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92" r:id="rId2"/>
    <p:sldId id="367" r:id="rId3"/>
    <p:sldId id="368" r:id="rId4"/>
    <p:sldId id="403" r:id="rId5"/>
    <p:sldId id="375" r:id="rId6"/>
    <p:sldId id="401" r:id="rId7"/>
    <p:sldId id="391" r:id="rId8"/>
    <p:sldId id="369" r:id="rId9"/>
    <p:sldId id="379" r:id="rId10"/>
    <p:sldId id="373" r:id="rId11"/>
    <p:sldId id="402" r:id="rId12"/>
    <p:sldId id="392" r:id="rId13"/>
    <p:sldId id="370" r:id="rId14"/>
    <p:sldId id="390" r:id="rId15"/>
    <p:sldId id="394" r:id="rId16"/>
    <p:sldId id="377" r:id="rId17"/>
    <p:sldId id="400" r:id="rId18"/>
    <p:sldId id="397" r:id="rId19"/>
    <p:sldId id="371" r:id="rId20"/>
    <p:sldId id="395" r:id="rId21"/>
    <p:sldId id="396" r:id="rId22"/>
    <p:sldId id="398" r:id="rId23"/>
    <p:sldId id="399" r:id="rId24"/>
    <p:sldId id="404" r:id="rId25"/>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5" autoAdjust="0"/>
    <p:restoredTop sz="94660"/>
  </p:normalViewPr>
  <p:slideViewPr>
    <p:cSldViewPr>
      <p:cViewPr varScale="1">
        <p:scale>
          <a:sx n="111" d="100"/>
          <a:sy n="111" d="100"/>
        </p:scale>
        <p:origin x="456" y="96"/>
      </p:cViewPr>
      <p:guideLst>
        <p:guide orient="horz" pos="1621"/>
        <p:guide pos="2880"/>
      </p:guideLst>
    </p:cSldViewPr>
  </p:slideViewPr>
  <p:notesTextViewPr>
    <p:cViewPr>
      <p:scale>
        <a:sx n="100" d="100"/>
        <a:sy n="100" d="100"/>
      </p:scale>
      <p:origin x="0" y="0"/>
    </p:cViewPr>
  </p:notesTextViewPr>
  <p:sorterViewPr>
    <p:cViewPr>
      <p:scale>
        <a:sx n="37" d="100"/>
        <a:sy n="37"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9F8513-A743-4602-9E9F-CEEE9A802B5E}"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F1102C-FAD4-459D-8C7A-106E6431C5A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11</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14</a:t>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17</a:t>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30213-C7A7-41CC-918A-A6DC9FA17251}"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9E4A5E-21BE-4E0F-A2B0-206772D9FFFB}" type="slidenum">
              <a:rPr lang="zh-CN" altLang="en-US" smtClean="0"/>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A931D0-C1F1-459A-A804-2CF5D4756A7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EA16B8-16A6-4067-B6EC-9C0E7B1A7F5C}" type="slidenum">
              <a:rPr lang="zh-CN" altLang="en-US" smtClean="0"/>
              <a:t>22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p:spPr>
      </p:sp>
      <p:sp>
        <p:nvSpPr>
          <p:cNvPr id="44035"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4036" name="灯片编号占位符 3"/>
          <p:cNvSpPr>
            <a:spLocks noGrp="1"/>
          </p:cNvSpPr>
          <p:nvPr>
            <p:ph type="sldNum" sz="quarter" idx="5"/>
          </p:nvPr>
        </p:nvSpPr>
        <p:spPr bwMode="auto">
          <a:noFill/>
          <a:ln>
            <a:miter lim="800000"/>
          </a:ln>
        </p:spPr>
        <p:txBody>
          <a:bodyPr/>
          <a:lstStyle/>
          <a:p>
            <a:fld id="{F28957A7-94DB-4679-B213-B3FFD2B7213B}" type="slidenum">
              <a:rPr lang="zh-CN" altLang="en-US"/>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9</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A620DD7-6358-4E35-981D-64C57D7D925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0" y="232284"/>
            <a:ext cx="39556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b="0" kern="1200" dirty="0">
                <a:solidFill>
                  <a:schemeClr val="accent1"/>
                </a:solidFill>
                <a:latin typeface="微软雅黑" panose="020B0503020204020204" pitchFamily="34" charset="-122"/>
                <a:ea typeface="微软雅黑" panose="020B0503020204020204" pitchFamily="34" charset="-122"/>
                <a:cs typeface="+mn-cs"/>
              </a:rPr>
              <a:t>成功项目展示</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pic>
        <p:nvPicPr>
          <p:cNvPr id="8" name="图片 7"/>
          <p:cNvPicPr>
            <a:picLocks noChangeAspect="1"/>
          </p:cNvPicPr>
          <p:nvPr userDrawn="1"/>
        </p:nvPicPr>
        <p:blipFill rotWithShape="1">
          <a:blip r:embed="rId2"/>
          <a:srcRect l="94711" t="21601" b="58324"/>
          <a:stretch>
            <a:fillRect/>
          </a:stretch>
        </p:blipFill>
        <p:spPr>
          <a:xfrm flipH="1">
            <a:off x="7770437" y="0"/>
            <a:ext cx="1373561" cy="1925046"/>
          </a:xfrm>
          <a:prstGeom prst="rect">
            <a:avLst/>
          </a:prstGeom>
        </p:spPr>
      </p:pic>
      <p:pic>
        <p:nvPicPr>
          <p:cNvPr id="9" name="图片 8"/>
          <p:cNvPicPr>
            <a:picLocks noChangeAspect="1"/>
          </p:cNvPicPr>
          <p:nvPr userDrawn="1"/>
        </p:nvPicPr>
        <p:blipFill rotWithShape="1">
          <a:blip r:embed="rId2"/>
          <a:srcRect l="94711" t="21601" b="58324"/>
          <a:stretch>
            <a:fillRect/>
          </a:stretch>
        </p:blipFill>
        <p:spPr>
          <a:xfrm flipV="1">
            <a:off x="-36512" y="3393936"/>
            <a:ext cx="1129101" cy="1735901"/>
          </a:xfrm>
          <a:prstGeom prst="rect">
            <a:avLst/>
          </a:prstGeom>
        </p:spPr>
      </p:pic>
    </p:spTree>
  </p:cSld>
  <p:clrMapOvr>
    <a:masterClrMapping/>
  </p:clrMapOvr>
  <p:transition spd="med"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0" y="232284"/>
            <a:ext cx="39556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algn="dist"/>
            <a:r>
              <a:rPr lang="zh-CN" altLang="zh-CN" sz="1600" b="0" kern="1200" dirty="0">
                <a:solidFill>
                  <a:schemeClr val="accent1"/>
                </a:solidFill>
                <a:latin typeface="微软雅黑" panose="020B0503020204020204" pitchFamily="34" charset="-122"/>
                <a:ea typeface="微软雅黑" panose="020B0503020204020204" pitchFamily="34" charset="-122"/>
                <a:cs typeface="+mn-cs"/>
              </a:rPr>
              <a:t>明年工作计划</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pic>
        <p:nvPicPr>
          <p:cNvPr id="8" name="图片 7"/>
          <p:cNvPicPr>
            <a:picLocks noChangeAspect="1"/>
          </p:cNvPicPr>
          <p:nvPr userDrawn="1"/>
        </p:nvPicPr>
        <p:blipFill rotWithShape="1">
          <a:blip r:embed="rId2"/>
          <a:srcRect l="94711" t="21601" b="58324"/>
          <a:stretch>
            <a:fillRect/>
          </a:stretch>
        </p:blipFill>
        <p:spPr>
          <a:xfrm flipH="1">
            <a:off x="7770437" y="0"/>
            <a:ext cx="1373561" cy="1925046"/>
          </a:xfrm>
          <a:prstGeom prst="rect">
            <a:avLst/>
          </a:prstGeom>
        </p:spPr>
      </p:pic>
      <p:pic>
        <p:nvPicPr>
          <p:cNvPr id="9" name="图片 8"/>
          <p:cNvPicPr>
            <a:picLocks noChangeAspect="1"/>
          </p:cNvPicPr>
          <p:nvPr userDrawn="1"/>
        </p:nvPicPr>
        <p:blipFill rotWithShape="1">
          <a:blip r:embed="rId2"/>
          <a:srcRect l="94711" t="21601" b="58324"/>
          <a:stretch>
            <a:fillRect/>
          </a:stretch>
        </p:blipFill>
        <p:spPr>
          <a:xfrm flipV="1">
            <a:off x="-36512" y="3393936"/>
            <a:ext cx="1129101" cy="1735901"/>
          </a:xfrm>
          <a:prstGeom prst="rect">
            <a:avLst/>
          </a:prstGeom>
        </p:spPr>
      </p:pic>
    </p:spTree>
  </p:cSld>
  <p:clrMapOvr>
    <a:masterClrMapping/>
  </p:clrMapOvr>
  <p:transition spd="med"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A620DD7-6358-4E35-981D-64C57D7D925A}"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A620DD7-6358-4E35-981D-64C57D7D925A}"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620DD7-6358-4E35-981D-64C57D7D925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620DD7-6358-4E35-981D-64C57D7D925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253" y="196280"/>
            <a:ext cx="144024"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685800"/>
            <a:endParaRPr lang="zh-CN" altLang="en-US" sz="1400" dirty="0">
              <a:solidFill>
                <a:srgbClr val="E7E6E6">
                  <a:lumMod val="50000"/>
                </a:srgbClr>
              </a:solidFill>
              <a:cs typeface="+mn-ea"/>
              <a:sym typeface="+mn-lt"/>
            </a:endParaRPr>
          </a:p>
        </p:txBody>
      </p:sp>
      <p:sp>
        <p:nvSpPr>
          <p:cNvPr id="3" name="文本框 37"/>
          <p:cNvSpPr txBox="1"/>
          <p:nvPr userDrawn="1"/>
        </p:nvSpPr>
        <p:spPr>
          <a:xfrm>
            <a:off x="216273" y="196280"/>
            <a:ext cx="2189971" cy="315475"/>
          </a:xfrm>
          <a:prstGeom prst="rect">
            <a:avLst/>
          </a:prstGeom>
          <a:noFill/>
        </p:spPr>
        <p:txBody>
          <a:bodyPr wrap="none" lIns="68572" tIns="34286" rIns="68572" bIns="34286" rtlCol="0">
            <a:spAutoFit/>
          </a:bodyPr>
          <a:lstStyle/>
          <a:p>
            <a:pPr defTabSz="68580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 name="文本框 38"/>
          <p:cNvSpPr txBox="1"/>
          <p:nvPr userDrawn="1"/>
        </p:nvSpPr>
        <p:spPr>
          <a:xfrm>
            <a:off x="265225" y="520317"/>
            <a:ext cx="2038917" cy="207753"/>
          </a:xfrm>
          <a:prstGeom prst="rect">
            <a:avLst/>
          </a:prstGeom>
          <a:noFill/>
        </p:spPr>
        <p:txBody>
          <a:bodyPr wrap="square" lIns="68572" tIns="34286" rIns="68572" bIns="34286" rtlCol="0">
            <a:spAutoFit/>
          </a:bodyPr>
          <a:lstStyle/>
          <a:p>
            <a:pPr algn="dist"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transition spd="med" advClick="0" advTm="0">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AAED4E0-26D5-45A0-88C8-42D882EC83E6}"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353A18-43B1-46E0-BD29-54B47A049AF7}" type="slidenum">
              <a:rPr lang="zh-CN" altLang="en-US" smtClean="0"/>
              <a:t>‹#›</a:t>
            </a:fld>
            <a:endParaRPr lang="zh-CN" altLang="en-US"/>
          </a:p>
        </p:txBody>
      </p:sp>
      <p:sp>
        <p:nvSpPr>
          <p:cNvPr id="8" name="图片占位符 10"/>
          <p:cNvSpPr>
            <a:spLocks noGrp="1"/>
          </p:cNvSpPr>
          <p:nvPr>
            <p:ph type="pic" sz="quarter" idx="13"/>
          </p:nvPr>
        </p:nvSpPr>
        <p:spPr>
          <a:xfrm>
            <a:off x="1080309" y="1352967"/>
            <a:ext cx="3520266" cy="2716155"/>
          </a:xfrm>
          <a:custGeom>
            <a:avLst/>
            <a:gdLst>
              <a:gd name="connsiteX0" fmla="*/ 1338111 w 8898844"/>
              <a:gd name="connsiteY0" fmla="*/ 0 h 6864021"/>
              <a:gd name="connsiteX1" fmla="*/ 1659844 w 8898844"/>
              <a:gd name="connsiteY1" fmla="*/ 323013 h 6864021"/>
              <a:gd name="connsiteX2" fmla="*/ 1780494 w 8898844"/>
              <a:gd name="connsiteY2" fmla="*/ 282636 h 6864021"/>
              <a:gd name="connsiteX3" fmla="*/ 1941361 w 8898844"/>
              <a:gd name="connsiteY3" fmla="*/ 282636 h 6864021"/>
              <a:gd name="connsiteX4" fmla="*/ 1941361 w 8898844"/>
              <a:gd name="connsiteY4" fmla="*/ 242260 h 6864021"/>
              <a:gd name="connsiteX5" fmla="*/ 2182661 w 8898844"/>
              <a:gd name="connsiteY5" fmla="*/ 565272 h 6864021"/>
              <a:gd name="connsiteX6" fmla="*/ 2464178 w 8898844"/>
              <a:gd name="connsiteY6" fmla="*/ 686402 h 6864021"/>
              <a:gd name="connsiteX7" fmla="*/ 2423961 w 8898844"/>
              <a:gd name="connsiteY7" fmla="*/ 484519 h 6864021"/>
              <a:gd name="connsiteX8" fmla="*/ 2665261 w 8898844"/>
              <a:gd name="connsiteY8" fmla="*/ 686402 h 6864021"/>
              <a:gd name="connsiteX9" fmla="*/ 2986995 w 8898844"/>
              <a:gd name="connsiteY9" fmla="*/ 767155 h 6864021"/>
              <a:gd name="connsiteX10" fmla="*/ 3107644 w 8898844"/>
              <a:gd name="connsiteY10" fmla="*/ 969038 h 6864021"/>
              <a:gd name="connsiteX11" fmla="*/ 3268512 w 8898844"/>
              <a:gd name="connsiteY11" fmla="*/ 847909 h 6864021"/>
              <a:gd name="connsiteX12" fmla="*/ 3308727 w 8898844"/>
              <a:gd name="connsiteY12" fmla="*/ 888285 h 6864021"/>
              <a:gd name="connsiteX13" fmla="*/ 3147861 w 8898844"/>
              <a:gd name="connsiteY13" fmla="*/ 1009415 h 6864021"/>
              <a:gd name="connsiteX14" fmla="*/ 3550027 w 8898844"/>
              <a:gd name="connsiteY14" fmla="*/ 1170921 h 6864021"/>
              <a:gd name="connsiteX15" fmla="*/ 3630461 w 8898844"/>
              <a:gd name="connsiteY15" fmla="*/ 969038 h 6864021"/>
              <a:gd name="connsiteX16" fmla="*/ 3831544 w 8898844"/>
              <a:gd name="connsiteY16" fmla="*/ 1009415 h 6864021"/>
              <a:gd name="connsiteX17" fmla="*/ 3992411 w 8898844"/>
              <a:gd name="connsiteY17" fmla="*/ 1090168 h 6864021"/>
              <a:gd name="connsiteX18" fmla="*/ 4635878 w 8898844"/>
              <a:gd name="connsiteY18" fmla="*/ 1372804 h 6864021"/>
              <a:gd name="connsiteX19" fmla="*/ 4796744 w 8898844"/>
              <a:gd name="connsiteY19" fmla="*/ 1413181 h 6864021"/>
              <a:gd name="connsiteX20" fmla="*/ 4957610 w 8898844"/>
              <a:gd name="connsiteY20" fmla="*/ 1493934 h 6864021"/>
              <a:gd name="connsiteX21" fmla="*/ 5239128 w 8898844"/>
              <a:gd name="connsiteY21" fmla="*/ 1413181 h 6864021"/>
              <a:gd name="connsiteX22" fmla="*/ 5399994 w 8898844"/>
              <a:gd name="connsiteY22" fmla="*/ 1493934 h 6864021"/>
              <a:gd name="connsiteX23" fmla="*/ 5399994 w 8898844"/>
              <a:gd name="connsiteY23" fmla="*/ 1332428 h 6864021"/>
              <a:gd name="connsiteX24" fmla="*/ 6123894 w 8898844"/>
              <a:gd name="connsiteY24" fmla="*/ 1413181 h 6864021"/>
              <a:gd name="connsiteX25" fmla="*/ 6204328 w 8898844"/>
              <a:gd name="connsiteY25" fmla="*/ 1574687 h 6864021"/>
              <a:gd name="connsiteX26" fmla="*/ 6324978 w 8898844"/>
              <a:gd name="connsiteY26" fmla="*/ 1574687 h 6864021"/>
              <a:gd name="connsiteX27" fmla="*/ 6485844 w 8898844"/>
              <a:gd name="connsiteY27" fmla="*/ 1453558 h 6864021"/>
              <a:gd name="connsiteX28" fmla="*/ 6928228 w 8898844"/>
              <a:gd name="connsiteY28" fmla="*/ 1170921 h 6864021"/>
              <a:gd name="connsiteX29" fmla="*/ 6968444 w 8898844"/>
              <a:gd name="connsiteY29" fmla="*/ 1130545 h 6864021"/>
              <a:gd name="connsiteX30" fmla="*/ 7008660 w 8898844"/>
              <a:gd name="connsiteY30" fmla="*/ 1211298 h 6864021"/>
              <a:gd name="connsiteX31" fmla="*/ 7209744 w 8898844"/>
              <a:gd name="connsiteY31" fmla="*/ 969038 h 6864021"/>
              <a:gd name="connsiteX32" fmla="*/ 7290178 w 8898844"/>
              <a:gd name="connsiteY32" fmla="*/ 1049792 h 6864021"/>
              <a:gd name="connsiteX33" fmla="*/ 7611910 w 8898844"/>
              <a:gd name="connsiteY33" fmla="*/ 565272 h 6864021"/>
              <a:gd name="connsiteX34" fmla="*/ 7571694 w 8898844"/>
              <a:gd name="connsiteY34" fmla="*/ 524896 h 6864021"/>
              <a:gd name="connsiteX35" fmla="*/ 7491260 w 8898844"/>
              <a:gd name="connsiteY35" fmla="*/ 686402 h 6864021"/>
              <a:gd name="connsiteX36" fmla="*/ 7451044 w 8898844"/>
              <a:gd name="connsiteY36" fmla="*/ 646026 h 6864021"/>
              <a:gd name="connsiteX37" fmla="*/ 7491260 w 8898844"/>
              <a:gd name="connsiteY37" fmla="*/ 403766 h 6864021"/>
              <a:gd name="connsiteX38" fmla="*/ 7611910 w 8898844"/>
              <a:gd name="connsiteY38" fmla="*/ 323013 h 6864021"/>
              <a:gd name="connsiteX39" fmla="*/ 7692344 w 8898844"/>
              <a:gd name="connsiteY39" fmla="*/ 524896 h 6864021"/>
              <a:gd name="connsiteX40" fmla="*/ 7812994 w 8898844"/>
              <a:gd name="connsiteY40" fmla="*/ 282636 h 6864021"/>
              <a:gd name="connsiteX41" fmla="*/ 7853210 w 8898844"/>
              <a:gd name="connsiteY41" fmla="*/ 605649 h 6864021"/>
              <a:gd name="connsiteX42" fmla="*/ 8054294 w 8898844"/>
              <a:gd name="connsiteY42" fmla="*/ 444143 h 6864021"/>
              <a:gd name="connsiteX43" fmla="*/ 8295594 w 8898844"/>
              <a:gd name="connsiteY43" fmla="*/ 888285 h 6864021"/>
              <a:gd name="connsiteX44" fmla="*/ 8577111 w 8898844"/>
              <a:gd name="connsiteY44" fmla="*/ 767155 h 6864021"/>
              <a:gd name="connsiteX45" fmla="*/ 8577111 w 8898844"/>
              <a:gd name="connsiteY45" fmla="*/ 888285 h 6864021"/>
              <a:gd name="connsiteX46" fmla="*/ 8858627 w 8898844"/>
              <a:gd name="connsiteY46" fmla="*/ 1009415 h 6864021"/>
              <a:gd name="connsiteX47" fmla="*/ 8898844 w 8898844"/>
              <a:gd name="connsiteY47" fmla="*/ 1170921 h 6864021"/>
              <a:gd name="connsiteX48" fmla="*/ 8898844 w 8898844"/>
              <a:gd name="connsiteY48" fmla="*/ 1211298 h 6864021"/>
              <a:gd name="connsiteX49" fmla="*/ 8737977 w 8898844"/>
              <a:gd name="connsiteY49" fmla="*/ 1655441 h 6864021"/>
              <a:gd name="connsiteX50" fmla="*/ 8536894 w 8898844"/>
              <a:gd name="connsiteY50" fmla="*/ 1816947 h 6864021"/>
              <a:gd name="connsiteX51" fmla="*/ 8335810 w 8898844"/>
              <a:gd name="connsiteY51" fmla="*/ 2059207 h 6864021"/>
              <a:gd name="connsiteX52" fmla="*/ 8255378 w 8898844"/>
              <a:gd name="connsiteY52" fmla="*/ 2139960 h 6864021"/>
              <a:gd name="connsiteX53" fmla="*/ 8456461 w 8898844"/>
              <a:gd name="connsiteY53" fmla="*/ 2664855 h 6864021"/>
              <a:gd name="connsiteX54" fmla="*/ 8456461 w 8898844"/>
              <a:gd name="connsiteY54" fmla="*/ 2907115 h 6864021"/>
              <a:gd name="connsiteX55" fmla="*/ 8054294 w 8898844"/>
              <a:gd name="connsiteY55" fmla="*/ 3512764 h 6864021"/>
              <a:gd name="connsiteX56" fmla="*/ 8134728 w 8898844"/>
              <a:gd name="connsiteY56" fmla="*/ 3512764 h 6864021"/>
              <a:gd name="connsiteX57" fmla="*/ 8416244 w 8898844"/>
              <a:gd name="connsiteY57" fmla="*/ 3189751 h 6864021"/>
              <a:gd name="connsiteX58" fmla="*/ 8416244 w 8898844"/>
              <a:gd name="connsiteY58" fmla="*/ 3391634 h 6864021"/>
              <a:gd name="connsiteX59" fmla="*/ 8496677 w 8898844"/>
              <a:gd name="connsiteY59" fmla="*/ 3674270 h 6864021"/>
              <a:gd name="connsiteX60" fmla="*/ 8215160 w 8898844"/>
              <a:gd name="connsiteY60" fmla="*/ 4360673 h 6864021"/>
              <a:gd name="connsiteX61" fmla="*/ 7933644 w 8898844"/>
              <a:gd name="connsiteY61" fmla="*/ 4845192 h 6864021"/>
              <a:gd name="connsiteX62" fmla="*/ 7812994 w 8898844"/>
              <a:gd name="connsiteY62" fmla="*/ 4925945 h 6864021"/>
              <a:gd name="connsiteX63" fmla="*/ 7692344 w 8898844"/>
              <a:gd name="connsiteY63" fmla="*/ 5127828 h 6864021"/>
              <a:gd name="connsiteX64" fmla="*/ 7491260 w 8898844"/>
              <a:gd name="connsiteY64" fmla="*/ 5329711 h 6864021"/>
              <a:gd name="connsiteX65" fmla="*/ 7491260 w 8898844"/>
              <a:gd name="connsiteY65" fmla="*/ 5450841 h 6864021"/>
              <a:gd name="connsiteX66" fmla="*/ 6968444 w 8898844"/>
              <a:gd name="connsiteY66" fmla="*/ 6096866 h 6864021"/>
              <a:gd name="connsiteX67" fmla="*/ 6767360 w 8898844"/>
              <a:gd name="connsiteY67" fmla="*/ 6258373 h 6864021"/>
              <a:gd name="connsiteX68" fmla="*/ 6767360 w 8898844"/>
              <a:gd name="connsiteY68" fmla="*/ 6217996 h 6864021"/>
              <a:gd name="connsiteX69" fmla="*/ 6888010 w 8898844"/>
              <a:gd name="connsiteY69" fmla="*/ 6016113 h 6864021"/>
              <a:gd name="connsiteX70" fmla="*/ 6284760 w 8898844"/>
              <a:gd name="connsiteY70" fmla="*/ 6339126 h 6864021"/>
              <a:gd name="connsiteX71" fmla="*/ 6003244 w 8898844"/>
              <a:gd name="connsiteY71" fmla="*/ 6379502 h 6864021"/>
              <a:gd name="connsiteX72" fmla="*/ 4836960 w 8898844"/>
              <a:gd name="connsiteY72" fmla="*/ 6702515 h 6864021"/>
              <a:gd name="connsiteX73" fmla="*/ 2986995 w 8898844"/>
              <a:gd name="connsiteY73" fmla="*/ 6823645 h 6864021"/>
              <a:gd name="connsiteX74" fmla="*/ 1338111 w 8898844"/>
              <a:gd name="connsiteY74" fmla="*/ 6217996 h 6864021"/>
              <a:gd name="connsiteX75" fmla="*/ 815294 w 8898844"/>
              <a:gd name="connsiteY75" fmla="*/ 5773854 h 6864021"/>
              <a:gd name="connsiteX76" fmla="*/ 654428 w 8898844"/>
              <a:gd name="connsiteY76" fmla="*/ 5693100 h 6864021"/>
              <a:gd name="connsiteX77" fmla="*/ 372911 w 8898844"/>
              <a:gd name="connsiteY77" fmla="*/ 5491217 h 6864021"/>
              <a:gd name="connsiteX78" fmla="*/ 372911 w 8898844"/>
              <a:gd name="connsiteY78" fmla="*/ 5450841 h 6864021"/>
              <a:gd name="connsiteX79" fmla="*/ 51178 w 8898844"/>
              <a:gd name="connsiteY79" fmla="*/ 4966322 h 6864021"/>
              <a:gd name="connsiteX80" fmla="*/ 91394 w 8898844"/>
              <a:gd name="connsiteY80" fmla="*/ 4925945 h 6864021"/>
              <a:gd name="connsiteX81" fmla="*/ 493561 w 8898844"/>
              <a:gd name="connsiteY81" fmla="*/ 5208581 h 6864021"/>
              <a:gd name="connsiteX82" fmla="*/ 1016378 w 8898844"/>
              <a:gd name="connsiteY82" fmla="*/ 5450841 h 6864021"/>
              <a:gd name="connsiteX83" fmla="*/ 1257678 w 8898844"/>
              <a:gd name="connsiteY83" fmla="*/ 5410464 h 6864021"/>
              <a:gd name="connsiteX84" fmla="*/ 4394578 w 8898844"/>
              <a:gd name="connsiteY84" fmla="*/ 6016113 h 6864021"/>
              <a:gd name="connsiteX85" fmla="*/ 4113061 w 8898844"/>
              <a:gd name="connsiteY85" fmla="*/ 6016113 h 6864021"/>
              <a:gd name="connsiteX86" fmla="*/ 1458761 w 8898844"/>
              <a:gd name="connsiteY86" fmla="*/ 5329711 h 6864021"/>
              <a:gd name="connsiteX87" fmla="*/ 1137028 w 8898844"/>
              <a:gd name="connsiteY87" fmla="*/ 5127828 h 6864021"/>
              <a:gd name="connsiteX88" fmla="*/ 533778 w 8898844"/>
              <a:gd name="connsiteY88" fmla="*/ 4643309 h 6864021"/>
              <a:gd name="connsiteX89" fmla="*/ 453344 w 8898844"/>
              <a:gd name="connsiteY89" fmla="*/ 4481802 h 6864021"/>
              <a:gd name="connsiteX90" fmla="*/ 252261 w 8898844"/>
              <a:gd name="connsiteY90" fmla="*/ 4118413 h 6864021"/>
              <a:gd name="connsiteX91" fmla="*/ 10961 w 8898844"/>
              <a:gd name="connsiteY91" fmla="*/ 3755024 h 6864021"/>
              <a:gd name="connsiteX92" fmla="*/ 91394 w 8898844"/>
              <a:gd name="connsiteY92" fmla="*/ 3512764 h 6864021"/>
              <a:gd name="connsiteX93" fmla="*/ 171828 w 8898844"/>
              <a:gd name="connsiteY93" fmla="*/ 3432011 h 6864021"/>
              <a:gd name="connsiteX94" fmla="*/ 413128 w 8898844"/>
              <a:gd name="connsiteY94" fmla="*/ 3674270 h 6864021"/>
              <a:gd name="connsiteX95" fmla="*/ 453344 w 8898844"/>
              <a:gd name="connsiteY95" fmla="*/ 3472387 h 6864021"/>
              <a:gd name="connsiteX96" fmla="*/ 493561 w 8898844"/>
              <a:gd name="connsiteY96" fmla="*/ 3674270 h 6864021"/>
              <a:gd name="connsiteX97" fmla="*/ 895728 w 8898844"/>
              <a:gd name="connsiteY97" fmla="*/ 3674270 h 6864021"/>
              <a:gd name="connsiteX98" fmla="*/ 533778 w 8898844"/>
              <a:gd name="connsiteY98" fmla="*/ 3028245 h 6864021"/>
              <a:gd name="connsiteX99" fmla="*/ 815294 w 8898844"/>
              <a:gd name="connsiteY99" fmla="*/ 3230128 h 6864021"/>
              <a:gd name="connsiteX100" fmla="*/ 895728 w 8898844"/>
              <a:gd name="connsiteY100" fmla="*/ 3149375 h 6864021"/>
              <a:gd name="connsiteX101" fmla="*/ 453344 w 8898844"/>
              <a:gd name="connsiteY101" fmla="*/ 2705232 h 6864021"/>
              <a:gd name="connsiteX102" fmla="*/ 493561 w 8898844"/>
              <a:gd name="connsiteY102" fmla="*/ 2664855 h 6864021"/>
              <a:gd name="connsiteX103" fmla="*/ 614211 w 8898844"/>
              <a:gd name="connsiteY103" fmla="*/ 2785986 h 6864021"/>
              <a:gd name="connsiteX104" fmla="*/ 815294 w 8898844"/>
              <a:gd name="connsiteY104" fmla="*/ 2866739 h 6864021"/>
              <a:gd name="connsiteX105" fmla="*/ 1177244 w 8898844"/>
              <a:gd name="connsiteY105" fmla="*/ 3028245 h 6864021"/>
              <a:gd name="connsiteX106" fmla="*/ 1619628 w 8898844"/>
              <a:gd name="connsiteY106" fmla="*/ 3108998 h 6864021"/>
              <a:gd name="connsiteX107" fmla="*/ 1659844 w 8898844"/>
              <a:gd name="connsiteY107" fmla="*/ 3028245 h 6864021"/>
              <a:gd name="connsiteX108" fmla="*/ 2062011 w 8898844"/>
              <a:gd name="connsiteY108" fmla="*/ 3149375 h 6864021"/>
              <a:gd name="connsiteX109" fmla="*/ 2464178 w 8898844"/>
              <a:gd name="connsiteY109" fmla="*/ 3310881 h 6864021"/>
              <a:gd name="connsiteX110" fmla="*/ 2062011 w 8898844"/>
              <a:gd name="connsiteY110" fmla="*/ 3149375 h 6864021"/>
              <a:gd name="connsiteX111" fmla="*/ 2062011 w 8898844"/>
              <a:gd name="connsiteY111" fmla="*/ 3028245 h 6864021"/>
              <a:gd name="connsiteX112" fmla="*/ 1820711 w 8898844"/>
              <a:gd name="connsiteY112" fmla="*/ 2745609 h 6864021"/>
              <a:gd name="connsiteX113" fmla="*/ 1740278 w 8898844"/>
              <a:gd name="connsiteY113" fmla="*/ 2907115 h 6864021"/>
              <a:gd name="connsiteX114" fmla="*/ 1619628 w 8898844"/>
              <a:gd name="connsiteY114" fmla="*/ 2705232 h 6864021"/>
              <a:gd name="connsiteX115" fmla="*/ 1137028 w 8898844"/>
              <a:gd name="connsiteY115" fmla="*/ 2301466 h 6864021"/>
              <a:gd name="connsiteX116" fmla="*/ 935944 w 8898844"/>
              <a:gd name="connsiteY116" fmla="*/ 2139960 h 6864021"/>
              <a:gd name="connsiteX117" fmla="*/ 654428 w 8898844"/>
              <a:gd name="connsiteY117" fmla="*/ 1816947 h 6864021"/>
              <a:gd name="connsiteX118" fmla="*/ 533778 w 8898844"/>
              <a:gd name="connsiteY118" fmla="*/ 1372804 h 6864021"/>
              <a:gd name="connsiteX119" fmla="*/ 815294 w 8898844"/>
              <a:gd name="connsiteY119" fmla="*/ 1413181 h 6864021"/>
              <a:gd name="connsiteX120" fmla="*/ 614211 w 8898844"/>
              <a:gd name="connsiteY120" fmla="*/ 524896 h 6864021"/>
              <a:gd name="connsiteX121" fmla="*/ 935944 w 8898844"/>
              <a:gd name="connsiteY121" fmla="*/ 726779 h 6864021"/>
              <a:gd name="connsiteX122" fmla="*/ 1137028 w 8898844"/>
              <a:gd name="connsiteY122" fmla="*/ 646026 h 6864021"/>
              <a:gd name="connsiteX123" fmla="*/ 1177244 w 8898844"/>
              <a:gd name="connsiteY123" fmla="*/ 807532 h 6864021"/>
              <a:gd name="connsiteX124" fmla="*/ 1297894 w 8898844"/>
              <a:gd name="connsiteY124" fmla="*/ 524896 h 6864021"/>
              <a:gd name="connsiteX125" fmla="*/ 1539194 w 8898844"/>
              <a:gd name="connsiteY125" fmla="*/ 969038 h 6864021"/>
              <a:gd name="connsiteX126" fmla="*/ 1775624 w 8898844"/>
              <a:gd name="connsiteY126" fmla="*/ 1113117 h 6864021"/>
              <a:gd name="connsiteX127" fmla="*/ 1808171 w 8898844"/>
              <a:gd name="connsiteY127" fmla="*/ 1096551 h 6864021"/>
              <a:gd name="connsiteX128" fmla="*/ 1820711 w 8898844"/>
              <a:gd name="connsiteY128" fmla="*/ 1130545 h 6864021"/>
              <a:gd name="connsiteX129" fmla="*/ 1821120 w 8898844"/>
              <a:gd name="connsiteY129" fmla="*/ 1129164 h 6864021"/>
              <a:gd name="connsiteX130" fmla="*/ 1821339 w 8898844"/>
              <a:gd name="connsiteY130" fmla="*/ 1150102 h 6864021"/>
              <a:gd name="connsiteX131" fmla="*/ 1860928 w 8898844"/>
              <a:gd name="connsiteY131" fmla="*/ 1292051 h 6864021"/>
              <a:gd name="connsiteX132" fmla="*/ 2182661 w 8898844"/>
              <a:gd name="connsiteY132" fmla="*/ 1655441 h 6864021"/>
              <a:gd name="connsiteX133" fmla="*/ 2383744 w 8898844"/>
              <a:gd name="connsiteY133" fmla="*/ 1615064 h 6864021"/>
              <a:gd name="connsiteX134" fmla="*/ 1981578 w 8898844"/>
              <a:gd name="connsiteY134" fmla="*/ 1049792 h 6864021"/>
              <a:gd name="connsiteX135" fmla="*/ 1860928 w 8898844"/>
              <a:gd name="connsiteY135" fmla="*/ 1292051 h 6864021"/>
              <a:gd name="connsiteX136" fmla="*/ 1901144 w 8898844"/>
              <a:gd name="connsiteY136" fmla="*/ 1090168 h 6864021"/>
              <a:gd name="connsiteX137" fmla="*/ 1827623 w 8898844"/>
              <a:gd name="connsiteY137" fmla="*/ 1107202 h 6864021"/>
              <a:gd name="connsiteX138" fmla="*/ 1821120 w 8898844"/>
              <a:gd name="connsiteY138" fmla="*/ 1129164 h 6864021"/>
              <a:gd name="connsiteX139" fmla="*/ 1820711 w 8898844"/>
              <a:gd name="connsiteY139" fmla="*/ 1090168 h 6864021"/>
              <a:gd name="connsiteX140" fmla="*/ 1808171 w 8898844"/>
              <a:gd name="connsiteY140" fmla="*/ 1096551 h 6864021"/>
              <a:gd name="connsiteX141" fmla="*/ 1797147 w 8898844"/>
              <a:gd name="connsiteY141" fmla="*/ 1066668 h 6864021"/>
              <a:gd name="connsiteX142" fmla="*/ 1579411 w 8898844"/>
              <a:gd name="connsiteY142" fmla="*/ 646026 h 6864021"/>
              <a:gd name="connsiteX143" fmla="*/ 1539194 w 8898844"/>
              <a:gd name="connsiteY143" fmla="*/ 686402 h 6864021"/>
              <a:gd name="connsiteX144" fmla="*/ 1458761 w 8898844"/>
              <a:gd name="connsiteY144" fmla="*/ 444143 h 6864021"/>
              <a:gd name="connsiteX145" fmla="*/ 1297894 w 8898844"/>
              <a:gd name="connsiteY145" fmla="*/ 121130 h 6864021"/>
              <a:gd name="connsiteX146" fmla="*/ 1338111 w 8898844"/>
              <a:gd name="connsiteY146" fmla="*/ 0 h 686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898844" h="6864021">
                <a:moveTo>
                  <a:pt x="1338111" y="0"/>
                </a:moveTo>
                <a:cubicBezTo>
                  <a:pt x="1458761" y="121130"/>
                  <a:pt x="1539194" y="242260"/>
                  <a:pt x="1659844" y="323013"/>
                </a:cubicBezTo>
                <a:cubicBezTo>
                  <a:pt x="1700061" y="323013"/>
                  <a:pt x="1740278" y="282636"/>
                  <a:pt x="1780494" y="282636"/>
                </a:cubicBezTo>
                <a:cubicBezTo>
                  <a:pt x="1820711" y="242260"/>
                  <a:pt x="1901144" y="282636"/>
                  <a:pt x="1941361" y="282636"/>
                </a:cubicBezTo>
                <a:cubicBezTo>
                  <a:pt x="1941361" y="282636"/>
                  <a:pt x="1941361" y="242260"/>
                  <a:pt x="1941361" y="242260"/>
                </a:cubicBezTo>
                <a:cubicBezTo>
                  <a:pt x="2021794" y="363390"/>
                  <a:pt x="2102227" y="484519"/>
                  <a:pt x="2182661" y="565272"/>
                </a:cubicBezTo>
                <a:cubicBezTo>
                  <a:pt x="2263094" y="605649"/>
                  <a:pt x="2383744" y="646026"/>
                  <a:pt x="2464178" y="686402"/>
                </a:cubicBezTo>
                <a:cubicBezTo>
                  <a:pt x="2464178" y="646026"/>
                  <a:pt x="2423961" y="605649"/>
                  <a:pt x="2423961" y="484519"/>
                </a:cubicBezTo>
                <a:cubicBezTo>
                  <a:pt x="2504394" y="605649"/>
                  <a:pt x="2584827" y="686402"/>
                  <a:pt x="2665261" y="686402"/>
                </a:cubicBezTo>
                <a:cubicBezTo>
                  <a:pt x="2785911" y="686402"/>
                  <a:pt x="2866344" y="726779"/>
                  <a:pt x="2986995" y="767155"/>
                </a:cubicBezTo>
                <a:cubicBezTo>
                  <a:pt x="3107644" y="807532"/>
                  <a:pt x="3147861" y="807532"/>
                  <a:pt x="3107644" y="969038"/>
                </a:cubicBezTo>
                <a:cubicBezTo>
                  <a:pt x="3188078" y="928662"/>
                  <a:pt x="3228295" y="888285"/>
                  <a:pt x="3268512" y="847909"/>
                </a:cubicBezTo>
                <a:cubicBezTo>
                  <a:pt x="3268512" y="847909"/>
                  <a:pt x="3268512" y="847909"/>
                  <a:pt x="3308727" y="888285"/>
                </a:cubicBezTo>
                <a:cubicBezTo>
                  <a:pt x="3228295" y="928662"/>
                  <a:pt x="3188078" y="969038"/>
                  <a:pt x="3147861" y="1009415"/>
                </a:cubicBezTo>
                <a:cubicBezTo>
                  <a:pt x="3268512" y="1049792"/>
                  <a:pt x="3389161" y="1130545"/>
                  <a:pt x="3550027" y="1170921"/>
                </a:cubicBezTo>
                <a:cubicBezTo>
                  <a:pt x="3590244" y="1130545"/>
                  <a:pt x="3630461" y="1009415"/>
                  <a:pt x="3630461" y="969038"/>
                </a:cubicBezTo>
                <a:cubicBezTo>
                  <a:pt x="3710894" y="969038"/>
                  <a:pt x="3791327" y="969038"/>
                  <a:pt x="3831544" y="1009415"/>
                </a:cubicBezTo>
                <a:cubicBezTo>
                  <a:pt x="3871761" y="1009415"/>
                  <a:pt x="3952194" y="1049792"/>
                  <a:pt x="3992411" y="1090168"/>
                </a:cubicBezTo>
                <a:cubicBezTo>
                  <a:pt x="4153277" y="1332428"/>
                  <a:pt x="4394578" y="1332428"/>
                  <a:pt x="4635878" y="1372804"/>
                </a:cubicBezTo>
                <a:cubicBezTo>
                  <a:pt x="4676094" y="1413181"/>
                  <a:pt x="4716310" y="1413181"/>
                  <a:pt x="4796744" y="1413181"/>
                </a:cubicBezTo>
                <a:cubicBezTo>
                  <a:pt x="4836960" y="1453558"/>
                  <a:pt x="4917394" y="1493934"/>
                  <a:pt x="4957610" y="1493934"/>
                </a:cubicBezTo>
                <a:cubicBezTo>
                  <a:pt x="5078260" y="1493934"/>
                  <a:pt x="5158694" y="1453558"/>
                  <a:pt x="5239128" y="1413181"/>
                </a:cubicBezTo>
                <a:cubicBezTo>
                  <a:pt x="5279344" y="1413181"/>
                  <a:pt x="5359778" y="1453558"/>
                  <a:pt x="5399994" y="1493934"/>
                </a:cubicBezTo>
                <a:cubicBezTo>
                  <a:pt x="5399994" y="1453558"/>
                  <a:pt x="5399994" y="1413181"/>
                  <a:pt x="5399994" y="1332428"/>
                </a:cubicBezTo>
                <a:cubicBezTo>
                  <a:pt x="5601078" y="1695817"/>
                  <a:pt x="5882594" y="1453558"/>
                  <a:pt x="6123894" y="1413181"/>
                </a:cubicBezTo>
                <a:cubicBezTo>
                  <a:pt x="6123894" y="1493934"/>
                  <a:pt x="6164110" y="1534311"/>
                  <a:pt x="6204328" y="1574687"/>
                </a:cubicBezTo>
                <a:cubicBezTo>
                  <a:pt x="6204328" y="1574687"/>
                  <a:pt x="6284760" y="1574687"/>
                  <a:pt x="6324978" y="1574687"/>
                </a:cubicBezTo>
                <a:cubicBezTo>
                  <a:pt x="6405410" y="1534311"/>
                  <a:pt x="6445628" y="1493934"/>
                  <a:pt x="6485844" y="1453558"/>
                </a:cubicBezTo>
                <a:cubicBezTo>
                  <a:pt x="6646710" y="1372804"/>
                  <a:pt x="6847794" y="1372804"/>
                  <a:pt x="6928228" y="1170921"/>
                </a:cubicBezTo>
                <a:cubicBezTo>
                  <a:pt x="6928228" y="1130545"/>
                  <a:pt x="6928228" y="1130545"/>
                  <a:pt x="6968444" y="1130545"/>
                </a:cubicBezTo>
                <a:cubicBezTo>
                  <a:pt x="6968444" y="1170921"/>
                  <a:pt x="7008660" y="1211298"/>
                  <a:pt x="7008660" y="1211298"/>
                </a:cubicBezTo>
                <a:cubicBezTo>
                  <a:pt x="7089094" y="1130545"/>
                  <a:pt x="7169528" y="1049792"/>
                  <a:pt x="7209744" y="969038"/>
                </a:cubicBezTo>
                <a:cubicBezTo>
                  <a:pt x="7249960" y="969038"/>
                  <a:pt x="7249960" y="1009415"/>
                  <a:pt x="7290178" y="1049792"/>
                </a:cubicBezTo>
                <a:cubicBezTo>
                  <a:pt x="7370610" y="888285"/>
                  <a:pt x="7571694" y="767155"/>
                  <a:pt x="7611910" y="565272"/>
                </a:cubicBezTo>
                <a:cubicBezTo>
                  <a:pt x="7571694" y="565272"/>
                  <a:pt x="7571694" y="524896"/>
                  <a:pt x="7571694" y="524896"/>
                </a:cubicBezTo>
                <a:cubicBezTo>
                  <a:pt x="7531478" y="565272"/>
                  <a:pt x="7491260" y="605649"/>
                  <a:pt x="7491260" y="686402"/>
                </a:cubicBezTo>
                <a:cubicBezTo>
                  <a:pt x="7451044" y="686402"/>
                  <a:pt x="7451044" y="686402"/>
                  <a:pt x="7451044" y="646026"/>
                </a:cubicBezTo>
                <a:cubicBezTo>
                  <a:pt x="7491260" y="565272"/>
                  <a:pt x="7491260" y="484519"/>
                  <a:pt x="7491260" y="403766"/>
                </a:cubicBezTo>
                <a:cubicBezTo>
                  <a:pt x="7531478" y="363390"/>
                  <a:pt x="7571694" y="363390"/>
                  <a:pt x="7611910" y="323013"/>
                </a:cubicBezTo>
                <a:cubicBezTo>
                  <a:pt x="7652128" y="403766"/>
                  <a:pt x="7692344" y="444143"/>
                  <a:pt x="7692344" y="524896"/>
                </a:cubicBezTo>
                <a:cubicBezTo>
                  <a:pt x="7732560" y="484519"/>
                  <a:pt x="7772778" y="403766"/>
                  <a:pt x="7812994" y="282636"/>
                </a:cubicBezTo>
                <a:cubicBezTo>
                  <a:pt x="7853210" y="403766"/>
                  <a:pt x="7853210" y="484519"/>
                  <a:pt x="7853210" y="605649"/>
                </a:cubicBezTo>
                <a:cubicBezTo>
                  <a:pt x="7933644" y="565272"/>
                  <a:pt x="7973860" y="524896"/>
                  <a:pt x="8054294" y="444143"/>
                </a:cubicBezTo>
                <a:cubicBezTo>
                  <a:pt x="8134728" y="605649"/>
                  <a:pt x="8215160" y="726779"/>
                  <a:pt x="8295594" y="888285"/>
                </a:cubicBezTo>
                <a:cubicBezTo>
                  <a:pt x="8376027" y="847909"/>
                  <a:pt x="8456461" y="807532"/>
                  <a:pt x="8577111" y="767155"/>
                </a:cubicBezTo>
                <a:cubicBezTo>
                  <a:pt x="8577111" y="807532"/>
                  <a:pt x="8577111" y="807532"/>
                  <a:pt x="8577111" y="888285"/>
                </a:cubicBezTo>
                <a:cubicBezTo>
                  <a:pt x="8737977" y="767155"/>
                  <a:pt x="8778194" y="888285"/>
                  <a:pt x="8858627" y="1009415"/>
                </a:cubicBezTo>
                <a:cubicBezTo>
                  <a:pt x="8858627" y="1049792"/>
                  <a:pt x="8898844" y="1130545"/>
                  <a:pt x="8898844" y="1170921"/>
                </a:cubicBezTo>
                <a:cubicBezTo>
                  <a:pt x="8898844" y="1211298"/>
                  <a:pt x="8898844" y="1211298"/>
                  <a:pt x="8898844" y="1211298"/>
                </a:cubicBezTo>
                <a:cubicBezTo>
                  <a:pt x="8858627" y="1372804"/>
                  <a:pt x="8818411" y="1534311"/>
                  <a:pt x="8737977" y="1655441"/>
                </a:cubicBezTo>
                <a:cubicBezTo>
                  <a:pt x="8697761" y="1736194"/>
                  <a:pt x="8617327" y="1776571"/>
                  <a:pt x="8536894" y="1816947"/>
                </a:cubicBezTo>
                <a:cubicBezTo>
                  <a:pt x="8496677" y="1897700"/>
                  <a:pt x="8416244" y="1978453"/>
                  <a:pt x="8335810" y="2059207"/>
                </a:cubicBezTo>
                <a:cubicBezTo>
                  <a:pt x="8295594" y="2099583"/>
                  <a:pt x="8255378" y="2099583"/>
                  <a:pt x="8255378" y="2139960"/>
                </a:cubicBezTo>
                <a:cubicBezTo>
                  <a:pt x="8215160" y="2382219"/>
                  <a:pt x="8416244" y="2462973"/>
                  <a:pt x="8456461" y="2664855"/>
                </a:cubicBezTo>
                <a:cubicBezTo>
                  <a:pt x="8496677" y="2745609"/>
                  <a:pt x="8536894" y="2826362"/>
                  <a:pt x="8456461" y="2907115"/>
                </a:cubicBezTo>
                <a:cubicBezTo>
                  <a:pt x="8295594" y="3108998"/>
                  <a:pt x="8215160" y="3310881"/>
                  <a:pt x="8054294" y="3512764"/>
                </a:cubicBezTo>
                <a:cubicBezTo>
                  <a:pt x="8094510" y="3512764"/>
                  <a:pt x="8094510" y="3512764"/>
                  <a:pt x="8134728" y="3512764"/>
                </a:cubicBezTo>
                <a:cubicBezTo>
                  <a:pt x="8215160" y="3432011"/>
                  <a:pt x="8295594" y="3310881"/>
                  <a:pt x="8416244" y="3189751"/>
                </a:cubicBezTo>
                <a:cubicBezTo>
                  <a:pt x="8416244" y="3310881"/>
                  <a:pt x="8416244" y="3351258"/>
                  <a:pt x="8416244" y="3391634"/>
                </a:cubicBezTo>
                <a:cubicBezTo>
                  <a:pt x="8577111" y="3472387"/>
                  <a:pt x="8536894" y="3593517"/>
                  <a:pt x="8496677" y="3674270"/>
                </a:cubicBezTo>
                <a:cubicBezTo>
                  <a:pt x="8416244" y="3916530"/>
                  <a:pt x="8335810" y="4118413"/>
                  <a:pt x="8215160" y="4360673"/>
                </a:cubicBezTo>
                <a:cubicBezTo>
                  <a:pt x="8134728" y="4522179"/>
                  <a:pt x="7933644" y="4643309"/>
                  <a:pt x="7933644" y="4845192"/>
                </a:cubicBezTo>
                <a:cubicBezTo>
                  <a:pt x="7933644" y="4885568"/>
                  <a:pt x="7853210" y="4885568"/>
                  <a:pt x="7812994" y="4925945"/>
                </a:cubicBezTo>
                <a:cubicBezTo>
                  <a:pt x="7772778" y="5006698"/>
                  <a:pt x="7732560" y="5127828"/>
                  <a:pt x="7692344" y="5127828"/>
                </a:cubicBezTo>
                <a:cubicBezTo>
                  <a:pt x="7531478" y="5087451"/>
                  <a:pt x="7531478" y="5248958"/>
                  <a:pt x="7491260" y="5329711"/>
                </a:cubicBezTo>
                <a:cubicBezTo>
                  <a:pt x="7491260" y="5370088"/>
                  <a:pt x="7491260" y="5410464"/>
                  <a:pt x="7491260" y="5450841"/>
                </a:cubicBezTo>
                <a:cubicBezTo>
                  <a:pt x="7290178" y="5652724"/>
                  <a:pt x="7129310" y="5894983"/>
                  <a:pt x="6968444" y="6096866"/>
                </a:cubicBezTo>
                <a:cubicBezTo>
                  <a:pt x="6928228" y="6177620"/>
                  <a:pt x="6847794" y="6217996"/>
                  <a:pt x="6767360" y="6258373"/>
                </a:cubicBezTo>
                <a:cubicBezTo>
                  <a:pt x="6767360" y="6258373"/>
                  <a:pt x="6767360" y="6258373"/>
                  <a:pt x="6767360" y="6217996"/>
                </a:cubicBezTo>
                <a:cubicBezTo>
                  <a:pt x="6807578" y="6177620"/>
                  <a:pt x="6847794" y="6096866"/>
                  <a:pt x="6888010" y="6016113"/>
                </a:cubicBezTo>
                <a:cubicBezTo>
                  <a:pt x="6686928" y="6137243"/>
                  <a:pt x="6485844" y="6258373"/>
                  <a:pt x="6284760" y="6339126"/>
                </a:cubicBezTo>
                <a:cubicBezTo>
                  <a:pt x="6204328" y="6379502"/>
                  <a:pt x="6083678" y="6339126"/>
                  <a:pt x="6003244" y="6379502"/>
                </a:cubicBezTo>
                <a:cubicBezTo>
                  <a:pt x="5601078" y="6500632"/>
                  <a:pt x="5239128" y="6621762"/>
                  <a:pt x="4836960" y="6702515"/>
                </a:cubicBezTo>
                <a:cubicBezTo>
                  <a:pt x="4233710" y="6864022"/>
                  <a:pt x="3630461" y="6904398"/>
                  <a:pt x="2986995" y="6823645"/>
                </a:cubicBezTo>
                <a:cubicBezTo>
                  <a:pt x="2383744" y="6783268"/>
                  <a:pt x="1860928" y="6541009"/>
                  <a:pt x="1338111" y="6217996"/>
                </a:cubicBezTo>
                <a:cubicBezTo>
                  <a:pt x="1177244" y="6096866"/>
                  <a:pt x="895728" y="6016113"/>
                  <a:pt x="815294" y="5773854"/>
                </a:cubicBezTo>
                <a:cubicBezTo>
                  <a:pt x="815294" y="5733477"/>
                  <a:pt x="694644" y="5733477"/>
                  <a:pt x="654428" y="5693100"/>
                </a:cubicBezTo>
                <a:cubicBezTo>
                  <a:pt x="573994" y="5652724"/>
                  <a:pt x="453344" y="5571971"/>
                  <a:pt x="372911" y="5491217"/>
                </a:cubicBezTo>
                <a:cubicBezTo>
                  <a:pt x="372911" y="5491217"/>
                  <a:pt x="413128" y="5450841"/>
                  <a:pt x="372911" y="5450841"/>
                </a:cubicBezTo>
                <a:cubicBezTo>
                  <a:pt x="252261" y="5289334"/>
                  <a:pt x="171828" y="5127828"/>
                  <a:pt x="51178" y="4966322"/>
                </a:cubicBezTo>
                <a:cubicBezTo>
                  <a:pt x="91394" y="4966322"/>
                  <a:pt x="91394" y="4966322"/>
                  <a:pt x="91394" y="4925945"/>
                </a:cubicBezTo>
                <a:cubicBezTo>
                  <a:pt x="252261" y="5047075"/>
                  <a:pt x="372911" y="5127828"/>
                  <a:pt x="493561" y="5208581"/>
                </a:cubicBezTo>
                <a:cubicBezTo>
                  <a:pt x="694644" y="5248958"/>
                  <a:pt x="855511" y="5329711"/>
                  <a:pt x="1016378" y="5450841"/>
                </a:cubicBezTo>
                <a:cubicBezTo>
                  <a:pt x="1056594" y="5450841"/>
                  <a:pt x="1137028" y="5410464"/>
                  <a:pt x="1257678" y="5410464"/>
                </a:cubicBezTo>
                <a:cubicBezTo>
                  <a:pt x="2343527" y="6137243"/>
                  <a:pt x="3710894" y="6298749"/>
                  <a:pt x="4394578" y="6016113"/>
                </a:cubicBezTo>
                <a:cubicBezTo>
                  <a:pt x="4314144" y="6016113"/>
                  <a:pt x="4193494" y="6016113"/>
                  <a:pt x="4113061" y="6016113"/>
                </a:cubicBezTo>
                <a:cubicBezTo>
                  <a:pt x="3147861" y="6056490"/>
                  <a:pt x="2263094" y="5894983"/>
                  <a:pt x="1458761" y="5329711"/>
                </a:cubicBezTo>
                <a:cubicBezTo>
                  <a:pt x="1378328" y="5248958"/>
                  <a:pt x="1257678" y="5208581"/>
                  <a:pt x="1137028" y="5127828"/>
                </a:cubicBezTo>
                <a:cubicBezTo>
                  <a:pt x="935944" y="4966322"/>
                  <a:pt x="734861" y="4804815"/>
                  <a:pt x="533778" y="4643309"/>
                </a:cubicBezTo>
                <a:cubicBezTo>
                  <a:pt x="493561" y="4643309"/>
                  <a:pt x="493561" y="4562556"/>
                  <a:pt x="453344" y="4481802"/>
                </a:cubicBezTo>
                <a:cubicBezTo>
                  <a:pt x="413128" y="4360673"/>
                  <a:pt x="372911" y="4199166"/>
                  <a:pt x="252261" y="4118413"/>
                </a:cubicBezTo>
                <a:cubicBezTo>
                  <a:pt x="131611" y="3997283"/>
                  <a:pt x="51178" y="3876153"/>
                  <a:pt x="10961" y="3755024"/>
                </a:cubicBezTo>
                <a:cubicBezTo>
                  <a:pt x="-29255" y="3674270"/>
                  <a:pt x="51178" y="3593517"/>
                  <a:pt x="91394" y="3512764"/>
                </a:cubicBezTo>
                <a:cubicBezTo>
                  <a:pt x="91394" y="3472387"/>
                  <a:pt x="131611" y="3472387"/>
                  <a:pt x="171828" y="3432011"/>
                </a:cubicBezTo>
                <a:cubicBezTo>
                  <a:pt x="252261" y="3512764"/>
                  <a:pt x="332694" y="3593517"/>
                  <a:pt x="413128" y="3674270"/>
                </a:cubicBezTo>
                <a:cubicBezTo>
                  <a:pt x="413128" y="3593517"/>
                  <a:pt x="453344" y="3553141"/>
                  <a:pt x="453344" y="3472387"/>
                </a:cubicBezTo>
                <a:cubicBezTo>
                  <a:pt x="493561" y="3553141"/>
                  <a:pt x="493561" y="3593517"/>
                  <a:pt x="493561" y="3674270"/>
                </a:cubicBezTo>
                <a:cubicBezTo>
                  <a:pt x="614211" y="3674270"/>
                  <a:pt x="734861" y="3674270"/>
                  <a:pt x="895728" y="3674270"/>
                </a:cubicBezTo>
                <a:cubicBezTo>
                  <a:pt x="453344" y="3149375"/>
                  <a:pt x="453344" y="3149375"/>
                  <a:pt x="533778" y="3028245"/>
                </a:cubicBezTo>
                <a:cubicBezTo>
                  <a:pt x="654428" y="3108998"/>
                  <a:pt x="734861" y="3149375"/>
                  <a:pt x="815294" y="3230128"/>
                </a:cubicBezTo>
                <a:cubicBezTo>
                  <a:pt x="855511" y="3189751"/>
                  <a:pt x="855511" y="3189751"/>
                  <a:pt x="895728" y="3149375"/>
                </a:cubicBezTo>
                <a:cubicBezTo>
                  <a:pt x="734861" y="2987869"/>
                  <a:pt x="614211" y="2866739"/>
                  <a:pt x="453344" y="2705232"/>
                </a:cubicBezTo>
                <a:cubicBezTo>
                  <a:pt x="493561" y="2705232"/>
                  <a:pt x="493561" y="2664855"/>
                  <a:pt x="493561" y="2664855"/>
                </a:cubicBezTo>
                <a:cubicBezTo>
                  <a:pt x="533778" y="2705232"/>
                  <a:pt x="573994" y="2745609"/>
                  <a:pt x="614211" y="2785986"/>
                </a:cubicBezTo>
                <a:cubicBezTo>
                  <a:pt x="694644" y="2785986"/>
                  <a:pt x="734861" y="2826362"/>
                  <a:pt x="815294" y="2866739"/>
                </a:cubicBezTo>
                <a:cubicBezTo>
                  <a:pt x="935944" y="2907115"/>
                  <a:pt x="1096811" y="2907115"/>
                  <a:pt x="1177244" y="3028245"/>
                </a:cubicBezTo>
                <a:cubicBezTo>
                  <a:pt x="1338111" y="3189751"/>
                  <a:pt x="1498978" y="3028245"/>
                  <a:pt x="1619628" y="3108998"/>
                </a:cubicBezTo>
                <a:cubicBezTo>
                  <a:pt x="1659844" y="3108998"/>
                  <a:pt x="1659844" y="3068622"/>
                  <a:pt x="1659844" y="3028245"/>
                </a:cubicBezTo>
                <a:cubicBezTo>
                  <a:pt x="1740278" y="3270504"/>
                  <a:pt x="1860928" y="3310881"/>
                  <a:pt x="2062011" y="3149375"/>
                </a:cubicBezTo>
                <a:cubicBezTo>
                  <a:pt x="2102227" y="3391634"/>
                  <a:pt x="2102227" y="3391634"/>
                  <a:pt x="2464178" y="3310881"/>
                </a:cubicBezTo>
                <a:cubicBezTo>
                  <a:pt x="2303311" y="3230128"/>
                  <a:pt x="2263094" y="3068622"/>
                  <a:pt x="2062011" y="3149375"/>
                </a:cubicBezTo>
                <a:cubicBezTo>
                  <a:pt x="2062011" y="3108998"/>
                  <a:pt x="2062011" y="3028245"/>
                  <a:pt x="2062011" y="3028245"/>
                </a:cubicBezTo>
                <a:cubicBezTo>
                  <a:pt x="1901144" y="3028245"/>
                  <a:pt x="1901144" y="2907115"/>
                  <a:pt x="1820711" y="2745609"/>
                </a:cubicBezTo>
                <a:cubicBezTo>
                  <a:pt x="1780494" y="2826362"/>
                  <a:pt x="1780494" y="2866739"/>
                  <a:pt x="1740278" y="2907115"/>
                </a:cubicBezTo>
                <a:cubicBezTo>
                  <a:pt x="1700061" y="2826362"/>
                  <a:pt x="1700061" y="2745609"/>
                  <a:pt x="1619628" y="2705232"/>
                </a:cubicBezTo>
                <a:cubicBezTo>
                  <a:pt x="1458761" y="2584102"/>
                  <a:pt x="1297894" y="2422596"/>
                  <a:pt x="1137028" y="2301466"/>
                </a:cubicBezTo>
                <a:cubicBezTo>
                  <a:pt x="1056594" y="2261090"/>
                  <a:pt x="976161" y="2220713"/>
                  <a:pt x="935944" y="2139960"/>
                </a:cubicBezTo>
                <a:cubicBezTo>
                  <a:pt x="855511" y="2018830"/>
                  <a:pt x="694644" y="2018830"/>
                  <a:pt x="654428" y="1816947"/>
                </a:cubicBezTo>
                <a:cubicBezTo>
                  <a:pt x="614211" y="1695817"/>
                  <a:pt x="573994" y="1534311"/>
                  <a:pt x="533778" y="1372804"/>
                </a:cubicBezTo>
                <a:cubicBezTo>
                  <a:pt x="654428" y="1413181"/>
                  <a:pt x="734861" y="1413181"/>
                  <a:pt x="815294" y="1413181"/>
                </a:cubicBezTo>
                <a:cubicBezTo>
                  <a:pt x="734861" y="1090168"/>
                  <a:pt x="694644" y="807532"/>
                  <a:pt x="614211" y="524896"/>
                </a:cubicBezTo>
                <a:cubicBezTo>
                  <a:pt x="815294" y="444143"/>
                  <a:pt x="855511" y="646026"/>
                  <a:pt x="935944" y="726779"/>
                </a:cubicBezTo>
                <a:cubicBezTo>
                  <a:pt x="1016378" y="726779"/>
                  <a:pt x="1056594" y="686402"/>
                  <a:pt x="1137028" y="646026"/>
                </a:cubicBezTo>
                <a:cubicBezTo>
                  <a:pt x="1137028" y="686402"/>
                  <a:pt x="1137028" y="726779"/>
                  <a:pt x="1177244" y="807532"/>
                </a:cubicBezTo>
                <a:cubicBezTo>
                  <a:pt x="1217461" y="686402"/>
                  <a:pt x="1257678" y="605649"/>
                  <a:pt x="1297894" y="524896"/>
                </a:cubicBezTo>
                <a:cubicBezTo>
                  <a:pt x="1378328" y="686402"/>
                  <a:pt x="1458761" y="847909"/>
                  <a:pt x="1539194" y="969038"/>
                </a:cubicBezTo>
                <a:cubicBezTo>
                  <a:pt x="1574384" y="1075027"/>
                  <a:pt x="1671155" y="1150102"/>
                  <a:pt x="1775624" y="1113117"/>
                </a:cubicBezTo>
                <a:lnTo>
                  <a:pt x="1808171" y="1096551"/>
                </a:lnTo>
                <a:lnTo>
                  <a:pt x="1820711" y="1130545"/>
                </a:lnTo>
                <a:lnTo>
                  <a:pt x="1821120" y="1129164"/>
                </a:lnTo>
                <a:lnTo>
                  <a:pt x="1821339" y="1150102"/>
                </a:lnTo>
                <a:cubicBezTo>
                  <a:pt x="1823225" y="1208774"/>
                  <a:pt x="1830765" y="1261769"/>
                  <a:pt x="1860928" y="1292051"/>
                </a:cubicBezTo>
                <a:cubicBezTo>
                  <a:pt x="1941361" y="1413181"/>
                  <a:pt x="2062011" y="1534311"/>
                  <a:pt x="2182661" y="1655441"/>
                </a:cubicBezTo>
                <a:cubicBezTo>
                  <a:pt x="2222877" y="1695817"/>
                  <a:pt x="2383744" y="1776571"/>
                  <a:pt x="2383744" y="1615064"/>
                </a:cubicBezTo>
                <a:cubicBezTo>
                  <a:pt x="2222877" y="1413181"/>
                  <a:pt x="1981578" y="1372804"/>
                  <a:pt x="1981578" y="1049792"/>
                </a:cubicBezTo>
                <a:cubicBezTo>
                  <a:pt x="1941361" y="1130545"/>
                  <a:pt x="1901144" y="1211298"/>
                  <a:pt x="1860928" y="1292051"/>
                </a:cubicBezTo>
                <a:cubicBezTo>
                  <a:pt x="1860928" y="1170921"/>
                  <a:pt x="1860928" y="1130545"/>
                  <a:pt x="1901144" y="1090168"/>
                </a:cubicBezTo>
                <a:cubicBezTo>
                  <a:pt x="1870982" y="1090168"/>
                  <a:pt x="1840819" y="1090168"/>
                  <a:pt x="1827623" y="1107202"/>
                </a:cubicBezTo>
                <a:lnTo>
                  <a:pt x="1821120" y="1129164"/>
                </a:lnTo>
                <a:lnTo>
                  <a:pt x="1820711" y="1090168"/>
                </a:lnTo>
                <a:lnTo>
                  <a:pt x="1808171" y="1096551"/>
                </a:lnTo>
                <a:lnTo>
                  <a:pt x="1797147" y="1066668"/>
                </a:lnTo>
                <a:cubicBezTo>
                  <a:pt x="1755359" y="910997"/>
                  <a:pt x="1790549" y="716685"/>
                  <a:pt x="1579411" y="646026"/>
                </a:cubicBezTo>
                <a:cubicBezTo>
                  <a:pt x="1579411" y="646026"/>
                  <a:pt x="1539194" y="686402"/>
                  <a:pt x="1539194" y="686402"/>
                </a:cubicBezTo>
                <a:cubicBezTo>
                  <a:pt x="1539194" y="605649"/>
                  <a:pt x="1498978" y="524896"/>
                  <a:pt x="1458761" y="444143"/>
                </a:cubicBezTo>
                <a:cubicBezTo>
                  <a:pt x="1418544" y="323013"/>
                  <a:pt x="1338111" y="242260"/>
                  <a:pt x="1297894" y="121130"/>
                </a:cubicBezTo>
                <a:cubicBezTo>
                  <a:pt x="1297894" y="121130"/>
                  <a:pt x="1297894" y="40377"/>
                  <a:pt x="1338111"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cSld>
  <p:clrMapOvr>
    <a:masterClrMapping/>
  </p:clrMapOvr>
  <p:transition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620DD7-6358-4E35-981D-64C57D7D925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7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2BF0E76-E6F9-4125-90CD-90F8EE17D5E5}" type="datetime1">
              <a:rPr lang="zh-CN" altLang="en-US" smtClean="0"/>
              <a:t>2021/1/5</a:t>
            </a:fld>
            <a:endParaRPr lang="zh-CN" altLang="en-US"/>
          </a:p>
        </p:txBody>
      </p:sp>
      <p:sp>
        <p:nvSpPr>
          <p:cNvPr id="6" name="灯片编号占位符 5"/>
          <p:cNvSpPr>
            <a:spLocks noGrp="1"/>
          </p:cNvSpPr>
          <p:nvPr>
            <p:ph type="sldNum" sz="quarter" idx="12"/>
          </p:nvPr>
        </p:nvSpPr>
        <p:spPr>
          <a:xfrm>
            <a:off x="2915816" y="4805481"/>
            <a:ext cx="2133600" cy="273929"/>
          </a:xfrm>
          <a:prstGeom prst="rect">
            <a:avLst/>
          </a:prstGeom>
        </p:spPr>
        <p:txBody>
          <a:bodyPr/>
          <a:lstStyle/>
          <a:p>
            <a:fld id="{916F26BD-DE47-4663-A93D-9EEAA4334141}" type="slidenum">
              <a:rPr lang="zh-CN" altLang="en-US" smtClean="0"/>
              <a:t>‹#›</a:t>
            </a:fld>
            <a:endParaRPr lang="zh-CN" altLang="en-US"/>
          </a:p>
        </p:txBody>
      </p:sp>
    </p:spTree>
  </p:cSld>
  <p:clrMapOvr>
    <a:masterClrMapping/>
  </p:clrMapOvr>
  <p:transition spd="slow" advClick="0" advTm="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0" y="512920"/>
            <a:ext cx="6489700" cy="524037"/>
          </a:xfrm>
          <a:prstGeom prst="rect">
            <a:avLst/>
          </a:prstGeom>
        </p:spPr>
        <p:txBody>
          <a:bodyPr lIns="68580" tIns="34290" rIns="68580" bIns="34290"/>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6" name="Text Placeholder 27"/>
          <p:cNvSpPr>
            <a:spLocks noGrp="1"/>
          </p:cNvSpPr>
          <p:nvPr>
            <p:ph type="body" sz="quarter" idx="25"/>
          </p:nvPr>
        </p:nvSpPr>
        <p:spPr>
          <a:xfrm>
            <a:off x="273050" y="940384"/>
            <a:ext cx="6489700" cy="285887"/>
          </a:xfrm>
          <a:prstGeom prst="rect">
            <a:avLst/>
          </a:prstGeom>
        </p:spPr>
        <p:txBody>
          <a:bodyPr lIns="68580" tIns="34290" rIns="68580" bIns="34290"/>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第一章">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第五章">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A620DD7-6358-4E35-981D-64C57D7D925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620DD7-6358-4E35-981D-64C57D7D925A}"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620DD7-6358-4E35-981D-64C57D7D925A}"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620DD7-6358-4E35-981D-64C57D7D925A}"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620DD7-6358-4E35-981D-64C57D7D925A}"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567DBE-345A-4DFC-A5AF-A1AA18485CC9}" type="slidenum">
              <a:rPr lang="zh-CN" altLang="en-US" smtClean="0"/>
              <a:t>‹#›</a:t>
            </a:fld>
            <a:endParaRPr lang="zh-CN" altLang="en-US"/>
          </a:p>
        </p:txBody>
      </p:sp>
    </p:spTree>
  </p:cSld>
  <p:clrMapOvr>
    <a:masterClrMapping/>
  </p:clrMapOvr>
  <p:transition spd="med"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0" y="232284"/>
            <a:ext cx="39556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dirty="0">
                <a:solidFill>
                  <a:schemeClr val="accent1"/>
                </a:solidFill>
                <a:latin typeface="微软雅黑" panose="020B0503020204020204" pitchFamily="34" charset="-122"/>
                <a:ea typeface="微软雅黑" panose="020B0503020204020204" pitchFamily="34" charset="-122"/>
              </a:rPr>
              <a:t>年度工作概述</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pic>
        <p:nvPicPr>
          <p:cNvPr id="8" name="图片 7"/>
          <p:cNvPicPr>
            <a:picLocks noChangeAspect="1"/>
          </p:cNvPicPr>
          <p:nvPr userDrawn="1"/>
        </p:nvPicPr>
        <p:blipFill rotWithShape="1">
          <a:blip r:embed="rId2"/>
          <a:srcRect l="94711" t="21601" b="58324"/>
          <a:stretch>
            <a:fillRect/>
          </a:stretch>
        </p:blipFill>
        <p:spPr>
          <a:xfrm flipH="1">
            <a:off x="7770437" y="0"/>
            <a:ext cx="1373561" cy="1925046"/>
          </a:xfrm>
          <a:prstGeom prst="rect">
            <a:avLst/>
          </a:prstGeom>
        </p:spPr>
      </p:pic>
      <p:pic>
        <p:nvPicPr>
          <p:cNvPr id="9" name="图片 8"/>
          <p:cNvPicPr>
            <a:picLocks noChangeAspect="1"/>
          </p:cNvPicPr>
          <p:nvPr userDrawn="1"/>
        </p:nvPicPr>
        <p:blipFill rotWithShape="1">
          <a:blip r:embed="rId2"/>
          <a:srcRect l="94711" t="21601" b="58324"/>
          <a:stretch>
            <a:fillRect/>
          </a:stretch>
        </p:blipFill>
        <p:spPr>
          <a:xfrm flipV="1">
            <a:off x="-36512" y="3393936"/>
            <a:ext cx="1129101" cy="1735901"/>
          </a:xfrm>
          <a:prstGeom prst="rect">
            <a:avLst/>
          </a:prstGeom>
        </p:spPr>
      </p:pic>
    </p:spTree>
  </p:cSld>
  <p:clrMapOvr>
    <a:masterClrMapping/>
  </p:clrMapOvr>
  <p:transition spd="med"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0" y="232284"/>
            <a:ext cx="395570"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b="0" kern="1200" dirty="0">
                <a:solidFill>
                  <a:schemeClr val="accent1"/>
                </a:solidFill>
                <a:latin typeface="微软雅黑" panose="020B0503020204020204" pitchFamily="34" charset="-122"/>
                <a:ea typeface="微软雅黑" panose="020B0503020204020204" pitchFamily="34" charset="-122"/>
                <a:cs typeface="+mn-cs"/>
              </a:rPr>
              <a:t>工作完成情况</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pic>
        <p:nvPicPr>
          <p:cNvPr id="8" name="图片 7"/>
          <p:cNvPicPr>
            <a:picLocks noChangeAspect="1"/>
          </p:cNvPicPr>
          <p:nvPr userDrawn="1"/>
        </p:nvPicPr>
        <p:blipFill rotWithShape="1">
          <a:blip r:embed="rId2"/>
          <a:srcRect l="94711" t="21601" b="58324"/>
          <a:stretch>
            <a:fillRect/>
          </a:stretch>
        </p:blipFill>
        <p:spPr>
          <a:xfrm flipH="1">
            <a:off x="7770437" y="0"/>
            <a:ext cx="1373561" cy="1925046"/>
          </a:xfrm>
          <a:prstGeom prst="rect">
            <a:avLst/>
          </a:prstGeom>
        </p:spPr>
      </p:pic>
      <p:pic>
        <p:nvPicPr>
          <p:cNvPr id="9" name="图片 8"/>
          <p:cNvPicPr>
            <a:picLocks noChangeAspect="1"/>
          </p:cNvPicPr>
          <p:nvPr userDrawn="1"/>
        </p:nvPicPr>
        <p:blipFill rotWithShape="1">
          <a:blip r:embed="rId2"/>
          <a:srcRect l="94711" t="21601" b="58324"/>
          <a:stretch>
            <a:fillRect/>
          </a:stretch>
        </p:blipFill>
        <p:spPr>
          <a:xfrm flipV="1">
            <a:off x="-36512" y="3393936"/>
            <a:ext cx="1129101" cy="1735901"/>
          </a:xfrm>
          <a:prstGeom prst="rect">
            <a:avLst/>
          </a:prstGeom>
        </p:spPr>
      </p:pic>
    </p:spTree>
  </p:cSld>
  <p:clrMapOvr>
    <a:masterClrMapping/>
  </p:clrMapOvr>
  <p:transition spd="med"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3A620DD7-6358-4E35-981D-64C57D7D925A}" type="datetimeFigureOut">
              <a:rPr lang="zh-CN" altLang="en-US" smtClean="0"/>
              <a:t>2021/1/5</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25567DBE-345A-4DFC-A5AF-A1AA18485CC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ransition spd="med" advClick="0" advTm="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1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ags" Target="../tags/tag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8.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1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1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srcRect l="1689"/>
          <a:stretch>
            <a:fillRect/>
          </a:stretch>
        </p:blipFill>
        <p:spPr>
          <a:xfrm>
            <a:off x="12442" y="0"/>
            <a:ext cx="9131557" cy="5148082"/>
          </a:xfrm>
          <a:prstGeom prst="rect">
            <a:avLst/>
          </a:prstGeom>
        </p:spPr>
      </p:pic>
      <p:sp>
        <p:nvSpPr>
          <p:cNvPr id="4" name="矩形 259"/>
          <p:cNvSpPr>
            <a:spLocks noChangeArrowheads="1"/>
          </p:cNvSpPr>
          <p:nvPr/>
        </p:nvSpPr>
        <p:spPr bwMode="auto">
          <a:xfrm>
            <a:off x="3059832" y="1936085"/>
            <a:ext cx="5220580"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pPr>
            <a:r>
              <a:rPr lang="zh-CN" altLang="en-US" cap="all" dirty="0">
                <a:solidFill>
                  <a:schemeClr val="accent1"/>
                </a:solidFill>
                <a:cs typeface="Arial" panose="020B0604020202020204" pitchFamily="34" charset="0"/>
              </a:rPr>
              <a:t>小清新工作总结</a:t>
            </a:r>
            <a:r>
              <a:rPr lang="en-US" altLang="zh-CN" cap="all" dirty="0">
                <a:solidFill>
                  <a:schemeClr val="accent1"/>
                </a:solidFill>
                <a:cs typeface="Arial" panose="020B0604020202020204" pitchFamily="34" charset="0"/>
              </a:rPr>
              <a:t>PPT</a:t>
            </a:r>
            <a:r>
              <a:rPr lang="zh-CN" altLang="en-US" cap="all" dirty="0">
                <a:solidFill>
                  <a:schemeClr val="accent1"/>
                </a:solidFill>
                <a:cs typeface="Arial" panose="020B0604020202020204" pitchFamily="34" charset="0"/>
              </a:rPr>
              <a:t>模板</a:t>
            </a:r>
            <a:endParaRPr lang="en-US" altLang="zh-CN" cap="all" dirty="0">
              <a:solidFill>
                <a:schemeClr val="accent1"/>
              </a:solidFill>
              <a:cs typeface="Arial" panose="020B0604020202020204" pitchFamily="34" charset="0"/>
            </a:endParaRPr>
          </a:p>
        </p:txBody>
      </p:sp>
      <p:sp>
        <p:nvSpPr>
          <p:cNvPr id="5" name="原创设计师QQ598969553                 _16"/>
          <p:cNvSpPr txBox="1"/>
          <p:nvPr/>
        </p:nvSpPr>
        <p:spPr>
          <a:xfrm>
            <a:off x="2735796" y="2536540"/>
            <a:ext cx="5040560" cy="346249"/>
          </a:xfrm>
          <a:prstGeom prst="rect">
            <a:avLst/>
          </a:prstGeom>
          <a:noFill/>
          <a:effectLst/>
        </p:spPr>
        <p:txBody>
          <a:bodyPr wrap="square" lIns="68580" tIns="34290" rIns="68580" bIns="34290" rtlCol="0">
            <a:spAutoFit/>
          </a:bodyPr>
          <a:lstStyle/>
          <a:p>
            <a:pPr algn="ctr">
              <a:lnSpc>
                <a:spcPct val="150000"/>
              </a:lnSpc>
              <a:buNone/>
            </a:pPr>
            <a:r>
              <a:rPr lang="en-US" altLang="zh-CN" sz="600" dirty="0">
                <a:solidFill>
                  <a:schemeClr val="tx1">
                    <a:lumMod val="50000"/>
                    <a:lumOff val="50000"/>
                  </a:schemeClr>
                </a:solidFill>
                <a:latin typeface="Arial" panose="020B0604020202020204" pitchFamily="34" charset="0"/>
                <a:cs typeface="Arial" panose="020B0604020202020204" pitchFamily="34" charset="0"/>
              </a:rPr>
              <a:t>CONTRACTED WIND POWERPOINT TEMPLATE DESIGNS CONTRACTED WIND POWERPOINT TEMPLATE DESIGNS CONTRACTED WIND POWERPOINT TEMPLATE DESIGNS CONTRACTED WIND POWERPOINT TEMPLATE DESIGNS</a:t>
            </a:r>
            <a:endParaRPr lang="zh-CN" altLang="en-US" sz="6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 name="原创设计师QQ598969553                 _15"/>
          <p:cNvSpPr/>
          <p:nvPr/>
        </p:nvSpPr>
        <p:spPr>
          <a:xfrm>
            <a:off x="3897716" y="2968133"/>
            <a:ext cx="2978540" cy="252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汇报人：</a:t>
            </a:r>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xiazaii      </a:t>
            </a:r>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日期：</a:t>
            </a:r>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2020</a:t>
            </a:r>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x</a:t>
            </a:r>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x</a:t>
            </a:r>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日</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原创设计师QQ598969553                 _16"/>
          <p:cNvSpPr txBox="1"/>
          <p:nvPr/>
        </p:nvSpPr>
        <p:spPr>
          <a:xfrm>
            <a:off x="4644008" y="824751"/>
            <a:ext cx="1666983" cy="1315085"/>
          </a:xfrm>
          <a:prstGeom prst="rect">
            <a:avLst/>
          </a:prstGeom>
          <a:noFill/>
          <a:effectLst/>
        </p:spPr>
        <p:txBody>
          <a:bodyPr wrap="square" lIns="68580" tIns="34290" rIns="68580" bIns="34290" rtlCol="0">
            <a:spAutoFit/>
          </a:bodyPr>
          <a:lstStyle/>
          <a:p>
            <a:pPr>
              <a:lnSpc>
                <a:spcPct val="150000"/>
              </a:lnSpc>
            </a:pPr>
            <a:r>
              <a:rPr lang="en-US" altLang="zh-CN" sz="5400" dirty="0">
                <a:solidFill>
                  <a:schemeClr val="tx1">
                    <a:lumMod val="50000"/>
                    <a:lumOff val="50000"/>
                  </a:schemeClr>
                </a:solidFill>
                <a:latin typeface="Agency FB" panose="020B0503020202020204" pitchFamily="34" charset="0"/>
                <a:ea typeface="微软雅黑" panose="020B0503020204020204" pitchFamily="34" charset="-122"/>
              </a:rPr>
              <a:t>2020</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anim calcmode="lin" valueType="num">
                                      <p:cBhvr>
                                        <p:cTn id="1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
                                        </p:tgtEl>
                                      </p:cBhvr>
                                    </p:animEffect>
                                  </p:childTnLst>
                                </p:cTn>
                              </p:par>
                            </p:childTnLst>
                          </p:cTn>
                        </p:par>
                        <p:par>
                          <p:cTn id="22" fill="hold">
                            <p:stCondLst>
                              <p:cond delay="154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4"/>
                                        </p:tgtEl>
                                      </p:cBhvr>
                                    </p:animEffect>
                                    <p:animScale>
                                      <p:cBhvr>
                                        <p:cTn id="25" dur="250" autoRev="1" fill="hold"/>
                                        <p:tgtEl>
                                          <p:spTgt spid="4"/>
                                        </p:tgtEl>
                                      </p:cBhvr>
                                      <p:by x="105000" y="105000"/>
                                    </p:animScale>
                                  </p:childTnLst>
                                </p:cTn>
                              </p:par>
                            </p:childTnLst>
                          </p:cTn>
                        </p:par>
                        <p:par>
                          <p:cTn id="26" fill="hold">
                            <p:stCondLst>
                              <p:cond delay="2049"/>
                            </p:stCondLst>
                            <p:childTnLst>
                              <p:par>
                                <p:cTn id="27" presetID="22" presetClass="entr" presetSubtype="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par>
                          <p:cTn id="30" fill="hold">
                            <p:stCondLst>
                              <p:cond delay="2549"/>
                            </p:stCondLst>
                            <p:childTnLst>
                              <p:par>
                                <p:cTn id="31" presetID="12" presetClass="entr" presetSubtype="1"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p:tgtEl>
                                          <p:spTgt spid="6"/>
                                        </p:tgtEl>
                                        <p:attrNameLst>
                                          <p:attrName>ppt_y</p:attrName>
                                        </p:attrNameLst>
                                      </p:cBhvr>
                                      <p:tavLst>
                                        <p:tav tm="0">
                                          <p:val>
                                            <p:strVal val="#ppt_y-#ppt_h*1.125000"/>
                                          </p:val>
                                        </p:tav>
                                        <p:tav tm="100000">
                                          <p:val>
                                            <p:strVal val="#ppt_y"/>
                                          </p:val>
                                        </p:tav>
                                      </p:tavLst>
                                    </p:anim>
                                    <p:animEffect transition="in" filter="wipe(dow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P spid="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Title Line"/>
          <p:cNvCxnSpPr/>
          <p:nvPr/>
        </p:nvCxnSpPr>
        <p:spPr>
          <a:xfrm flipV="1">
            <a:off x="4200185" y="2311514"/>
            <a:ext cx="4067062" cy="5080"/>
          </a:xfrm>
          <a:prstGeom prst="line">
            <a:avLst/>
          </a:prstGeom>
          <a:solidFill>
            <a:schemeClr val="tx1"/>
          </a:solidFill>
          <a:ln w="12700">
            <a:solidFill>
              <a:schemeClr val="tx2">
                <a:lumMod val="90000"/>
                <a:lumOff val="10000"/>
              </a:schemeClr>
            </a:solidFill>
            <a:headEnd type="none" w="med" len="med"/>
            <a:tailEnd type="none" w="med" len="med"/>
          </a:ln>
        </p:spPr>
      </p:cxnSp>
      <p:sp>
        <p:nvSpPr>
          <p:cNvPr id="6" name="5 Rectángulo redondeado"/>
          <p:cNvSpPr/>
          <p:nvPr/>
        </p:nvSpPr>
        <p:spPr>
          <a:xfrm>
            <a:off x="4613819" y="1783146"/>
            <a:ext cx="207249" cy="60268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7" name="6 Rectángulo redondeado"/>
          <p:cNvSpPr/>
          <p:nvPr/>
        </p:nvSpPr>
        <p:spPr>
          <a:xfrm>
            <a:off x="4887901" y="1605854"/>
            <a:ext cx="207249" cy="77997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8" name="7 Rectángulo redondeado"/>
          <p:cNvSpPr/>
          <p:nvPr/>
        </p:nvSpPr>
        <p:spPr>
          <a:xfrm>
            <a:off x="4339737" y="1892250"/>
            <a:ext cx="207249" cy="49357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13" name="12 Rectángulo redondeado"/>
          <p:cNvSpPr/>
          <p:nvPr/>
        </p:nvSpPr>
        <p:spPr>
          <a:xfrm>
            <a:off x="5643241" y="1783146"/>
            <a:ext cx="207249" cy="60268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14" name="13 Rectángulo redondeado"/>
          <p:cNvSpPr/>
          <p:nvPr/>
        </p:nvSpPr>
        <p:spPr>
          <a:xfrm>
            <a:off x="5917323" y="1783146"/>
            <a:ext cx="207249" cy="60268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15" name="14 Rectángulo redondeado"/>
          <p:cNvSpPr/>
          <p:nvPr/>
        </p:nvSpPr>
        <p:spPr>
          <a:xfrm>
            <a:off x="5369157" y="1672719"/>
            <a:ext cx="207249" cy="71311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25" name="24 Rectángulo redondeado"/>
          <p:cNvSpPr/>
          <p:nvPr/>
        </p:nvSpPr>
        <p:spPr>
          <a:xfrm>
            <a:off x="6672663" y="1554558"/>
            <a:ext cx="207249" cy="83127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26" name="25 Rectángulo redondeado"/>
          <p:cNvSpPr/>
          <p:nvPr/>
        </p:nvSpPr>
        <p:spPr>
          <a:xfrm>
            <a:off x="6946746" y="1970255"/>
            <a:ext cx="207249" cy="41563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27" name="26 Rectángulo redondeado"/>
          <p:cNvSpPr/>
          <p:nvPr/>
        </p:nvSpPr>
        <p:spPr>
          <a:xfrm>
            <a:off x="6398579" y="1706479"/>
            <a:ext cx="207249" cy="67935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33" name="32 Rectángulo redondeado"/>
          <p:cNvSpPr/>
          <p:nvPr/>
        </p:nvSpPr>
        <p:spPr>
          <a:xfrm>
            <a:off x="7697739" y="1672719"/>
            <a:ext cx="207249" cy="71311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34" name="33 Rectángulo redondeado"/>
          <p:cNvSpPr/>
          <p:nvPr/>
        </p:nvSpPr>
        <p:spPr>
          <a:xfrm>
            <a:off x="7971822" y="1436399"/>
            <a:ext cx="207249" cy="94943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35" name="34 Rectángulo redondeado"/>
          <p:cNvSpPr/>
          <p:nvPr/>
        </p:nvSpPr>
        <p:spPr>
          <a:xfrm>
            <a:off x="7423658" y="1783207"/>
            <a:ext cx="207249" cy="602683"/>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894080"/>
            <a:endParaRPr lang="es-SV">
              <a:solidFill>
                <a:srgbClr val="FFFFFF"/>
              </a:solidFill>
            </a:endParaRPr>
          </a:p>
        </p:txBody>
      </p:sp>
      <p:sp>
        <p:nvSpPr>
          <p:cNvPr id="53" name="87 Rectángulo"/>
          <p:cNvSpPr/>
          <p:nvPr/>
        </p:nvSpPr>
        <p:spPr>
          <a:xfrm>
            <a:off x="7630905" y="2533666"/>
            <a:ext cx="312681" cy="252439"/>
          </a:xfrm>
          <a:prstGeom prst="rect">
            <a:avLst/>
          </a:prstGeom>
        </p:spPr>
        <p:txBody>
          <a:bodyPr wrap="square" lIns="0" tIns="33559" rIns="0" bIns="33559">
            <a:spAutoFit/>
          </a:bodyPr>
          <a:lstStyle/>
          <a:p>
            <a:pPr marL="0" lvl="1" algn="ctr" defTabSz="894080"/>
            <a:r>
              <a:rPr lang="en-US" sz="1200" dirty="0">
                <a:solidFill>
                  <a:srgbClr val="1F1F1F"/>
                </a:solidFill>
                <a:latin typeface="Open Sans Condensed" panose="020B0604020202020204" charset="0"/>
                <a:ea typeface="Open Sans Condensed" panose="020B0604020202020204" charset="0"/>
                <a:cs typeface="Open Sans Condensed" panose="020B0604020202020204" charset="0"/>
              </a:rPr>
              <a:t>Q4</a:t>
            </a:r>
          </a:p>
        </p:txBody>
      </p:sp>
      <p:sp>
        <p:nvSpPr>
          <p:cNvPr id="54" name="87 Rectángulo"/>
          <p:cNvSpPr/>
          <p:nvPr/>
        </p:nvSpPr>
        <p:spPr>
          <a:xfrm>
            <a:off x="6607638" y="2533666"/>
            <a:ext cx="312681" cy="252439"/>
          </a:xfrm>
          <a:prstGeom prst="rect">
            <a:avLst/>
          </a:prstGeom>
        </p:spPr>
        <p:txBody>
          <a:bodyPr wrap="square" lIns="0" tIns="33559" rIns="0" bIns="33559">
            <a:spAutoFit/>
          </a:bodyPr>
          <a:lstStyle/>
          <a:p>
            <a:pPr marL="0" lvl="1" algn="ctr" defTabSz="894080"/>
            <a:r>
              <a:rPr lang="en-US" sz="1200" dirty="0">
                <a:solidFill>
                  <a:srgbClr val="1F1F1F"/>
                </a:solidFill>
                <a:latin typeface="Open Sans Condensed" panose="020B0604020202020204" charset="0"/>
                <a:ea typeface="Open Sans Condensed" panose="020B0604020202020204" charset="0"/>
                <a:cs typeface="Open Sans Condensed" panose="020B0604020202020204" charset="0"/>
              </a:rPr>
              <a:t>Q3</a:t>
            </a:r>
          </a:p>
        </p:txBody>
      </p:sp>
      <p:sp>
        <p:nvSpPr>
          <p:cNvPr id="55" name="87 Rectángulo"/>
          <p:cNvSpPr/>
          <p:nvPr/>
        </p:nvSpPr>
        <p:spPr>
          <a:xfrm>
            <a:off x="5584369" y="2533666"/>
            <a:ext cx="312681" cy="252439"/>
          </a:xfrm>
          <a:prstGeom prst="rect">
            <a:avLst/>
          </a:prstGeom>
        </p:spPr>
        <p:txBody>
          <a:bodyPr wrap="square" lIns="0" tIns="33559" rIns="0" bIns="33559">
            <a:spAutoFit/>
          </a:bodyPr>
          <a:lstStyle/>
          <a:p>
            <a:pPr marL="0" lvl="1" algn="ctr" defTabSz="894080"/>
            <a:r>
              <a:rPr lang="en-US" sz="1200" dirty="0">
                <a:solidFill>
                  <a:srgbClr val="1F1F1F"/>
                </a:solidFill>
                <a:latin typeface="Open Sans Condensed" panose="020B0604020202020204" charset="0"/>
                <a:ea typeface="Open Sans Condensed" panose="020B0604020202020204" charset="0"/>
                <a:cs typeface="Open Sans Condensed" panose="020B0604020202020204" charset="0"/>
              </a:rPr>
              <a:t>Q2</a:t>
            </a:r>
          </a:p>
        </p:txBody>
      </p:sp>
      <p:sp>
        <p:nvSpPr>
          <p:cNvPr id="56" name="87 Rectángulo"/>
          <p:cNvSpPr/>
          <p:nvPr/>
        </p:nvSpPr>
        <p:spPr>
          <a:xfrm>
            <a:off x="4561103" y="2533666"/>
            <a:ext cx="312681" cy="252439"/>
          </a:xfrm>
          <a:prstGeom prst="rect">
            <a:avLst/>
          </a:prstGeom>
        </p:spPr>
        <p:txBody>
          <a:bodyPr wrap="square" lIns="0" tIns="33559" rIns="0" bIns="33559">
            <a:spAutoFit/>
          </a:bodyPr>
          <a:lstStyle/>
          <a:p>
            <a:pPr marL="0" lvl="1" algn="ctr" defTabSz="894080"/>
            <a:r>
              <a:rPr lang="en-US" sz="1200" dirty="0">
                <a:solidFill>
                  <a:srgbClr val="1F1F1F"/>
                </a:solidFill>
                <a:latin typeface="Open Sans Condensed" panose="020B0604020202020204" charset="0"/>
                <a:ea typeface="Open Sans Condensed" panose="020B0604020202020204" charset="0"/>
                <a:cs typeface="Open Sans Condensed" panose="020B0604020202020204" charset="0"/>
              </a:rPr>
              <a:t>Q1</a:t>
            </a:r>
          </a:p>
        </p:txBody>
      </p:sp>
      <p:sp>
        <p:nvSpPr>
          <p:cNvPr id="57" name="Rectángulo 49"/>
          <p:cNvSpPr/>
          <p:nvPr/>
        </p:nvSpPr>
        <p:spPr>
          <a:xfrm>
            <a:off x="4200185" y="2917660"/>
            <a:ext cx="4067062" cy="548951"/>
          </a:xfrm>
          <a:prstGeom prst="rect">
            <a:avLst/>
          </a:prstGeom>
        </p:spPr>
        <p:txBody>
          <a:bodyPr wrap="square" lIns="33857" tIns="16900" rIns="33857" bIns="16900">
            <a:spAutoFit/>
          </a:bodyPr>
          <a:lstStyle/>
          <a:p>
            <a:pPr lvl="0" algn="ctr" defTabSz="890905"/>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894080">
              <a:lnSpc>
                <a:spcPct val="125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此处添加详细文本描述，建议与标题相关并符合整体语言风格此处添加详细文本描述，建议与标题相关并符合整体语言风格</a:t>
            </a:r>
            <a:endParaRPr lang="en-US" sz="900" dirty="0">
              <a:solidFill>
                <a:schemeClr val="tx1">
                  <a:lumMod val="50000"/>
                  <a:lumOff val="50000"/>
                </a:schemeClr>
              </a:solidFill>
              <a:latin typeface="Source Sans Pro" panose="020B0503030403020204" pitchFamily="34" charset="0"/>
            </a:endParaRPr>
          </a:p>
        </p:txBody>
      </p:sp>
      <p:sp>
        <p:nvSpPr>
          <p:cNvPr id="58" name="Freeform 263"/>
          <p:cNvSpPr/>
          <p:nvPr/>
        </p:nvSpPr>
        <p:spPr bwMode="auto">
          <a:xfrm>
            <a:off x="2059512" y="1289293"/>
            <a:ext cx="1325877" cy="1606062"/>
          </a:xfrm>
          <a:custGeom>
            <a:avLst/>
            <a:gdLst>
              <a:gd name="T0" fmla="*/ 4 w 1092"/>
              <a:gd name="T1" fmla="*/ 0 h 1319"/>
              <a:gd name="T2" fmla="*/ 124 w 1092"/>
              <a:gd name="T3" fmla="*/ 13 h 1319"/>
              <a:gd name="T4" fmla="*/ 238 w 1092"/>
              <a:gd name="T5" fmla="*/ 37 h 1319"/>
              <a:gd name="T6" fmla="*/ 348 w 1092"/>
              <a:gd name="T7" fmla="*/ 72 h 1319"/>
              <a:gd name="T8" fmla="*/ 454 w 1092"/>
              <a:gd name="T9" fmla="*/ 119 h 1319"/>
              <a:gd name="T10" fmla="*/ 554 w 1092"/>
              <a:gd name="T11" fmla="*/ 174 h 1319"/>
              <a:gd name="T12" fmla="*/ 646 w 1092"/>
              <a:gd name="T13" fmla="*/ 241 h 1319"/>
              <a:gd name="T14" fmla="*/ 732 w 1092"/>
              <a:gd name="T15" fmla="*/ 314 h 1319"/>
              <a:gd name="T16" fmla="*/ 811 w 1092"/>
              <a:gd name="T17" fmla="*/ 396 h 1319"/>
              <a:gd name="T18" fmla="*/ 880 w 1092"/>
              <a:gd name="T19" fmla="*/ 487 h 1319"/>
              <a:gd name="T20" fmla="*/ 941 w 1092"/>
              <a:gd name="T21" fmla="*/ 583 h 1319"/>
              <a:gd name="T22" fmla="*/ 994 w 1092"/>
              <a:gd name="T23" fmla="*/ 685 h 1319"/>
              <a:gd name="T24" fmla="*/ 1035 w 1092"/>
              <a:gd name="T25" fmla="*/ 791 h 1319"/>
              <a:gd name="T26" fmla="*/ 1064 w 1092"/>
              <a:gd name="T27" fmla="*/ 905 h 1319"/>
              <a:gd name="T28" fmla="*/ 1084 w 1092"/>
              <a:gd name="T29" fmla="*/ 1021 h 1319"/>
              <a:gd name="T30" fmla="*/ 1092 w 1092"/>
              <a:gd name="T31" fmla="*/ 1142 h 1319"/>
              <a:gd name="T32" fmla="*/ 768 w 1092"/>
              <a:gd name="T33" fmla="*/ 1319 h 1319"/>
              <a:gd name="T34" fmla="*/ 442 w 1092"/>
              <a:gd name="T35" fmla="*/ 1142 h 1319"/>
              <a:gd name="T36" fmla="*/ 436 w 1092"/>
              <a:gd name="T37" fmla="*/ 1068 h 1319"/>
              <a:gd name="T38" fmla="*/ 418 w 1092"/>
              <a:gd name="T39" fmla="*/ 995 h 1319"/>
              <a:gd name="T40" fmla="*/ 391 w 1092"/>
              <a:gd name="T41" fmla="*/ 930 h 1319"/>
              <a:gd name="T42" fmla="*/ 355 w 1092"/>
              <a:gd name="T43" fmla="*/ 868 h 1319"/>
              <a:gd name="T44" fmla="*/ 312 w 1092"/>
              <a:gd name="T45" fmla="*/ 813 h 1319"/>
              <a:gd name="T46" fmla="*/ 261 w 1092"/>
              <a:gd name="T47" fmla="*/ 764 h 1319"/>
              <a:gd name="T48" fmla="*/ 204 w 1092"/>
              <a:gd name="T49" fmla="*/ 722 h 1319"/>
              <a:gd name="T50" fmla="*/ 141 w 1092"/>
              <a:gd name="T51" fmla="*/ 689 h 1319"/>
              <a:gd name="T52" fmla="*/ 73 w 1092"/>
              <a:gd name="T53" fmla="*/ 665 h 1319"/>
              <a:gd name="T54" fmla="*/ 0 w 1092"/>
              <a:gd name="T55" fmla="*/ 652 h 1319"/>
              <a:gd name="T56" fmla="*/ 181 w 1092"/>
              <a:gd name="T57" fmla="*/ 320 h 1319"/>
              <a:gd name="T58" fmla="*/ 4 w 1092"/>
              <a:gd name="T59"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92" h="1319">
                <a:moveTo>
                  <a:pt x="4" y="0"/>
                </a:moveTo>
                <a:lnTo>
                  <a:pt x="124" y="13"/>
                </a:lnTo>
                <a:lnTo>
                  <a:pt x="238" y="37"/>
                </a:lnTo>
                <a:lnTo>
                  <a:pt x="348" y="72"/>
                </a:lnTo>
                <a:lnTo>
                  <a:pt x="454" y="119"/>
                </a:lnTo>
                <a:lnTo>
                  <a:pt x="554" y="174"/>
                </a:lnTo>
                <a:lnTo>
                  <a:pt x="646" y="241"/>
                </a:lnTo>
                <a:lnTo>
                  <a:pt x="732" y="314"/>
                </a:lnTo>
                <a:lnTo>
                  <a:pt x="811" y="396"/>
                </a:lnTo>
                <a:lnTo>
                  <a:pt x="880" y="487"/>
                </a:lnTo>
                <a:lnTo>
                  <a:pt x="941" y="583"/>
                </a:lnTo>
                <a:lnTo>
                  <a:pt x="994" y="685"/>
                </a:lnTo>
                <a:lnTo>
                  <a:pt x="1035" y="791"/>
                </a:lnTo>
                <a:lnTo>
                  <a:pt x="1064" y="905"/>
                </a:lnTo>
                <a:lnTo>
                  <a:pt x="1084" y="1021"/>
                </a:lnTo>
                <a:lnTo>
                  <a:pt x="1092" y="1142"/>
                </a:lnTo>
                <a:lnTo>
                  <a:pt x="768" y="1319"/>
                </a:lnTo>
                <a:lnTo>
                  <a:pt x="442" y="1142"/>
                </a:lnTo>
                <a:lnTo>
                  <a:pt x="436" y="1068"/>
                </a:lnTo>
                <a:lnTo>
                  <a:pt x="418" y="995"/>
                </a:lnTo>
                <a:lnTo>
                  <a:pt x="391" y="930"/>
                </a:lnTo>
                <a:lnTo>
                  <a:pt x="355" y="868"/>
                </a:lnTo>
                <a:lnTo>
                  <a:pt x="312" y="813"/>
                </a:lnTo>
                <a:lnTo>
                  <a:pt x="261" y="764"/>
                </a:lnTo>
                <a:lnTo>
                  <a:pt x="204" y="722"/>
                </a:lnTo>
                <a:lnTo>
                  <a:pt x="141" y="689"/>
                </a:lnTo>
                <a:lnTo>
                  <a:pt x="73" y="665"/>
                </a:lnTo>
                <a:lnTo>
                  <a:pt x="0" y="652"/>
                </a:lnTo>
                <a:lnTo>
                  <a:pt x="181" y="320"/>
                </a:lnTo>
                <a:lnTo>
                  <a:pt x="4" y="0"/>
                </a:lnTo>
                <a:close/>
              </a:path>
            </a:pathLst>
          </a:custGeom>
          <a:solidFill>
            <a:schemeClr val="accent1"/>
          </a:solidFill>
          <a:ln w="0">
            <a:noFill/>
            <a:prstDash val="solid"/>
            <a:round/>
          </a:ln>
        </p:spPr>
        <p:txBody>
          <a:bodyPr vert="horz" wrap="square" lIns="33857" tIns="16900" rIns="33857" bIns="16900" numCol="1" anchor="t" anchorCtr="0" compatLnSpc="1"/>
          <a:lstStyle/>
          <a:p>
            <a:pPr defTabSz="894080"/>
            <a:endParaRPr lang="es-SV">
              <a:solidFill>
                <a:srgbClr val="000000"/>
              </a:solidFill>
            </a:endParaRPr>
          </a:p>
        </p:txBody>
      </p:sp>
      <p:sp>
        <p:nvSpPr>
          <p:cNvPr id="59" name="Freeform 264"/>
          <p:cNvSpPr/>
          <p:nvPr/>
        </p:nvSpPr>
        <p:spPr bwMode="auto">
          <a:xfrm>
            <a:off x="585237" y="1286862"/>
            <a:ext cx="1605647" cy="1326218"/>
          </a:xfrm>
          <a:custGeom>
            <a:avLst/>
            <a:gdLst>
              <a:gd name="T0" fmla="*/ 1143 w 1320"/>
              <a:gd name="T1" fmla="*/ 0 h 1090"/>
              <a:gd name="T2" fmla="*/ 1320 w 1320"/>
              <a:gd name="T3" fmla="*/ 322 h 1090"/>
              <a:gd name="T4" fmla="*/ 1141 w 1320"/>
              <a:gd name="T5" fmla="*/ 650 h 1090"/>
              <a:gd name="T6" fmla="*/ 1067 w 1320"/>
              <a:gd name="T7" fmla="*/ 656 h 1090"/>
              <a:gd name="T8" fmla="*/ 996 w 1320"/>
              <a:gd name="T9" fmla="*/ 673 h 1090"/>
              <a:gd name="T10" fmla="*/ 929 w 1320"/>
              <a:gd name="T11" fmla="*/ 699 h 1090"/>
              <a:gd name="T12" fmla="*/ 868 w 1320"/>
              <a:gd name="T13" fmla="*/ 736 h 1090"/>
              <a:gd name="T14" fmla="*/ 813 w 1320"/>
              <a:gd name="T15" fmla="*/ 779 h 1090"/>
              <a:gd name="T16" fmla="*/ 764 w 1320"/>
              <a:gd name="T17" fmla="*/ 830 h 1090"/>
              <a:gd name="T18" fmla="*/ 723 w 1320"/>
              <a:gd name="T19" fmla="*/ 887 h 1090"/>
              <a:gd name="T20" fmla="*/ 690 w 1320"/>
              <a:gd name="T21" fmla="*/ 950 h 1090"/>
              <a:gd name="T22" fmla="*/ 666 w 1320"/>
              <a:gd name="T23" fmla="*/ 1019 h 1090"/>
              <a:gd name="T24" fmla="*/ 650 w 1320"/>
              <a:gd name="T25" fmla="*/ 1090 h 1090"/>
              <a:gd name="T26" fmla="*/ 321 w 1320"/>
              <a:gd name="T27" fmla="*/ 911 h 1090"/>
              <a:gd name="T28" fmla="*/ 0 w 1320"/>
              <a:gd name="T29" fmla="*/ 1088 h 1090"/>
              <a:gd name="T30" fmla="*/ 12 w 1320"/>
              <a:gd name="T31" fmla="*/ 968 h 1090"/>
              <a:gd name="T32" fmla="*/ 38 w 1320"/>
              <a:gd name="T33" fmla="*/ 852 h 1090"/>
              <a:gd name="T34" fmla="*/ 73 w 1320"/>
              <a:gd name="T35" fmla="*/ 742 h 1090"/>
              <a:gd name="T36" fmla="*/ 120 w 1320"/>
              <a:gd name="T37" fmla="*/ 638 h 1090"/>
              <a:gd name="T38" fmla="*/ 175 w 1320"/>
              <a:gd name="T39" fmla="*/ 538 h 1090"/>
              <a:gd name="T40" fmla="*/ 242 w 1320"/>
              <a:gd name="T41" fmla="*/ 445 h 1090"/>
              <a:gd name="T42" fmla="*/ 315 w 1320"/>
              <a:gd name="T43" fmla="*/ 359 h 1090"/>
              <a:gd name="T44" fmla="*/ 397 w 1320"/>
              <a:gd name="T45" fmla="*/ 280 h 1090"/>
              <a:gd name="T46" fmla="*/ 485 w 1320"/>
              <a:gd name="T47" fmla="*/ 210 h 1090"/>
              <a:gd name="T48" fmla="*/ 582 w 1320"/>
              <a:gd name="T49" fmla="*/ 149 h 1090"/>
              <a:gd name="T50" fmla="*/ 684 w 1320"/>
              <a:gd name="T51" fmla="*/ 98 h 1090"/>
              <a:gd name="T52" fmla="*/ 792 w 1320"/>
              <a:gd name="T53" fmla="*/ 57 h 1090"/>
              <a:gd name="T54" fmla="*/ 906 w 1320"/>
              <a:gd name="T55" fmla="*/ 27 h 1090"/>
              <a:gd name="T56" fmla="*/ 1022 w 1320"/>
              <a:gd name="T57" fmla="*/ 8 h 1090"/>
              <a:gd name="T58" fmla="*/ 1143 w 1320"/>
              <a:gd name="T5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0" h="1090">
                <a:moveTo>
                  <a:pt x="1143" y="0"/>
                </a:moveTo>
                <a:lnTo>
                  <a:pt x="1320" y="322"/>
                </a:lnTo>
                <a:lnTo>
                  <a:pt x="1141" y="650"/>
                </a:lnTo>
                <a:lnTo>
                  <a:pt x="1067" y="656"/>
                </a:lnTo>
                <a:lnTo>
                  <a:pt x="996" y="673"/>
                </a:lnTo>
                <a:lnTo>
                  <a:pt x="929" y="699"/>
                </a:lnTo>
                <a:lnTo>
                  <a:pt x="868" y="736"/>
                </a:lnTo>
                <a:lnTo>
                  <a:pt x="813" y="779"/>
                </a:lnTo>
                <a:lnTo>
                  <a:pt x="764" y="830"/>
                </a:lnTo>
                <a:lnTo>
                  <a:pt x="723" y="887"/>
                </a:lnTo>
                <a:lnTo>
                  <a:pt x="690" y="950"/>
                </a:lnTo>
                <a:lnTo>
                  <a:pt x="666" y="1019"/>
                </a:lnTo>
                <a:lnTo>
                  <a:pt x="650" y="1090"/>
                </a:lnTo>
                <a:lnTo>
                  <a:pt x="321" y="911"/>
                </a:lnTo>
                <a:lnTo>
                  <a:pt x="0" y="1088"/>
                </a:lnTo>
                <a:lnTo>
                  <a:pt x="12" y="968"/>
                </a:lnTo>
                <a:lnTo>
                  <a:pt x="38" y="852"/>
                </a:lnTo>
                <a:lnTo>
                  <a:pt x="73" y="742"/>
                </a:lnTo>
                <a:lnTo>
                  <a:pt x="120" y="638"/>
                </a:lnTo>
                <a:lnTo>
                  <a:pt x="175" y="538"/>
                </a:lnTo>
                <a:lnTo>
                  <a:pt x="242" y="445"/>
                </a:lnTo>
                <a:lnTo>
                  <a:pt x="315" y="359"/>
                </a:lnTo>
                <a:lnTo>
                  <a:pt x="397" y="280"/>
                </a:lnTo>
                <a:lnTo>
                  <a:pt x="485" y="210"/>
                </a:lnTo>
                <a:lnTo>
                  <a:pt x="582" y="149"/>
                </a:lnTo>
                <a:lnTo>
                  <a:pt x="684" y="98"/>
                </a:lnTo>
                <a:lnTo>
                  <a:pt x="792" y="57"/>
                </a:lnTo>
                <a:lnTo>
                  <a:pt x="906" y="27"/>
                </a:lnTo>
                <a:lnTo>
                  <a:pt x="1022" y="8"/>
                </a:lnTo>
                <a:lnTo>
                  <a:pt x="1143" y="0"/>
                </a:lnTo>
                <a:close/>
              </a:path>
            </a:pathLst>
          </a:custGeom>
          <a:solidFill>
            <a:schemeClr val="accent4"/>
          </a:solidFill>
          <a:ln w="0">
            <a:noFill/>
            <a:prstDash val="solid"/>
            <a:round/>
          </a:ln>
        </p:spPr>
        <p:txBody>
          <a:bodyPr vert="horz" wrap="square" lIns="33857" tIns="16900" rIns="33857" bIns="16900" numCol="1" anchor="t" anchorCtr="0" compatLnSpc="1"/>
          <a:lstStyle/>
          <a:p>
            <a:pPr defTabSz="894080"/>
            <a:endParaRPr lang="es-SV">
              <a:solidFill>
                <a:srgbClr val="000000"/>
              </a:solidFill>
            </a:endParaRPr>
          </a:p>
        </p:txBody>
      </p:sp>
      <p:sp>
        <p:nvSpPr>
          <p:cNvPr id="60" name="Freeform 265"/>
          <p:cNvSpPr/>
          <p:nvPr/>
        </p:nvSpPr>
        <p:spPr bwMode="auto">
          <a:xfrm>
            <a:off x="1779740" y="2766383"/>
            <a:ext cx="1603216" cy="1326218"/>
          </a:xfrm>
          <a:custGeom>
            <a:avLst/>
            <a:gdLst>
              <a:gd name="T0" fmla="*/ 668 w 1320"/>
              <a:gd name="T1" fmla="*/ 0 h 1090"/>
              <a:gd name="T2" fmla="*/ 1000 w 1320"/>
              <a:gd name="T3" fmla="*/ 179 h 1090"/>
              <a:gd name="T4" fmla="*/ 1320 w 1320"/>
              <a:gd name="T5" fmla="*/ 2 h 1090"/>
              <a:gd name="T6" fmla="*/ 1306 w 1320"/>
              <a:gd name="T7" fmla="*/ 122 h 1090"/>
              <a:gd name="T8" fmla="*/ 1283 w 1320"/>
              <a:gd name="T9" fmla="*/ 236 h 1090"/>
              <a:gd name="T10" fmla="*/ 1245 w 1320"/>
              <a:gd name="T11" fmla="*/ 348 h 1090"/>
              <a:gd name="T12" fmla="*/ 1200 w 1320"/>
              <a:gd name="T13" fmla="*/ 452 h 1090"/>
              <a:gd name="T14" fmla="*/ 1143 w 1320"/>
              <a:gd name="T15" fmla="*/ 552 h 1090"/>
              <a:gd name="T16" fmla="*/ 1078 w 1320"/>
              <a:gd name="T17" fmla="*/ 644 h 1090"/>
              <a:gd name="T18" fmla="*/ 1004 w 1320"/>
              <a:gd name="T19" fmla="*/ 731 h 1090"/>
              <a:gd name="T20" fmla="*/ 923 w 1320"/>
              <a:gd name="T21" fmla="*/ 809 h 1090"/>
              <a:gd name="T22" fmla="*/ 833 w 1320"/>
              <a:gd name="T23" fmla="*/ 878 h 1090"/>
              <a:gd name="T24" fmla="*/ 737 w 1320"/>
              <a:gd name="T25" fmla="*/ 941 h 1090"/>
              <a:gd name="T26" fmla="*/ 635 w 1320"/>
              <a:gd name="T27" fmla="*/ 992 h 1090"/>
              <a:gd name="T28" fmla="*/ 527 w 1320"/>
              <a:gd name="T29" fmla="*/ 1033 h 1090"/>
              <a:gd name="T30" fmla="*/ 415 w 1320"/>
              <a:gd name="T31" fmla="*/ 1063 h 1090"/>
              <a:gd name="T32" fmla="*/ 297 w 1320"/>
              <a:gd name="T33" fmla="*/ 1082 h 1090"/>
              <a:gd name="T34" fmla="*/ 177 w 1320"/>
              <a:gd name="T35" fmla="*/ 1090 h 1090"/>
              <a:gd name="T36" fmla="*/ 0 w 1320"/>
              <a:gd name="T37" fmla="*/ 768 h 1090"/>
              <a:gd name="T38" fmla="*/ 177 w 1320"/>
              <a:gd name="T39" fmla="*/ 440 h 1090"/>
              <a:gd name="T40" fmla="*/ 252 w 1320"/>
              <a:gd name="T41" fmla="*/ 434 h 1090"/>
              <a:gd name="T42" fmla="*/ 322 w 1320"/>
              <a:gd name="T43" fmla="*/ 416 h 1090"/>
              <a:gd name="T44" fmla="*/ 389 w 1320"/>
              <a:gd name="T45" fmla="*/ 389 h 1090"/>
              <a:gd name="T46" fmla="*/ 450 w 1320"/>
              <a:gd name="T47" fmla="*/ 354 h 1090"/>
              <a:gd name="T48" fmla="*/ 507 w 1320"/>
              <a:gd name="T49" fmla="*/ 310 h 1090"/>
              <a:gd name="T50" fmla="*/ 556 w 1320"/>
              <a:gd name="T51" fmla="*/ 259 h 1090"/>
              <a:gd name="T52" fmla="*/ 597 w 1320"/>
              <a:gd name="T53" fmla="*/ 202 h 1090"/>
              <a:gd name="T54" fmla="*/ 631 w 1320"/>
              <a:gd name="T55" fmla="*/ 140 h 1090"/>
              <a:gd name="T56" fmla="*/ 654 w 1320"/>
              <a:gd name="T57" fmla="*/ 71 h 1090"/>
              <a:gd name="T58" fmla="*/ 668 w 1320"/>
              <a:gd name="T5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0" h="1090">
                <a:moveTo>
                  <a:pt x="668" y="0"/>
                </a:moveTo>
                <a:lnTo>
                  <a:pt x="1000" y="179"/>
                </a:lnTo>
                <a:lnTo>
                  <a:pt x="1320" y="2"/>
                </a:lnTo>
                <a:lnTo>
                  <a:pt x="1306" y="122"/>
                </a:lnTo>
                <a:lnTo>
                  <a:pt x="1283" y="236"/>
                </a:lnTo>
                <a:lnTo>
                  <a:pt x="1245" y="348"/>
                </a:lnTo>
                <a:lnTo>
                  <a:pt x="1200" y="452"/>
                </a:lnTo>
                <a:lnTo>
                  <a:pt x="1143" y="552"/>
                </a:lnTo>
                <a:lnTo>
                  <a:pt x="1078" y="644"/>
                </a:lnTo>
                <a:lnTo>
                  <a:pt x="1004" y="731"/>
                </a:lnTo>
                <a:lnTo>
                  <a:pt x="923" y="809"/>
                </a:lnTo>
                <a:lnTo>
                  <a:pt x="833" y="878"/>
                </a:lnTo>
                <a:lnTo>
                  <a:pt x="737" y="941"/>
                </a:lnTo>
                <a:lnTo>
                  <a:pt x="635" y="992"/>
                </a:lnTo>
                <a:lnTo>
                  <a:pt x="527" y="1033"/>
                </a:lnTo>
                <a:lnTo>
                  <a:pt x="415" y="1063"/>
                </a:lnTo>
                <a:lnTo>
                  <a:pt x="297" y="1082"/>
                </a:lnTo>
                <a:lnTo>
                  <a:pt x="177" y="1090"/>
                </a:lnTo>
                <a:lnTo>
                  <a:pt x="0" y="768"/>
                </a:lnTo>
                <a:lnTo>
                  <a:pt x="177" y="440"/>
                </a:lnTo>
                <a:lnTo>
                  <a:pt x="252" y="434"/>
                </a:lnTo>
                <a:lnTo>
                  <a:pt x="322" y="416"/>
                </a:lnTo>
                <a:lnTo>
                  <a:pt x="389" y="389"/>
                </a:lnTo>
                <a:lnTo>
                  <a:pt x="450" y="354"/>
                </a:lnTo>
                <a:lnTo>
                  <a:pt x="507" y="310"/>
                </a:lnTo>
                <a:lnTo>
                  <a:pt x="556" y="259"/>
                </a:lnTo>
                <a:lnTo>
                  <a:pt x="597" y="202"/>
                </a:lnTo>
                <a:lnTo>
                  <a:pt x="631" y="140"/>
                </a:lnTo>
                <a:lnTo>
                  <a:pt x="654" y="71"/>
                </a:lnTo>
                <a:lnTo>
                  <a:pt x="668" y="0"/>
                </a:lnTo>
                <a:close/>
              </a:path>
            </a:pathLst>
          </a:custGeom>
          <a:solidFill>
            <a:schemeClr val="accent2"/>
          </a:solidFill>
          <a:ln w="0">
            <a:noFill/>
            <a:prstDash val="solid"/>
            <a:round/>
          </a:ln>
        </p:spPr>
        <p:txBody>
          <a:bodyPr vert="horz" wrap="square" lIns="33857" tIns="16900" rIns="33857" bIns="16900" numCol="1" anchor="t" anchorCtr="0" compatLnSpc="1"/>
          <a:lstStyle/>
          <a:p>
            <a:pPr defTabSz="894080"/>
            <a:endParaRPr lang="es-SV">
              <a:solidFill>
                <a:srgbClr val="000000"/>
              </a:solidFill>
            </a:endParaRPr>
          </a:p>
        </p:txBody>
      </p:sp>
      <p:sp>
        <p:nvSpPr>
          <p:cNvPr id="61" name="Freeform 266"/>
          <p:cNvSpPr/>
          <p:nvPr/>
        </p:nvSpPr>
        <p:spPr bwMode="auto">
          <a:xfrm>
            <a:off x="582804" y="2484105"/>
            <a:ext cx="1325877" cy="1606062"/>
          </a:xfrm>
          <a:custGeom>
            <a:avLst/>
            <a:gdLst>
              <a:gd name="T0" fmla="*/ 323 w 1090"/>
              <a:gd name="T1" fmla="*/ 0 h 1320"/>
              <a:gd name="T2" fmla="*/ 648 w 1090"/>
              <a:gd name="T3" fmla="*/ 177 h 1320"/>
              <a:gd name="T4" fmla="*/ 656 w 1090"/>
              <a:gd name="T5" fmla="*/ 252 h 1320"/>
              <a:gd name="T6" fmla="*/ 674 w 1090"/>
              <a:gd name="T7" fmla="*/ 323 h 1320"/>
              <a:gd name="T8" fmla="*/ 700 w 1090"/>
              <a:gd name="T9" fmla="*/ 389 h 1320"/>
              <a:gd name="T10" fmla="*/ 735 w 1090"/>
              <a:gd name="T11" fmla="*/ 452 h 1320"/>
              <a:gd name="T12" fmla="*/ 780 w 1090"/>
              <a:gd name="T13" fmla="*/ 507 h 1320"/>
              <a:gd name="T14" fmla="*/ 831 w 1090"/>
              <a:gd name="T15" fmla="*/ 556 h 1320"/>
              <a:gd name="T16" fmla="*/ 888 w 1090"/>
              <a:gd name="T17" fmla="*/ 597 h 1320"/>
              <a:gd name="T18" fmla="*/ 951 w 1090"/>
              <a:gd name="T19" fmla="*/ 631 h 1320"/>
              <a:gd name="T20" fmla="*/ 1020 w 1090"/>
              <a:gd name="T21" fmla="*/ 654 h 1320"/>
              <a:gd name="T22" fmla="*/ 1090 w 1090"/>
              <a:gd name="T23" fmla="*/ 668 h 1320"/>
              <a:gd name="T24" fmla="*/ 912 w 1090"/>
              <a:gd name="T25" fmla="*/ 1000 h 1320"/>
              <a:gd name="T26" fmla="*/ 1086 w 1090"/>
              <a:gd name="T27" fmla="*/ 1320 h 1320"/>
              <a:gd name="T28" fmla="*/ 969 w 1090"/>
              <a:gd name="T29" fmla="*/ 1306 h 1320"/>
              <a:gd name="T30" fmla="*/ 853 w 1090"/>
              <a:gd name="T31" fmla="*/ 1283 h 1320"/>
              <a:gd name="T32" fmla="*/ 743 w 1090"/>
              <a:gd name="T33" fmla="*/ 1247 h 1320"/>
              <a:gd name="T34" fmla="*/ 639 w 1090"/>
              <a:gd name="T35" fmla="*/ 1200 h 1320"/>
              <a:gd name="T36" fmla="*/ 539 w 1090"/>
              <a:gd name="T37" fmla="*/ 1143 h 1320"/>
              <a:gd name="T38" fmla="*/ 446 w 1090"/>
              <a:gd name="T39" fmla="*/ 1079 h 1320"/>
              <a:gd name="T40" fmla="*/ 360 w 1090"/>
              <a:gd name="T41" fmla="*/ 1006 h 1320"/>
              <a:gd name="T42" fmla="*/ 281 w 1090"/>
              <a:gd name="T43" fmla="*/ 923 h 1320"/>
              <a:gd name="T44" fmla="*/ 211 w 1090"/>
              <a:gd name="T45" fmla="*/ 833 h 1320"/>
              <a:gd name="T46" fmla="*/ 150 w 1090"/>
              <a:gd name="T47" fmla="*/ 737 h 1320"/>
              <a:gd name="T48" fmla="*/ 99 w 1090"/>
              <a:gd name="T49" fmla="*/ 635 h 1320"/>
              <a:gd name="T50" fmla="*/ 57 w 1090"/>
              <a:gd name="T51" fmla="*/ 527 h 1320"/>
              <a:gd name="T52" fmla="*/ 26 w 1090"/>
              <a:gd name="T53" fmla="*/ 415 h 1320"/>
              <a:gd name="T54" fmla="*/ 8 w 1090"/>
              <a:gd name="T55" fmla="*/ 299 h 1320"/>
              <a:gd name="T56" fmla="*/ 0 w 1090"/>
              <a:gd name="T57" fmla="*/ 177 h 1320"/>
              <a:gd name="T58" fmla="*/ 323 w 1090"/>
              <a:gd name="T59" fmla="*/ 0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90" h="1320">
                <a:moveTo>
                  <a:pt x="323" y="0"/>
                </a:moveTo>
                <a:lnTo>
                  <a:pt x="648" y="177"/>
                </a:lnTo>
                <a:lnTo>
                  <a:pt x="656" y="252"/>
                </a:lnTo>
                <a:lnTo>
                  <a:pt x="674" y="323"/>
                </a:lnTo>
                <a:lnTo>
                  <a:pt x="700" y="389"/>
                </a:lnTo>
                <a:lnTo>
                  <a:pt x="735" y="452"/>
                </a:lnTo>
                <a:lnTo>
                  <a:pt x="780" y="507"/>
                </a:lnTo>
                <a:lnTo>
                  <a:pt x="831" y="556"/>
                </a:lnTo>
                <a:lnTo>
                  <a:pt x="888" y="597"/>
                </a:lnTo>
                <a:lnTo>
                  <a:pt x="951" y="631"/>
                </a:lnTo>
                <a:lnTo>
                  <a:pt x="1020" y="654"/>
                </a:lnTo>
                <a:lnTo>
                  <a:pt x="1090" y="668"/>
                </a:lnTo>
                <a:lnTo>
                  <a:pt x="912" y="1000"/>
                </a:lnTo>
                <a:lnTo>
                  <a:pt x="1086" y="1320"/>
                </a:lnTo>
                <a:lnTo>
                  <a:pt x="969" y="1306"/>
                </a:lnTo>
                <a:lnTo>
                  <a:pt x="853" y="1283"/>
                </a:lnTo>
                <a:lnTo>
                  <a:pt x="743" y="1247"/>
                </a:lnTo>
                <a:lnTo>
                  <a:pt x="639" y="1200"/>
                </a:lnTo>
                <a:lnTo>
                  <a:pt x="539" y="1143"/>
                </a:lnTo>
                <a:lnTo>
                  <a:pt x="446" y="1079"/>
                </a:lnTo>
                <a:lnTo>
                  <a:pt x="360" y="1006"/>
                </a:lnTo>
                <a:lnTo>
                  <a:pt x="281" y="923"/>
                </a:lnTo>
                <a:lnTo>
                  <a:pt x="211" y="833"/>
                </a:lnTo>
                <a:lnTo>
                  <a:pt x="150" y="737"/>
                </a:lnTo>
                <a:lnTo>
                  <a:pt x="99" y="635"/>
                </a:lnTo>
                <a:lnTo>
                  <a:pt x="57" y="527"/>
                </a:lnTo>
                <a:lnTo>
                  <a:pt x="26" y="415"/>
                </a:lnTo>
                <a:lnTo>
                  <a:pt x="8" y="299"/>
                </a:lnTo>
                <a:lnTo>
                  <a:pt x="0" y="177"/>
                </a:lnTo>
                <a:lnTo>
                  <a:pt x="323" y="0"/>
                </a:lnTo>
                <a:close/>
              </a:path>
            </a:pathLst>
          </a:custGeom>
          <a:solidFill>
            <a:schemeClr val="accent3"/>
          </a:solidFill>
          <a:ln w="0">
            <a:noFill/>
            <a:prstDash val="solid"/>
            <a:round/>
          </a:ln>
        </p:spPr>
        <p:txBody>
          <a:bodyPr vert="horz" wrap="square" lIns="33857" tIns="16900" rIns="33857" bIns="16900" numCol="1" anchor="t" anchorCtr="0" compatLnSpc="1"/>
          <a:lstStyle/>
          <a:p>
            <a:pPr defTabSz="894080"/>
            <a:endParaRPr lang="es-SV">
              <a:solidFill>
                <a:srgbClr val="000000"/>
              </a:solidFill>
            </a:endParaRPr>
          </a:p>
        </p:txBody>
      </p:sp>
      <p:sp>
        <p:nvSpPr>
          <p:cNvPr id="62" name="4 Elipse"/>
          <p:cNvSpPr>
            <a:spLocks noChangeAspect="1"/>
          </p:cNvSpPr>
          <p:nvPr/>
        </p:nvSpPr>
        <p:spPr bwMode="auto">
          <a:xfrm>
            <a:off x="2816919" y="2433328"/>
            <a:ext cx="355472" cy="355547"/>
          </a:xfrm>
          <a:prstGeom prst="ellipse">
            <a:avLst/>
          </a:prstGeom>
          <a:noFill/>
          <a:ln w="38100" cap="flat" cmpd="sng" algn="ctr">
            <a:solidFill>
              <a:schemeClr val="bg1"/>
            </a:solidFill>
            <a:prstDash val="solid"/>
            <a:miter lim="800000"/>
          </a:ln>
          <a:effectLst/>
        </p:spPr>
        <p:txBody>
          <a:bodyPr lIns="0" tIns="0" rIns="0" bIns="0" rtlCol="0" anchor="ctr"/>
          <a:lstStyle/>
          <a:p>
            <a:pPr algn="ctr" defTabSz="127000">
              <a:defRPr/>
            </a:pPr>
            <a:r>
              <a:rPr lang="es-MX"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01</a:t>
            </a:r>
            <a:endParaRPr lang="es-SV"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3" name="Rectángulo 2281"/>
          <p:cNvSpPr/>
          <p:nvPr/>
        </p:nvSpPr>
        <p:spPr>
          <a:xfrm>
            <a:off x="2423121" y="1892142"/>
            <a:ext cx="714499" cy="403462"/>
          </a:xfrm>
          <a:prstGeom prst="rect">
            <a:avLst/>
          </a:prstGeom>
        </p:spPr>
        <p:txBody>
          <a:bodyPr wrap="square" lIns="33857" tIns="16900" rIns="33857" bIns="16900">
            <a:spAutoFit/>
          </a:bodyPr>
          <a:lstStyle/>
          <a:p>
            <a:pPr lvl="0" algn="ctr" defTabSz="890905"/>
            <a:r>
              <a:rPr lang="zh-CN" altLang="en-US"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4 Elipse"/>
          <p:cNvSpPr>
            <a:spLocks noChangeAspect="1"/>
          </p:cNvSpPr>
          <p:nvPr/>
        </p:nvSpPr>
        <p:spPr bwMode="auto">
          <a:xfrm>
            <a:off x="1866858" y="3537167"/>
            <a:ext cx="355472" cy="355547"/>
          </a:xfrm>
          <a:prstGeom prst="ellipse">
            <a:avLst/>
          </a:prstGeom>
          <a:noFill/>
          <a:ln w="38100" cap="flat" cmpd="sng" algn="ctr">
            <a:solidFill>
              <a:schemeClr val="bg1"/>
            </a:solidFill>
            <a:prstDash val="solid"/>
            <a:miter lim="800000"/>
          </a:ln>
          <a:effectLst/>
        </p:spPr>
        <p:txBody>
          <a:bodyPr lIns="0" tIns="0" rIns="0" bIns="0" rtlCol="0" anchor="ctr"/>
          <a:lstStyle/>
          <a:p>
            <a:pPr algn="ctr" defTabSz="127000">
              <a:defRPr/>
            </a:pPr>
            <a:r>
              <a:rPr lang="es-MX"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02</a:t>
            </a:r>
            <a:endParaRPr lang="es-SV"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5" name="Rectángulo 2283"/>
          <p:cNvSpPr/>
          <p:nvPr/>
        </p:nvSpPr>
        <p:spPr>
          <a:xfrm>
            <a:off x="2282330" y="3270650"/>
            <a:ext cx="789571" cy="403462"/>
          </a:xfrm>
          <a:prstGeom prst="rect">
            <a:avLst/>
          </a:prstGeom>
        </p:spPr>
        <p:txBody>
          <a:bodyPr wrap="square" lIns="33857" tIns="16900" rIns="33857" bIns="16900">
            <a:spAutoFit/>
          </a:bodyPr>
          <a:lstStyle/>
          <a:p>
            <a:pPr lvl="0" algn="ctr" defTabSz="890905"/>
            <a:r>
              <a:rPr lang="zh-CN" altLang="en-US"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4 Elipse"/>
          <p:cNvSpPr>
            <a:spLocks noChangeAspect="1"/>
          </p:cNvSpPr>
          <p:nvPr/>
        </p:nvSpPr>
        <p:spPr bwMode="auto">
          <a:xfrm>
            <a:off x="805653" y="2578936"/>
            <a:ext cx="355472" cy="355547"/>
          </a:xfrm>
          <a:prstGeom prst="ellipse">
            <a:avLst/>
          </a:prstGeom>
          <a:noFill/>
          <a:ln w="38100" cap="flat" cmpd="sng" algn="ctr">
            <a:solidFill>
              <a:schemeClr val="bg1"/>
            </a:solidFill>
            <a:prstDash val="solid"/>
            <a:miter lim="800000"/>
          </a:ln>
          <a:effectLst/>
        </p:spPr>
        <p:txBody>
          <a:bodyPr lIns="0" tIns="0" rIns="0" bIns="0" rtlCol="0" anchor="ctr"/>
          <a:lstStyle/>
          <a:p>
            <a:pPr algn="ctr" defTabSz="127000">
              <a:defRPr/>
            </a:pPr>
            <a:r>
              <a:rPr lang="es-MX"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03</a:t>
            </a:r>
            <a:endParaRPr lang="es-SV"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7" name="Rectángulo 2285"/>
          <p:cNvSpPr/>
          <p:nvPr/>
        </p:nvSpPr>
        <p:spPr>
          <a:xfrm>
            <a:off x="775025" y="3154275"/>
            <a:ext cx="789571" cy="403462"/>
          </a:xfrm>
          <a:prstGeom prst="rect">
            <a:avLst/>
          </a:prstGeom>
        </p:spPr>
        <p:txBody>
          <a:bodyPr wrap="square" lIns="33857" tIns="16900" rIns="33857" bIns="16900">
            <a:spAutoFit/>
          </a:bodyPr>
          <a:lstStyle/>
          <a:p>
            <a:pPr lvl="0" algn="ctr" defTabSz="890905"/>
            <a:r>
              <a:rPr lang="zh-CN" altLang="en-US"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4 Elipse"/>
          <p:cNvSpPr>
            <a:spLocks noChangeAspect="1"/>
          </p:cNvSpPr>
          <p:nvPr/>
        </p:nvSpPr>
        <p:spPr bwMode="auto">
          <a:xfrm>
            <a:off x="1733353" y="1498608"/>
            <a:ext cx="355472" cy="355547"/>
          </a:xfrm>
          <a:prstGeom prst="ellipse">
            <a:avLst/>
          </a:prstGeom>
          <a:noFill/>
          <a:ln w="38100" cap="flat" cmpd="sng" algn="ctr">
            <a:solidFill>
              <a:schemeClr val="bg1"/>
            </a:solidFill>
            <a:prstDash val="solid"/>
            <a:miter lim="800000"/>
          </a:ln>
          <a:effectLst/>
        </p:spPr>
        <p:txBody>
          <a:bodyPr lIns="0" tIns="0" rIns="0" bIns="0" rtlCol="0" anchor="ctr"/>
          <a:lstStyle/>
          <a:p>
            <a:pPr algn="ctr" defTabSz="127000">
              <a:defRPr/>
            </a:pPr>
            <a:r>
              <a:rPr lang="es-MX"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04</a:t>
            </a:r>
            <a:endParaRPr lang="es-SV" sz="1300"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9" name="Rectángulo 2287"/>
          <p:cNvSpPr/>
          <p:nvPr/>
        </p:nvSpPr>
        <p:spPr>
          <a:xfrm>
            <a:off x="994338" y="1762298"/>
            <a:ext cx="789571" cy="403462"/>
          </a:xfrm>
          <a:prstGeom prst="rect">
            <a:avLst/>
          </a:prstGeom>
        </p:spPr>
        <p:txBody>
          <a:bodyPr wrap="square" lIns="33857" tIns="16900" rIns="33857" bIns="16900">
            <a:spAutoFit/>
          </a:bodyPr>
          <a:lstStyle/>
          <a:p>
            <a:pPr lvl="0" algn="ctr" defTabSz="890905"/>
            <a:r>
              <a:rPr lang="zh-CN" altLang="en-US"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500"/>
                                        <p:tgtEl>
                                          <p:spTgt spid="65"/>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500"/>
                                        <p:tgtEl>
                                          <p:spTgt spid="69"/>
                                        </p:tgtEl>
                                      </p:cBhvr>
                                    </p:animEffec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par>
                          <p:cTn id="49" fill="hold">
                            <p:stCondLst>
                              <p:cond delay="3000"/>
                            </p:stCondLst>
                            <p:childTnLst>
                              <p:par>
                                <p:cTn id="50" presetID="17"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750" fill="hold"/>
                                        <p:tgtEl>
                                          <p:spTgt spid="8"/>
                                        </p:tgtEl>
                                        <p:attrNameLst>
                                          <p:attrName>ppt_x</p:attrName>
                                        </p:attrNameLst>
                                      </p:cBhvr>
                                      <p:tavLst>
                                        <p:tav tm="0">
                                          <p:val>
                                            <p:strVal val="#ppt_x-#ppt_w/2"/>
                                          </p:val>
                                        </p:tav>
                                        <p:tav tm="100000">
                                          <p:val>
                                            <p:strVal val="#ppt_x"/>
                                          </p:val>
                                        </p:tav>
                                      </p:tavLst>
                                    </p:anim>
                                    <p:anim calcmode="lin" valueType="num">
                                      <p:cBhvr>
                                        <p:cTn id="53" dur="750" fill="hold"/>
                                        <p:tgtEl>
                                          <p:spTgt spid="8"/>
                                        </p:tgtEl>
                                        <p:attrNameLst>
                                          <p:attrName>ppt_y</p:attrName>
                                        </p:attrNameLst>
                                      </p:cBhvr>
                                      <p:tavLst>
                                        <p:tav tm="0">
                                          <p:val>
                                            <p:strVal val="#ppt_y"/>
                                          </p:val>
                                        </p:tav>
                                        <p:tav tm="100000">
                                          <p:val>
                                            <p:strVal val="#ppt_y"/>
                                          </p:val>
                                        </p:tav>
                                      </p:tavLst>
                                    </p:anim>
                                    <p:anim calcmode="lin" valueType="num">
                                      <p:cBhvr>
                                        <p:cTn id="54" dur="750" fill="hold"/>
                                        <p:tgtEl>
                                          <p:spTgt spid="8"/>
                                        </p:tgtEl>
                                        <p:attrNameLst>
                                          <p:attrName>ppt_w</p:attrName>
                                        </p:attrNameLst>
                                      </p:cBhvr>
                                      <p:tavLst>
                                        <p:tav tm="0">
                                          <p:val>
                                            <p:fltVal val="0"/>
                                          </p:val>
                                        </p:tav>
                                        <p:tav tm="100000">
                                          <p:val>
                                            <p:strVal val="#ppt_w"/>
                                          </p:val>
                                        </p:tav>
                                      </p:tavLst>
                                    </p:anim>
                                    <p:anim calcmode="lin" valueType="num">
                                      <p:cBhvr>
                                        <p:cTn id="55" dur="750" fill="hold"/>
                                        <p:tgtEl>
                                          <p:spTgt spid="8"/>
                                        </p:tgtEl>
                                        <p:attrNameLst>
                                          <p:attrName>ppt_h</p:attrName>
                                        </p:attrNameLst>
                                      </p:cBhvr>
                                      <p:tavLst>
                                        <p:tav tm="0">
                                          <p:val>
                                            <p:strVal val="#ppt_h"/>
                                          </p:val>
                                        </p:tav>
                                        <p:tav tm="100000">
                                          <p:val>
                                            <p:strVal val="#ppt_h"/>
                                          </p:val>
                                        </p:tav>
                                      </p:tavLst>
                                    </p:anim>
                                  </p:childTnLst>
                                </p:cTn>
                              </p:par>
                              <p:par>
                                <p:cTn id="56" presetID="17" presetClass="entr" presetSubtype="8"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750" fill="hold"/>
                                        <p:tgtEl>
                                          <p:spTgt spid="6"/>
                                        </p:tgtEl>
                                        <p:attrNameLst>
                                          <p:attrName>ppt_x</p:attrName>
                                        </p:attrNameLst>
                                      </p:cBhvr>
                                      <p:tavLst>
                                        <p:tav tm="0">
                                          <p:val>
                                            <p:strVal val="#ppt_x-#ppt_w/2"/>
                                          </p:val>
                                        </p:tav>
                                        <p:tav tm="100000">
                                          <p:val>
                                            <p:strVal val="#ppt_x"/>
                                          </p:val>
                                        </p:tav>
                                      </p:tavLst>
                                    </p:anim>
                                    <p:anim calcmode="lin" valueType="num">
                                      <p:cBhvr>
                                        <p:cTn id="59" dur="750" fill="hold"/>
                                        <p:tgtEl>
                                          <p:spTgt spid="6"/>
                                        </p:tgtEl>
                                        <p:attrNameLst>
                                          <p:attrName>ppt_y</p:attrName>
                                        </p:attrNameLst>
                                      </p:cBhvr>
                                      <p:tavLst>
                                        <p:tav tm="0">
                                          <p:val>
                                            <p:strVal val="#ppt_y"/>
                                          </p:val>
                                        </p:tav>
                                        <p:tav tm="100000">
                                          <p:val>
                                            <p:strVal val="#ppt_y"/>
                                          </p:val>
                                        </p:tav>
                                      </p:tavLst>
                                    </p:anim>
                                    <p:anim calcmode="lin" valueType="num">
                                      <p:cBhvr>
                                        <p:cTn id="60" dur="750" fill="hold"/>
                                        <p:tgtEl>
                                          <p:spTgt spid="6"/>
                                        </p:tgtEl>
                                        <p:attrNameLst>
                                          <p:attrName>ppt_w</p:attrName>
                                        </p:attrNameLst>
                                      </p:cBhvr>
                                      <p:tavLst>
                                        <p:tav tm="0">
                                          <p:val>
                                            <p:fltVal val="0"/>
                                          </p:val>
                                        </p:tav>
                                        <p:tav tm="100000">
                                          <p:val>
                                            <p:strVal val="#ppt_w"/>
                                          </p:val>
                                        </p:tav>
                                      </p:tavLst>
                                    </p:anim>
                                    <p:anim calcmode="lin" valueType="num">
                                      <p:cBhvr>
                                        <p:cTn id="61" dur="750" fill="hold"/>
                                        <p:tgtEl>
                                          <p:spTgt spid="6"/>
                                        </p:tgtEl>
                                        <p:attrNameLst>
                                          <p:attrName>ppt_h</p:attrName>
                                        </p:attrNameLst>
                                      </p:cBhvr>
                                      <p:tavLst>
                                        <p:tav tm="0">
                                          <p:val>
                                            <p:strVal val="#ppt_h"/>
                                          </p:val>
                                        </p:tav>
                                        <p:tav tm="100000">
                                          <p:val>
                                            <p:strVal val="#ppt_h"/>
                                          </p:val>
                                        </p:tav>
                                      </p:tavLst>
                                    </p:anim>
                                  </p:childTnLst>
                                </p:cTn>
                              </p:par>
                              <p:par>
                                <p:cTn id="62" presetID="17" presetClass="entr" presetSubtype="8"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p:cTn id="64" dur="750" fill="hold"/>
                                        <p:tgtEl>
                                          <p:spTgt spid="7"/>
                                        </p:tgtEl>
                                        <p:attrNameLst>
                                          <p:attrName>ppt_x</p:attrName>
                                        </p:attrNameLst>
                                      </p:cBhvr>
                                      <p:tavLst>
                                        <p:tav tm="0">
                                          <p:val>
                                            <p:strVal val="#ppt_x-#ppt_w/2"/>
                                          </p:val>
                                        </p:tav>
                                        <p:tav tm="100000">
                                          <p:val>
                                            <p:strVal val="#ppt_x"/>
                                          </p:val>
                                        </p:tav>
                                      </p:tavLst>
                                    </p:anim>
                                    <p:anim calcmode="lin" valueType="num">
                                      <p:cBhvr>
                                        <p:cTn id="65" dur="750" fill="hold"/>
                                        <p:tgtEl>
                                          <p:spTgt spid="7"/>
                                        </p:tgtEl>
                                        <p:attrNameLst>
                                          <p:attrName>ppt_y</p:attrName>
                                        </p:attrNameLst>
                                      </p:cBhvr>
                                      <p:tavLst>
                                        <p:tav tm="0">
                                          <p:val>
                                            <p:strVal val="#ppt_y"/>
                                          </p:val>
                                        </p:tav>
                                        <p:tav tm="100000">
                                          <p:val>
                                            <p:strVal val="#ppt_y"/>
                                          </p:val>
                                        </p:tav>
                                      </p:tavLst>
                                    </p:anim>
                                    <p:anim calcmode="lin" valueType="num">
                                      <p:cBhvr>
                                        <p:cTn id="66" dur="750" fill="hold"/>
                                        <p:tgtEl>
                                          <p:spTgt spid="7"/>
                                        </p:tgtEl>
                                        <p:attrNameLst>
                                          <p:attrName>ppt_w</p:attrName>
                                        </p:attrNameLst>
                                      </p:cBhvr>
                                      <p:tavLst>
                                        <p:tav tm="0">
                                          <p:val>
                                            <p:fltVal val="0"/>
                                          </p:val>
                                        </p:tav>
                                        <p:tav tm="100000">
                                          <p:val>
                                            <p:strVal val="#ppt_w"/>
                                          </p:val>
                                        </p:tav>
                                      </p:tavLst>
                                    </p:anim>
                                    <p:anim calcmode="lin" valueType="num">
                                      <p:cBhvr>
                                        <p:cTn id="67" dur="750" fill="hold"/>
                                        <p:tgtEl>
                                          <p:spTgt spid="7"/>
                                        </p:tgtEl>
                                        <p:attrNameLst>
                                          <p:attrName>ppt_h</p:attrName>
                                        </p:attrNameLst>
                                      </p:cBhvr>
                                      <p:tavLst>
                                        <p:tav tm="0">
                                          <p:val>
                                            <p:strVal val="#ppt_h"/>
                                          </p:val>
                                        </p:tav>
                                        <p:tav tm="100000">
                                          <p:val>
                                            <p:strVal val="#ppt_h"/>
                                          </p:val>
                                        </p:tav>
                                      </p:tavLst>
                                    </p:anim>
                                  </p:childTnLst>
                                </p:cTn>
                              </p:par>
                              <p:par>
                                <p:cTn id="68" presetID="17" presetClass="entr" presetSubtype="8"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750" fill="hold"/>
                                        <p:tgtEl>
                                          <p:spTgt spid="15"/>
                                        </p:tgtEl>
                                        <p:attrNameLst>
                                          <p:attrName>ppt_x</p:attrName>
                                        </p:attrNameLst>
                                      </p:cBhvr>
                                      <p:tavLst>
                                        <p:tav tm="0">
                                          <p:val>
                                            <p:strVal val="#ppt_x-#ppt_w/2"/>
                                          </p:val>
                                        </p:tav>
                                        <p:tav tm="100000">
                                          <p:val>
                                            <p:strVal val="#ppt_x"/>
                                          </p:val>
                                        </p:tav>
                                      </p:tavLst>
                                    </p:anim>
                                    <p:anim calcmode="lin" valueType="num">
                                      <p:cBhvr>
                                        <p:cTn id="71" dur="750" fill="hold"/>
                                        <p:tgtEl>
                                          <p:spTgt spid="15"/>
                                        </p:tgtEl>
                                        <p:attrNameLst>
                                          <p:attrName>ppt_y</p:attrName>
                                        </p:attrNameLst>
                                      </p:cBhvr>
                                      <p:tavLst>
                                        <p:tav tm="0">
                                          <p:val>
                                            <p:strVal val="#ppt_y"/>
                                          </p:val>
                                        </p:tav>
                                        <p:tav tm="100000">
                                          <p:val>
                                            <p:strVal val="#ppt_y"/>
                                          </p:val>
                                        </p:tav>
                                      </p:tavLst>
                                    </p:anim>
                                    <p:anim calcmode="lin" valueType="num">
                                      <p:cBhvr>
                                        <p:cTn id="72" dur="750" fill="hold"/>
                                        <p:tgtEl>
                                          <p:spTgt spid="15"/>
                                        </p:tgtEl>
                                        <p:attrNameLst>
                                          <p:attrName>ppt_w</p:attrName>
                                        </p:attrNameLst>
                                      </p:cBhvr>
                                      <p:tavLst>
                                        <p:tav tm="0">
                                          <p:val>
                                            <p:fltVal val="0"/>
                                          </p:val>
                                        </p:tav>
                                        <p:tav tm="100000">
                                          <p:val>
                                            <p:strVal val="#ppt_w"/>
                                          </p:val>
                                        </p:tav>
                                      </p:tavLst>
                                    </p:anim>
                                    <p:anim calcmode="lin" valueType="num">
                                      <p:cBhvr>
                                        <p:cTn id="73" dur="750" fill="hold"/>
                                        <p:tgtEl>
                                          <p:spTgt spid="15"/>
                                        </p:tgtEl>
                                        <p:attrNameLst>
                                          <p:attrName>ppt_h</p:attrName>
                                        </p:attrNameLst>
                                      </p:cBhvr>
                                      <p:tavLst>
                                        <p:tav tm="0">
                                          <p:val>
                                            <p:strVal val="#ppt_h"/>
                                          </p:val>
                                        </p:tav>
                                        <p:tav tm="100000">
                                          <p:val>
                                            <p:strVal val="#ppt_h"/>
                                          </p:val>
                                        </p:tav>
                                      </p:tavLst>
                                    </p:anim>
                                  </p:childTnLst>
                                </p:cTn>
                              </p:par>
                              <p:par>
                                <p:cTn id="74" presetID="17" presetClass="entr" presetSubtype="8"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750" fill="hold"/>
                                        <p:tgtEl>
                                          <p:spTgt spid="13"/>
                                        </p:tgtEl>
                                        <p:attrNameLst>
                                          <p:attrName>ppt_x</p:attrName>
                                        </p:attrNameLst>
                                      </p:cBhvr>
                                      <p:tavLst>
                                        <p:tav tm="0">
                                          <p:val>
                                            <p:strVal val="#ppt_x-#ppt_w/2"/>
                                          </p:val>
                                        </p:tav>
                                        <p:tav tm="100000">
                                          <p:val>
                                            <p:strVal val="#ppt_x"/>
                                          </p:val>
                                        </p:tav>
                                      </p:tavLst>
                                    </p:anim>
                                    <p:anim calcmode="lin" valueType="num">
                                      <p:cBhvr>
                                        <p:cTn id="77" dur="750" fill="hold"/>
                                        <p:tgtEl>
                                          <p:spTgt spid="13"/>
                                        </p:tgtEl>
                                        <p:attrNameLst>
                                          <p:attrName>ppt_y</p:attrName>
                                        </p:attrNameLst>
                                      </p:cBhvr>
                                      <p:tavLst>
                                        <p:tav tm="0">
                                          <p:val>
                                            <p:strVal val="#ppt_y"/>
                                          </p:val>
                                        </p:tav>
                                        <p:tav tm="100000">
                                          <p:val>
                                            <p:strVal val="#ppt_y"/>
                                          </p:val>
                                        </p:tav>
                                      </p:tavLst>
                                    </p:anim>
                                    <p:anim calcmode="lin" valueType="num">
                                      <p:cBhvr>
                                        <p:cTn id="78" dur="750" fill="hold"/>
                                        <p:tgtEl>
                                          <p:spTgt spid="13"/>
                                        </p:tgtEl>
                                        <p:attrNameLst>
                                          <p:attrName>ppt_w</p:attrName>
                                        </p:attrNameLst>
                                      </p:cBhvr>
                                      <p:tavLst>
                                        <p:tav tm="0">
                                          <p:val>
                                            <p:fltVal val="0"/>
                                          </p:val>
                                        </p:tav>
                                        <p:tav tm="100000">
                                          <p:val>
                                            <p:strVal val="#ppt_w"/>
                                          </p:val>
                                        </p:tav>
                                      </p:tavLst>
                                    </p:anim>
                                    <p:anim calcmode="lin" valueType="num">
                                      <p:cBhvr>
                                        <p:cTn id="79" dur="750" fill="hold"/>
                                        <p:tgtEl>
                                          <p:spTgt spid="13"/>
                                        </p:tgtEl>
                                        <p:attrNameLst>
                                          <p:attrName>ppt_h</p:attrName>
                                        </p:attrNameLst>
                                      </p:cBhvr>
                                      <p:tavLst>
                                        <p:tav tm="0">
                                          <p:val>
                                            <p:strVal val="#ppt_h"/>
                                          </p:val>
                                        </p:tav>
                                        <p:tav tm="100000">
                                          <p:val>
                                            <p:strVal val="#ppt_h"/>
                                          </p:val>
                                        </p:tav>
                                      </p:tavLst>
                                    </p:anim>
                                  </p:childTnLst>
                                </p:cTn>
                              </p:par>
                              <p:par>
                                <p:cTn id="80" presetID="17" presetClass="entr" presetSubtype="8"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750" fill="hold"/>
                                        <p:tgtEl>
                                          <p:spTgt spid="14"/>
                                        </p:tgtEl>
                                        <p:attrNameLst>
                                          <p:attrName>ppt_x</p:attrName>
                                        </p:attrNameLst>
                                      </p:cBhvr>
                                      <p:tavLst>
                                        <p:tav tm="0">
                                          <p:val>
                                            <p:strVal val="#ppt_x-#ppt_w/2"/>
                                          </p:val>
                                        </p:tav>
                                        <p:tav tm="100000">
                                          <p:val>
                                            <p:strVal val="#ppt_x"/>
                                          </p:val>
                                        </p:tav>
                                      </p:tavLst>
                                    </p:anim>
                                    <p:anim calcmode="lin" valueType="num">
                                      <p:cBhvr>
                                        <p:cTn id="83" dur="750" fill="hold"/>
                                        <p:tgtEl>
                                          <p:spTgt spid="14"/>
                                        </p:tgtEl>
                                        <p:attrNameLst>
                                          <p:attrName>ppt_y</p:attrName>
                                        </p:attrNameLst>
                                      </p:cBhvr>
                                      <p:tavLst>
                                        <p:tav tm="0">
                                          <p:val>
                                            <p:strVal val="#ppt_y"/>
                                          </p:val>
                                        </p:tav>
                                        <p:tav tm="100000">
                                          <p:val>
                                            <p:strVal val="#ppt_y"/>
                                          </p:val>
                                        </p:tav>
                                      </p:tavLst>
                                    </p:anim>
                                    <p:anim calcmode="lin" valueType="num">
                                      <p:cBhvr>
                                        <p:cTn id="84" dur="750" fill="hold"/>
                                        <p:tgtEl>
                                          <p:spTgt spid="14"/>
                                        </p:tgtEl>
                                        <p:attrNameLst>
                                          <p:attrName>ppt_w</p:attrName>
                                        </p:attrNameLst>
                                      </p:cBhvr>
                                      <p:tavLst>
                                        <p:tav tm="0">
                                          <p:val>
                                            <p:fltVal val="0"/>
                                          </p:val>
                                        </p:tav>
                                        <p:tav tm="100000">
                                          <p:val>
                                            <p:strVal val="#ppt_w"/>
                                          </p:val>
                                        </p:tav>
                                      </p:tavLst>
                                    </p:anim>
                                    <p:anim calcmode="lin" valueType="num">
                                      <p:cBhvr>
                                        <p:cTn id="85" dur="750" fill="hold"/>
                                        <p:tgtEl>
                                          <p:spTgt spid="14"/>
                                        </p:tgtEl>
                                        <p:attrNameLst>
                                          <p:attrName>ppt_h</p:attrName>
                                        </p:attrNameLst>
                                      </p:cBhvr>
                                      <p:tavLst>
                                        <p:tav tm="0">
                                          <p:val>
                                            <p:strVal val="#ppt_h"/>
                                          </p:val>
                                        </p:tav>
                                        <p:tav tm="100000">
                                          <p:val>
                                            <p:strVal val="#ppt_h"/>
                                          </p:val>
                                        </p:tav>
                                      </p:tavLst>
                                    </p:anim>
                                  </p:childTnLst>
                                </p:cTn>
                              </p:par>
                              <p:par>
                                <p:cTn id="86" presetID="17" presetClass="entr" presetSubtype="8"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750" fill="hold"/>
                                        <p:tgtEl>
                                          <p:spTgt spid="27"/>
                                        </p:tgtEl>
                                        <p:attrNameLst>
                                          <p:attrName>ppt_x</p:attrName>
                                        </p:attrNameLst>
                                      </p:cBhvr>
                                      <p:tavLst>
                                        <p:tav tm="0">
                                          <p:val>
                                            <p:strVal val="#ppt_x-#ppt_w/2"/>
                                          </p:val>
                                        </p:tav>
                                        <p:tav tm="100000">
                                          <p:val>
                                            <p:strVal val="#ppt_x"/>
                                          </p:val>
                                        </p:tav>
                                      </p:tavLst>
                                    </p:anim>
                                    <p:anim calcmode="lin" valueType="num">
                                      <p:cBhvr>
                                        <p:cTn id="89" dur="750" fill="hold"/>
                                        <p:tgtEl>
                                          <p:spTgt spid="27"/>
                                        </p:tgtEl>
                                        <p:attrNameLst>
                                          <p:attrName>ppt_y</p:attrName>
                                        </p:attrNameLst>
                                      </p:cBhvr>
                                      <p:tavLst>
                                        <p:tav tm="0">
                                          <p:val>
                                            <p:strVal val="#ppt_y"/>
                                          </p:val>
                                        </p:tav>
                                        <p:tav tm="100000">
                                          <p:val>
                                            <p:strVal val="#ppt_y"/>
                                          </p:val>
                                        </p:tav>
                                      </p:tavLst>
                                    </p:anim>
                                    <p:anim calcmode="lin" valueType="num">
                                      <p:cBhvr>
                                        <p:cTn id="90" dur="750" fill="hold"/>
                                        <p:tgtEl>
                                          <p:spTgt spid="27"/>
                                        </p:tgtEl>
                                        <p:attrNameLst>
                                          <p:attrName>ppt_w</p:attrName>
                                        </p:attrNameLst>
                                      </p:cBhvr>
                                      <p:tavLst>
                                        <p:tav tm="0">
                                          <p:val>
                                            <p:fltVal val="0"/>
                                          </p:val>
                                        </p:tav>
                                        <p:tav tm="100000">
                                          <p:val>
                                            <p:strVal val="#ppt_w"/>
                                          </p:val>
                                        </p:tav>
                                      </p:tavLst>
                                    </p:anim>
                                    <p:anim calcmode="lin" valueType="num">
                                      <p:cBhvr>
                                        <p:cTn id="91" dur="750" fill="hold"/>
                                        <p:tgtEl>
                                          <p:spTgt spid="27"/>
                                        </p:tgtEl>
                                        <p:attrNameLst>
                                          <p:attrName>ppt_h</p:attrName>
                                        </p:attrNameLst>
                                      </p:cBhvr>
                                      <p:tavLst>
                                        <p:tav tm="0">
                                          <p:val>
                                            <p:strVal val="#ppt_h"/>
                                          </p:val>
                                        </p:tav>
                                        <p:tav tm="100000">
                                          <p:val>
                                            <p:strVal val="#ppt_h"/>
                                          </p:val>
                                        </p:tav>
                                      </p:tavLst>
                                    </p:anim>
                                  </p:childTnLst>
                                </p:cTn>
                              </p:par>
                              <p:par>
                                <p:cTn id="92" presetID="17" presetClass="entr" presetSubtype="8"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750" fill="hold"/>
                                        <p:tgtEl>
                                          <p:spTgt spid="25"/>
                                        </p:tgtEl>
                                        <p:attrNameLst>
                                          <p:attrName>ppt_x</p:attrName>
                                        </p:attrNameLst>
                                      </p:cBhvr>
                                      <p:tavLst>
                                        <p:tav tm="0">
                                          <p:val>
                                            <p:strVal val="#ppt_x-#ppt_w/2"/>
                                          </p:val>
                                        </p:tav>
                                        <p:tav tm="100000">
                                          <p:val>
                                            <p:strVal val="#ppt_x"/>
                                          </p:val>
                                        </p:tav>
                                      </p:tavLst>
                                    </p:anim>
                                    <p:anim calcmode="lin" valueType="num">
                                      <p:cBhvr>
                                        <p:cTn id="95" dur="750" fill="hold"/>
                                        <p:tgtEl>
                                          <p:spTgt spid="25"/>
                                        </p:tgtEl>
                                        <p:attrNameLst>
                                          <p:attrName>ppt_y</p:attrName>
                                        </p:attrNameLst>
                                      </p:cBhvr>
                                      <p:tavLst>
                                        <p:tav tm="0">
                                          <p:val>
                                            <p:strVal val="#ppt_y"/>
                                          </p:val>
                                        </p:tav>
                                        <p:tav tm="100000">
                                          <p:val>
                                            <p:strVal val="#ppt_y"/>
                                          </p:val>
                                        </p:tav>
                                      </p:tavLst>
                                    </p:anim>
                                    <p:anim calcmode="lin" valueType="num">
                                      <p:cBhvr>
                                        <p:cTn id="96" dur="750" fill="hold"/>
                                        <p:tgtEl>
                                          <p:spTgt spid="25"/>
                                        </p:tgtEl>
                                        <p:attrNameLst>
                                          <p:attrName>ppt_w</p:attrName>
                                        </p:attrNameLst>
                                      </p:cBhvr>
                                      <p:tavLst>
                                        <p:tav tm="0">
                                          <p:val>
                                            <p:fltVal val="0"/>
                                          </p:val>
                                        </p:tav>
                                        <p:tav tm="100000">
                                          <p:val>
                                            <p:strVal val="#ppt_w"/>
                                          </p:val>
                                        </p:tav>
                                      </p:tavLst>
                                    </p:anim>
                                    <p:anim calcmode="lin" valueType="num">
                                      <p:cBhvr>
                                        <p:cTn id="97" dur="750" fill="hold"/>
                                        <p:tgtEl>
                                          <p:spTgt spid="25"/>
                                        </p:tgtEl>
                                        <p:attrNameLst>
                                          <p:attrName>ppt_h</p:attrName>
                                        </p:attrNameLst>
                                      </p:cBhvr>
                                      <p:tavLst>
                                        <p:tav tm="0">
                                          <p:val>
                                            <p:strVal val="#ppt_h"/>
                                          </p:val>
                                        </p:tav>
                                        <p:tav tm="100000">
                                          <p:val>
                                            <p:strVal val="#ppt_h"/>
                                          </p:val>
                                        </p:tav>
                                      </p:tavLst>
                                    </p:anim>
                                  </p:childTnLst>
                                </p:cTn>
                              </p:par>
                              <p:par>
                                <p:cTn id="98" presetID="17" presetClass="entr" presetSubtype="8"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p:cTn id="100" dur="750" fill="hold"/>
                                        <p:tgtEl>
                                          <p:spTgt spid="26"/>
                                        </p:tgtEl>
                                        <p:attrNameLst>
                                          <p:attrName>ppt_x</p:attrName>
                                        </p:attrNameLst>
                                      </p:cBhvr>
                                      <p:tavLst>
                                        <p:tav tm="0">
                                          <p:val>
                                            <p:strVal val="#ppt_x-#ppt_w/2"/>
                                          </p:val>
                                        </p:tav>
                                        <p:tav tm="100000">
                                          <p:val>
                                            <p:strVal val="#ppt_x"/>
                                          </p:val>
                                        </p:tav>
                                      </p:tavLst>
                                    </p:anim>
                                    <p:anim calcmode="lin" valueType="num">
                                      <p:cBhvr>
                                        <p:cTn id="101" dur="750" fill="hold"/>
                                        <p:tgtEl>
                                          <p:spTgt spid="26"/>
                                        </p:tgtEl>
                                        <p:attrNameLst>
                                          <p:attrName>ppt_y</p:attrName>
                                        </p:attrNameLst>
                                      </p:cBhvr>
                                      <p:tavLst>
                                        <p:tav tm="0">
                                          <p:val>
                                            <p:strVal val="#ppt_y"/>
                                          </p:val>
                                        </p:tav>
                                        <p:tav tm="100000">
                                          <p:val>
                                            <p:strVal val="#ppt_y"/>
                                          </p:val>
                                        </p:tav>
                                      </p:tavLst>
                                    </p:anim>
                                    <p:anim calcmode="lin" valueType="num">
                                      <p:cBhvr>
                                        <p:cTn id="102" dur="750" fill="hold"/>
                                        <p:tgtEl>
                                          <p:spTgt spid="26"/>
                                        </p:tgtEl>
                                        <p:attrNameLst>
                                          <p:attrName>ppt_w</p:attrName>
                                        </p:attrNameLst>
                                      </p:cBhvr>
                                      <p:tavLst>
                                        <p:tav tm="0">
                                          <p:val>
                                            <p:fltVal val="0"/>
                                          </p:val>
                                        </p:tav>
                                        <p:tav tm="100000">
                                          <p:val>
                                            <p:strVal val="#ppt_w"/>
                                          </p:val>
                                        </p:tav>
                                      </p:tavLst>
                                    </p:anim>
                                    <p:anim calcmode="lin" valueType="num">
                                      <p:cBhvr>
                                        <p:cTn id="103" dur="750" fill="hold"/>
                                        <p:tgtEl>
                                          <p:spTgt spid="26"/>
                                        </p:tgtEl>
                                        <p:attrNameLst>
                                          <p:attrName>ppt_h</p:attrName>
                                        </p:attrNameLst>
                                      </p:cBhvr>
                                      <p:tavLst>
                                        <p:tav tm="0">
                                          <p:val>
                                            <p:strVal val="#ppt_h"/>
                                          </p:val>
                                        </p:tav>
                                        <p:tav tm="100000">
                                          <p:val>
                                            <p:strVal val="#ppt_h"/>
                                          </p:val>
                                        </p:tav>
                                      </p:tavLst>
                                    </p:anim>
                                  </p:childTnLst>
                                </p:cTn>
                              </p:par>
                              <p:par>
                                <p:cTn id="104" presetID="17" presetClass="entr" presetSubtype="8"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p:cTn id="106" dur="750" fill="hold"/>
                                        <p:tgtEl>
                                          <p:spTgt spid="35"/>
                                        </p:tgtEl>
                                        <p:attrNameLst>
                                          <p:attrName>ppt_x</p:attrName>
                                        </p:attrNameLst>
                                      </p:cBhvr>
                                      <p:tavLst>
                                        <p:tav tm="0">
                                          <p:val>
                                            <p:strVal val="#ppt_x-#ppt_w/2"/>
                                          </p:val>
                                        </p:tav>
                                        <p:tav tm="100000">
                                          <p:val>
                                            <p:strVal val="#ppt_x"/>
                                          </p:val>
                                        </p:tav>
                                      </p:tavLst>
                                    </p:anim>
                                    <p:anim calcmode="lin" valueType="num">
                                      <p:cBhvr>
                                        <p:cTn id="107" dur="750" fill="hold"/>
                                        <p:tgtEl>
                                          <p:spTgt spid="35"/>
                                        </p:tgtEl>
                                        <p:attrNameLst>
                                          <p:attrName>ppt_y</p:attrName>
                                        </p:attrNameLst>
                                      </p:cBhvr>
                                      <p:tavLst>
                                        <p:tav tm="0">
                                          <p:val>
                                            <p:strVal val="#ppt_y"/>
                                          </p:val>
                                        </p:tav>
                                        <p:tav tm="100000">
                                          <p:val>
                                            <p:strVal val="#ppt_y"/>
                                          </p:val>
                                        </p:tav>
                                      </p:tavLst>
                                    </p:anim>
                                    <p:anim calcmode="lin" valueType="num">
                                      <p:cBhvr>
                                        <p:cTn id="108" dur="750" fill="hold"/>
                                        <p:tgtEl>
                                          <p:spTgt spid="35"/>
                                        </p:tgtEl>
                                        <p:attrNameLst>
                                          <p:attrName>ppt_w</p:attrName>
                                        </p:attrNameLst>
                                      </p:cBhvr>
                                      <p:tavLst>
                                        <p:tav tm="0">
                                          <p:val>
                                            <p:fltVal val="0"/>
                                          </p:val>
                                        </p:tav>
                                        <p:tav tm="100000">
                                          <p:val>
                                            <p:strVal val="#ppt_w"/>
                                          </p:val>
                                        </p:tav>
                                      </p:tavLst>
                                    </p:anim>
                                    <p:anim calcmode="lin" valueType="num">
                                      <p:cBhvr>
                                        <p:cTn id="109" dur="750" fill="hold"/>
                                        <p:tgtEl>
                                          <p:spTgt spid="35"/>
                                        </p:tgtEl>
                                        <p:attrNameLst>
                                          <p:attrName>ppt_h</p:attrName>
                                        </p:attrNameLst>
                                      </p:cBhvr>
                                      <p:tavLst>
                                        <p:tav tm="0">
                                          <p:val>
                                            <p:strVal val="#ppt_h"/>
                                          </p:val>
                                        </p:tav>
                                        <p:tav tm="100000">
                                          <p:val>
                                            <p:strVal val="#ppt_h"/>
                                          </p:val>
                                        </p:tav>
                                      </p:tavLst>
                                    </p:anim>
                                  </p:childTnLst>
                                </p:cTn>
                              </p:par>
                              <p:par>
                                <p:cTn id="110" presetID="17" presetClass="entr" presetSubtype="8" fill="hold" grpId="0"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750" fill="hold"/>
                                        <p:tgtEl>
                                          <p:spTgt spid="33"/>
                                        </p:tgtEl>
                                        <p:attrNameLst>
                                          <p:attrName>ppt_x</p:attrName>
                                        </p:attrNameLst>
                                      </p:cBhvr>
                                      <p:tavLst>
                                        <p:tav tm="0">
                                          <p:val>
                                            <p:strVal val="#ppt_x-#ppt_w/2"/>
                                          </p:val>
                                        </p:tav>
                                        <p:tav tm="100000">
                                          <p:val>
                                            <p:strVal val="#ppt_x"/>
                                          </p:val>
                                        </p:tav>
                                      </p:tavLst>
                                    </p:anim>
                                    <p:anim calcmode="lin" valueType="num">
                                      <p:cBhvr>
                                        <p:cTn id="113" dur="750" fill="hold"/>
                                        <p:tgtEl>
                                          <p:spTgt spid="33"/>
                                        </p:tgtEl>
                                        <p:attrNameLst>
                                          <p:attrName>ppt_y</p:attrName>
                                        </p:attrNameLst>
                                      </p:cBhvr>
                                      <p:tavLst>
                                        <p:tav tm="0">
                                          <p:val>
                                            <p:strVal val="#ppt_y"/>
                                          </p:val>
                                        </p:tav>
                                        <p:tav tm="100000">
                                          <p:val>
                                            <p:strVal val="#ppt_y"/>
                                          </p:val>
                                        </p:tav>
                                      </p:tavLst>
                                    </p:anim>
                                    <p:anim calcmode="lin" valueType="num">
                                      <p:cBhvr>
                                        <p:cTn id="114" dur="750" fill="hold"/>
                                        <p:tgtEl>
                                          <p:spTgt spid="33"/>
                                        </p:tgtEl>
                                        <p:attrNameLst>
                                          <p:attrName>ppt_w</p:attrName>
                                        </p:attrNameLst>
                                      </p:cBhvr>
                                      <p:tavLst>
                                        <p:tav tm="0">
                                          <p:val>
                                            <p:fltVal val="0"/>
                                          </p:val>
                                        </p:tav>
                                        <p:tav tm="100000">
                                          <p:val>
                                            <p:strVal val="#ppt_w"/>
                                          </p:val>
                                        </p:tav>
                                      </p:tavLst>
                                    </p:anim>
                                    <p:anim calcmode="lin" valueType="num">
                                      <p:cBhvr>
                                        <p:cTn id="115" dur="750" fill="hold"/>
                                        <p:tgtEl>
                                          <p:spTgt spid="33"/>
                                        </p:tgtEl>
                                        <p:attrNameLst>
                                          <p:attrName>ppt_h</p:attrName>
                                        </p:attrNameLst>
                                      </p:cBhvr>
                                      <p:tavLst>
                                        <p:tav tm="0">
                                          <p:val>
                                            <p:strVal val="#ppt_h"/>
                                          </p:val>
                                        </p:tav>
                                        <p:tav tm="100000">
                                          <p:val>
                                            <p:strVal val="#ppt_h"/>
                                          </p:val>
                                        </p:tav>
                                      </p:tavLst>
                                    </p:anim>
                                  </p:childTnLst>
                                </p:cTn>
                              </p:par>
                              <p:par>
                                <p:cTn id="116" presetID="17" presetClass="entr" presetSubtype="8"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750" fill="hold"/>
                                        <p:tgtEl>
                                          <p:spTgt spid="34"/>
                                        </p:tgtEl>
                                        <p:attrNameLst>
                                          <p:attrName>ppt_x</p:attrName>
                                        </p:attrNameLst>
                                      </p:cBhvr>
                                      <p:tavLst>
                                        <p:tav tm="0">
                                          <p:val>
                                            <p:strVal val="#ppt_x-#ppt_w/2"/>
                                          </p:val>
                                        </p:tav>
                                        <p:tav tm="100000">
                                          <p:val>
                                            <p:strVal val="#ppt_x"/>
                                          </p:val>
                                        </p:tav>
                                      </p:tavLst>
                                    </p:anim>
                                    <p:anim calcmode="lin" valueType="num">
                                      <p:cBhvr>
                                        <p:cTn id="119" dur="750" fill="hold"/>
                                        <p:tgtEl>
                                          <p:spTgt spid="34"/>
                                        </p:tgtEl>
                                        <p:attrNameLst>
                                          <p:attrName>ppt_y</p:attrName>
                                        </p:attrNameLst>
                                      </p:cBhvr>
                                      <p:tavLst>
                                        <p:tav tm="0">
                                          <p:val>
                                            <p:strVal val="#ppt_y"/>
                                          </p:val>
                                        </p:tav>
                                        <p:tav tm="100000">
                                          <p:val>
                                            <p:strVal val="#ppt_y"/>
                                          </p:val>
                                        </p:tav>
                                      </p:tavLst>
                                    </p:anim>
                                    <p:anim calcmode="lin" valueType="num">
                                      <p:cBhvr>
                                        <p:cTn id="120" dur="750" fill="hold"/>
                                        <p:tgtEl>
                                          <p:spTgt spid="34"/>
                                        </p:tgtEl>
                                        <p:attrNameLst>
                                          <p:attrName>ppt_w</p:attrName>
                                        </p:attrNameLst>
                                      </p:cBhvr>
                                      <p:tavLst>
                                        <p:tav tm="0">
                                          <p:val>
                                            <p:fltVal val="0"/>
                                          </p:val>
                                        </p:tav>
                                        <p:tav tm="100000">
                                          <p:val>
                                            <p:strVal val="#ppt_w"/>
                                          </p:val>
                                        </p:tav>
                                      </p:tavLst>
                                    </p:anim>
                                    <p:anim calcmode="lin" valueType="num">
                                      <p:cBhvr>
                                        <p:cTn id="121" dur="750" fill="hold"/>
                                        <p:tgtEl>
                                          <p:spTgt spid="34"/>
                                        </p:tgtEl>
                                        <p:attrNameLst>
                                          <p:attrName>ppt_h</p:attrName>
                                        </p:attrNameLst>
                                      </p:cBhvr>
                                      <p:tavLst>
                                        <p:tav tm="0">
                                          <p:val>
                                            <p:strVal val="#ppt_h"/>
                                          </p:val>
                                        </p:tav>
                                        <p:tav tm="100000">
                                          <p:val>
                                            <p:strVal val="#ppt_h"/>
                                          </p:val>
                                        </p:tav>
                                      </p:tavLst>
                                    </p:anim>
                                  </p:childTnLst>
                                </p:cTn>
                              </p:par>
                            </p:childTnLst>
                          </p:cTn>
                        </p:par>
                        <p:par>
                          <p:cTn id="122" fill="hold">
                            <p:stCondLst>
                              <p:cond delay="4000"/>
                            </p:stCondLst>
                            <p:childTnLst>
                              <p:par>
                                <p:cTn id="123" presetID="42" presetClass="entr" presetSubtype="0" fill="hold" grpId="0" nodeType="afterEffect">
                                  <p:stCondLst>
                                    <p:cond delay="0"/>
                                  </p:stCondLst>
                                  <p:childTnLst>
                                    <p:set>
                                      <p:cBhvr>
                                        <p:cTn id="124" dur="1" fill="hold">
                                          <p:stCondLst>
                                            <p:cond delay="0"/>
                                          </p:stCondLst>
                                        </p:cTn>
                                        <p:tgtEl>
                                          <p:spTgt spid="56"/>
                                        </p:tgtEl>
                                        <p:attrNameLst>
                                          <p:attrName>style.visibility</p:attrName>
                                        </p:attrNameLst>
                                      </p:cBhvr>
                                      <p:to>
                                        <p:strVal val="visible"/>
                                      </p:to>
                                    </p:set>
                                    <p:animEffect transition="in" filter="fade">
                                      <p:cBhvr>
                                        <p:cTn id="125" dur="500"/>
                                        <p:tgtEl>
                                          <p:spTgt spid="56"/>
                                        </p:tgtEl>
                                      </p:cBhvr>
                                    </p:animEffect>
                                    <p:anim calcmode="lin" valueType="num">
                                      <p:cBhvr>
                                        <p:cTn id="126" dur="500" fill="hold"/>
                                        <p:tgtEl>
                                          <p:spTgt spid="56"/>
                                        </p:tgtEl>
                                        <p:attrNameLst>
                                          <p:attrName>ppt_x</p:attrName>
                                        </p:attrNameLst>
                                      </p:cBhvr>
                                      <p:tavLst>
                                        <p:tav tm="0">
                                          <p:val>
                                            <p:strVal val="#ppt_x"/>
                                          </p:val>
                                        </p:tav>
                                        <p:tav tm="100000">
                                          <p:val>
                                            <p:strVal val="#ppt_x"/>
                                          </p:val>
                                        </p:tav>
                                      </p:tavLst>
                                    </p:anim>
                                    <p:anim calcmode="lin" valueType="num">
                                      <p:cBhvr>
                                        <p:cTn id="127" dur="500" fill="hold"/>
                                        <p:tgtEl>
                                          <p:spTgt spid="56"/>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55"/>
                                        </p:tgtEl>
                                        <p:attrNameLst>
                                          <p:attrName>style.visibility</p:attrName>
                                        </p:attrNameLst>
                                      </p:cBhvr>
                                      <p:to>
                                        <p:strVal val="visible"/>
                                      </p:to>
                                    </p:set>
                                    <p:animEffect transition="in" filter="fade">
                                      <p:cBhvr>
                                        <p:cTn id="130" dur="500"/>
                                        <p:tgtEl>
                                          <p:spTgt spid="55"/>
                                        </p:tgtEl>
                                      </p:cBhvr>
                                    </p:animEffect>
                                    <p:anim calcmode="lin" valueType="num">
                                      <p:cBhvr>
                                        <p:cTn id="131" dur="500" fill="hold"/>
                                        <p:tgtEl>
                                          <p:spTgt spid="55"/>
                                        </p:tgtEl>
                                        <p:attrNameLst>
                                          <p:attrName>ppt_x</p:attrName>
                                        </p:attrNameLst>
                                      </p:cBhvr>
                                      <p:tavLst>
                                        <p:tav tm="0">
                                          <p:val>
                                            <p:strVal val="#ppt_x"/>
                                          </p:val>
                                        </p:tav>
                                        <p:tav tm="100000">
                                          <p:val>
                                            <p:strVal val="#ppt_x"/>
                                          </p:val>
                                        </p:tav>
                                      </p:tavLst>
                                    </p:anim>
                                    <p:anim calcmode="lin" valueType="num">
                                      <p:cBhvr>
                                        <p:cTn id="132" dur="500" fill="hold"/>
                                        <p:tgtEl>
                                          <p:spTgt spid="55"/>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54"/>
                                        </p:tgtEl>
                                        <p:attrNameLst>
                                          <p:attrName>style.visibility</p:attrName>
                                        </p:attrNameLst>
                                      </p:cBhvr>
                                      <p:to>
                                        <p:strVal val="visible"/>
                                      </p:to>
                                    </p:set>
                                    <p:animEffect transition="in" filter="fade">
                                      <p:cBhvr>
                                        <p:cTn id="135" dur="500"/>
                                        <p:tgtEl>
                                          <p:spTgt spid="54"/>
                                        </p:tgtEl>
                                      </p:cBhvr>
                                    </p:animEffect>
                                    <p:anim calcmode="lin" valueType="num">
                                      <p:cBhvr>
                                        <p:cTn id="136" dur="500" fill="hold"/>
                                        <p:tgtEl>
                                          <p:spTgt spid="54"/>
                                        </p:tgtEl>
                                        <p:attrNameLst>
                                          <p:attrName>ppt_x</p:attrName>
                                        </p:attrNameLst>
                                      </p:cBhvr>
                                      <p:tavLst>
                                        <p:tav tm="0">
                                          <p:val>
                                            <p:strVal val="#ppt_x"/>
                                          </p:val>
                                        </p:tav>
                                        <p:tav tm="100000">
                                          <p:val>
                                            <p:strVal val="#ppt_x"/>
                                          </p:val>
                                        </p:tav>
                                      </p:tavLst>
                                    </p:anim>
                                    <p:anim calcmode="lin" valueType="num">
                                      <p:cBhvr>
                                        <p:cTn id="137" dur="500" fill="hold"/>
                                        <p:tgtEl>
                                          <p:spTgt spid="54"/>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3"/>
                                        </p:tgtEl>
                                        <p:attrNameLst>
                                          <p:attrName>style.visibility</p:attrName>
                                        </p:attrNameLst>
                                      </p:cBhvr>
                                      <p:to>
                                        <p:strVal val="visible"/>
                                      </p:to>
                                    </p:set>
                                    <p:animEffect transition="in" filter="fade">
                                      <p:cBhvr>
                                        <p:cTn id="140" dur="500"/>
                                        <p:tgtEl>
                                          <p:spTgt spid="53"/>
                                        </p:tgtEl>
                                      </p:cBhvr>
                                    </p:animEffect>
                                    <p:anim calcmode="lin" valueType="num">
                                      <p:cBhvr>
                                        <p:cTn id="141" dur="500" fill="hold"/>
                                        <p:tgtEl>
                                          <p:spTgt spid="53"/>
                                        </p:tgtEl>
                                        <p:attrNameLst>
                                          <p:attrName>ppt_x</p:attrName>
                                        </p:attrNameLst>
                                      </p:cBhvr>
                                      <p:tavLst>
                                        <p:tav tm="0">
                                          <p:val>
                                            <p:strVal val="#ppt_x"/>
                                          </p:val>
                                        </p:tav>
                                        <p:tav tm="100000">
                                          <p:val>
                                            <p:strVal val="#ppt_x"/>
                                          </p:val>
                                        </p:tav>
                                      </p:tavLst>
                                    </p:anim>
                                    <p:anim calcmode="lin" valueType="num">
                                      <p:cBhvr>
                                        <p:cTn id="142" dur="500" fill="hold"/>
                                        <p:tgtEl>
                                          <p:spTgt spid="53"/>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57"/>
                                        </p:tgtEl>
                                        <p:attrNameLst>
                                          <p:attrName>style.visibility</p:attrName>
                                        </p:attrNameLst>
                                      </p:cBhvr>
                                      <p:to>
                                        <p:strVal val="visible"/>
                                      </p:to>
                                    </p:set>
                                    <p:animEffect transition="in" filter="fade">
                                      <p:cBhvr>
                                        <p:cTn id="145" dur="750"/>
                                        <p:tgtEl>
                                          <p:spTgt spid="57"/>
                                        </p:tgtEl>
                                      </p:cBhvr>
                                    </p:animEffect>
                                    <p:anim calcmode="lin" valueType="num">
                                      <p:cBhvr>
                                        <p:cTn id="146" dur="750" fill="hold"/>
                                        <p:tgtEl>
                                          <p:spTgt spid="57"/>
                                        </p:tgtEl>
                                        <p:attrNameLst>
                                          <p:attrName>ppt_x</p:attrName>
                                        </p:attrNameLst>
                                      </p:cBhvr>
                                      <p:tavLst>
                                        <p:tav tm="0">
                                          <p:val>
                                            <p:strVal val="#ppt_x"/>
                                          </p:val>
                                        </p:tav>
                                        <p:tav tm="100000">
                                          <p:val>
                                            <p:strVal val="#ppt_x"/>
                                          </p:val>
                                        </p:tav>
                                      </p:tavLst>
                                    </p:anim>
                                    <p:anim calcmode="lin" valueType="num">
                                      <p:cBhvr>
                                        <p:cTn id="147" dur="75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3" grpId="0" animBg="1"/>
      <p:bldP spid="14" grpId="0" animBg="1"/>
      <p:bldP spid="15" grpId="0" animBg="1"/>
      <p:bldP spid="25" grpId="0" animBg="1"/>
      <p:bldP spid="26" grpId="0" animBg="1"/>
      <p:bldP spid="27" grpId="0" animBg="1"/>
      <p:bldP spid="33" grpId="0" animBg="1"/>
      <p:bldP spid="34" grpId="0" animBg="1"/>
      <p:bldP spid="35" grpId="0" animBg="1"/>
      <p:bldP spid="53" grpId="0"/>
      <p:bldP spid="54" grpId="0"/>
      <p:bldP spid="55" grpId="0"/>
      <p:bldP spid="56" grpId="0"/>
      <p:bldP spid="57" grpId="0"/>
      <p:bldP spid="58" grpId="0" animBg="1"/>
      <p:bldP spid="59" grpId="0" animBg="1"/>
      <p:bldP spid="60" grpId="0" animBg="1"/>
      <p:bldP spid="61" grpId="0" animBg="1"/>
      <p:bldP spid="62" grpId="0" animBg="1"/>
      <p:bldP spid="63" grpId="0"/>
      <p:bldP spid="64" grpId="0" animBg="1"/>
      <p:bldP spid="65" grpId="0"/>
      <p:bldP spid="66" grpId="0" animBg="1"/>
      <p:bldP spid="67" grpId="0"/>
      <p:bldP spid="68" grpId="0" animBg="1"/>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21243" y="1337535"/>
            <a:ext cx="4312872" cy="2461721"/>
            <a:chOff x="345504" y="1787852"/>
            <a:chExt cx="5750496" cy="3282295"/>
          </a:xfrm>
        </p:grpSpPr>
        <p:grpSp>
          <p:nvGrpSpPr>
            <p:cNvPr id="17" name="组合 16"/>
            <p:cNvGrpSpPr/>
            <p:nvPr/>
          </p:nvGrpSpPr>
          <p:grpSpPr bwMode="auto">
            <a:xfrm>
              <a:off x="345504" y="1787852"/>
              <a:ext cx="5750496" cy="3282295"/>
              <a:chOff x="8540751" y="4843463"/>
              <a:chExt cx="8012112" cy="4562475"/>
            </a:xfrm>
            <a:effectLst/>
          </p:grpSpPr>
          <p:sp>
            <p:nvSpPr>
              <p:cNvPr id="19" name="任意多边形: 形状 18"/>
              <p:cNvSpPr/>
              <p:nvPr/>
            </p:nvSpPr>
            <p:spPr bwMode="auto">
              <a:xfrm>
                <a:off x="9321800" y="4843463"/>
                <a:ext cx="6480176" cy="4421188"/>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chemeClr val="tx2">
                  <a:lumMod val="50000"/>
                </a:schemeClr>
              </a:solidFill>
              <a:ln>
                <a:noFill/>
              </a:ln>
            </p:spPr>
            <p:txBody>
              <a:bodyPr anchor="ctr"/>
              <a:lstStyle/>
              <a:p>
                <a:pPr algn="ctr"/>
                <a:endParaRPr/>
              </a:p>
            </p:txBody>
          </p:sp>
          <p:sp>
            <p:nvSpPr>
              <p:cNvPr id="20" name="任意多边形: 形状 19"/>
              <p:cNvSpPr/>
              <p:nvPr/>
            </p:nvSpPr>
            <p:spPr bwMode="auto">
              <a:xfrm>
                <a:off x="8542336" y="9169402"/>
                <a:ext cx="8008936" cy="142874"/>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chemeClr val="bg1">
                  <a:lumMod val="95000"/>
                </a:schemeClr>
              </a:solidFill>
              <a:ln>
                <a:noFill/>
              </a:ln>
            </p:spPr>
            <p:txBody>
              <a:bodyPr anchor="ctr"/>
              <a:lstStyle/>
              <a:p>
                <a:pPr algn="ctr"/>
                <a:endParaRPr/>
              </a:p>
            </p:txBody>
          </p:sp>
          <p:sp>
            <p:nvSpPr>
              <p:cNvPr id="21" name="任意多边形: 形状 20"/>
              <p:cNvSpPr/>
              <p:nvPr/>
            </p:nvSpPr>
            <p:spPr bwMode="auto">
              <a:xfrm>
                <a:off x="8542339" y="9169399"/>
                <a:ext cx="8008939" cy="236539"/>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chemeClr val="tx2"/>
                </a:solidFill>
                <a:miter lim="800000"/>
              </a:ln>
            </p:spPr>
            <p:txBody>
              <a:bodyPr anchor="ctr"/>
              <a:lstStyle/>
              <a:p>
                <a:pPr algn="ctr"/>
                <a:endParaRPr/>
              </a:p>
            </p:txBody>
          </p:sp>
          <p:sp>
            <p:nvSpPr>
              <p:cNvPr id="22" name="任意多边形: 形状 21"/>
              <p:cNvSpPr/>
              <p:nvPr/>
            </p:nvSpPr>
            <p:spPr bwMode="auto">
              <a:xfrm>
                <a:off x="8540751" y="9312275"/>
                <a:ext cx="8012112"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chemeClr val="tx2">
                  <a:lumMod val="50000"/>
                </a:schemeClr>
              </a:solidFill>
              <a:ln>
                <a:noFill/>
              </a:ln>
            </p:spPr>
            <p:txBody>
              <a:bodyPr anchor="ctr"/>
              <a:lstStyle/>
              <a:p>
                <a:pPr algn="ctr"/>
                <a:endParaRPr/>
              </a:p>
            </p:txBody>
          </p:sp>
          <p:sp>
            <p:nvSpPr>
              <p:cNvPr id="23" name="任意多边形: 形状 22"/>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chemeClr val="tx2">
                  <a:lumMod val="50000"/>
                </a:schemeClr>
              </a:solidFill>
              <a:ln>
                <a:noFill/>
              </a:ln>
            </p:spPr>
            <p:txBody>
              <a:bodyPr anchor="ctr"/>
              <a:lstStyle/>
              <a:p>
                <a:pPr algn="ctr"/>
                <a:endParaRPr/>
              </a:p>
            </p:txBody>
          </p:sp>
          <p:sp>
            <p:nvSpPr>
              <p:cNvPr id="24" name="任意多边形: 形状 23"/>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p:spPr>
            <p:txBody>
              <a:bodyPr anchor="ctr"/>
              <a:lstStyle/>
              <a:p>
                <a:pPr algn="ctr"/>
                <a:endParaRPr/>
              </a:p>
            </p:txBody>
          </p:sp>
        </p:grpSp>
        <p:sp>
          <p:nvSpPr>
            <p:cNvPr id="18" name="矩形 17"/>
            <p:cNvSpPr/>
            <p:nvPr/>
          </p:nvSpPr>
          <p:spPr>
            <a:xfrm>
              <a:off x="1085227" y="2041661"/>
              <a:ext cx="4271050" cy="2700705"/>
            </a:xfrm>
            <a:prstGeom prst="rect">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5" name="组合 24"/>
          <p:cNvGrpSpPr/>
          <p:nvPr/>
        </p:nvGrpSpPr>
        <p:grpSpPr>
          <a:xfrm>
            <a:off x="4584120" y="1337536"/>
            <a:ext cx="4338638" cy="1209429"/>
            <a:chOff x="4584120" y="1336741"/>
            <a:chExt cx="4338638" cy="1209429"/>
          </a:xfrm>
        </p:grpSpPr>
        <p:sp>
          <p:nvSpPr>
            <p:cNvPr id="5" name="矩形 4"/>
            <p:cNvSpPr/>
            <p:nvPr/>
          </p:nvSpPr>
          <p:spPr bwMode="auto">
            <a:xfrm>
              <a:off x="4584120" y="1336741"/>
              <a:ext cx="4338638" cy="1209429"/>
            </a:xfrm>
            <a:prstGeom prst="rect">
              <a:avLst/>
            </a:prstGeom>
            <a:solidFill>
              <a:schemeClr val="accent1">
                <a:lumMod val="100000"/>
              </a:schemeClr>
            </a:solidFill>
            <a:ln w="19050">
              <a:noFill/>
              <a:round/>
            </a:ln>
          </p:spPr>
          <p:txBody>
            <a:bodyPr anchor="ctr"/>
            <a:lstStyle/>
            <a:p>
              <a:pPr algn="ctr"/>
              <a:endParaRPr dirty="0"/>
            </a:p>
          </p:txBody>
        </p:sp>
        <p:sp>
          <p:nvSpPr>
            <p:cNvPr id="7" name="椭圆 6"/>
            <p:cNvSpPr/>
            <p:nvPr/>
          </p:nvSpPr>
          <p:spPr bwMode="auto">
            <a:xfrm>
              <a:off x="4750139" y="1603918"/>
              <a:ext cx="675075" cy="675075"/>
            </a:xfrm>
            <a:prstGeom prst="ellipse">
              <a:avLst/>
            </a:prstGeom>
            <a:solidFill>
              <a:schemeClr val="bg1"/>
            </a:solidFill>
            <a:ln w="19050">
              <a:noFill/>
              <a:round/>
            </a:ln>
          </p:spPr>
          <p:txBody>
            <a:bodyPr anchor="ctr"/>
            <a:lstStyle/>
            <a:p>
              <a:pPr algn="ctr"/>
              <a:endParaRPr/>
            </a:p>
          </p:txBody>
        </p:sp>
        <p:sp>
          <p:nvSpPr>
            <p:cNvPr id="9" name="任意多边形: 形状 8"/>
            <p:cNvSpPr/>
            <p:nvPr/>
          </p:nvSpPr>
          <p:spPr bwMode="auto">
            <a:xfrm>
              <a:off x="4886301" y="1745753"/>
              <a:ext cx="402750" cy="391405"/>
            </a:xfrm>
            <a:custGeom>
              <a:avLst/>
              <a:gdLst>
                <a:gd name="connsiteX0" fmla="*/ 279778 w 338138"/>
                <a:gd name="connsiteY0" fmla="*/ 231775 h 328613"/>
                <a:gd name="connsiteX1" fmla="*/ 289126 w 338138"/>
                <a:gd name="connsiteY1" fmla="*/ 271719 h 328613"/>
                <a:gd name="connsiteX2" fmla="*/ 283784 w 338138"/>
                <a:gd name="connsiteY2" fmla="*/ 279708 h 328613"/>
                <a:gd name="connsiteX3" fmla="*/ 282449 w 338138"/>
                <a:gd name="connsiteY3" fmla="*/ 279708 h 328613"/>
                <a:gd name="connsiteX4" fmla="*/ 275771 w 338138"/>
                <a:gd name="connsiteY4" fmla="*/ 274382 h 328613"/>
                <a:gd name="connsiteX5" fmla="*/ 265087 w 338138"/>
                <a:gd name="connsiteY5" fmla="*/ 234438 h 328613"/>
                <a:gd name="connsiteX6" fmla="*/ 239712 w 338138"/>
                <a:gd name="connsiteY6" fmla="*/ 273050 h 328613"/>
                <a:gd name="connsiteX7" fmla="*/ 282449 w 338138"/>
                <a:gd name="connsiteY7" fmla="*/ 314325 h 328613"/>
                <a:gd name="connsiteX8" fmla="*/ 323850 w 338138"/>
                <a:gd name="connsiteY8" fmla="*/ 273050 h 328613"/>
                <a:gd name="connsiteX9" fmla="*/ 282449 w 338138"/>
                <a:gd name="connsiteY9" fmla="*/ 231775 h 328613"/>
                <a:gd name="connsiteX10" fmla="*/ 279778 w 338138"/>
                <a:gd name="connsiteY10" fmla="*/ 231775 h 328613"/>
                <a:gd name="connsiteX11" fmla="*/ 55688 w 338138"/>
                <a:gd name="connsiteY11" fmla="*/ 231775 h 328613"/>
                <a:gd name="connsiteX12" fmla="*/ 14287 w 338138"/>
                <a:gd name="connsiteY12" fmla="*/ 273050 h 328613"/>
                <a:gd name="connsiteX13" fmla="*/ 55688 w 338138"/>
                <a:gd name="connsiteY13" fmla="*/ 314325 h 328613"/>
                <a:gd name="connsiteX14" fmla="*/ 98425 w 338138"/>
                <a:gd name="connsiteY14" fmla="*/ 273050 h 328613"/>
                <a:gd name="connsiteX15" fmla="*/ 97089 w 338138"/>
                <a:gd name="connsiteY15" fmla="*/ 265062 h 328613"/>
                <a:gd name="connsiteX16" fmla="*/ 58359 w 338138"/>
                <a:gd name="connsiteY16" fmla="*/ 279708 h 328613"/>
                <a:gd name="connsiteX17" fmla="*/ 55688 w 338138"/>
                <a:gd name="connsiteY17" fmla="*/ 279708 h 328613"/>
                <a:gd name="connsiteX18" fmla="*/ 49011 w 338138"/>
                <a:gd name="connsiteY18" fmla="*/ 275713 h 328613"/>
                <a:gd name="connsiteX19" fmla="*/ 53017 w 338138"/>
                <a:gd name="connsiteY19" fmla="*/ 266393 h 328613"/>
                <a:gd name="connsiteX20" fmla="*/ 91747 w 338138"/>
                <a:gd name="connsiteY20" fmla="*/ 251747 h 328613"/>
                <a:gd name="connsiteX21" fmla="*/ 55688 w 338138"/>
                <a:gd name="connsiteY21" fmla="*/ 231775 h 328613"/>
                <a:gd name="connsiteX22" fmla="*/ 39613 w 338138"/>
                <a:gd name="connsiteY22" fmla="*/ 195263 h 328613"/>
                <a:gd name="connsiteX23" fmla="*/ 92431 w 338138"/>
                <a:gd name="connsiteY23" fmla="*/ 195263 h 328613"/>
                <a:gd name="connsiteX24" fmla="*/ 97713 w 338138"/>
                <a:gd name="connsiteY24" fmla="*/ 196583 h 328613"/>
                <a:gd name="connsiteX25" fmla="*/ 138647 w 338138"/>
                <a:gd name="connsiteY25" fmla="*/ 237513 h 328613"/>
                <a:gd name="connsiteX26" fmla="*/ 139967 w 338138"/>
                <a:gd name="connsiteY26" fmla="*/ 244114 h 328613"/>
                <a:gd name="connsiteX27" fmla="*/ 136006 w 338138"/>
                <a:gd name="connsiteY27" fmla="*/ 249395 h 328613"/>
                <a:gd name="connsiteX28" fmla="*/ 109597 w 338138"/>
                <a:gd name="connsiteY28" fmla="*/ 259958 h 328613"/>
                <a:gd name="connsiteX29" fmla="*/ 110918 w 338138"/>
                <a:gd name="connsiteY29" fmla="*/ 273161 h 328613"/>
                <a:gd name="connsiteX30" fmla="*/ 55459 w 338138"/>
                <a:gd name="connsiteY30" fmla="*/ 328613 h 328613"/>
                <a:gd name="connsiteX31" fmla="*/ 0 w 338138"/>
                <a:gd name="connsiteY31" fmla="*/ 273161 h 328613"/>
                <a:gd name="connsiteX32" fmla="*/ 55459 w 338138"/>
                <a:gd name="connsiteY32" fmla="*/ 217708 h 328613"/>
                <a:gd name="connsiteX33" fmla="*/ 104315 w 338138"/>
                <a:gd name="connsiteY33" fmla="*/ 246755 h 328613"/>
                <a:gd name="connsiteX34" fmla="*/ 121481 w 338138"/>
                <a:gd name="connsiteY34" fmla="*/ 240153 h 328613"/>
                <a:gd name="connsiteX35" fmla="*/ 89790 w 338138"/>
                <a:gd name="connsiteY35" fmla="*/ 208466 h 328613"/>
                <a:gd name="connsiteX36" fmla="*/ 39613 w 338138"/>
                <a:gd name="connsiteY36" fmla="*/ 208466 h 328613"/>
                <a:gd name="connsiteX37" fmla="*/ 33011 w 338138"/>
                <a:gd name="connsiteY37" fmla="*/ 201864 h 328613"/>
                <a:gd name="connsiteX38" fmla="*/ 39613 w 338138"/>
                <a:gd name="connsiteY38" fmla="*/ 195263 h 328613"/>
                <a:gd name="connsiteX39" fmla="*/ 155575 w 338138"/>
                <a:gd name="connsiteY39" fmla="*/ 0 h 328613"/>
                <a:gd name="connsiteX40" fmla="*/ 191294 w 338138"/>
                <a:gd name="connsiteY40" fmla="*/ 35490 h 328613"/>
                <a:gd name="connsiteX41" fmla="*/ 156898 w 338138"/>
                <a:gd name="connsiteY41" fmla="*/ 70980 h 328613"/>
                <a:gd name="connsiteX42" fmla="*/ 167481 w 338138"/>
                <a:gd name="connsiteY42" fmla="*/ 80181 h 328613"/>
                <a:gd name="connsiteX43" fmla="*/ 168804 w 338138"/>
                <a:gd name="connsiteY43" fmla="*/ 81496 h 328613"/>
                <a:gd name="connsiteX44" fmla="*/ 196586 w 338138"/>
                <a:gd name="connsiteY44" fmla="*/ 126187 h 328613"/>
                <a:gd name="connsiteX45" fmla="*/ 225690 w 338138"/>
                <a:gd name="connsiteY45" fmla="*/ 130131 h 328613"/>
                <a:gd name="connsiteX46" fmla="*/ 234950 w 338138"/>
                <a:gd name="connsiteY46" fmla="*/ 138017 h 328613"/>
                <a:gd name="connsiteX47" fmla="*/ 257440 w 338138"/>
                <a:gd name="connsiteY47" fmla="*/ 149847 h 328613"/>
                <a:gd name="connsiteX48" fmla="*/ 260086 w 338138"/>
                <a:gd name="connsiteY48" fmla="*/ 155105 h 328613"/>
                <a:gd name="connsiteX49" fmla="*/ 270669 w 338138"/>
                <a:gd name="connsiteY49" fmla="*/ 197168 h 328613"/>
                <a:gd name="connsiteX50" fmla="*/ 278607 w 338138"/>
                <a:gd name="connsiteY50" fmla="*/ 197168 h 328613"/>
                <a:gd name="connsiteX51" fmla="*/ 315648 w 338138"/>
                <a:gd name="connsiteY51" fmla="*/ 205054 h 328613"/>
                <a:gd name="connsiteX52" fmla="*/ 319617 w 338138"/>
                <a:gd name="connsiteY52" fmla="*/ 214255 h 328613"/>
                <a:gd name="connsiteX53" fmla="*/ 310357 w 338138"/>
                <a:gd name="connsiteY53" fmla="*/ 216884 h 328613"/>
                <a:gd name="connsiteX54" fmla="*/ 278607 w 338138"/>
                <a:gd name="connsiteY54" fmla="*/ 210312 h 328613"/>
                <a:gd name="connsiteX55" fmla="*/ 274638 w 338138"/>
                <a:gd name="connsiteY55" fmla="*/ 211627 h 328613"/>
                <a:gd name="connsiteX56" fmla="*/ 275961 w 338138"/>
                <a:gd name="connsiteY56" fmla="*/ 218199 h 328613"/>
                <a:gd name="connsiteX57" fmla="*/ 282575 w 338138"/>
                <a:gd name="connsiteY57" fmla="*/ 218199 h 328613"/>
                <a:gd name="connsiteX58" fmla="*/ 338138 w 338138"/>
                <a:gd name="connsiteY58" fmla="*/ 273406 h 328613"/>
                <a:gd name="connsiteX59" fmla="*/ 282575 w 338138"/>
                <a:gd name="connsiteY59" fmla="*/ 328613 h 328613"/>
                <a:gd name="connsiteX60" fmla="*/ 229659 w 338138"/>
                <a:gd name="connsiteY60" fmla="*/ 289180 h 328613"/>
                <a:gd name="connsiteX61" fmla="*/ 183356 w 338138"/>
                <a:gd name="connsiteY61" fmla="*/ 289180 h 328613"/>
                <a:gd name="connsiteX62" fmla="*/ 175419 w 338138"/>
                <a:gd name="connsiteY62" fmla="*/ 282607 h 328613"/>
                <a:gd name="connsiteX63" fmla="*/ 183356 w 338138"/>
                <a:gd name="connsiteY63" fmla="*/ 276035 h 328613"/>
                <a:gd name="connsiteX64" fmla="*/ 227013 w 338138"/>
                <a:gd name="connsiteY64" fmla="*/ 276035 h 328613"/>
                <a:gd name="connsiteX65" fmla="*/ 227013 w 338138"/>
                <a:gd name="connsiteY65" fmla="*/ 273406 h 328613"/>
                <a:gd name="connsiteX66" fmla="*/ 262732 w 338138"/>
                <a:gd name="connsiteY66" fmla="*/ 222142 h 328613"/>
                <a:gd name="connsiteX67" fmla="*/ 261409 w 338138"/>
                <a:gd name="connsiteY67" fmla="*/ 214255 h 328613"/>
                <a:gd name="connsiteX68" fmla="*/ 230981 w 338138"/>
                <a:gd name="connsiteY68" fmla="*/ 239231 h 328613"/>
                <a:gd name="connsiteX69" fmla="*/ 224367 w 338138"/>
                <a:gd name="connsiteY69" fmla="*/ 243174 h 328613"/>
                <a:gd name="connsiteX70" fmla="*/ 221721 w 338138"/>
                <a:gd name="connsiteY70" fmla="*/ 241859 h 328613"/>
                <a:gd name="connsiteX71" fmla="*/ 219075 w 338138"/>
                <a:gd name="connsiteY71" fmla="*/ 232658 h 328613"/>
                <a:gd name="connsiteX72" fmla="*/ 257440 w 338138"/>
                <a:gd name="connsiteY72" fmla="*/ 201111 h 328613"/>
                <a:gd name="connsiteX73" fmla="*/ 248180 w 338138"/>
                <a:gd name="connsiteY73" fmla="*/ 160363 h 328613"/>
                <a:gd name="connsiteX74" fmla="*/ 228336 w 338138"/>
                <a:gd name="connsiteY74" fmla="*/ 151162 h 328613"/>
                <a:gd name="connsiteX75" fmla="*/ 227013 w 338138"/>
                <a:gd name="connsiteY75" fmla="*/ 149847 h 328613"/>
                <a:gd name="connsiteX76" fmla="*/ 224367 w 338138"/>
                <a:gd name="connsiteY76" fmla="*/ 149847 h 328613"/>
                <a:gd name="connsiteX77" fmla="*/ 188648 w 338138"/>
                <a:gd name="connsiteY77" fmla="*/ 149847 h 328613"/>
                <a:gd name="connsiteX78" fmla="*/ 179388 w 338138"/>
                <a:gd name="connsiteY78" fmla="*/ 145904 h 328613"/>
                <a:gd name="connsiteX79" fmla="*/ 178065 w 338138"/>
                <a:gd name="connsiteY79" fmla="*/ 144589 h 328613"/>
                <a:gd name="connsiteX80" fmla="*/ 170127 w 338138"/>
                <a:gd name="connsiteY80" fmla="*/ 134074 h 328613"/>
                <a:gd name="connsiteX81" fmla="*/ 168804 w 338138"/>
                <a:gd name="connsiteY81" fmla="*/ 140646 h 328613"/>
                <a:gd name="connsiteX82" fmla="*/ 167481 w 338138"/>
                <a:gd name="connsiteY82" fmla="*/ 148533 h 328613"/>
                <a:gd name="connsiteX83" fmla="*/ 166158 w 338138"/>
                <a:gd name="connsiteY83" fmla="*/ 152476 h 328613"/>
                <a:gd name="connsiteX84" fmla="*/ 166158 w 338138"/>
                <a:gd name="connsiteY84" fmla="*/ 156420 h 328613"/>
                <a:gd name="connsiteX85" fmla="*/ 163513 w 338138"/>
                <a:gd name="connsiteY85" fmla="*/ 164306 h 328613"/>
                <a:gd name="connsiteX86" fmla="*/ 162190 w 338138"/>
                <a:gd name="connsiteY86" fmla="*/ 170879 h 328613"/>
                <a:gd name="connsiteX87" fmla="*/ 160867 w 338138"/>
                <a:gd name="connsiteY87" fmla="*/ 173507 h 328613"/>
                <a:gd name="connsiteX88" fmla="*/ 200554 w 338138"/>
                <a:gd name="connsiteY88" fmla="*/ 182709 h 328613"/>
                <a:gd name="connsiteX89" fmla="*/ 201877 w 338138"/>
                <a:gd name="connsiteY89" fmla="*/ 182709 h 328613"/>
                <a:gd name="connsiteX90" fmla="*/ 215106 w 338138"/>
                <a:gd name="connsiteY90" fmla="*/ 205054 h 328613"/>
                <a:gd name="connsiteX91" fmla="*/ 212461 w 338138"/>
                <a:gd name="connsiteY91" fmla="*/ 210312 h 328613"/>
                <a:gd name="connsiteX92" fmla="*/ 163513 w 338138"/>
                <a:gd name="connsiteY92" fmla="*/ 289180 h 328613"/>
                <a:gd name="connsiteX93" fmla="*/ 144992 w 338138"/>
                <a:gd name="connsiteY93" fmla="*/ 293123 h 328613"/>
                <a:gd name="connsiteX94" fmla="*/ 139700 w 338138"/>
                <a:gd name="connsiteY94" fmla="*/ 276035 h 328613"/>
                <a:gd name="connsiteX95" fmla="*/ 168804 w 338138"/>
                <a:gd name="connsiteY95" fmla="*/ 214255 h 328613"/>
                <a:gd name="connsiteX96" fmla="*/ 125148 w 338138"/>
                <a:gd name="connsiteY96" fmla="*/ 206369 h 328613"/>
                <a:gd name="connsiteX97" fmla="*/ 103981 w 338138"/>
                <a:gd name="connsiteY97" fmla="*/ 195853 h 328613"/>
                <a:gd name="connsiteX98" fmla="*/ 97367 w 338138"/>
                <a:gd name="connsiteY98" fmla="*/ 164306 h 328613"/>
                <a:gd name="connsiteX99" fmla="*/ 121179 w 338138"/>
                <a:gd name="connsiteY99" fmla="*/ 95955 h 328613"/>
                <a:gd name="connsiteX100" fmla="*/ 121179 w 338138"/>
                <a:gd name="connsiteY100" fmla="*/ 90697 h 328613"/>
                <a:gd name="connsiteX101" fmla="*/ 143669 w 338138"/>
                <a:gd name="connsiteY101" fmla="*/ 68351 h 328613"/>
                <a:gd name="connsiteX102" fmla="*/ 119856 w 338138"/>
                <a:gd name="connsiteY102" fmla="*/ 35490 h 328613"/>
                <a:gd name="connsiteX103" fmla="*/ 155575 w 338138"/>
                <a:gd name="connsiteY103"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8138" h="328613">
                  <a:moveTo>
                    <a:pt x="279778" y="231775"/>
                  </a:moveTo>
                  <a:cubicBezTo>
                    <a:pt x="279778" y="231775"/>
                    <a:pt x="279778" y="231775"/>
                    <a:pt x="289126" y="271719"/>
                  </a:cubicBezTo>
                  <a:cubicBezTo>
                    <a:pt x="290462" y="275713"/>
                    <a:pt x="287791" y="278376"/>
                    <a:pt x="283784" y="279708"/>
                  </a:cubicBezTo>
                  <a:cubicBezTo>
                    <a:pt x="283784" y="279708"/>
                    <a:pt x="282449" y="279708"/>
                    <a:pt x="282449" y="279708"/>
                  </a:cubicBezTo>
                  <a:cubicBezTo>
                    <a:pt x="279778" y="279708"/>
                    <a:pt x="275771" y="278376"/>
                    <a:pt x="275771" y="274382"/>
                  </a:cubicBezTo>
                  <a:cubicBezTo>
                    <a:pt x="275771" y="274382"/>
                    <a:pt x="275771" y="274382"/>
                    <a:pt x="265087" y="234438"/>
                  </a:cubicBezTo>
                  <a:cubicBezTo>
                    <a:pt x="250396" y="241095"/>
                    <a:pt x="239712" y="255741"/>
                    <a:pt x="239712" y="273050"/>
                  </a:cubicBezTo>
                  <a:cubicBezTo>
                    <a:pt x="239712" y="295685"/>
                    <a:pt x="259745" y="314325"/>
                    <a:pt x="282449" y="314325"/>
                  </a:cubicBezTo>
                  <a:cubicBezTo>
                    <a:pt x="305153" y="314325"/>
                    <a:pt x="323850" y="295685"/>
                    <a:pt x="323850" y="273050"/>
                  </a:cubicBezTo>
                  <a:cubicBezTo>
                    <a:pt x="323850" y="250416"/>
                    <a:pt x="305153" y="231775"/>
                    <a:pt x="282449" y="231775"/>
                  </a:cubicBezTo>
                  <a:cubicBezTo>
                    <a:pt x="281113" y="231775"/>
                    <a:pt x="279778" y="231775"/>
                    <a:pt x="279778" y="231775"/>
                  </a:cubicBezTo>
                  <a:close/>
                  <a:moveTo>
                    <a:pt x="55688" y="231775"/>
                  </a:moveTo>
                  <a:cubicBezTo>
                    <a:pt x="32984" y="231775"/>
                    <a:pt x="14287" y="250416"/>
                    <a:pt x="14287" y="273050"/>
                  </a:cubicBezTo>
                  <a:cubicBezTo>
                    <a:pt x="14287" y="295685"/>
                    <a:pt x="32984" y="314325"/>
                    <a:pt x="55688" y="314325"/>
                  </a:cubicBezTo>
                  <a:cubicBezTo>
                    <a:pt x="78392" y="314325"/>
                    <a:pt x="98425" y="295685"/>
                    <a:pt x="98425" y="273050"/>
                  </a:cubicBezTo>
                  <a:cubicBezTo>
                    <a:pt x="98425" y="270387"/>
                    <a:pt x="97089" y="267724"/>
                    <a:pt x="97089" y="265062"/>
                  </a:cubicBezTo>
                  <a:cubicBezTo>
                    <a:pt x="97089" y="265062"/>
                    <a:pt x="97089" y="265062"/>
                    <a:pt x="58359" y="279708"/>
                  </a:cubicBezTo>
                  <a:cubicBezTo>
                    <a:pt x="57024" y="279708"/>
                    <a:pt x="57024" y="279708"/>
                    <a:pt x="55688" y="279708"/>
                  </a:cubicBezTo>
                  <a:cubicBezTo>
                    <a:pt x="53017" y="279708"/>
                    <a:pt x="50346" y="278376"/>
                    <a:pt x="49011" y="275713"/>
                  </a:cubicBezTo>
                  <a:cubicBezTo>
                    <a:pt x="47675" y="271719"/>
                    <a:pt x="49011" y="267724"/>
                    <a:pt x="53017" y="266393"/>
                  </a:cubicBezTo>
                  <a:cubicBezTo>
                    <a:pt x="53017" y="266393"/>
                    <a:pt x="53017" y="266393"/>
                    <a:pt x="91747" y="251747"/>
                  </a:cubicBezTo>
                  <a:cubicBezTo>
                    <a:pt x="83734" y="239764"/>
                    <a:pt x="70379" y="231775"/>
                    <a:pt x="55688" y="231775"/>
                  </a:cubicBezTo>
                  <a:close/>
                  <a:moveTo>
                    <a:pt x="39613" y="195263"/>
                  </a:moveTo>
                  <a:cubicBezTo>
                    <a:pt x="39613" y="195263"/>
                    <a:pt x="39613" y="195263"/>
                    <a:pt x="92431" y="195263"/>
                  </a:cubicBezTo>
                  <a:cubicBezTo>
                    <a:pt x="95072" y="195263"/>
                    <a:pt x="96393" y="195263"/>
                    <a:pt x="97713" y="196583"/>
                  </a:cubicBezTo>
                  <a:cubicBezTo>
                    <a:pt x="97713" y="196583"/>
                    <a:pt x="97713" y="196583"/>
                    <a:pt x="138647" y="237513"/>
                  </a:cubicBezTo>
                  <a:cubicBezTo>
                    <a:pt x="139967" y="238833"/>
                    <a:pt x="141288" y="241474"/>
                    <a:pt x="139967" y="244114"/>
                  </a:cubicBezTo>
                  <a:cubicBezTo>
                    <a:pt x="139967" y="246755"/>
                    <a:pt x="138647" y="248075"/>
                    <a:pt x="136006" y="249395"/>
                  </a:cubicBezTo>
                  <a:cubicBezTo>
                    <a:pt x="136006" y="249395"/>
                    <a:pt x="136006" y="249395"/>
                    <a:pt x="109597" y="259958"/>
                  </a:cubicBezTo>
                  <a:cubicBezTo>
                    <a:pt x="110918" y="263919"/>
                    <a:pt x="110918" y="267880"/>
                    <a:pt x="110918" y="273161"/>
                  </a:cubicBezTo>
                  <a:cubicBezTo>
                    <a:pt x="110918" y="303528"/>
                    <a:pt x="85829" y="328613"/>
                    <a:pt x="55459" y="328613"/>
                  </a:cubicBezTo>
                  <a:cubicBezTo>
                    <a:pt x="25088" y="328613"/>
                    <a:pt x="0" y="303528"/>
                    <a:pt x="0" y="273161"/>
                  </a:cubicBezTo>
                  <a:cubicBezTo>
                    <a:pt x="0" y="242794"/>
                    <a:pt x="25088" y="217708"/>
                    <a:pt x="55459" y="217708"/>
                  </a:cubicBezTo>
                  <a:cubicBezTo>
                    <a:pt x="76586" y="217708"/>
                    <a:pt x="95072" y="229590"/>
                    <a:pt x="104315" y="246755"/>
                  </a:cubicBezTo>
                  <a:cubicBezTo>
                    <a:pt x="104315" y="246755"/>
                    <a:pt x="104315" y="246755"/>
                    <a:pt x="121481" y="240153"/>
                  </a:cubicBezTo>
                  <a:cubicBezTo>
                    <a:pt x="121481" y="240153"/>
                    <a:pt x="121481" y="240153"/>
                    <a:pt x="89790" y="208466"/>
                  </a:cubicBezTo>
                  <a:cubicBezTo>
                    <a:pt x="89790" y="208466"/>
                    <a:pt x="89790" y="208466"/>
                    <a:pt x="39613" y="208466"/>
                  </a:cubicBezTo>
                  <a:cubicBezTo>
                    <a:pt x="35652" y="208466"/>
                    <a:pt x="33011" y="205825"/>
                    <a:pt x="33011" y="201864"/>
                  </a:cubicBezTo>
                  <a:cubicBezTo>
                    <a:pt x="33011" y="197903"/>
                    <a:pt x="35652" y="195263"/>
                    <a:pt x="39613" y="195263"/>
                  </a:cubicBezTo>
                  <a:close/>
                  <a:moveTo>
                    <a:pt x="155575" y="0"/>
                  </a:moveTo>
                  <a:cubicBezTo>
                    <a:pt x="175419" y="0"/>
                    <a:pt x="191294" y="15773"/>
                    <a:pt x="191294" y="35490"/>
                  </a:cubicBezTo>
                  <a:cubicBezTo>
                    <a:pt x="191294" y="53892"/>
                    <a:pt x="175419" y="69666"/>
                    <a:pt x="156898" y="70980"/>
                  </a:cubicBezTo>
                  <a:cubicBezTo>
                    <a:pt x="160867" y="72295"/>
                    <a:pt x="164835" y="76238"/>
                    <a:pt x="167481" y="80181"/>
                  </a:cubicBezTo>
                  <a:cubicBezTo>
                    <a:pt x="168804" y="80181"/>
                    <a:pt x="168804" y="80181"/>
                    <a:pt x="168804" y="81496"/>
                  </a:cubicBezTo>
                  <a:cubicBezTo>
                    <a:pt x="168804" y="81496"/>
                    <a:pt x="168804" y="81496"/>
                    <a:pt x="196586" y="126187"/>
                  </a:cubicBezTo>
                  <a:cubicBezTo>
                    <a:pt x="196586" y="126187"/>
                    <a:pt x="196586" y="126187"/>
                    <a:pt x="225690" y="130131"/>
                  </a:cubicBezTo>
                  <a:cubicBezTo>
                    <a:pt x="230981" y="130131"/>
                    <a:pt x="234950" y="134074"/>
                    <a:pt x="234950" y="138017"/>
                  </a:cubicBezTo>
                  <a:cubicBezTo>
                    <a:pt x="234950" y="138017"/>
                    <a:pt x="234950" y="138017"/>
                    <a:pt x="257440" y="149847"/>
                  </a:cubicBezTo>
                  <a:cubicBezTo>
                    <a:pt x="258763" y="151162"/>
                    <a:pt x="260086" y="152476"/>
                    <a:pt x="260086" y="155105"/>
                  </a:cubicBezTo>
                  <a:cubicBezTo>
                    <a:pt x="260086" y="155105"/>
                    <a:pt x="260086" y="155105"/>
                    <a:pt x="270669" y="197168"/>
                  </a:cubicBezTo>
                  <a:cubicBezTo>
                    <a:pt x="273315" y="197168"/>
                    <a:pt x="275961" y="197168"/>
                    <a:pt x="278607" y="197168"/>
                  </a:cubicBezTo>
                  <a:cubicBezTo>
                    <a:pt x="291836" y="195853"/>
                    <a:pt x="303742" y="198482"/>
                    <a:pt x="315648" y="205054"/>
                  </a:cubicBezTo>
                  <a:cubicBezTo>
                    <a:pt x="319617" y="206369"/>
                    <a:pt x="320940" y="210312"/>
                    <a:pt x="319617" y="214255"/>
                  </a:cubicBezTo>
                  <a:cubicBezTo>
                    <a:pt x="316971" y="216884"/>
                    <a:pt x="313003" y="219513"/>
                    <a:pt x="310357" y="216884"/>
                  </a:cubicBezTo>
                  <a:cubicBezTo>
                    <a:pt x="299773" y="211627"/>
                    <a:pt x="289190" y="210312"/>
                    <a:pt x="278607" y="210312"/>
                  </a:cubicBezTo>
                  <a:cubicBezTo>
                    <a:pt x="277284" y="210312"/>
                    <a:pt x="275961" y="210312"/>
                    <a:pt x="274638" y="211627"/>
                  </a:cubicBezTo>
                  <a:cubicBezTo>
                    <a:pt x="274638" y="211627"/>
                    <a:pt x="274638" y="211627"/>
                    <a:pt x="275961" y="218199"/>
                  </a:cubicBezTo>
                  <a:cubicBezTo>
                    <a:pt x="278607" y="218199"/>
                    <a:pt x="279930" y="218199"/>
                    <a:pt x="282575" y="218199"/>
                  </a:cubicBezTo>
                  <a:cubicBezTo>
                    <a:pt x="313003" y="218199"/>
                    <a:pt x="338138" y="243174"/>
                    <a:pt x="338138" y="273406"/>
                  </a:cubicBezTo>
                  <a:cubicBezTo>
                    <a:pt x="338138" y="303639"/>
                    <a:pt x="313003" y="328613"/>
                    <a:pt x="282575" y="328613"/>
                  </a:cubicBezTo>
                  <a:cubicBezTo>
                    <a:pt x="257440" y="328613"/>
                    <a:pt x="236273" y="312840"/>
                    <a:pt x="229659" y="289180"/>
                  </a:cubicBezTo>
                  <a:cubicBezTo>
                    <a:pt x="229659" y="289180"/>
                    <a:pt x="229659" y="289180"/>
                    <a:pt x="183356" y="289180"/>
                  </a:cubicBezTo>
                  <a:cubicBezTo>
                    <a:pt x="179388" y="289180"/>
                    <a:pt x="175419" y="286551"/>
                    <a:pt x="175419" y="282607"/>
                  </a:cubicBezTo>
                  <a:cubicBezTo>
                    <a:pt x="175419" y="278664"/>
                    <a:pt x="179388" y="276035"/>
                    <a:pt x="183356" y="276035"/>
                  </a:cubicBezTo>
                  <a:cubicBezTo>
                    <a:pt x="183356" y="276035"/>
                    <a:pt x="183356" y="276035"/>
                    <a:pt x="227013" y="276035"/>
                  </a:cubicBezTo>
                  <a:cubicBezTo>
                    <a:pt x="227013" y="274721"/>
                    <a:pt x="227013" y="274721"/>
                    <a:pt x="227013" y="273406"/>
                  </a:cubicBezTo>
                  <a:cubicBezTo>
                    <a:pt x="227013" y="249746"/>
                    <a:pt x="241565" y="230029"/>
                    <a:pt x="262732" y="222142"/>
                  </a:cubicBezTo>
                  <a:cubicBezTo>
                    <a:pt x="262732" y="222142"/>
                    <a:pt x="262732" y="222142"/>
                    <a:pt x="261409" y="214255"/>
                  </a:cubicBezTo>
                  <a:cubicBezTo>
                    <a:pt x="248180" y="219513"/>
                    <a:pt x="237596" y="228714"/>
                    <a:pt x="230981" y="239231"/>
                  </a:cubicBezTo>
                  <a:cubicBezTo>
                    <a:pt x="229659" y="241859"/>
                    <a:pt x="227013" y="243174"/>
                    <a:pt x="224367" y="243174"/>
                  </a:cubicBezTo>
                  <a:cubicBezTo>
                    <a:pt x="224367" y="243174"/>
                    <a:pt x="223044" y="243174"/>
                    <a:pt x="221721" y="241859"/>
                  </a:cubicBezTo>
                  <a:cubicBezTo>
                    <a:pt x="217752" y="240545"/>
                    <a:pt x="216429" y="235287"/>
                    <a:pt x="219075" y="232658"/>
                  </a:cubicBezTo>
                  <a:cubicBezTo>
                    <a:pt x="228336" y="218199"/>
                    <a:pt x="241565" y="206369"/>
                    <a:pt x="257440" y="201111"/>
                  </a:cubicBezTo>
                  <a:cubicBezTo>
                    <a:pt x="257440" y="201111"/>
                    <a:pt x="257440" y="201111"/>
                    <a:pt x="248180" y="160363"/>
                  </a:cubicBezTo>
                  <a:cubicBezTo>
                    <a:pt x="248180" y="160363"/>
                    <a:pt x="248180" y="160363"/>
                    <a:pt x="228336" y="151162"/>
                  </a:cubicBezTo>
                  <a:cubicBezTo>
                    <a:pt x="228336" y="151162"/>
                    <a:pt x="228336" y="149847"/>
                    <a:pt x="227013" y="149847"/>
                  </a:cubicBezTo>
                  <a:cubicBezTo>
                    <a:pt x="227013" y="149847"/>
                    <a:pt x="225690" y="149847"/>
                    <a:pt x="224367" y="149847"/>
                  </a:cubicBezTo>
                  <a:cubicBezTo>
                    <a:pt x="224367" y="149847"/>
                    <a:pt x="224367" y="149847"/>
                    <a:pt x="188648" y="149847"/>
                  </a:cubicBezTo>
                  <a:cubicBezTo>
                    <a:pt x="184679" y="149847"/>
                    <a:pt x="180711" y="148533"/>
                    <a:pt x="179388" y="145904"/>
                  </a:cubicBezTo>
                  <a:cubicBezTo>
                    <a:pt x="179388" y="145904"/>
                    <a:pt x="179388" y="145904"/>
                    <a:pt x="178065" y="144589"/>
                  </a:cubicBezTo>
                  <a:cubicBezTo>
                    <a:pt x="178065" y="144589"/>
                    <a:pt x="178065" y="144589"/>
                    <a:pt x="170127" y="134074"/>
                  </a:cubicBezTo>
                  <a:cubicBezTo>
                    <a:pt x="170127" y="136703"/>
                    <a:pt x="170127" y="138017"/>
                    <a:pt x="168804" y="140646"/>
                  </a:cubicBezTo>
                  <a:cubicBezTo>
                    <a:pt x="168804" y="143275"/>
                    <a:pt x="167481" y="145904"/>
                    <a:pt x="167481" y="148533"/>
                  </a:cubicBezTo>
                  <a:cubicBezTo>
                    <a:pt x="167481" y="149847"/>
                    <a:pt x="167481" y="151162"/>
                    <a:pt x="166158" y="152476"/>
                  </a:cubicBezTo>
                  <a:cubicBezTo>
                    <a:pt x="166158" y="153791"/>
                    <a:pt x="166158" y="155105"/>
                    <a:pt x="166158" y="156420"/>
                  </a:cubicBezTo>
                  <a:cubicBezTo>
                    <a:pt x="164835" y="159048"/>
                    <a:pt x="164835" y="161677"/>
                    <a:pt x="163513" y="164306"/>
                  </a:cubicBezTo>
                  <a:cubicBezTo>
                    <a:pt x="163513" y="166935"/>
                    <a:pt x="162190" y="168250"/>
                    <a:pt x="162190" y="170879"/>
                  </a:cubicBezTo>
                  <a:cubicBezTo>
                    <a:pt x="160867" y="172193"/>
                    <a:pt x="160867" y="172193"/>
                    <a:pt x="160867" y="173507"/>
                  </a:cubicBezTo>
                  <a:cubicBezTo>
                    <a:pt x="160867" y="173507"/>
                    <a:pt x="160867" y="173507"/>
                    <a:pt x="200554" y="182709"/>
                  </a:cubicBezTo>
                  <a:cubicBezTo>
                    <a:pt x="200554" y="182709"/>
                    <a:pt x="200554" y="182709"/>
                    <a:pt x="201877" y="182709"/>
                  </a:cubicBezTo>
                  <a:cubicBezTo>
                    <a:pt x="211138" y="185337"/>
                    <a:pt x="217752" y="195853"/>
                    <a:pt x="215106" y="205054"/>
                  </a:cubicBezTo>
                  <a:cubicBezTo>
                    <a:pt x="215106" y="206369"/>
                    <a:pt x="213784" y="208998"/>
                    <a:pt x="212461" y="210312"/>
                  </a:cubicBezTo>
                  <a:cubicBezTo>
                    <a:pt x="212461" y="210312"/>
                    <a:pt x="212461" y="210312"/>
                    <a:pt x="163513" y="289180"/>
                  </a:cubicBezTo>
                  <a:cubicBezTo>
                    <a:pt x="159544" y="294437"/>
                    <a:pt x="151606" y="297066"/>
                    <a:pt x="144992" y="293123"/>
                  </a:cubicBezTo>
                  <a:cubicBezTo>
                    <a:pt x="138377" y="289180"/>
                    <a:pt x="137054" y="281293"/>
                    <a:pt x="139700" y="276035"/>
                  </a:cubicBezTo>
                  <a:cubicBezTo>
                    <a:pt x="139700" y="276035"/>
                    <a:pt x="139700" y="276035"/>
                    <a:pt x="168804" y="214255"/>
                  </a:cubicBezTo>
                  <a:cubicBezTo>
                    <a:pt x="168804" y="214255"/>
                    <a:pt x="168804" y="214255"/>
                    <a:pt x="125148" y="206369"/>
                  </a:cubicBezTo>
                  <a:cubicBezTo>
                    <a:pt x="115887" y="203740"/>
                    <a:pt x="107950" y="201111"/>
                    <a:pt x="103981" y="195853"/>
                  </a:cubicBezTo>
                  <a:cubicBezTo>
                    <a:pt x="96044" y="186652"/>
                    <a:pt x="92075" y="176136"/>
                    <a:pt x="97367" y="164306"/>
                  </a:cubicBezTo>
                  <a:cubicBezTo>
                    <a:pt x="115887" y="124873"/>
                    <a:pt x="121179" y="95955"/>
                    <a:pt x="121179" y="95955"/>
                  </a:cubicBezTo>
                  <a:cubicBezTo>
                    <a:pt x="121179" y="95955"/>
                    <a:pt x="121179" y="95955"/>
                    <a:pt x="121179" y="90697"/>
                  </a:cubicBezTo>
                  <a:cubicBezTo>
                    <a:pt x="122502" y="78867"/>
                    <a:pt x="131763" y="69666"/>
                    <a:pt x="143669" y="68351"/>
                  </a:cubicBezTo>
                  <a:cubicBezTo>
                    <a:pt x="130440" y="63093"/>
                    <a:pt x="119856" y="49949"/>
                    <a:pt x="119856" y="35490"/>
                  </a:cubicBezTo>
                  <a:cubicBezTo>
                    <a:pt x="119856" y="15773"/>
                    <a:pt x="135731" y="0"/>
                    <a:pt x="155575" y="0"/>
                  </a:cubicBezTo>
                  <a:close/>
                </a:path>
              </a:pathLst>
            </a:custGeom>
            <a:solidFill>
              <a:schemeClr val="accent1">
                <a:lumMod val="100000"/>
              </a:schemeClr>
            </a:solidFill>
            <a:ln w="19050">
              <a:noFill/>
              <a:round/>
            </a:ln>
          </p:spPr>
          <p:txBody>
            <a:bodyPr anchor="ctr"/>
            <a:lstStyle/>
            <a:p>
              <a:pPr algn="ctr"/>
              <a:endParaRPr/>
            </a:p>
          </p:txBody>
        </p:sp>
        <p:grpSp>
          <p:nvGrpSpPr>
            <p:cNvPr id="11" name="组合 10"/>
            <p:cNvGrpSpPr/>
            <p:nvPr/>
          </p:nvGrpSpPr>
          <p:grpSpPr>
            <a:xfrm>
              <a:off x="5591232" y="1569492"/>
              <a:ext cx="3155350" cy="743926"/>
              <a:chOff x="7505490" y="2041661"/>
              <a:chExt cx="4207134" cy="991902"/>
            </a:xfrm>
          </p:grpSpPr>
          <p:sp>
            <p:nvSpPr>
              <p:cNvPr id="15" name="文本框 20"/>
              <p:cNvSpPr txBox="1"/>
              <p:nvPr/>
            </p:nvSpPr>
            <p:spPr>
              <a:xfrm>
                <a:off x="7505490" y="2041661"/>
                <a:ext cx="4207134" cy="422405"/>
              </a:xfrm>
              <a:prstGeom prst="rect">
                <a:avLst/>
              </a:prstGeom>
              <a:noFill/>
            </p:spPr>
            <p:txBody>
              <a:bodyPr wrap="none" lIns="72000" tIns="72000" rIns="72000" bIns="72000" anchor="b" anchorCtr="0">
                <a:normAutofit fontScale="77500" lnSpcReduction="20000"/>
              </a:bodyPr>
              <a:lstStyle/>
              <a:p>
                <a:r>
                  <a:rPr lang="zh-CN" altLang="en-US" b="1">
                    <a:solidFill>
                      <a:schemeClr val="bg1"/>
                    </a:solidFill>
                  </a:rPr>
                  <a:t>标题文本预设</a:t>
                </a:r>
              </a:p>
            </p:txBody>
          </p:sp>
          <p:sp>
            <p:nvSpPr>
              <p:cNvPr id="16" name="文本框 21"/>
              <p:cNvSpPr txBox="1"/>
              <p:nvPr/>
            </p:nvSpPr>
            <p:spPr>
              <a:xfrm>
                <a:off x="7505490" y="2464066"/>
                <a:ext cx="4207134" cy="569497"/>
              </a:xfrm>
              <a:prstGeom prst="rect">
                <a:avLst/>
              </a:prstGeom>
              <a:noFill/>
            </p:spPr>
            <p:txBody>
              <a:bodyPr wrap="square" lIns="72000" tIns="72000" rIns="72000" bIns="72000" anchor="t" anchorCtr="0">
                <a:normAutofit fontScale="77500" lnSpcReduction="20000"/>
              </a:bodyPr>
              <a:lstStyle/>
              <a:p>
                <a:pPr>
                  <a:lnSpc>
                    <a:spcPct val="120000"/>
                  </a:lnSpc>
                </a:pPr>
                <a:r>
                  <a:rPr lang="zh-CN" altLang="en-US" sz="1200">
                    <a:solidFill>
                      <a:schemeClr val="bg1"/>
                    </a:solidFill>
                  </a:rPr>
                  <a:t>此部分内容作为文字排版占位显示（建议使用主题字体）</a:t>
                </a:r>
                <a:br>
                  <a:rPr lang="zh-CN" altLang="en-US" sz="1200">
                    <a:solidFill>
                      <a:schemeClr val="bg1"/>
                    </a:solidFill>
                  </a:rPr>
                </a:br>
                <a:r>
                  <a:rPr lang="zh-CN" altLang="en-US" sz="1200">
                    <a:solidFill>
                      <a:schemeClr val="bg1"/>
                    </a:solidFill>
                  </a:rPr>
                  <a:t>如需更改请在（设置形状格式）菜单下（文本选项）中调整</a:t>
                </a:r>
              </a:p>
            </p:txBody>
          </p:sp>
        </p:grpSp>
      </p:grpSp>
      <p:grpSp>
        <p:nvGrpSpPr>
          <p:cNvPr id="26" name="组合 25"/>
          <p:cNvGrpSpPr/>
          <p:nvPr/>
        </p:nvGrpSpPr>
        <p:grpSpPr>
          <a:xfrm>
            <a:off x="4584120" y="2598125"/>
            <a:ext cx="4338638" cy="1209429"/>
            <a:chOff x="4584120" y="2597330"/>
            <a:chExt cx="4338638" cy="1209429"/>
          </a:xfrm>
        </p:grpSpPr>
        <p:sp>
          <p:nvSpPr>
            <p:cNvPr id="6" name="矩形 5"/>
            <p:cNvSpPr/>
            <p:nvPr/>
          </p:nvSpPr>
          <p:spPr bwMode="auto">
            <a:xfrm>
              <a:off x="4584120" y="2597330"/>
              <a:ext cx="4338638" cy="1209429"/>
            </a:xfrm>
            <a:prstGeom prst="rect">
              <a:avLst/>
            </a:prstGeom>
            <a:solidFill>
              <a:schemeClr val="accent2"/>
            </a:solidFill>
            <a:ln w="19050">
              <a:noFill/>
              <a:round/>
            </a:ln>
          </p:spPr>
          <p:txBody>
            <a:bodyPr anchor="ctr"/>
            <a:lstStyle/>
            <a:p>
              <a:pPr algn="ctr"/>
              <a:endParaRPr/>
            </a:p>
          </p:txBody>
        </p:sp>
        <p:sp>
          <p:nvSpPr>
            <p:cNvPr id="8" name="椭圆 7"/>
            <p:cNvSpPr/>
            <p:nvPr/>
          </p:nvSpPr>
          <p:spPr bwMode="auto">
            <a:xfrm>
              <a:off x="4750139" y="2864507"/>
              <a:ext cx="675075" cy="675075"/>
            </a:xfrm>
            <a:prstGeom prst="ellipse">
              <a:avLst/>
            </a:prstGeom>
            <a:solidFill>
              <a:schemeClr val="bg1"/>
            </a:solidFill>
            <a:ln w="19050">
              <a:noFill/>
              <a:round/>
            </a:ln>
          </p:spPr>
          <p:txBody>
            <a:bodyPr anchor="ctr"/>
            <a:lstStyle/>
            <a:p>
              <a:pPr algn="ctr"/>
              <a:endParaRPr/>
            </a:p>
          </p:txBody>
        </p:sp>
        <p:sp>
          <p:nvSpPr>
            <p:cNvPr id="10" name="任意多边形: 形状 9"/>
            <p:cNvSpPr/>
            <p:nvPr/>
          </p:nvSpPr>
          <p:spPr bwMode="auto">
            <a:xfrm>
              <a:off x="4886301" y="3037798"/>
              <a:ext cx="402750" cy="328492"/>
            </a:xfrm>
            <a:custGeom>
              <a:avLst/>
              <a:gdLst>
                <a:gd name="connsiteX0" fmla="*/ 39952 w 338667"/>
                <a:gd name="connsiteY0" fmla="*/ 252412 h 276225"/>
                <a:gd name="connsiteX1" fmla="*/ 297127 w 338667"/>
                <a:gd name="connsiteY1" fmla="*/ 252412 h 276225"/>
                <a:gd name="connsiteX2" fmla="*/ 297127 w 338667"/>
                <a:gd name="connsiteY2" fmla="*/ 276225 h 276225"/>
                <a:gd name="connsiteX3" fmla="*/ 39952 w 338667"/>
                <a:gd name="connsiteY3" fmla="*/ 276225 h 276225"/>
                <a:gd name="connsiteX4" fmla="*/ 169334 w 338667"/>
                <a:gd name="connsiteY4" fmla="*/ 98425 h 276225"/>
                <a:gd name="connsiteX5" fmla="*/ 225690 w 338667"/>
                <a:gd name="connsiteY5" fmla="*/ 154918 h 276225"/>
                <a:gd name="connsiteX6" fmla="*/ 221758 w 338667"/>
                <a:gd name="connsiteY6" fmla="*/ 177253 h 276225"/>
                <a:gd name="connsiteX7" fmla="*/ 206031 w 338667"/>
                <a:gd name="connsiteY7" fmla="*/ 169370 h 276225"/>
                <a:gd name="connsiteX8" fmla="*/ 206031 w 338667"/>
                <a:gd name="connsiteY8" fmla="*/ 168056 h 276225"/>
                <a:gd name="connsiteX9" fmla="*/ 208652 w 338667"/>
                <a:gd name="connsiteY9" fmla="*/ 154918 h 276225"/>
                <a:gd name="connsiteX10" fmla="*/ 169334 w 338667"/>
                <a:gd name="connsiteY10" fmla="*/ 116818 h 276225"/>
                <a:gd name="connsiteX11" fmla="*/ 130015 w 338667"/>
                <a:gd name="connsiteY11" fmla="*/ 154918 h 276225"/>
                <a:gd name="connsiteX12" fmla="*/ 169334 w 338667"/>
                <a:gd name="connsiteY12" fmla="*/ 194332 h 276225"/>
                <a:gd name="connsiteX13" fmla="*/ 198167 w 338667"/>
                <a:gd name="connsiteY13" fmla="*/ 181194 h 276225"/>
                <a:gd name="connsiteX14" fmla="*/ 199478 w 338667"/>
                <a:gd name="connsiteY14" fmla="*/ 181194 h 276225"/>
                <a:gd name="connsiteX15" fmla="*/ 213895 w 338667"/>
                <a:gd name="connsiteY15" fmla="*/ 190391 h 276225"/>
                <a:gd name="connsiteX16" fmla="*/ 169334 w 338667"/>
                <a:gd name="connsiteY16" fmla="*/ 212725 h 276225"/>
                <a:gd name="connsiteX17" fmla="*/ 112977 w 338667"/>
                <a:gd name="connsiteY17" fmla="*/ 156232 h 276225"/>
                <a:gd name="connsiteX18" fmla="*/ 169334 w 338667"/>
                <a:gd name="connsiteY18" fmla="*/ 98425 h 276225"/>
                <a:gd name="connsiteX19" fmla="*/ 169740 w 338667"/>
                <a:gd name="connsiteY19" fmla="*/ 84137 h 276225"/>
                <a:gd name="connsiteX20" fmla="*/ 98689 w 338667"/>
                <a:gd name="connsiteY20" fmla="*/ 157031 h 276225"/>
                <a:gd name="connsiteX21" fmla="*/ 169740 w 338667"/>
                <a:gd name="connsiteY21" fmla="*/ 228600 h 276225"/>
                <a:gd name="connsiteX22" fmla="*/ 227634 w 338667"/>
                <a:gd name="connsiteY22" fmla="*/ 198117 h 276225"/>
                <a:gd name="connsiteX23" fmla="*/ 236845 w 338667"/>
                <a:gd name="connsiteY23" fmla="*/ 203418 h 276225"/>
                <a:gd name="connsiteX24" fmla="*/ 242108 w 338667"/>
                <a:gd name="connsiteY24" fmla="*/ 199442 h 276225"/>
                <a:gd name="connsiteX25" fmla="*/ 239476 w 338667"/>
                <a:gd name="connsiteY25" fmla="*/ 190165 h 276225"/>
                <a:gd name="connsiteX26" fmla="*/ 234213 w 338667"/>
                <a:gd name="connsiteY26" fmla="*/ 186189 h 276225"/>
                <a:gd name="connsiteX27" fmla="*/ 240792 w 338667"/>
                <a:gd name="connsiteY27" fmla="*/ 157031 h 276225"/>
                <a:gd name="connsiteX28" fmla="*/ 169740 w 338667"/>
                <a:gd name="connsiteY28" fmla="*/ 84137 h 276225"/>
                <a:gd name="connsiteX29" fmla="*/ 280981 w 338667"/>
                <a:gd name="connsiteY29" fmla="*/ 82550 h 276225"/>
                <a:gd name="connsiteX30" fmla="*/ 333639 w 338667"/>
                <a:gd name="connsiteY30" fmla="*/ 82550 h 276225"/>
                <a:gd name="connsiteX31" fmla="*/ 331006 w 338667"/>
                <a:gd name="connsiteY31" fmla="*/ 92075 h 276225"/>
                <a:gd name="connsiteX32" fmla="*/ 279664 w 338667"/>
                <a:gd name="connsiteY32" fmla="*/ 92075 h 276225"/>
                <a:gd name="connsiteX33" fmla="*/ 280981 w 338667"/>
                <a:gd name="connsiteY33" fmla="*/ 82550 h 276225"/>
                <a:gd name="connsiteX34" fmla="*/ 5027 w 338667"/>
                <a:gd name="connsiteY34" fmla="*/ 82550 h 276225"/>
                <a:gd name="connsiteX35" fmla="*/ 57685 w 338667"/>
                <a:gd name="connsiteY35" fmla="*/ 82550 h 276225"/>
                <a:gd name="connsiteX36" fmla="*/ 59002 w 338667"/>
                <a:gd name="connsiteY36" fmla="*/ 92075 h 276225"/>
                <a:gd name="connsiteX37" fmla="*/ 7660 w 338667"/>
                <a:gd name="connsiteY37" fmla="*/ 92075 h 276225"/>
                <a:gd name="connsiteX38" fmla="*/ 5027 w 338667"/>
                <a:gd name="connsiteY38" fmla="*/ 82550 h 276225"/>
                <a:gd name="connsiteX39" fmla="*/ 106627 w 338667"/>
                <a:gd name="connsiteY39" fmla="*/ 47625 h 276225"/>
                <a:gd name="connsiteX40" fmla="*/ 128852 w 338667"/>
                <a:gd name="connsiteY40" fmla="*/ 47625 h 276225"/>
                <a:gd name="connsiteX41" fmla="*/ 128852 w 338667"/>
                <a:gd name="connsiteY41" fmla="*/ 66675 h 276225"/>
                <a:gd name="connsiteX42" fmla="*/ 209815 w 338667"/>
                <a:gd name="connsiteY42" fmla="*/ 66675 h 276225"/>
                <a:gd name="connsiteX43" fmla="*/ 209815 w 338667"/>
                <a:gd name="connsiteY43" fmla="*/ 47625 h 276225"/>
                <a:gd name="connsiteX44" fmla="*/ 232040 w 338667"/>
                <a:gd name="connsiteY44" fmla="*/ 47625 h 276225"/>
                <a:gd name="connsiteX45" fmla="*/ 232040 w 338667"/>
                <a:gd name="connsiteY45" fmla="*/ 66675 h 276225"/>
                <a:gd name="connsiteX46" fmla="*/ 254265 w 338667"/>
                <a:gd name="connsiteY46" fmla="*/ 66675 h 276225"/>
                <a:gd name="connsiteX47" fmla="*/ 295540 w 338667"/>
                <a:gd name="connsiteY47" fmla="*/ 238125 h 276225"/>
                <a:gd name="connsiteX48" fmla="*/ 43127 w 338667"/>
                <a:gd name="connsiteY48" fmla="*/ 238125 h 276225"/>
                <a:gd name="connsiteX49" fmla="*/ 84402 w 338667"/>
                <a:gd name="connsiteY49" fmla="*/ 66675 h 276225"/>
                <a:gd name="connsiteX50" fmla="*/ 106627 w 338667"/>
                <a:gd name="connsiteY50" fmla="*/ 66675 h 276225"/>
                <a:gd name="connsiteX51" fmla="*/ 169334 w 338667"/>
                <a:gd name="connsiteY51" fmla="*/ 0 h 276225"/>
                <a:gd name="connsiteX52" fmla="*/ 333376 w 338667"/>
                <a:gd name="connsiteY52" fmla="*/ 30193 h 276225"/>
                <a:gd name="connsiteX53" fmla="*/ 337344 w 338667"/>
                <a:gd name="connsiteY53" fmla="*/ 68263 h 276225"/>
                <a:gd name="connsiteX54" fmla="*/ 281782 w 338667"/>
                <a:gd name="connsiteY54" fmla="*/ 68263 h 276225"/>
                <a:gd name="connsiteX55" fmla="*/ 275167 w 338667"/>
                <a:gd name="connsiteY55" fmla="*/ 45946 h 276225"/>
                <a:gd name="connsiteX56" fmla="*/ 169334 w 338667"/>
                <a:gd name="connsiteY56" fmla="*/ 19691 h 276225"/>
                <a:gd name="connsiteX57" fmla="*/ 63500 w 338667"/>
                <a:gd name="connsiteY57" fmla="*/ 45946 h 276225"/>
                <a:gd name="connsiteX58" fmla="*/ 56885 w 338667"/>
                <a:gd name="connsiteY58" fmla="*/ 68263 h 276225"/>
                <a:gd name="connsiteX59" fmla="*/ 1323 w 338667"/>
                <a:gd name="connsiteY59" fmla="*/ 68263 h 276225"/>
                <a:gd name="connsiteX60" fmla="*/ 5291 w 338667"/>
                <a:gd name="connsiteY60" fmla="*/ 30193 h 276225"/>
                <a:gd name="connsiteX61" fmla="*/ 169334 w 338667"/>
                <a:gd name="connsiteY61"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667" h="276225">
                  <a:moveTo>
                    <a:pt x="39952" y="252412"/>
                  </a:moveTo>
                  <a:lnTo>
                    <a:pt x="297127" y="252412"/>
                  </a:lnTo>
                  <a:lnTo>
                    <a:pt x="297127" y="276225"/>
                  </a:lnTo>
                  <a:lnTo>
                    <a:pt x="39952" y="276225"/>
                  </a:lnTo>
                  <a:close/>
                  <a:moveTo>
                    <a:pt x="169334" y="98425"/>
                  </a:moveTo>
                  <a:cubicBezTo>
                    <a:pt x="200788" y="98425"/>
                    <a:pt x="225690" y="124701"/>
                    <a:pt x="225690" y="154918"/>
                  </a:cubicBezTo>
                  <a:cubicBezTo>
                    <a:pt x="225690" y="162801"/>
                    <a:pt x="224380" y="170684"/>
                    <a:pt x="221758" y="177253"/>
                  </a:cubicBezTo>
                  <a:cubicBezTo>
                    <a:pt x="221758" y="177253"/>
                    <a:pt x="221758" y="177253"/>
                    <a:pt x="206031" y="169370"/>
                  </a:cubicBezTo>
                  <a:cubicBezTo>
                    <a:pt x="206031" y="169370"/>
                    <a:pt x="206031" y="168056"/>
                    <a:pt x="206031" y="168056"/>
                  </a:cubicBezTo>
                  <a:cubicBezTo>
                    <a:pt x="207342" y="164115"/>
                    <a:pt x="208652" y="160173"/>
                    <a:pt x="208652" y="154918"/>
                  </a:cubicBezTo>
                  <a:cubicBezTo>
                    <a:pt x="208652" y="133897"/>
                    <a:pt x="190303" y="116818"/>
                    <a:pt x="169334" y="116818"/>
                  </a:cubicBezTo>
                  <a:cubicBezTo>
                    <a:pt x="148364" y="116818"/>
                    <a:pt x="130015" y="133897"/>
                    <a:pt x="130015" y="154918"/>
                  </a:cubicBezTo>
                  <a:cubicBezTo>
                    <a:pt x="130015" y="177253"/>
                    <a:pt x="148364" y="194332"/>
                    <a:pt x="169334" y="194332"/>
                  </a:cubicBezTo>
                  <a:cubicBezTo>
                    <a:pt x="181129" y="194332"/>
                    <a:pt x="191614" y="189077"/>
                    <a:pt x="198167" y="181194"/>
                  </a:cubicBezTo>
                  <a:cubicBezTo>
                    <a:pt x="199478" y="181194"/>
                    <a:pt x="199478" y="181194"/>
                    <a:pt x="199478" y="181194"/>
                  </a:cubicBezTo>
                  <a:cubicBezTo>
                    <a:pt x="199478" y="181194"/>
                    <a:pt x="199478" y="181194"/>
                    <a:pt x="213895" y="190391"/>
                  </a:cubicBezTo>
                  <a:cubicBezTo>
                    <a:pt x="203410" y="203528"/>
                    <a:pt x="187682" y="212725"/>
                    <a:pt x="169334" y="212725"/>
                  </a:cubicBezTo>
                  <a:cubicBezTo>
                    <a:pt x="137879" y="212725"/>
                    <a:pt x="112977" y="186449"/>
                    <a:pt x="112977" y="156232"/>
                  </a:cubicBezTo>
                  <a:cubicBezTo>
                    <a:pt x="112977" y="124701"/>
                    <a:pt x="137879" y="98425"/>
                    <a:pt x="169334" y="98425"/>
                  </a:cubicBezTo>
                  <a:close/>
                  <a:moveTo>
                    <a:pt x="169740" y="84137"/>
                  </a:moveTo>
                  <a:cubicBezTo>
                    <a:pt x="130268" y="84137"/>
                    <a:pt x="98689" y="117271"/>
                    <a:pt x="98689" y="157031"/>
                  </a:cubicBezTo>
                  <a:cubicBezTo>
                    <a:pt x="98689" y="195466"/>
                    <a:pt x="130268" y="228600"/>
                    <a:pt x="169740" y="228600"/>
                  </a:cubicBezTo>
                  <a:cubicBezTo>
                    <a:pt x="193424" y="228600"/>
                    <a:pt x="214477" y="216672"/>
                    <a:pt x="227634" y="198117"/>
                  </a:cubicBezTo>
                  <a:cubicBezTo>
                    <a:pt x="227634" y="198117"/>
                    <a:pt x="232897" y="203418"/>
                    <a:pt x="236845" y="203418"/>
                  </a:cubicBezTo>
                  <a:cubicBezTo>
                    <a:pt x="238160" y="203418"/>
                    <a:pt x="240792" y="200768"/>
                    <a:pt x="242108" y="199442"/>
                  </a:cubicBezTo>
                  <a:cubicBezTo>
                    <a:pt x="244739" y="195466"/>
                    <a:pt x="243423" y="191490"/>
                    <a:pt x="239476" y="190165"/>
                  </a:cubicBezTo>
                  <a:cubicBezTo>
                    <a:pt x="239476" y="190165"/>
                    <a:pt x="239476" y="190165"/>
                    <a:pt x="234213" y="186189"/>
                  </a:cubicBezTo>
                  <a:cubicBezTo>
                    <a:pt x="238160" y="176911"/>
                    <a:pt x="240792" y="167634"/>
                    <a:pt x="240792" y="157031"/>
                  </a:cubicBezTo>
                  <a:cubicBezTo>
                    <a:pt x="240792" y="117271"/>
                    <a:pt x="209213" y="84137"/>
                    <a:pt x="169740" y="84137"/>
                  </a:cubicBezTo>
                  <a:close/>
                  <a:moveTo>
                    <a:pt x="280981" y="82550"/>
                  </a:moveTo>
                  <a:cubicBezTo>
                    <a:pt x="333639" y="82550"/>
                    <a:pt x="333639" y="82550"/>
                    <a:pt x="333639" y="82550"/>
                  </a:cubicBezTo>
                  <a:cubicBezTo>
                    <a:pt x="332323" y="87313"/>
                    <a:pt x="332323" y="89694"/>
                    <a:pt x="331006" y="92075"/>
                  </a:cubicBezTo>
                  <a:cubicBezTo>
                    <a:pt x="279664" y="92075"/>
                    <a:pt x="279664" y="92075"/>
                    <a:pt x="279664" y="92075"/>
                  </a:cubicBezTo>
                  <a:cubicBezTo>
                    <a:pt x="279664" y="89694"/>
                    <a:pt x="279664" y="86122"/>
                    <a:pt x="280981" y="82550"/>
                  </a:cubicBezTo>
                  <a:close/>
                  <a:moveTo>
                    <a:pt x="5027" y="82550"/>
                  </a:moveTo>
                  <a:cubicBezTo>
                    <a:pt x="5027" y="82550"/>
                    <a:pt x="5027" y="82550"/>
                    <a:pt x="57685" y="82550"/>
                  </a:cubicBezTo>
                  <a:cubicBezTo>
                    <a:pt x="59002" y="86122"/>
                    <a:pt x="59002" y="89694"/>
                    <a:pt x="59002" y="92075"/>
                  </a:cubicBezTo>
                  <a:cubicBezTo>
                    <a:pt x="59002" y="92075"/>
                    <a:pt x="59002" y="92075"/>
                    <a:pt x="7660" y="92075"/>
                  </a:cubicBezTo>
                  <a:cubicBezTo>
                    <a:pt x="6343" y="89694"/>
                    <a:pt x="6343" y="87313"/>
                    <a:pt x="5027" y="82550"/>
                  </a:cubicBezTo>
                  <a:close/>
                  <a:moveTo>
                    <a:pt x="106627" y="47625"/>
                  </a:moveTo>
                  <a:lnTo>
                    <a:pt x="128852" y="47625"/>
                  </a:lnTo>
                  <a:lnTo>
                    <a:pt x="128852" y="66675"/>
                  </a:lnTo>
                  <a:lnTo>
                    <a:pt x="209815" y="66675"/>
                  </a:lnTo>
                  <a:lnTo>
                    <a:pt x="209815" y="47625"/>
                  </a:lnTo>
                  <a:lnTo>
                    <a:pt x="232040" y="47625"/>
                  </a:lnTo>
                  <a:lnTo>
                    <a:pt x="232040" y="66675"/>
                  </a:lnTo>
                  <a:lnTo>
                    <a:pt x="254265" y="66675"/>
                  </a:lnTo>
                  <a:lnTo>
                    <a:pt x="295540" y="238125"/>
                  </a:lnTo>
                  <a:lnTo>
                    <a:pt x="43127" y="238125"/>
                  </a:lnTo>
                  <a:lnTo>
                    <a:pt x="84402" y="66675"/>
                  </a:lnTo>
                  <a:lnTo>
                    <a:pt x="106627" y="66675"/>
                  </a:lnTo>
                  <a:close/>
                  <a:moveTo>
                    <a:pt x="169334" y="0"/>
                  </a:moveTo>
                  <a:cubicBezTo>
                    <a:pt x="244740" y="0"/>
                    <a:pt x="309563" y="11815"/>
                    <a:pt x="333376" y="30193"/>
                  </a:cubicBezTo>
                  <a:cubicBezTo>
                    <a:pt x="338667" y="34132"/>
                    <a:pt x="339990" y="48572"/>
                    <a:pt x="337344" y="68263"/>
                  </a:cubicBezTo>
                  <a:cubicBezTo>
                    <a:pt x="281782" y="68263"/>
                    <a:pt x="281782" y="68263"/>
                    <a:pt x="281782" y="68263"/>
                  </a:cubicBezTo>
                  <a:cubicBezTo>
                    <a:pt x="281782" y="57761"/>
                    <a:pt x="279136" y="49884"/>
                    <a:pt x="275167" y="45946"/>
                  </a:cubicBezTo>
                  <a:cubicBezTo>
                    <a:pt x="256646" y="26255"/>
                    <a:pt x="207698" y="19691"/>
                    <a:pt x="169334" y="19691"/>
                  </a:cubicBezTo>
                  <a:cubicBezTo>
                    <a:pt x="130969" y="19691"/>
                    <a:pt x="82021" y="26255"/>
                    <a:pt x="63500" y="45946"/>
                  </a:cubicBezTo>
                  <a:cubicBezTo>
                    <a:pt x="59531" y="49884"/>
                    <a:pt x="56885" y="57761"/>
                    <a:pt x="56885" y="68263"/>
                  </a:cubicBezTo>
                  <a:cubicBezTo>
                    <a:pt x="1323" y="68263"/>
                    <a:pt x="1323" y="68263"/>
                    <a:pt x="1323" y="68263"/>
                  </a:cubicBezTo>
                  <a:cubicBezTo>
                    <a:pt x="-1323" y="48572"/>
                    <a:pt x="0" y="35444"/>
                    <a:pt x="5291" y="30193"/>
                  </a:cubicBezTo>
                  <a:cubicBezTo>
                    <a:pt x="29104" y="11815"/>
                    <a:pt x="93927" y="0"/>
                    <a:pt x="169334" y="0"/>
                  </a:cubicBezTo>
                  <a:close/>
                </a:path>
              </a:pathLst>
            </a:custGeom>
            <a:solidFill>
              <a:schemeClr val="accent2"/>
            </a:solidFill>
            <a:ln w="19050">
              <a:noFill/>
              <a:round/>
            </a:ln>
          </p:spPr>
          <p:txBody>
            <a:bodyPr anchor="ctr"/>
            <a:lstStyle/>
            <a:p>
              <a:pPr algn="ctr"/>
              <a:endParaRPr/>
            </a:p>
          </p:txBody>
        </p:sp>
        <p:grpSp>
          <p:nvGrpSpPr>
            <p:cNvPr id="12" name="组合 11"/>
            <p:cNvGrpSpPr/>
            <p:nvPr/>
          </p:nvGrpSpPr>
          <p:grpSpPr>
            <a:xfrm>
              <a:off x="5591232" y="2832613"/>
              <a:ext cx="3155350" cy="743926"/>
              <a:chOff x="7505490" y="2041661"/>
              <a:chExt cx="4207134" cy="991902"/>
            </a:xfrm>
          </p:grpSpPr>
          <p:sp>
            <p:nvSpPr>
              <p:cNvPr id="13" name="文本框 25"/>
              <p:cNvSpPr txBox="1"/>
              <p:nvPr/>
            </p:nvSpPr>
            <p:spPr>
              <a:xfrm>
                <a:off x="7505490" y="2041661"/>
                <a:ext cx="4207134" cy="422405"/>
              </a:xfrm>
              <a:prstGeom prst="rect">
                <a:avLst/>
              </a:prstGeom>
              <a:noFill/>
            </p:spPr>
            <p:txBody>
              <a:bodyPr wrap="none" lIns="72000" tIns="72000" rIns="72000" bIns="72000" anchor="b" anchorCtr="0">
                <a:normAutofit fontScale="77500" lnSpcReduction="20000"/>
              </a:bodyPr>
              <a:lstStyle/>
              <a:p>
                <a:r>
                  <a:rPr lang="zh-CN" altLang="en-US" b="1">
                    <a:solidFill>
                      <a:schemeClr val="bg1"/>
                    </a:solidFill>
                  </a:rPr>
                  <a:t>标题文本预设</a:t>
                </a:r>
              </a:p>
            </p:txBody>
          </p:sp>
          <p:sp>
            <p:nvSpPr>
              <p:cNvPr id="14" name="文本框 26"/>
              <p:cNvSpPr txBox="1"/>
              <p:nvPr/>
            </p:nvSpPr>
            <p:spPr>
              <a:xfrm>
                <a:off x="7505490" y="2464066"/>
                <a:ext cx="4207134" cy="569497"/>
              </a:xfrm>
              <a:prstGeom prst="rect">
                <a:avLst/>
              </a:prstGeom>
              <a:noFill/>
            </p:spPr>
            <p:txBody>
              <a:bodyPr wrap="square" lIns="72000" tIns="72000" rIns="72000" bIns="72000" anchor="t" anchorCtr="0">
                <a:normAutofit fontScale="77500" lnSpcReduction="20000"/>
              </a:bodyPr>
              <a:lstStyle/>
              <a:p>
                <a:pPr>
                  <a:lnSpc>
                    <a:spcPct val="120000"/>
                  </a:lnSpc>
                </a:pPr>
                <a:r>
                  <a:rPr lang="zh-CN" altLang="en-US" sz="1200">
                    <a:solidFill>
                      <a:schemeClr val="bg1"/>
                    </a:solidFill>
                  </a:rPr>
                  <a:t>此部分内容作为文字排版占位显示（建议使用主题字体）</a:t>
                </a:r>
                <a:br>
                  <a:rPr lang="zh-CN" altLang="en-US" sz="1200">
                    <a:solidFill>
                      <a:schemeClr val="bg1"/>
                    </a:solidFill>
                  </a:rPr>
                </a:br>
                <a:r>
                  <a:rPr lang="zh-CN" altLang="en-US" sz="1200">
                    <a:solidFill>
                      <a:schemeClr val="bg1"/>
                    </a:solidFill>
                  </a:rPr>
                  <a:t>如需更改请在（设置形状格式）菜单下（文本选项）中调整</a:t>
                </a:r>
              </a:p>
            </p:txBody>
          </p:sp>
        </p:grpSp>
      </p:grpSp>
      <p:sp>
        <p:nvSpPr>
          <p:cNvPr id="27" name="Title 1"/>
          <p:cNvSpPr txBox="1"/>
          <p:nvPr/>
        </p:nvSpPr>
        <p:spPr>
          <a:xfrm>
            <a:off x="611560" y="17643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rgbClr val="002060"/>
                </a:solidFill>
                <a:latin typeface="微软雅黑" panose="020B0503020204020204" pitchFamily="34" charset="-122"/>
                <a:ea typeface="微软雅黑" panose="020B0503020204020204" pitchFamily="34" charset="-122"/>
              </a:rPr>
              <a:t>工作完成情况</a:t>
            </a:r>
            <a:endParaRPr lang="en-GB" altLang="zh-CN" sz="1800"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80">
                                          <p:stCondLst>
                                            <p:cond delay="0"/>
                                          </p:stCondLst>
                                        </p:cTn>
                                        <p:tgtEl>
                                          <p:spTgt spid="26"/>
                                        </p:tgtEl>
                                      </p:cBhvr>
                                    </p:animEffect>
                                    <p:anim calcmode="lin" valueType="num">
                                      <p:cBhvr>
                                        <p:cTn id="1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7" dur="26">
                                          <p:stCondLst>
                                            <p:cond delay="650"/>
                                          </p:stCondLst>
                                        </p:cTn>
                                        <p:tgtEl>
                                          <p:spTgt spid="26"/>
                                        </p:tgtEl>
                                      </p:cBhvr>
                                      <p:to x="100000" y="60000"/>
                                    </p:animScale>
                                    <p:animScale>
                                      <p:cBhvr>
                                        <p:cTn id="18" dur="166" decel="50000">
                                          <p:stCondLst>
                                            <p:cond delay="676"/>
                                          </p:stCondLst>
                                        </p:cTn>
                                        <p:tgtEl>
                                          <p:spTgt spid="26"/>
                                        </p:tgtEl>
                                      </p:cBhvr>
                                      <p:to x="100000" y="100000"/>
                                    </p:animScale>
                                    <p:animScale>
                                      <p:cBhvr>
                                        <p:cTn id="19" dur="26">
                                          <p:stCondLst>
                                            <p:cond delay="1312"/>
                                          </p:stCondLst>
                                        </p:cTn>
                                        <p:tgtEl>
                                          <p:spTgt spid="26"/>
                                        </p:tgtEl>
                                      </p:cBhvr>
                                      <p:to x="100000" y="80000"/>
                                    </p:animScale>
                                    <p:animScale>
                                      <p:cBhvr>
                                        <p:cTn id="20" dur="166" decel="50000">
                                          <p:stCondLst>
                                            <p:cond delay="1338"/>
                                          </p:stCondLst>
                                        </p:cTn>
                                        <p:tgtEl>
                                          <p:spTgt spid="26"/>
                                        </p:tgtEl>
                                      </p:cBhvr>
                                      <p:to x="100000" y="100000"/>
                                    </p:animScale>
                                    <p:animScale>
                                      <p:cBhvr>
                                        <p:cTn id="21" dur="26">
                                          <p:stCondLst>
                                            <p:cond delay="1642"/>
                                          </p:stCondLst>
                                        </p:cTn>
                                        <p:tgtEl>
                                          <p:spTgt spid="26"/>
                                        </p:tgtEl>
                                      </p:cBhvr>
                                      <p:to x="100000" y="90000"/>
                                    </p:animScale>
                                    <p:animScale>
                                      <p:cBhvr>
                                        <p:cTn id="22" dur="166" decel="50000">
                                          <p:stCondLst>
                                            <p:cond delay="1668"/>
                                          </p:stCondLst>
                                        </p:cTn>
                                        <p:tgtEl>
                                          <p:spTgt spid="26"/>
                                        </p:tgtEl>
                                      </p:cBhvr>
                                      <p:to x="100000" y="100000"/>
                                    </p:animScale>
                                    <p:animScale>
                                      <p:cBhvr>
                                        <p:cTn id="23" dur="26">
                                          <p:stCondLst>
                                            <p:cond delay="1808"/>
                                          </p:stCondLst>
                                        </p:cTn>
                                        <p:tgtEl>
                                          <p:spTgt spid="26"/>
                                        </p:tgtEl>
                                      </p:cBhvr>
                                      <p:to x="100000" y="95000"/>
                                    </p:animScale>
                                    <p:animScale>
                                      <p:cBhvr>
                                        <p:cTn id="24" dur="166" decel="50000">
                                          <p:stCondLst>
                                            <p:cond delay="1834"/>
                                          </p:stCondLst>
                                        </p:cTn>
                                        <p:tgtEl>
                                          <p:spTgt spid="26"/>
                                        </p:tgtEl>
                                      </p:cBhvr>
                                      <p:to x="100000" y="100000"/>
                                    </p:animScale>
                                  </p:childTnLst>
                                </p:cTn>
                              </p:par>
                            </p:childTnLst>
                          </p:cTn>
                        </p:par>
                        <p:par>
                          <p:cTn id="25" fill="hold">
                            <p:stCondLst>
                              <p:cond delay="2500"/>
                            </p:stCondLst>
                            <p:childTnLst>
                              <p:par>
                                <p:cTn id="26" presetID="26" presetClass="entr" presetSubtype="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80">
                                          <p:stCondLst>
                                            <p:cond delay="0"/>
                                          </p:stCondLst>
                                        </p:cTn>
                                        <p:tgtEl>
                                          <p:spTgt spid="25"/>
                                        </p:tgtEl>
                                      </p:cBhvr>
                                    </p:animEffect>
                                    <p:anim calcmode="lin" valueType="num">
                                      <p:cBhvr>
                                        <p:cTn id="2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4" dur="26">
                                          <p:stCondLst>
                                            <p:cond delay="650"/>
                                          </p:stCondLst>
                                        </p:cTn>
                                        <p:tgtEl>
                                          <p:spTgt spid="25"/>
                                        </p:tgtEl>
                                      </p:cBhvr>
                                      <p:to x="100000" y="60000"/>
                                    </p:animScale>
                                    <p:animScale>
                                      <p:cBhvr>
                                        <p:cTn id="35" dur="166" decel="50000">
                                          <p:stCondLst>
                                            <p:cond delay="676"/>
                                          </p:stCondLst>
                                        </p:cTn>
                                        <p:tgtEl>
                                          <p:spTgt spid="25"/>
                                        </p:tgtEl>
                                      </p:cBhvr>
                                      <p:to x="100000" y="100000"/>
                                    </p:animScale>
                                    <p:animScale>
                                      <p:cBhvr>
                                        <p:cTn id="36" dur="26">
                                          <p:stCondLst>
                                            <p:cond delay="1312"/>
                                          </p:stCondLst>
                                        </p:cTn>
                                        <p:tgtEl>
                                          <p:spTgt spid="25"/>
                                        </p:tgtEl>
                                      </p:cBhvr>
                                      <p:to x="100000" y="80000"/>
                                    </p:animScale>
                                    <p:animScale>
                                      <p:cBhvr>
                                        <p:cTn id="37" dur="166" decel="50000">
                                          <p:stCondLst>
                                            <p:cond delay="1338"/>
                                          </p:stCondLst>
                                        </p:cTn>
                                        <p:tgtEl>
                                          <p:spTgt spid="25"/>
                                        </p:tgtEl>
                                      </p:cBhvr>
                                      <p:to x="100000" y="100000"/>
                                    </p:animScale>
                                    <p:animScale>
                                      <p:cBhvr>
                                        <p:cTn id="38" dur="26">
                                          <p:stCondLst>
                                            <p:cond delay="1642"/>
                                          </p:stCondLst>
                                        </p:cTn>
                                        <p:tgtEl>
                                          <p:spTgt spid="25"/>
                                        </p:tgtEl>
                                      </p:cBhvr>
                                      <p:to x="100000" y="90000"/>
                                    </p:animScale>
                                    <p:animScale>
                                      <p:cBhvr>
                                        <p:cTn id="39" dur="166" decel="50000">
                                          <p:stCondLst>
                                            <p:cond delay="1668"/>
                                          </p:stCondLst>
                                        </p:cTn>
                                        <p:tgtEl>
                                          <p:spTgt spid="25"/>
                                        </p:tgtEl>
                                      </p:cBhvr>
                                      <p:to x="100000" y="100000"/>
                                    </p:animScale>
                                    <p:animScale>
                                      <p:cBhvr>
                                        <p:cTn id="40" dur="26">
                                          <p:stCondLst>
                                            <p:cond delay="1808"/>
                                          </p:stCondLst>
                                        </p:cTn>
                                        <p:tgtEl>
                                          <p:spTgt spid="25"/>
                                        </p:tgtEl>
                                      </p:cBhvr>
                                      <p:to x="100000" y="95000"/>
                                    </p:animScale>
                                    <p:animScale>
                                      <p:cBhvr>
                                        <p:cTn id="41"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8"/>
          <p:cNvSpPr>
            <a:spLocks noChangeArrowheads="1"/>
          </p:cNvSpPr>
          <p:nvPr/>
        </p:nvSpPr>
        <p:spPr bwMode="auto">
          <a:xfrm>
            <a:off x="3175" y="2805101"/>
            <a:ext cx="3308350" cy="209615"/>
          </a:xfrm>
          <a:prstGeom prst="rect">
            <a:avLst/>
          </a:prstGeom>
          <a:solidFill>
            <a:schemeClr val="accent3"/>
          </a:solidFill>
          <a:ln>
            <a:noFill/>
          </a:ln>
          <a:effectLst/>
          <a:scene3d>
            <a:camera prst="orthographicFront">
              <a:rot lat="0" lon="0" rev="0"/>
            </a:camera>
            <a:lightRig rig="contrasting" dir="t">
              <a:rot lat="0" lon="0" rev="1500000"/>
            </a:lightRig>
          </a:scene3d>
          <a:sp3d prstMaterial="metal">
            <a:bevelT w="0" h="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8" name="AutoShape 3"/>
          <p:cNvSpPr>
            <a:spLocks noChangeAspect="1" noChangeArrowheads="1" noTextEdit="1"/>
          </p:cNvSpPr>
          <p:nvPr/>
        </p:nvSpPr>
        <p:spPr bwMode="auto">
          <a:xfrm>
            <a:off x="-3175" y="1164708"/>
            <a:ext cx="3921125" cy="34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23" name="Freeform 9"/>
          <p:cNvSpPr>
            <a:spLocks noChangeArrowheads="1"/>
          </p:cNvSpPr>
          <p:nvPr/>
        </p:nvSpPr>
        <p:spPr bwMode="auto">
          <a:xfrm>
            <a:off x="0" y="2085742"/>
            <a:ext cx="3262312" cy="644724"/>
          </a:xfrm>
          <a:custGeom>
            <a:avLst/>
            <a:gdLst>
              <a:gd name="T0" fmla="*/ 986 w 996"/>
              <a:gd name="T1" fmla="*/ 0 h 197"/>
              <a:gd name="T2" fmla="*/ 515 w 996"/>
              <a:gd name="T3" fmla="*/ 114 h 197"/>
              <a:gd name="T4" fmla="*/ 113 w 996"/>
              <a:gd name="T5" fmla="*/ 133 h 197"/>
              <a:gd name="T6" fmla="*/ 1 w 996"/>
              <a:gd name="T7" fmla="*/ 132 h 197"/>
              <a:gd name="T8" fmla="*/ 0 w 996"/>
              <a:gd name="T9" fmla="*/ 196 h 197"/>
              <a:gd name="T10" fmla="*/ 114 w 996"/>
              <a:gd name="T11" fmla="*/ 197 h 197"/>
              <a:gd name="T12" fmla="*/ 518 w 996"/>
              <a:gd name="T13" fmla="*/ 178 h 197"/>
              <a:gd name="T14" fmla="*/ 996 w 996"/>
              <a:gd name="T15" fmla="*/ 63 h 197"/>
              <a:gd name="T16" fmla="*/ 986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solidFill>
            <a:schemeClr val="accent2"/>
          </a:solidFill>
          <a:ln>
            <a:noFill/>
          </a:ln>
          <a:effectLst/>
          <a:scene3d>
            <a:camera prst="orthographicFront">
              <a:rot lat="0" lon="0" rev="0"/>
            </a:camera>
            <a:lightRig rig="contrasting" dir="t">
              <a:rot lat="0" lon="0" rev="1500000"/>
            </a:lightRig>
          </a:scene3d>
          <a:sp3d prstMaterial="metal">
            <a:bevelT w="0" h="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4" name="Freeform 10"/>
          <p:cNvSpPr>
            <a:spLocks noChangeArrowheads="1"/>
          </p:cNvSpPr>
          <p:nvPr/>
        </p:nvSpPr>
        <p:spPr bwMode="auto">
          <a:xfrm>
            <a:off x="0" y="1463250"/>
            <a:ext cx="3092450" cy="968674"/>
          </a:xfrm>
          <a:custGeom>
            <a:avLst/>
            <a:gdLst>
              <a:gd name="T0" fmla="*/ 927 w 944"/>
              <a:gd name="T1" fmla="*/ 0 h 296"/>
              <a:gd name="T2" fmla="*/ 519 w 944"/>
              <a:gd name="T3" fmla="*/ 176 h 296"/>
              <a:gd name="T4" fmla="*/ 33 w 944"/>
              <a:gd name="T5" fmla="*/ 231 h 296"/>
              <a:gd name="T6" fmla="*/ 1 w 944"/>
              <a:gd name="T7" fmla="*/ 231 h 296"/>
              <a:gd name="T8" fmla="*/ 0 w 944"/>
              <a:gd name="T9" fmla="*/ 295 h 296"/>
              <a:gd name="T10" fmla="*/ 34 w 944"/>
              <a:gd name="T11" fmla="*/ 296 h 296"/>
              <a:gd name="T12" fmla="*/ 526 w 944"/>
              <a:gd name="T13" fmla="*/ 240 h 296"/>
              <a:gd name="T14" fmla="*/ 944 w 944"/>
              <a:gd name="T15" fmla="*/ 59 h 296"/>
              <a:gd name="T16" fmla="*/ 927 w 944"/>
              <a:gd name="T17" fmla="*/ 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4"/>
              <a:gd name="T28" fmla="*/ 0 h 296"/>
              <a:gd name="T29" fmla="*/ 944 w 944"/>
              <a:gd name="T30" fmla="*/ 296 h 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solidFill>
            <a:schemeClr val="accent1"/>
          </a:solidFill>
          <a:ln>
            <a:noFill/>
          </a:ln>
          <a:effectLst/>
          <a:scene3d>
            <a:camera prst="orthographicFront">
              <a:rot lat="0" lon="0" rev="0"/>
            </a:camera>
            <a:lightRig rig="contrasting" dir="t">
              <a:rot lat="0" lon="0" rev="1500000"/>
            </a:lightRig>
          </a:scene3d>
          <a:sp3d prstMaterial="metal">
            <a:bevelT w="0" h="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5" name="Freeform 11"/>
          <p:cNvSpPr>
            <a:spLocks noChangeArrowheads="1"/>
          </p:cNvSpPr>
          <p:nvPr/>
        </p:nvSpPr>
        <p:spPr bwMode="auto">
          <a:xfrm>
            <a:off x="6350" y="3094115"/>
            <a:ext cx="3262312" cy="644724"/>
          </a:xfrm>
          <a:custGeom>
            <a:avLst/>
            <a:gdLst>
              <a:gd name="T0" fmla="*/ 114 w 996"/>
              <a:gd name="T1" fmla="*/ 0 h 197"/>
              <a:gd name="T2" fmla="*/ 0 w 996"/>
              <a:gd name="T3" fmla="*/ 1 h 197"/>
              <a:gd name="T4" fmla="*/ 0 w 996"/>
              <a:gd name="T5" fmla="*/ 66 h 197"/>
              <a:gd name="T6" fmla="*/ 112 w 996"/>
              <a:gd name="T7" fmla="*/ 65 h 197"/>
              <a:gd name="T8" fmla="*/ 515 w 996"/>
              <a:gd name="T9" fmla="*/ 84 h 197"/>
              <a:gd name="T10" fmla="*/ 985 w 996"/>
              <a:gd name="T11" fmla="*/ 197 h 197"/>
              <a:gd name="T12" fmla="*/ 996 w 996"/>
              <a:gd name="T13" fmla="*/ 134 h 197"/>
              <a:gd name="T14" fmla="*/ 518 w 996"/>
              <a:gd name="T15" fmla="*/ 19 h 197"/>
              <a:gd name="T16" fmla="*/ 114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solidFill>
            <a:schemeClr val="accent2"/>
          </a:solidFill>
          <a:ln>
            <a:noFill/>
          </a:ln>
          <a:effectLst/>
          <a:scene3d>
            <a:camera prst="orthographicFront">
              <a:rot lat="0" lon="0" rev="0"/>
            </a:camera>
            <a:lightRig rig="contrasting" dir="t">
              <a:rot lat="0" lon="0" rev="1500000"/>
            </a:lightRig>
          </a:scene3d>
          <a:sp3d prstMaterial="metal">
            <a:bevelT w="0" h="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26" name="Freeform 12"/>
          <p:cNvSpPr>
            <a:spLocks noChangeArrowheads="1"/>
          </p:cNvSpPr>
          <p:nvPr/>
        </p:nvSpPr>
        <p:spPr bwMode="auto">
          <a:xfrm>
            <a:off x="6351" y="3395833"/>
            <a:ext cx="3089275" cy="965498"/>
          </a:xfrm>
          <a:custGeom>
            <a:avLst/>
            <a:gdLst>
              <a:gd name="T0" fmla="*/ 33 w 943"/>
              <a:gd name="T1" fmla="*/ 0 h 295"/>
              <a:gd name="T2" fmla="*/ 0 w 943"/>
              <a:gd name="T3" fmla="*/ 0 h 295"/>
              <a:gd name="T4" fmla="*/ 0 w 943"/>
              <a:gd name="T5" fmla="*/ 64 h 295"/>
              <a:gd name="T6" fmla="*/ 33 w 943"/>
              <a:gd name="T7" fmla="*/ 64 h 295"/>
              <a:gd name="T8" fmla="*/ 518 w 943"/>
              <a:gd name="T9" fmla="*/ 119 h 295"/>
              <a:gd name="T10" fmla="*/ 927 w 943"/>
              <a:gd name="T11" fmla="*/ 295 h 295"/>
              <a:gd name="T12" fmla="*/ 943 w 943"/>
              <a:gd name="T13" fmla="*/ 236 h 295"/>
              <a:gd name="T14" fmla="*/ 525 w 943"/>
              <a:gd name="T15" fmla="*/ 56 h 295"/>
              <a:gd name="T16" fmla="*/ 33 w 943"/>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3"/>
              <a:gd name="T28" fmla="*/ 0 h 295"/>
              <a:gd name="T29" fmla="*/ 943 w 943"/>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solidFill>
            <a:schemeClr val="accent1"/>
          </a:solidFill>
          <a:ln>
            <a:noFill/>
          </a:ln>
          <a:effectLst/>
          <a:scene3d>
            <a:camera prst="orthographicFront">
              <a:rot lat="0" lon="0" rev="0"/>
            </a:camera>
            <a:lightRig rig="contrasting" dir="t">
              <a:rot lat="0" lon="0" rev="1500000"/>
            </a:lightRig>
          </a:scene3d>
          <a:sp3d prstMaterial="metal">
            <a:bevelT w="0" h="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1600">
              <a:solidFill>
                <a:srgbClr val="000000"/>
              </a:solidFill>
              <a:sym typeface="宋体" panose="02010600030101010101" pitchFamily="2" charset="-122"/>
            </a:endParaRPr>
          </a:p>
        </p:txBody>
      </p:sp>
      <p:sp>
        <p:nvSpPr>
          <p:cNvPr id="62" name="矩形 61"/>
          <p:cNvSpPr>
            <a:spLocks noChangeArrowheads="1"/>
          </p:cNvSpPr>
          <p:nvPr/>
        </p:nvSpPr>
        <p:spPr bwMode="auto">
          <a:xfrm>
            <a:off x="3678237" y="1147239"/>
            <a:ext cx="42433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a:t>
            </a:r>
          </a:p>
        </p:txBody>
      </p:sp>
      <p:sp>
        <p:nvSpPr>
          <p:cNvPr id="63" name="矩形 62"/>
          <p:cNvSpPr>
            <a:spLocks noChangeArrowheads="1"/>
          </p:cNvSpPr>
          <p:nvPr/>
        </p:nvSpPr>
        <p:spPr bwMode="auto">
          <a:xfrm>
            <a:off x="3967163" y="1872951"/>
            <a:ext cx="39544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a:t>
            </a:r>
          </a:p>
        </p:txBody>
      </p:sp>
      <p:sp>
        <p:nvSpPr>
          <p:cNvPr id="64" name="矩形 63"/>
          <p:cNvSpPr>
            <a:spLocks noChangeArrowheads="1"/>
          </p:cNvSpPr>
          <p:nvPr/>
        </p:nvSpPr>
        <p:spPr bwMode="auto">
          <a:xfrm>
            <a:off x="3967163" y="2630422"/>
            <a:ext cx="39544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a:t>
            </a:r>
          </a:p>
        </p:txBody>
      </p:sp>
      <p:sp>
        <p:nvSpPr>
          <p:cNvPr id="65" name="矩形 64"/>
          <p:cNvSpPr>
            <a:spLocks noChangeArrowheads="1"/>
          </p:cNvSpPr>
          <p:nvPr/>
        </p:nvSpPr>
        <p:spPr bwMode="auto">
          <a:xfrm>
            <a:off x="3967163" y="3414145"/>
            <a:ext cx="39544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a:t>
            </a:r>
          </a:p>
        </p:txBody>
      </p:sp>
      <p:sp>
        <p:nvSpPr>
          <p:cNvPr id="66" name="矩形 65"/>
          <p:cNvSpPr>
            <a:spLocks noChangeArrowheads="1"/>
          </p:cNvSpPr>
          <p:nvPr/>
        </p:nvSpPr>
        <p:spPr bwMode="auto">
          <a:xfrm>
            <a:off x="3707905" y="4134447"/>
            <a:ext cx="41449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a:t>
            </a:r>
          </a:p>
        </p:txBody>
      </p:sp>
      <p:sp>
        <p:nvSpPr>
          <p:cNvPr id="2" name="椭圆 1"/>
          <p:cNvSpPr/>
          <p:nvPr/>
        </p:nvSpPr>
        <p:spPr>
          <a:xfrm>
            <a:off x="3192955" y="1347362"/>
            <a:ext cx="252000" cy="252078"/>
          </a:xfrm>
          <a:prstGeom prst="ellipse">
            <a:avLst/>
          </a:prstGeom>
          <a:solidFill>
            <a:schemeClr val="accent1"/>
          </a:solidFill>
          <a:ln>
            <a:noFill/>
          </a:ln>
          <a:effectLst/>
          <a:scene3d>
            <a:camera prst="orthographicFront">
              <a:rot lat="0" lon="0" rev="0"/>
            </a:camera>
            <a:lightRig rig="glow" dir="t">
              <a:rot lat="0" lon="0" rev="480000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67" name="椭圆 66"/>
          <p:cNvSpPr/>
          <p:nvPr/>
        </p:nvSpPr>
        <p:spPr>
          <a:xfrm>
            <a:off x="3369167" y="2005994"/>
            <a:ext cx="252000" cy="252078"/>
          </a:xfrm>
          <a:prstGeom prst="ellipse">
            <a:avLst/>
          </a:prstGeom>
          <a:solidFill>
            <a:schemeClr val="accent2"/>
          </a:solidFill>
          <a:ln>
            <a:noFill/>
          </a:ln>
          <a:effectLst/>
          <a:scene3d>
            <a:camera prst="orthographicFront">
              <a:rot lat="0" lon="0" rev="0"/>
            </a:camera>
            <a:lightRig rig="glow" dir="t">
              <a:rot lat="0" lon="0" rev="480000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68" name="椭圆 67"/>
          <p:cNvSpPr/>
          <p:nvPr/>
        </p:nvSpPr>
        <p:spPr>
          <a:xfrm>
            <a:off x="3455904" y="2763466"/>
            <a:ext cx="252000" cy="252078"/>
          </a:xfrm>
          <a:prstGeom prst="ellipse">
            <a:avLst/>
          </a:prstGeom>
          <a:solidFill>
            <a:schemeClr val="accent3"/>
          </a:solidFill>
          <a:ln>
            <a:noFill/>
          </a:ln>
          <a:effectLst/>
          <a:scene3d>
            <a:camera prst="orthographicFront">
              <a:rot lat="0" lon="0" rev="0"/>
            </a:camera>
            <a:lightRig rig="glow" dir="t">
              <a:rot lat="0" lon="0" rev="480000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69" name="椭圆 68"/>
          <p:cNvSpPr/>
          <p:nvPr/>
        </p:nvSpPr>
        <p:spPr>
          <a:xfrm>
            <a:off x="3393297" y="3542379"/>
            <a:ext cx="252000" cy="252078"/>
          </a:xfrm>
          <a:prstGeom prst="ellipse">
            <a:avLst/>
          </a:prstGeom>
          <a:solidFill>
            <a:schemeClr val="accent4"/>
          </a:solidFill>
          <a:ln>
            <a:noFill/>
          </a:ln>
          <a:effectLst/>
          <a:scene3d>
            <a:camera prst="orthographicFront">
              <a:rot lat="0" lon="0" rev="0"/>
            </a:camera>
            <a:lightRig rig="glow" dir="t">
              <a:rot lat="0" lon="0" rev="480000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70" name="椭圆 69"/>
          <p:cNvSpPr/>
          <p:nvPr/>
        </p:nvSpPr>
        <p:spPr>
          <a:xfrm>
            <a:off x="3218990" y="4156481"/>
            <a:ext cx="252000" cy="252078"/>
          </a:xfrm>
          <a:prstGeom prst="ellipse">
            <a:avLst/>
          </a:prstGeom>
          <a:solidFill>
            <a:schemeClr val="accent1"/>
          </a:solidFill>
          <a:ln>
            <a:noFill/>
          </a:ln>
          <a:effectLst/>
          <a:scene3d>
            <a:camera prst="orthographicFront">
              <a:rot lat="0" lon="0" rev="0"/>
            </a:camera>
            <a:lightRig rig="glow" dir="t">
              <a:rot lat="0" lon="0" rev="480000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5</a:t>
            </a:r>
            <a:endParaRPr lang="zh-CN" altLang="en-US" dirty="0"/>
          </a:p>
        </p:txBody>
      </p:sp>
      <p:sp>
        <p:nvSpPr>
          <p:cNvPr id="3" name="椭圆 2"/>
          <p:cNvSpPr/>
          <p:nvPr/>
        </p:nvSpPr>
        <p:spPr>
          <a:xfrm>
            <a:off x="9252520" y="-164605"/>
            <a:ext cx="144016" cy="14406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grpId="0" nodeType="withEffect">
                                  <p:stCondLst>
                                    <p:cond delay="125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500"/>
                                        <p:tgtEl>
                                          <p:spTgt spid="6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500"/>
                                        <p:tgtEl>
                                          <p:spTgt spid="6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childTnLst>
                          </p:cTn>
                        </p:par>
                        <p:par>
                          <p:cTn id="51" fill="hold">
                            <p:stCondLst>
                              <p:cond delay="10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
                                        </p:tgtEl>
                                        <p:attrNameLst>
                                          <p:attrName>style.visibility</p:attrName>
                                        </p:attrNameLst>
                                      </p:cBhvr>
                                      <p:to>
                                        <p:strVal val="visible"/>
                                      </p:to>
                                    </p:set>
                                    <p:animEffect transition="in" filter="fade">
                                      <p:cBhvr>
                                        <p:cTn id="54"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62" grpId="0"/>
      <p:bldP spid="63" grpId="0"/>
      <p:bldP spid="64" grpId="0"/>
      <p:bldP spid="65" grpId="0"/>
      <p:bldP spid="66" grpId="0"/>
      <p:bldP spid="2" grpId="0" animBg="1"/>
      <p:bldP spid="67" grpId="0" animBg="1"/>
      <p:bldP spid="68" grpId="0" animBg="1"/>
      <p:bldP spid="69" grpId="0" animBg="1"/>
      <p:bldP spid="70"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4"/>
          <a:srcRect l="1689"/>
          <a:stretch>
            <a:fillRect/>
          </a:stretch>
        </p:blipFill>
        <p:spPr>
          <a:xfrm>
            <a:off x="12442" y="0"/>
            <a:ext cx="9131557" cy="5148082"/>
          </a:xfrm>
          <a:prstGeom prst="rect">
            <a:avLst/>
          </a:prstGeom>
        </p:spPr>
      </p:pic>
      <p:sp>
        <p:nvSpPr>
          <p:cNvPr id="3" name="MH_Other_1"/>
          <p:cNvSpPr/>
          <p:nvPr>
            <p:custDataLst>
              <p:tags r:id="rId1"/>
            </p:custDataLst>
          </p:nvPr>
        </p:nvSpPr>
        <p:spPr>
          <a:xfrm>
            <a:off x="3712071" y="2112416"/>
            <a:ext cx="892568" cy="892570"/>
          </a:xfrm>
          <a:custGeom>
            <a:avLst/>
            <a:gdLst>
              <a:gd name="connsiteX0" fmla="*/ 349985 w 663588"/>
              <a:gd name="connsiteY0" fmla="*/ 142900 h 663588"/>
              <a:gd name="connsiteX1" fmla="*/ 482976 w 663588"/>
              <a:gd name="connsiteY1" fmla="*/ 211390 h 663588"/>
              <a:gd name="connsiteX2" fmla="*/ 460097 w 663588"/>
              <a:gd name="connsiteY2" fmla="*/ 486849 h 663588"/>
              <a:gd name="connsiteX3" fmla="*/ 260810 w 663588"/>
              <a:gd name="connsiteY3" fmla="*/ 655570 h 663588"/>
              <a:gd name="connsiteX4" fmla="*/ 202645 w 663588"/>
              <a:gd name="connsiteY4" fmla="*/ 637514 h 663588"/>
              <a:gd name="connsiteX5" fmla="*/ 6741 w 663588"/>
              <a:gd name="connsiteY5" fmla="*/ 398662 h 663588"/>
              <a:gd name="connsiteX6" fmla="*/ 3010 w 663588"/>
              <a:gd name="connsiteY6" fmla="*/ 361650 h 663588"/>
              <a:gd name="connsiteX7" fmla="*/ 207517 w 663588"/>
              <a:gd name="connsiteY7" fmla="*/ 188510 h 663588"/>
              <a:gd name="connsiteX8" fmla="*/ 349985 w 663588"/>
              <a:gd name="connsiteY8" fmla="*/ 142900 h 663588"/>
              <a:gd name="connsiteX9" fmla="*/ 331794 w 663588"/>
              <a:gd name="connsiteY9" fmla="*/ 0 h 663588"/>
              <a:gd name="connsiteX10" fmla="*/ 663588 w 663588"/>
              <a:gd name="connsiteY10" fmla="*/ 331794 h 663588"/>
              <a:gd name="connsiteX11" fmla="*/ 331794 w 663588"/>
              <a:gd name="connsiteY11" fmla="*/ 663588 h 663588"/>
              <a:gd name="connsiteX12" fmla="*/ 278642 w 663588"/>
              <a:gd name="connsiteY12" fmla="*/ 658230 h 663588"/>
              <a:gd name="connsiteX13" fmla="*/ 471280 w 663588"/>
              <a:gd name="connsiteY13" fmla="*/ 495139 h 663588"/>
              <a:gd name="connsiteX14" fmla="*/ 495745 w 663588"/>
              <a:gd name="connsiteY14" fmla="*/ 200580 h 663588"/>
              <a:gd name="connsiteX15" fmla="*/ 495746 w 663588"/>
              <a:gd name="connsiteY15" fmla="*/ 200580 h 663588"/>
              <a:gd name="connsiteX16" fmla="*/ 201187 w 663588"/>
              <a:gd name="connsiteY16" fmla="*/ 176113 h 663588"/>
              <a:gd name="connsiteX17" fmla="*/ 1361 w 663588"/>
              <a:gd name="connsiteY17" fmla="*/ 345290 h 663588"/>
              <a:gd name="connsiteX18" fmla="*/ 0 w 663588"/>
              <a:gd name="connsiteY18" fmla="*/ 331794 h 663588"/>
              <a:gd name="connsiteX19" fmla="*/ 331794 w 663588"/>
              <a:gd name="connsiteY19" fmla="*/ 0 h 66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3588" h="663588">
                <a:moveTo>
                  <a:pt x="349985" y="142900"/>
                </a:moveTo>
                <a:cubicBezTo>
                  <a:pt x="399833" y="147041"/>
                  <a:pt x="448102" y="170198"/>
                  <a:pt x="482976" y="211390"/>
                </a:cubicBezTo>
                <a:cubicBezTo>
                  <a:pt x="552725" y="293774"/>
                  <a:pt x="542481" y="417101"/>
                  <a:pt x="460097" y="486849"/>
                </a:cubicBezTo>
                <a:lnTo>
                  <a:pt x="260810" y="655570"/>
                </a:lnTo>
                <a:lnTo>
                  <a:pt x="202645" y="637514"/>
                </a:lnTo>
                <a:cubicBezTo>
                  <a:pt x="103407" y="595540"/>
                  <a:pt x="28840" y="506657"/>
                  <a:pt x="6741" y="398662"/>
                </a:cubicBezTo>
                <a:lnTo>
                  <a:pt x="3010" y="361650"/>
                </a:lnTo>
                <a:lnTo>
                  <a:pt x="207517" y="188510"/>
                </a:lnTo>
                <a:cubicBezTo>
                  <a:pt x="248709" y="153636"/>
                  <a:pt x="300137" y="138760"/>
                  <a:pt x="349985" y="142900"/>
                </a:cubicBezTo>
                <a:close/>
                <a:moveTo>
                  <a:pt x="331794" y="0"/>
                </a:moveTo>
                <a:cubicBezTo>
                  <a:pt x="515039" y="0"/>
                  <a:pt x="663588" y="148549"/>
                  <a:pt x="663588" y="331794"/>
                </a:cubicBezTo>
                <a:cubicBezTo>
                  <a:pt x="663588" y="515039"/>
                  <a:pt x="515039" y="663588"/>
                  <a:pt x="331794" y="663588"/>
                </a:cubicBezTo>
                <a:lnTo>
                  <a:pt x="278642" y="658230"/>
                </a:lnTo>
                <a:lnTo>
                  <a:pt x="471280" y="495139"/>
                </a:lnTo>
                <a:cubicBezTo>
                  <a:pt x="559376" y="420555"/>
                  <a:pt x="570330" y="288677"/>
                  <a:pt x="495745" y="200580"/>
                </a:cubicBezTo>
                <a:lnTo>
                  <a:pt x="495746" y="200580"/>
                </a:lnTo>
                <a:cubicBezTo>
                  <a:pt x="421162" y="112483"/>
                  <a:pt x="289283" y="101529"/>
                  <a:pt x="201187" y="176113"/>
                </a:cubicBezTo>
                <a:lnTo>
                  <a:pt x="1361" y="345290"/>
                </a:lnTo>
                <a:lnTo>
                  <a:pt x="0" y="331794"/>
                </a:lnTo>
                <a:cubicBezTo>
                  <a:pt x="0" y="148549"/>
                  <a:pt x="148549" y="0"/>
                  <a:pt x="33179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rgbClr val="FFFFFF"/>
                </a:solidFill>
              </a:rPr>
              <a:t>03</a:t>
            </a:r>
            <a:endParaRPr lang="zh-CN" altLang="en-US" sz="2400" dirty="0">
              <a:solidFill>
                <a:srgbClr val="FFFFFF"/>
              </a:solidFill>
            </a:endParaRPr>
          </a:p>
        </p:txBody>
      </p:sp>
      <p:sp>
        <p:nvSpPr>
          <p:cNvPr id="4" name="矩形 3"/>
          <p:cNvSpPr/>
          <p:nvPr/>
        </p:nvSpPr>
        <p:spPr>
          <a:xfrm>
            <a:off x="4824028" y="2235536"/>
            <a:ext cx="2342087" cy="276999"/>
          </a:xfrm>
          <a:prstGeom prst="rect">
            <a:avLst/>
          </a:prstGeom>
        </p:spPr>
        <p:txBody>
          <a:bodyPr wrap="square" lIns="0" tIns="0" rIns="0" bIns="0">
            <a:spAutoFit/>
          </a:bodyPr>
          <a:lstStyle/>
          <a:p>
            <a:pPr lvl="0">
              <a:buNone/>
            </a:pPr>
            <a:r>
              <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TextBox 11"/>
          <p:cNvSpPr txBox="1"/>
          <p:nvPr/>
        </p:nvSpPr>
        <p:spPr>
          <a:xfrm>
            <a:off x="4767436" y="2579877"/>
            <a:ext cx="1319521" cy="164648"/>
          </a:xfrm>
          <a:prstGeom prst="rect">
            <a:avLst/>
          </a:prstGeom>
          <a:noFill/>
        </p:spPr>
        <p:txBody>
          <a:bodyPr wrap="square" lIns="48756" tIns="24378" rIns="48756" bIns="24378" rtlCol="0">
            <a:spAutoFit/>
          </a:bodyPr>
          <a:lstStyle/>
          <a:p>
            <a:pPr marL="91440" lvl="1" indent="-91440">
              <a:buFont typeface="Arial" panose="020B0604020202020204" pitchFamily="34" charset="0"/>
              <a:buChar char="•"/>
            </a:pPr>
            <a:r>
              <a:rPr lang="zh-CN" altLang="en-US" sz="7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7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24"/>
          <p:cNvSpPr txBox="1"/>
          <p:nvPr/>
        </p:nvSpPr>
        <p:spPr>
          <a:xfrm>
            <a:off x="5822802" y="2579877"/>
            <a:ext cx="1319521" cy="164648"/>
          </a:xfrm>
          <a:prstGeom prst="rect">
            <a:avLst/>
          </a:prstGeom>
          <a:noFill/>
        </p:spPr>
        <p:txBody>
          <a:bodyPr wrap="square" lIns="48756" tIns="24378" rIns="48756" bIns="24378" rtlCol="0">
            <a:spAutoFit/>
          </a:bodyPr>
          <a:lstStyle/>
          <a:p>
            <a:pPr marL="91440" lvl="1" indent="-91440">
              <a:buFont typeface="Arial" panose="020B0604020202020204" pitchFamily="34" charset="0"/>
              <a:buChar char="•"/>
            </a:pPr>
            <a:r>
              <a:rPr lang="zh-CN" altLang="en-US" sz="7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7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11"/>
          <p:cNvSpPr txBox="1"/>
          <p:nvPr/>
        </p:nvSpPr>
        <p:spPr>
          <a:xfrm>
            <a:off x="4767436" y="2776177"/>
            <a:ext cx="1319521" cy="164648"/>
          </a:xfrm>
          <a:prstGeom prst="rect">
            <a:avLst/>
          </a:prstGeom>
          <a:noFill/>
        </p:spPr>
        <p:txBody>
          <a:bodyPr wrap="square" lIns="48756" tIns="24378" rIns="48756" bIns="24378" rtlCol="0">
            <a:spAutoFit/>
          </a:bodyPr>
          <a:lstStyle/>
          <a:p>
            <a:pPr marL="91440" lvl="1" indent="-91440">
              <a:buFont typeface="Arial" panose="020B0604020202020204" pitchFamily="34" charset="0"/>
              <a:buChar char="•"/>
            </a:pPr>
            <a:r>
              <a:rPr lang="zh-CN" altLang="en-US" sz="7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7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TextBox 11"/>
          <p:cNvSpPr txBox="1"/>
          <p:nvPr/>
        </p:nvSpPr>
        <p:spPr>
          <a:xfrm>
            <a:off x="5822802" y="2776177"/>
            <a:ext cx="1319521" cy="164648"/>
          </a:xfrm>
          <a:prstGeom prst="rect">
            <a:avLst/>
          </a:prstGeom>
          <a:noFill/>
        </p:spPr>
        <p:txBody>
          <a:bodyPr wrap="square" lIns="48756" tIns="24378" rIns="48756" bIns="24378" rtlCol="0">
            <a:spAutoFit/>
          </a:bodyPr>
          <a:lstStyle/>
          <a:p>
            <a:pPr marL="91440" lvl="1" indent="-91440">
              <a:buFont typeface="Arial" panose="020B0604020202020204" pitchFamily="34" charset="0"/>
              <a:buChar char="•"/>
            </a:pPr>
            <a:r>
              <a:rPr lang="zh-CN" altLang="en-US" sz="7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7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3" presetClass="entr" presetSubtype="3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4*#ppt_w"/>
                                          </p:val>
                                        </p:tav>
                                        <p:tav tm="100000">
                                          <p:val>
                                            <p:strVal val="#ppt_w"/>
                                          </p:val>
                                        </p:tav>
                                      </p:tavLst>
                                    </p:anim>
                                    <p:anim calcmode="lin" valueType="num">
                                      <p:cBhvr>
                                        <p:cTn id="14" dur="500" fill="hold"/>
                                        <p:tgtEl>
                                          <p:spTgt spid="4"/>
                                        </p:tgtEl>
                                        <p:attrNameLst>
                                          <p:attrName>ppt_h</p:attrName>
                                        </p:attrNameLst>
                                      </p:cBhvr>
                                      <p:tavLst>
                                        <p:tav tm="0">
                                          <p:val>
                                            <p:strVal val="4*#ppt_h"/>
                                          </p:val>
                                        </p:tav>
                                        <p:tav tm="100000">
                                          <p:val>
                                            <p:strVal val="#ppt_h"/>
                                          </p:val>
                                        </p:tav>
                                      </p:tavLst>
                                    </p:anim>
                                  </p:childTnLst>
                                </p:cTn>
                              </p:par>
                            </p:childTnLst>
                          </p:cTn>
                        </p:par>
                        <p:par>
                          <p:cTn id="15" fill="hold">
                            <p:stCondLst>
                              <p:cond delay="1500"/>
                            </p:stCondLst>
                            <p:childTnLst>
                              <p:par>
                                <p:cTn id="16" presetID="1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ppt_x</p:attrName>
                                        </p:attrNameLst>
                                      </p:cBhvr>
                                      <p:tavLst>
                                        <p:tav tm="0">
                                          <p:val>
                                            <p:strVal val="#ppt_x-#ppt_w*1.125000"/>
                                          </p:val>
                                        </p:tav>
                                        <p:tav tm="100000">
                                          <p:val>
                                            <p:strVal val="#ppt_x"/>
                                          </p:val>
                                        </p:tav>
                                      </p:tavLst>
                                    </p:anim>
                                    <p:animEffect transition="in" filter="wipe(right)">
                                      <p:cBhvr>
                                        <p:cTn id="19" dur="500"/>
                                        <p:tgtEl>
                                          <p:spTgt spid="5"/>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ppt_x</p:attrName>
                                        </p:attrNameLst>
                                      </p:cBhvr>
                                      <p:tavLst>
                                        <p:tav tm="0">
                                          <p:val>
                                            <p:strVal val="#ppt_x-#ppt_w*1.125000"/>
                                          </p:val>
                                        </p:tav>
                                        <p:tav tm="100000">
                                          <p:val>
                                            <p:strVal val="#ppt_x"/>
                                          </p:val>
                                        </p:tav>
                                      </p:tavLst>
                                    </p:anim>
                                    <p:animEffect transition="in" filter="wipe(right)">
                                      <p:cBhvr>
                                        <p:cTn id="24" dur="500"/>
                                        <p:tgtEl>
                                          <p:spTgt spid="6"/>
                                        </p:tgtEl>
                                      </p:cBhvr>
                                    </p:animEffect>
                                  </p:childTnLst>
                                </p:cTn>
                              </p:par>
                            </p:childTnLst>
                          </p:cTn>
                        </p:par>
                        <p:par>
                          <p:cTn id="25" fill="hold">
                            <p:stCondLst>
                              <p:cond delay="2500"/>
                            </p:stCondLst>
                            <p:childTnLst>
                              <p:par>
                                <p:cTn id="26" presetID="1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p:tgtEl>
                                          <p:spTgt spid="7"/>
                                        </p:tgtEl>
                                        <p:attrNameLst>
                                          <p:attrName>ppt_x</p:attrName>
                                        </p:attrNameLst>
                                      </p:cBhvr>
                                      <p:tavLst>
                                        <p:tav tm="0">
                                          <p:val>
                                            <p:strVal val="#ppt_x-#ppt_w*1.125000"/>
                                          </p:val>
                                        </p:tav>
                                        <p:tav tm="100000">
                                          <p:val>
                                            <p:strVal val="#ppt_x"/>
                                          </p:val>
                                        </p:tav>
                                      </p:tavLst>
                                    </p:anim>
                                    <p:animEffect transition="in" filter="wipe(right)">
                                      <p:cBhvr>
                                        <p:cTn id="29" dur="500"/>
                                        <p:tgtEl>
                                          <p:spTgt spid="7"/>
                                        </p:tgtEl>
                                      </p:cBhvr>
                                    </p:animEffect>
                                  </p:childTnLst>
                                </p:cTn>
                              </p:par>
                            </p:childTnLst>
                          </p:cTn>
                        </p:par>
                        <p:par>
                          <p:cTn id="30" fill="hold">
                            <p:stCondLst>
                              <p:cond delay="3000"/>
                            </p:stCondLst>
                            <p:childTnLst>
                              <p:par>
                                <p:cTn id="31" presetID="1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ppt_x</p:attrName>
                                        </p:attrNameLst>
                                      </p:cBhvr>
                                      <p:tavLst>
                                        <p:tav tm="0">
                                          <p:val>
                                            <p:strVal val="#ppt_x-#ppt_w*1.125000"/>
                                          </p:val>
                                        </p:tav>
                                        <p:tav tm="100000">
                                          <p:val>
                                            <p:strVal val="#ppt_x"/>
                                          </p:val>
                                        </p:tav>
                                      </p:tavLst>
                                    </p:anim>
                                    <p:animEffect transition="in" filter="wipe(righ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2615838" y="3708233"/>
            <a:ext cx="609536" cy="384765"/>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1"/>
          </a:solidFill>
          <a:ln w="3175" cap="flat" cmpd="sng">
            <a:noFill/>
            <a:bevel/>
          </a:ln>
        </p:spPr>
        <p:txBody>
          <a:bodyPr lIns="61211" tIns="30605" rIns="61211" bIns="30605" anchor="ctr"/>
          <a:lstStyle/>
          <a:p>
            <a:pPr algn="ctr"/>
            <a:endParaRPr lang="zh-CN" altLang="en-US" sz="1100">
              <a:solidFill>
                <a:srgbClr val="FFFFFF"/>
              </a:solidFill>
              <a:latin typeface="微软雅黑" panose="020B0503020204020204" pitchFamily="34" charset="-122"/>
              <a:ea typeface="微软雅黑" panose="020B0503020204020204" pitchFamily="34" charset="-122"/>
            </a:endParaRPr>
          </a:p>
        </p:txBody>
      </p:sp>
      <p:sp>
        <p:nvSpPr>
          <p:cNvPr id="7" name="Freeform 8"/>
          <p:cNvSpPr/>
          <p:nvPr/>
        </p:nvSpPr>
        <p:spPr bwMode="auto">
          <a:xfrm>
            <a:off x="1988047" y="1460012"/>
            <a:ext cx="1870903" cy="2139746"/>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3175" cap="flat" cmpd="sng">
            <a:noFill/>
            <a:bevel/>
          </a:ln>
        </p:spPr>
        <p:txBody>
          <a:bodyPr lIns="61211" tIns="30605" rIns="61211" bIns="30605" anchor="ctr"/>
          <a:lstStyle/>
          <a:p>
            <a:pPr algn="ctr"/>
            <a:endParaRPr lang="zh-CN" altLang="en-US" sz="1500" b="1">
              <a:solidFill>
                <a:srgbClr val="FFFFFF"/>
              </a:solidFill>
              <a:latin typeface="微软雅黑" panose="020B0503020204020204" pitchFamily="34" charset="-122"/>
              <a:ea typeface="微软雅黑" panose="020B0503020204020204" pitchFamily="34" charset="-122"/>
            </a:endParaRPr>
          </a:p>
        </p:txBody>
      </p:sp>
      <p:sp>
        <p:nvSpPr>
          <p:cNvPr id="8" name="Freeform 9"/>
          <p:cNvSpPr/>
          <p:nvPr/>
        </p:nvSpPr>
        <p:spPr bwMode="auto">
          <a:xfrm>
            <a:off x="2464719" y="1462253"/>
            <a:ext cx="1280051" cy="772892"/>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2"/>
          </a:solidFill>
          <a:ln w="3175" cap="flat" cmpd="sng">
            <a:noFill/>
            <a:bevel/>
          </a:ln>
        </p:spPr>
        <p:txBody>
          <a:bodyPr lIns="61211" tIns="30605" rIns="61211" bIns="30605" anchor="ctr"/>
          <a:lstStyle/>
          <a:p>
            <a:pPr algn="ctr"/>
            <a:endParaRPr lang="zh-CN" altLang="en-US" sz="1900" b="1">
              <a:solidFill>
                <a:srgbClr val="FFFFFF"/>
              </a:solidFill>
              <a:latin typeface="微软雅黑" panose="020B0503020204020204" pitchFamily="34" charset="-122"/>
              <a:ea typeface="微软雅黑" panose="020B0503020204020204" pitchFamily="34" charset="-122"/>
            </a:endParaRPr>
          </a:p>
        </p:txBody>
      </p:sp>
      <p:sp>
        <p:nvSpPr>
          <p:cNvPr id="9" name="Freeform 10"/>
          <p:cNvSpPr/>
          <p:nvPr/>
        </p:nvSpPr>
        <p:spPr bwMode="auto">
          <a:xfrm>
            <a:off x="3140075" y="1894916"/>
            <a:ext cx="720701" cy="1116647"/>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3"/>
          </a:solidFill>
          <a:ln w="3175" cap="flat" cmpd="sng">
            <a:noFill/>
            <a:bevel/>
          </a:ln>
        </p:spPr>
        <p:txBody>
          <a:bodyPr lIns="61211" tIns="30605" rIns="61211" bIns="30605" anchor="ctr"/>
          <a:lstStyle/>
          <a:p>
            <a:pPr algn="ctr"/>
            <a:endParaRPr lang="zh-CN" altLang="en-US" sz="1900" b="1">
              <a:solidFill>
                <a:srgbClr val="FFFFFF"/>
              </a:solidFill>
              <a:latin typeface="微软雅黑" panose="020B0503020204020204" pitchFamily="34" charset="-122"/>
              <a:ea typeface="微软雅黑" panose="020B0503020204020204" pitchFamily="34" charset="-122"/>
            </a:endParaRPr>
          </a:p>
        </p:txBody>
      </p:sp>
      <p:sp>
        <p:nvSpPr>
          <p:cNvPr id="10" name="Freeform 11"/>
          <p:cNvSpPr/>
          <p:nvPr/>
        </p:nvSpPr>
        <p:spPr bwMode="auto">
          <a:xfrm>
            <a:off x="1979712" y="1573406"/>
            <a:ext cx="790619" cy="1138921"/>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1"/>
          </a:solidFill>
          <a:ln w="3175" cap="flat" cmpd="sng">
            <a:noFill/>
            <a:bevel/>
          </a:ln>
        </p:spPr>
        <p:txBody>
          <a:bodyPr lIns="61211" tIns="30605" rIns="61211" bIns="30605" anchor="ctr"/>
          <a:lstStyle/>
          <a:p>
            <a:pPr algn="ctr"/>
            <a:endParaRPr lang="zh-CN" altLang="en-US" sz="1900" b="1">
              <a:solidFill>
                <a:srgbClr val="FFFFFF"/>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2159808" y="1994387"/>
            <a:ext cx="226086" cy="361637"/>
          </a:xfrm>
          <a:prstGeom prst="rect">
            <a:avLst/>
          </a:prstGeom>
          <a:noFill/>
        </p:spPr>
        <p:txBody>
          <a:bodyPr wrap="square" lIns="68580" tIns="34290" rIns="68580" bIns="34290" rtlCol="0">
            <a:spAutoFit/>
          </a:bodyPr>
          <a:lstStyle/>
          <a:p>
            <a:r>
              <a:rPr lang="en-US" altLang="zh-CN" sz="1900" b="1" dirty="0">
                <a:solidFill>
                  <a:srgbClr val="F8F8F8"/>
                </a:solidFill>
                <a:latin typeface="微软雅黑" panose="020B0503020204020204" pitchFamily="34" charset="-122"/>
                <a:ea typeface="微软雅黑" panose="020B0503020204020204" pitchFamily="34" charset="-122"/>
              </a:rPr>
              <a:t>1</a:t>
            </a:r>
            <a:endParaRPr lang="zh-CN" altLang="en-US" sz="1900" b="1" dirty="0">
              <a:solidFill>
                <a:srgbClr val="F8F8F8"/>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2901232" y="1618408"/>
            <a:ext cx="226086" cy="361637"/>
          </a:xfrm>
          <a:prstGeom prst="rect">
            <a:avLst/>
          </a:prstGeom>
          <a:noFill/>
        </p:spPr>
        <p:txBody>
          <a:bodyPr wrap="square" lIns="68580" tIns="34290" rIns="68580" bIns="34290" rtlCol="0">
            <a:spAutoFit/>
          </a:bodyPr>
          <a:lstStyle/>
          <a:p>
            <a:r>
              <a:rPr lang="en-US" altLang="zh-CN" sz="1900" b="1" dirty="0">
                <a:solidFill>
                  <a:srgbClr val="F8F8F8"/>
                </a:solidFill>
                <a:latin typeface="微软雅黑" panose="020B0503020204020204" pitchFamily="34" charset="-122"/>
                <a:ea typeface="微软雅黑" panose="020B0503020204020204" pitchFamily="34" charset="-122"/>
              </a:rPr>
              <a:t>2</a:t>
            </a:r>
            <a:endParaRPr lang="zh-CN" altLang="en-US" sz="1900" b="1" dirty="0">
              <a:solidFill>
                <a:srgbClr val="F8F8F8"/>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411607" y="2267492"/>
            <a:ext cx="226086" cy="361637"/>
          </a:xfrm>
          <a:prstGeom prst="rect">
            <a:avLst/>
          </a:prstGeom>
          <a:noFill/>
        </p:spPr>
        <p:txBody>
          <a:bodyPr wrap="square" lIns="68580" tIns="34290" rIns="68580" bIns="34290" rtlCol="0">
            <a:spAutoFit/>
          </a:bodyPr>
          <a:lstStyle/>
          <a:p>
            <a:r>
              <a:rPr lang="en-US" altLang="zh-CN" sz="1900" b="1" dirty="0">
                <a:solidFill>
                  <a:srgbClr val="F8F8F8"/>
                </a:solidFill>
                <a:latin typeface="微软雅黑" panose="020B0503020204020204" pitchFamily="34" charset="-122"/>
                <a:ea typeface="微软雅黑" panose="020B0503020204020204" pitchFamily="34" charset="-122"/>
              </a:rPr>
              <a:t>3</a:t>
            </a:r>
            <a:endParaRPr lang="zh-CN" altLang="en-US" sz="1900" b="1" dirty="0">
              <a:solidFill>
                <a:srgbClr val="F8F8F8"/>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2824383" y="2885330"/>
            <a:ext cx="226086" cy="361637"/>
          </a:xfrm>
          <a:prstGeom prst="rect">
            <a:avLst/>
          </a:prstGeom>
          <a:noFill/>
        </p:spPr>
        <p:txBody>
          <a:bodyPr wrap="square" lIns="68580" tIns="34290" rIns="68580" bIns="34290" rtlCol="0">
            <a:spAutoFit/>
          </a:bodyPr>
          <a:lstStyle/>
          <a:p>
            <a:r>
              <a:rPr lang="en-US" altLang="zh-CN" sz="1900" b="1" dirty="0">
                <a:solidFill>
                  <a:srgbClr val="F8F8F8"/>
                </a:solidFill>
                <a:latin typeface="微软雅黑" panose="020B0503020204020204" pitchFamily="34" charset="-122"/>
                <a:ea typeface="微软雅黑" panose="020B0503020204020204" pitchFamily="34" charset="-122"/>
              </a:rPr>
              <a:t>4</a:t>
            </a:r>
            <a:endParaRPr lang="zh-CN" altLang="en-US" sz="1900" b="1" dirty="0">
              <a:solidFill>
                <a:srgbClr val="F8F8F8"/>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2581119" y="3756348"/>
            <a:ext cx="663665" cy="215696"/>
          </a:xfrm>
          <a:prstGeom prst="rect">
            <a:avLst/>
          </a:prstGeom>
          <a:noFill/>
        </p:spPr>
        <p:txBody>
          <a:bodyPr wrap="square" lIns="61211" tIns="30605" rIns="61211" bIns="30605" rtlCol="0">
            <a:spAutoFit/>
          </a:bodyPr>
          <a:lstStyle/>
          <a:p>
            <a:pPr algn="ctr"/>
            <a:r>
              <a:rPr lang="zh-CN" altLang="en-US" sz="1000" dirty="0">
                <a:solidFill>
                  <a:srgbClr val="F8F8F8"/>
                </a:solidFill>
                <a:latin typeface="微软雅黑" panose="020B0503020204020204" pitchFamily="34" charset="-122"/>
                <a:ea typeface="微软雅黑" panose="020B0503020204020204" pitchFamily="34" charset="-122"/>
              </a:rPr>
              <a:t>添加标题</a:t>
            </a:r>
          </a:p>
        </p:txBody>
      </p:sp>
      <p:sp>
        <p:nvSpPr>
          <p:cNvPr id="16" name="TextBox 15"/>
          <p:cNvSpPr txBox="1"/>
          <p:nvPr/>
        </p:nvSpPr>
        <p:spPr>
          <a:xfrm>
            <a:off x="4994804" y="1331360"/>
            <a:ext cx="2487796" cy="721988"/>
          </a:xfrm>
          <a:prstGeom prst="rect">
            <a:avLst/>
          </a:prstGeom>
          <a:noFill/>
        </p:spPr>
        <p:txBody>
          <a:bodyPr wrap="square" lIns="61211" tIns="30605" rIns="61211" bIns="30605" rtlCol="0">
            <a:spAutoFit/>
          </a:bodyPr>
          <a:lstStyle/>
          <a:p>
            <a:pPr>
              <a:lnSpc>
                <a:spcPct val="130000"/>
              </a:lnSpc>
            </a:pPr>
            <a:r>
              <a:rPr lang="zh-CN" altLang="en-US" sz="1100" b="1" dirty="0">
                <a:latin typeface="微软雅黑" panose="020B0503020204020204" pitchFamily="34" charset="-122"/>
                <a:ea typeface="微软雅黑" panose="020B0503020204020204" pitchFamily="34" charset="-122"/>
              </a:rPr>
              <a:t>现阶段问题一</a:t>
            </a:r>
            <a:endParaRPr lang="en-US" altLang="zh-CN" sz="1100" b="1" dirty="0">
              <a:latin typeface="微软雅黑" panose="020B0503020204020204" pitchFamily="34" charset="-122"/>
              <a:ea typeface="微软雅黑" panose="020B0503020204020204" pitchFamily="34" charset="-122"/>
            </a:endParaRPr>
          </a:p>
          <a:p>
            <a:pPr>
              <a:lnSpc>
                <a:spcPct val="130000"/>
              </a:lnSpc>
            </a:pPr>
            <a:r>
              <a:rPr lang="zh-CN" altLang="en-US" sz="1100" dirty="0">
                <a:latin typeface="微软雅黑" panose="020B0503020204020204" pitchFamily="34" charset="-122"/>
                <a:ea typeface="微软雅黑" panose="020B0503020204020204" pitchFamily="34" charset="-122"/>
              </a:rPr>
              <a:t>您的内容打在这里，或者通过复制您的文本后，在此框中选择粘贴</a:t>
            </a:r>
            <a:endParaRPr lang="en-US" altLang="zh-CN" sz="1100" dirty="0">
              <a:latin typeface="微软雅黑" panose="020B0503020204020204" pitchFamily="34" charset="-122"/>
              <a:ea typeface="微软雅黑" panose="020B0503020204020204" pitchFamily="34" charset="-122"/>
            </a:endParaRPr>
          </a:p>
        </p:txBody>
      </p:sp>
      <p:grpSp>
        <p:nvGrpSpPr>
          <p:cNvPr id="2" name="组合 16"/>
          <p:cNvGrpSpPr/>
          <p:nvPr/>
        </p:nvGrpSpPr>
        <p:grpSpPr>
          <a:xfrm>
            <a:off x="4524730" y="1385135"/>
            <a:ext cx="401342" cy="398128"/>
            <a:chOff x="6409426" y="1173624"/>
            <a:chExt cx="962086" cy="962084"/>
          </a:xfrm>
          <a:solidFill>
            <a:schemeClr val="tx2">
              <a:lumMod val="75000"/>
            </a:schemeClr>
          </a:solidFill>
        </p:grpSpPr>
        <p:sp>
          <p:nvSpPr>
            <p:cNvPr id="18" name="椭圆 17"/>
            <p:cNvSpPr/>
            <p:nvPr/>
          </p:nvSpPr>
          <p:spPr bwMode="auto">
            <a:xfrm>
              <a:off x="6409426" y="1173624"/>
              <a:ext cx="962086" cy="962084"/>
            </a:xfrm>
            <a:prstGeom prst="ellipse">
              <a:avLst/>
            </a:prstGeom>
            <a:solidFill>
              <a:schemeClr val="accent1"/>
            </a:solidFill>
            <a:ln w="3175" cap="flat" cmpd="sng">
              <a:noFill/>
              <a:bevel/>
            </a:ln>
          </p:spPr>
          <p:txBody>
            <a:bodyPr anchor="ctr"/>
            <a:lstStyle/>
            <a:p>
              <a:pPr algn="ctr"/>
              <a:endParaRPr lang="zh-CN" altLang="en-US" sz="1200" b="1">
                <a:solidFill>
                  <a:srgbClr val="314865"/>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616339" y="1282180"/>
              <a:ext cx="546387" cy="717446"/>
            </a:xfrm>
            <a:prstGeom prst="rect">
              <a:avLst/>
            </a:prstGeom>
            <a:noFill/>
            <a:ln w="3175" cap="flat" cmpd="sng">
              <a:noFill/>
              <a:bevel/>
            </a:ln>
          </p:spPr>
          <p:txBody>
            <a:bodyPr anchor="ctr"/>
            <a:lstStyle>
              <a:defPPr>
                <a:defRPr lang="zh-CN"/>
              </a:defPPr>
              <a:lvl1pPr algn="ctr">
                <a:defRPr>
                  <a:solidFill>
                    <a:srgbClr val="FFFFFF"/>
                  </a:solidFill>
                  <a:ea typeface="微软雅黑" panose="020B0503020204020204" pitchFamily="34" charset="-122"/>
                </a:defRPr>
              </a:lvl1pPr>
            </a:lstStyle>
            <a:p>
              <a:r>
                <a:rPr lang="en-US" altLang="zh-CN" sz="1200" b="1" dirty="0">
                  <a:latin typeface="微软雅黑" panose="020B0503020204020204" pitchFamily="34" charset="-122"/>
                </a:rPr>
                <a:t>1</a:t>
              </a:r>
              <a:endParaRPr lang="zh-CN" altLang="en-US" sz="1200" b="1" dirty="0">
                <a:latin typeface="微软雅黑" panose="020B0503020204020204" pitchFamily="34" charset="-122"/>
              </a:endParaRPr>
            </a:p>
          </p:txBody>
        </p:sp>
      </p:grpSp>
      <p:grpSp>
        <p:nvGrpSpPr>
          <p:cNvPr id="3" name="组合 19"/>
          <p:cNvGrpSpPr/>
          <p:nvPr/>
        </p:nvGrpSpPr>
        <p:grpSpPr>
          <a:xfrm>
            <a:off x="4524730" y="2215105"/>
            <a:ext cx="401342" cy="398128"/>
            <a:chOff x="6409426" y="2394908"/>
            <a:chExt cx="962086" cy="962084"/>
          </a:xfrm>
          <a:solidFill>
            <a:schemeClr val="accent1">
              <a:lumMod val="75000"/>
            </a:schemeClr>
          </a:solidFill>
        </p:grpSpPr>
        <p:sp>
          <p:nvSpPr>
            <p:cNvPr id="21" name="椭圆 20"/>
            <p:cNvSpPr/>
            <p:nvPr/>
          </p:nvSpPr>
          <p:spPr bwMode="auto">
            <a:xfrm>
              <a:off x="6409426" y="2394908"/>
              <a:ext cx="962086" cy="962084"/>
            </a:xfrm>
            <a:prstGeom prst="ellipse">
              <a:avLst/>
            </a:prstGeom>
            <a:solidFill>
              <a:schemeClr val="accent2"/>
            </a:solidFill>
            <a:ln w="3175" cap="flat" cmpd="sng">
              <a:noFill/>
              <a:bevel/>
            </a:ln>
          </p:spPr>
          <p:txBody>
            <a:bodyPr anchor="ctr"/>
            <a:lstStyle/>
            <a:p>
              <a:pPr algn="ctr"/>
              <a:endParaRPr lang="zh-CN" altLang="en-US" sz="1200" b="1">
                <a:solidFill>
                  <a:srgbClr val="FFFFFF"/>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600496" y="2510335"/>
              <a:ext cx="546387" cy="717446"/>
            </a:xfrm>
            <a:prstGeom prst="rect">
              <a:avLst/>
            </a:prstGeom>
            <a:noFill/>
            <a:ln w="3175" cap="flat" cmpd="sng">
              <a:noFill/>
              <a:bevel/>
            </a:ln>
          </p:spPr>
          <p:txBody>
            <a:bodyPr anchor="ctr"/>
            <a:lstStyle>
              <a:defPPr>
                <a:defRPr lang="zh-CN"/>
              </a:defPPr>
              <a:lvl1pPr algn="ctr">
                <a:defRPr sz="1600">
                  <a:solidFill>
                    <a:srgbClr val="FFFFFF"/>
                  </a:solidFill>
                  <a:latin typeface="+mn-ea"/>
                  <a:ea typeface="+mn-ea"/>
                </a:defRPr>
              </a:lvl1pPr>
            </a:lstStyle>
            <a:p>
              <a:r>
                <a:rPr lang="en-US" altLang="zh-CN" b="1" dirty="0">
                  <a:latin typeface="微软雅黑" panose="020B0503020204020204" pitchFamily="34" charset="-122"/>
                  <a:ea typeface="微软雅黑" panose="020B0503020204020204" pitchFamily="34" charset="-122"/>
                </a:rPr>
                <a:t>2</a:t>
              </a:r>
              <a:endParaRPr lang="zh-CN" altLang="en-US" b="1" dirty="0">
                <a:latin typeface="微软雅黑" panose="020B0503020204020204" pitchFamily="34" charset="-122"/>
                <a:ea typeface="微软雅黑" panose="020B0503020204020204" pitchFamily="34" charset="-122"/>
              </a:endParaRPr>
            </a:p>
          </p:txBody>
        </p:sp>
      </p:grpSp>
      <p:grpSp>
        <p:nvGrpSpPr>
          <p:cNvPr id="4" name="组合 22"/>
          <p:cNvGrpSpPr/>
          <p:nvPr/>
        </p:nvGrpSpPr>
        <p:grpSpPr>
          <a:xfrm>
            <a:off x="4524732" y="3013601"/>
            <a:ext cx="401342" cy="398128"/>
            <a:chOff x="6409426" y="3568104"/>
            <a:chExt cx="962086" cy="962084"/>
          </a:xfrm>
          <a:solidFill>
            <a:schemeClr val="accent3"/>
          </a:solidFill>
        </p:grpSpPr>
        <p:sp>
          <p:nvSpPr>
            <p:cNvPr id="24" name="椭圆 23"/>
            <p:cNvSpPr/>
            <p:nvPr/>
          </p:nvSpPr>
          <p:spPr bwMode="auto">
            <a:xfrm>
              <a:off x="6409426" y="3568104"/>
              <a:ext cx="962086" cy="962084"/>
            </a:xfrm>
            <a:prstGeom prst="ellipse">
              <a:avLst/>
            </a:prstGeom>
            <a:grpFill/>
            <a:ln w="3175" cap="flat" cmpd="sng">
              <a:noFill/>
              <a:bevel/>
            </a:ln>
          </p:spPr>
          <p:txBody>
            <a:bodyPr anchor="ctr"/>
            <a:lstStyle/>
            <a:p>
              <a:pPr algn="ctr"/>
              <a:endParaRPr lang="zh-CN" altLang="en-US" sz="1200" b="1">
                <a:solidFill>
                  <a:srgbClr val="FFFFFF"/>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6629988" y="3710247"/>
              <a:ext cx="546387" cy="717446"/>
            </a:xfrm>
            <a:prstGeom prst="rect">
              <a:avLst/>
            </a:prstGeom>
            <a:grpFill/>
            <a:ln w="3175" cap="flat" cmpd="sng">
              <a:noFill/>
              <a:bevel/>
            </a:ln>
          </p:spPr>
          <p:txBody>
            <a:bodyPr anchor="ctr"/>
            <a:lstStyle>
              <a:defPPr>
                <a:defRPr lang="zh-CN"/>
              </a:defPPr>
              <a:lvl1pPr algn="ctr">
                <a:defRPr>
                  <a:solidFill>
                    <a:srgbClr val="FFFFFF"/>
                  </a:solidFill>
                  <a:ea typeface="微软雅黑" panose="020B0503020204020204" pitchFamily="34" charset="-122"/>
                </a:defRPr>
              </a:lvl1pPr>
            </a:lstStyle>
            <a:p>
              <a:r>
                <a:rPr lang="en-US" altLang="zh-CN" sz="1200" b="1" dirty="0">
                  <a:latin typeface="微软雅黑" panose="020B0503020204020204" pitchFamily="34" charset="-122"/>
                </a:rPr>
                <a:t>3</a:t>
              </a:r>
              <a:endParaRPr lang="zh-CN" altLang="en-US" sz="1200" b="1" dirty="0">
                <a:latin typeface="微软雅黑" panose="020B0503020204020204" pitchFamily="34" charset="-122"/>
              </a:endParaRPr>
            </a:p>
          </p:txBody>
        </p:sp>
      </p:grpSp>
      <p:grpSp>
        <p:nvGrpSpPr>
          <p:cNvPr id="5" name="组合 25"/>
          <p:cNvGrpSpPr/>
          <p:nvPr/>
        </p:nvGrpSpPr>
        <p:grpSpPr>
          <a:xfrm>
            <a:off x="4524732" y="3843695"/>
            <a:ext cx="401342" cy="398128"/>
            <a:chOff x="6409426" y="4869160"/>
            <a:chExt cx="962086" cy="962084"/>
          </a:xfrm>
          <a:solidFill>
            <a:schemeClr val="accent4"/>
          </a:solidFill>
        </p:grpSpPr>
        <p:sp>
          <p:nvSpPr>
            <p:cNvPr id="27" name="椭圆 26"/>
            <p:cNvSpPr/>
            <p:nvPr/>
          </p:nvSpPr>
          <p:spPr bwMode="auto">
            <a:xfrm>
              <a:off x="6409426" y="4869160"/>
              <a:ext cx="962086" cy="962084"/>
            </a:xfrm>
            <a:prstGeom prst="ellipse">
              <a:avLst/>
            </a:prstGeom>
            <a:grpFill/>
            <a:ln w="3175" cap="flat" cmpd="sng">
              <a:noFill/>
              <a:bevel/>
            </a:ln>
          </p:spPr>
          <p:txBody>
            <a:bodyPr anchor="ctr"/>
            <a:lstStyle/>
            <a:p>
              <a:pPr algn="ctr"/>
              <a:endParaRPr lang="zh-CN" altLang="en-US" sz="1200" b="1">
                <a:solidFill>
                  <a:srgbClr val="FFFFFF"/>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6595474" y="4996174"/>
              <a:ext cx="546387" cy="717446"/>
            </a:xfrm>
            <a:prstGeom prst="rect">
              <a:avLst/>
            </a:prstGeom>
            <a:grpFill/>
            <a:ln w="3175" cap="flat" cmpd="sng">
              <a:noFill/>
              <a:bevel/>
            </a:ln>
          </p:spPr>
          <p:txBody>
            <a:bodyPr anchor="ctr"/>
            <a:lstStyle>
              <a:defPPr>
                <a:defRPr lang="zh-CN"/>
              </a:defPPr>
              <a:lvl1pPr algn="ctr">
                <a:defRPr sz="1600">
                  <a:solidFill>
                    <a:srgbClr val="FFFFFF"/>
                  </a:solidFill>
                  <a:latin typeface="+mn-ea"/>
                  <a:ea typeface="+mn-ea"/>
                </a:defRPr>
              </a:lvl1pPr>
            </a:lstStyle>
            <a:p>
              <a:r>
                <a:rPr lang="en-US" altLang="zh-CN" b="1" dirty="0">
                  <a:latin typeface="微软雅黑" panose="020B0503020204020204" pitchFamily="34" charset="-122"/>
                  <a:ea typeface="微软雅黑" panose="020B0503020204020204" pitchFamily="34" charset="-122"/>
                </a:rPr>
                <a:t>4</a:t>
              </a:r>
              <a:endParaRPr lang="zh-CN" altLang="en-US" b="1" dirty="0">
                <a:latin typeface="微软雅黑" panose="020B0503020204020204" pitchFamily="34" charset="-122"/>
                <a:ea typeface="微软雅黑" panose="020B0503020204020204" pitchFamily="34" charset="-122"/>
              </a:endParaRPr>
            </a:p>
          </p:txBody>
        </p:sp>
      </p:grpSp>
      <p:sp>
        <p:nvSpPr>
          <p:cNvPr id="29" name="TextBox 28"/>
          <p:cNvSpPr txBox="1"/>
          <p:nvPr/>
        </p:nvSpPr>
        <p:spPr>
          <a:xfrm>
            <a:off x="4994802" y="2128269"/>
            <a:ext cx="2487797" cy="721988"/>
          </a:xfrm>
          <a:prstGeom prst="rect">
            <a:avLst/>
          </a:prstGeom>
          <a:noFill/>
        </p:spPr>
        <p:txBody>
          <a:bodyPr wrap="square" lIns="61211" tIns="30605" rIns="61211" bIns="30605" rtlCol="0">
            <a:spAutoFit/>
          </a:bodyPr>
          <a:lstStyle/>
          <a:p>
            <a:pPr>
              <a:lnSpc>
                <a:spcPct val="130000"/>
              </a:lnSpc>
            </a:pPr>
            <a:r>
              <a:rPr lang="zh-CN" altLang="en-US" sz="1100" b="1" dirty="0">
                <a:latin typeface="微软雅黑" panose="020B0503020204020204" pitchFamily="34" charset="-122"/>
                <a:ea typeface="微软雅黑" panose="020B0503020204020204" pitchFamily="34" charset="-122"/>
              </a:rPr>
              <a:t>现阶段问题二</a:t>
            </a:r>
            <a:endParaRPr lang="en-US" altLang="zh-CN" sz="1100" b="1" dirty="0">
              <a:latin typeface="微软雅黑" panose="020B0503020204020204" pitchFamily="34" charset="-122"/>
              <a:ea typeface="微软雅黑" panose="020B0503020204020204" pitchFamily="34" charset="-122"/>
            </a:endParaRPr>
          </a:p>
          <a:p>
            <a:pPr>
              <a:lnSpc>
                <a:spcPct val="130000"/>
              </a:lnSpc>
            </a:pPr>
            <a:r>
              <a:rPr lang="zh-CN" altLang="en-US" sz="1100" dirty="0">
                <a:latin typeface="微软雅黑" panose="020B0503020204020204" pitchFamily="34" charset="-122"/>
                <a:ea typeface="微软雅黑" panose="020B0503020204020204" pitchFamily="34" charset="-122"/>
              </a:rPr>
              <a:t>您的内容打在这里，或者通过复制您的文本后，在此框中选择粘贴</a:t>
            </a:r>
            <a:endParaRPr lang="en-US" altLang="zh-CN" sz="1100" dirty="0">
              <a:latin typeface="微软雅黑" panose="020B0503020204020204" pitchFamily="34" charset="-122"/>
              <a:ea typeface="微软雅黑" panose="020B0503020204020204" pitchFamily="34" charset="-122"/>
            </a:endParaRPr>
          </a:p>
        </p:txBody>
      </p:sp>
      <p:sp>
        <p:nvSpPr>
          <p:cNvPr id="30" name="TextBox 29"/>
          <p:cNvSpPr txBox="1"/>
          <p:nvPr/>
        </p:nvSpPr>
        <p:spPr>
          <a:xfrm>
            <a:off x="4994805" y="2938566"/>
            <a:ext cx="2487794" cy="721988"/>
          </a:xfrm>
          <a:prstGeom prst="rect">
            <a:avLst/>
          </a:prstGeom>
          <a:noFill/>
        </p:spPr>
        <p:txBody>
          <a:bodyPr wrap="square" lIns="61211" tIns="30605" rIns="61211" bIns="30605" rtlCol="0">
            <a:spAutoFit/>
          </a:bodyPr>
          <a:lstStyle/>
          <a:p>
            <a:pPr>
              <a:lnSpc>
                <a:spcPct val="130000"/>
              </a:lnSpc>
            </a:pPr>
            <a:r>
              <a:rPr lang="zh-CN" altLang="en-US" sz="1100" b="1" dirty="0">
                <a:latin typeface="微软雅黑" panose="020B0503020204020204" pitchFamily="34" charset="-122"/>
                <a:ea typeface="微软雅黑" panose="020B0503020204020204" pitchFamily="34" charset="-122"/>
              </a:rPr>
              <a:t>现阶段问题三</a:t>
            </a:r>
            <a:endParaRPr lang="en-US" altLang="zh-CN" sz="1100" b="1" dirty="0">
              <a:latin typeface="微软雅黑" panose="020B0503020204020204" pitchFamily="34" charset="-122"/>
              <a:ea typeface="微软雅黑" panose="020B0503020204020204" pitchFamily="34" charset="-122"/>
            </a:endParaRPr>
          </a:p>
          <a:p>
            <a:pPr>
              <a:lnSpc>
                <a:spcPct val="130000"/>
              </a:lnSpc>
            </a:pPr>
            <a:r>
              <a:rPr lang="zh-CN" altLang="en-US" sz="1100" dirty="0">
                <a:latin typeface="微软雅黑" panose="020B0503020204020204" pitchFamily="34" charset="-122"/>
                <a:ea typeface="微软雅黑" panose="020B0503020204020204" pitchFamily="34" charset="-122"/>
              </a:rPr>
              <a:t>您的内容打在这里，或者通过复制您的文本后，在此框中选择粘贴</a:t>
            </a:r>
            <a:endParaRPr lang="en-US" altLang="zh-CN" sz="1100" dirty="0">
              <a:latin typeface="微软雅黑" panose="020B0503020204020204" pitchFamily="34" charset="-122"/>
              <a:ea typeface="微软雅黑" panose="020B0503020204020204" pitchFamily="34" charset="-122"/>
            </a:endParaRPr>
          </a:p>
        </p:txBody>
      </p:sp>
      <p:sp>
        <p:nvSpPr>
          <p:cNvPr id="31" name="TextBox 30"/>
          <p:cNvSpPr txBox="1"/>
          <p:nvPr/>
        </p:nvSpPr>
        <p:spPr>
          <a:xfrm>
            <a:off x="4994804" y="3784129"/>
            <a:ext cx="2487796" cy="721988"/>
          </a:xfrm>
          <a:prstGeom prst="rect">
            <a:avLst/>
          </a:prstGeom>
          <a:noFill/>
        </p:spPr>
        <p:txBody>
          <a:bodyPr wrap="square" lIns="61211" tIns="30605" rIns="61211" bIns="30605" rtlCol="0">
            <a:spAutoFit/>
          </a:bodyPr>
          <a:lstStyle/>
          <a:p>
            <a:pPr>
              <a:lnSpc>
                <a:spcPct val="130000"/>
              </a:lnSpc>
            </a:pPr>
            <a:r>
              <a:rPr lang="zh-CN" altLang="en-US" sz="1100" b="1" dirty="0">
                <a:latin typeface="微软雅黑" panose="020B0503020204020204" pitchFamily="34" charset="-122"/>
                <a:ea typeface="微软雅黑" panose="020B0503020204020204" pitchFamily="34" charset="-122"/>
              </a:rPr>
              <a:t>现阶段问题四</a:t>
            </a:r>
            <a:endParaRPr lang="en-US" altLang="zh-CN" sz="1100" b="1" dirty="0">
              <a:latin typeface="微软雅黑" panose="020B0503020204020204" pitchFamily="34" charset="-122"/>
              <a:ea typeface="微软雅黑" panose="020B0503020204020204" pitchFamily="34" charset="-122"/>
            </a:endParaRPr>
          </a:p>
          <a:p>
            <a:pPr>
              <a:lnSpc>
                <a:spcPct val="130000"/>
              </a:lnSpc>
            </a:pPr>
            <a:r>
              <a:rPr lang="zh-CN" altLang="en-US" sz="1100" dirty="0">
                <a:latin typeface="微软雅黑" panose="020B0503020204020204" pitchFamily="34" charset="-122"/>
                <a:ea typeface="微软雅黑" panose="020B0503020204020204" pitchFamily="34" charset="-122"/>
              </a:rPr>
              <a:t>您的内容打在这里，或者通过复制您的文本后，在此框中选择粘贴</a:t>
            </a:r>
            <a:endParaRPr lang="en-US" altLang="zh-CN" sz="1100" dirty="0">
              <a:latin typeface="微软雅黑" panose="020B0503020204020204" pitchFamily="34" charset="-122"/>
              <a:ea typeface="微软雅黑" panose="020B0503020204020204"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400"/>
                                        <p:tgtEl>
                                          <p:spTgt spid="7"/>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anim calcmode="lin" valueType="num">
                                      <p:cBhvr>
                                        <p:cTn id="29" dur="500" fill="hold"/>
                                        <p:tgtEl>
                                          <p:spTgt spid="15"/>
                                        </p:tgtEl>
                                        <p:attrNameLst>
                                          <p:attrName>ppt_x</p:attrName>
                                        </p:attrNameLst>
                                      </p:cBhvr>
                                      <p:tavLst>
                                        <p:tav tm="0">
                                          <p:val>
                                            <p:strVal val="#ppt_x"/>
                                          </p:val>
                                        </p:tav>
                                        <p:tav tm="100000">
                                          <p:val>
                                            <p:strVal val="#ppt_x"/>
                                          </p:val>
                                        </p:tav>
                                      </p:tavLst>
                                    </p:anim>
                                    <p:anim calcmode="lin" valueType="num">
                                      <p:cBhvr>
                                        <p:cTn id="30" dur="500" fill="hold"/>
                                        <p:tgtEl>
                                          <p:spTgt spid="1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21" presetClass="entr" presetSubtype="1"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heel(1)">
                                      <p:cBhvr>
                                        <p:cTn id="34" dur="500"/>
                                        <p:tgtEl>
                                          <p:spTgt spid="2"/>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par>
                          <p:cTn id="39" fill="hold">
                            <p:stCondLst>
                              <p:cond delay="3500"/>
                            </p:stCondLst>
                            <p:childTnLst>
                              <p:par>
                                <p:cTn id="40" presetID="21" presetClass="entr" presetSubtype="1"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heel(1)">
                                      <p:cBhvr>
                                        <p:cTn id="42" dur="500"/>
                                        <p:tgtEl>
                                          <p:spTgt spid="3"/>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childTnLst>
                          </p:cTn>
                        </p:par>
                        <p:par>
                          <p:cTn id="47" fill="hold">
                            <p:stCondLst>
                              <p:cond delay="4500"/>
                            </p:stCondLst>
                            <p:childTnLst>
                              <p:par>
                                <p:cTn id="48" presetID="21" presetClass="entr" presetSubtype="1"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heel(1)">
                                      <p:cBhvr>
                                        <p:cTn id="50" dur="500"/>
                                        <p:tgtEl>
                                          <p:spTgt spid="4"/>
                                        </p:tgtEl>
                                      </p:cBhvr>
                                    </p:animEffect>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500"/>
                                        <p:tgtEl>
                                          <p:spTgt spid="30"/>
                                        </p:tgtEl>
                                      </p:cBhvr>
                                    </p:animEffect>
                                  </p:childTnLst>
                                </p:cTn>
                              </p:par>
                            </p:childTnLst>
                          </p:cTn>
                        </p:par>
                        <p:par>
                          <p:cTn id="55" fill="hold">
                            <p:stCondLst>
                              <p:cond delay="5500"/>
                            </p:stCondLst>
                            <p:childTnLst>
                              <p:par>
                                <p:cTn id="56" presetID="21" presetClass="entr" presetSubtype="1"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heel(1)">
                                      <p:cBhvr>
                                        <p:cTn id="58" dur="500"/>
                                        <p:tgtEl>
                                          <p:spTgt spid="5"/>
                                        </p:tgtEl>
                                      </p:cBhvr>
                                    </p:animEffect>
                                  </p:childTnLst>
                                </p:cTn>
                              </p:par>
                            </p:childTnLst>
                          </p:cTn>
                        </p:par>
                        <p:par>
                          <p:cTn id="59" fill="hold">
                            <p:stCondLst>
                              <p:cond delay="6000"/>
                            </p:stCondLst>
                            <p:childTnLst>
                              <p:par>
                                <p:cTn id="60" presetID="22" presetClass="entr" presetSubtype="8"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5" grpId="0"/>
      <p:bldP spid="16"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164221" y="1043019"/>
            <a:ext cx="2528369" cy="2983100"/>
          </a:xfrm>
          <a:custGeom>
            <a:avLst/>
            <a:gdLst>
              <a:gd name="connsiteX0" fmla="*/ 0 w 3429024"/>
              <a:gd name="connsiteY0" fmla="*/ 1714512 h 3429024"/>
              <a:gd name="connsiteX1" fmla="*/ 502171 w 3429024"/>
              <a:gd name="connsiteY1" fmla="*/ 502169 h 3429024"/>
              <a:gd name="connsiteX2" fmla="*/ 1714515 w 3429024"/>
              <a:gd name="connsiteY2" fmla="*/ 2 h 3429024"/>
              <a:gd name="connsiteX3" fmla="*/ 2926858 w 3429024"/>
              <a:gd name="connsiteY3" fmla="*/ 502173 h 3429024"/>
              <a:gd name="connsiteX4" fmla="*/ 3429025 w 3429024"/>
              <a:gd name="connsiteY4" fmla="*/ 1714517 h 3429024"/>
              <a:gd name="connsiteX5" fmla="*/ 2926856 w 3429024"/>
              <a:gd name="connsiteY5" fmla="*/ 2926860 h 3429024"/>
              <a:gd name="connsiteX6" fmla="*/ 1714512 w 3429024"/>
              <a:gd name="connsiteY6" fmla="*/ 3429029 h 3429024"/>
              <a:gd name="connsiteX7" fmla="*/ 502169 w 3429024"/>
              <a:gd name="connsiteY7" fmla="*/ 2926859 h 3429024"/>
              <a:gd name="connsiteX8" fmla="*/ 1 w 3429024"/>
              <a:gd name="connsiteY8" fmla="*/ 1714515 h 3429024"/>
              <a:gd name="connsiteX9" fmla="*/ 0 w 3429024"/>
              <a:gd name="connsiteY9" fmla="*/ 1714512 h 3429024"/>
              <a:gd name="connsiteX0-1" fmla="*/ 0 w 3429026"/>
              <a:gd name="connsiteY0-2" fmla="*/ 1714511 h 4143384"/>
              <a:gd name="connsiteX1-3" fmla="*/ 502171 w 3429026"/>
              <a:gd name="connsiteY1-4" fmla="*/ 502168 h 4143384"/>
              <a:gd name="connsiteX2-5" fmla="*/ 1714515 w 3429026"/>
              <a:gd name="connsiteY2-6" fmla="*/ 1 h 4143384"/>
              <a:gd name="connsiteX3-7" fmla="*/ 2926858 w 3429026"/>
              <a:gd name="connsiteY3-8" fmla="*/ 502172 h 4143384"/>
              <a:gd name="connsiteX4-9" fmla="*/ 3429025 w 3429026"/>
              <a:gd name="connsiteY4-10" fmla="*/ 1714516 h 4143384"/>
              <a:gd name="connsiteX5-11" fmla="*/ 2926856 w 3429026"/>
              <a:gd name="connsiteY5-12" fmla="*/ 2926859 h 4143384"/>
              <a:gd name="connsiteX6-13" fmla="*/ 1714512 w 3429026"/>
              <a:gd name="connsiteY6-14" fmla="*/ 4143384 h 4143384"/>
              <a:gd name="connsiteX7-15" fmla="*/ 502169 w 3429026"/>
              <a:gd name="connsiteY7-16" fmla="*/ 2926858 h 4143384"/>
              <a:gd name="connsiteX8-17" fmla="*/ 1 w 3429026"/>
              <a:gd name="connsiteY8-18" fmla="*/ 1714514 h 4143384"/>
              <a:gd name="connsiteX9-19" fmla="*/ 0 w 3429026"/>
              <a:gd name="connsiteY9-20" fmla="*/ 1714511 h 4143384"/>
              <a:gd name="connsiteX0-21" fmla="*/ 0 w 3429026"/>
              <a:gd name="connsiteY0-22" fmla="*/ 1714511 h 4143384"/>
              <a:gd name="connsiteX1-23" fmla="*/ 502171 w 3429026"/>
              <a:gd name="connsiteY1-24" fmla="*/ 502168 h 4143384"/>
              <a:gd name="connsiteX2-25" fmla="*/ 1714515 w 3429026"/>
              <a:gd name="connsiteY2-26" fmla="*/ 1 h 4143384"/>
              <a:gd name="connsiteX3-27" fmla="*/ 2926858 w 3429026"/>
              <a:gd name="connsiteY3-28" fmla="*/ 502172 h 4143384"/>
              <a:gd name="connsiteX4-29" fmla="*/ 3429025 w 3429026"/>
              <a:gd name="connsiteY4-30" fmla="*/ 1714516 h 4143384"/>
              <a:gd name="connsiteX5-31" fmla="*/ 2926856 w 3429026"/>
              <a:gd name="connsiteY5-32" fmla="*/ 2926859 h 4143384"/>
              <a:gd name="connsiteX6-33" fmla="*/ 1714512 w 3429026"/>
              <a:gd name="connsiteY6-34" fmla="*/ 4143384 h 4143384"/>
              <a:gd name="connsiteX7-35" fmla="*/ 502169 w 3429026"/>
              <a:gd name="connsiteY7-36" fmla="*/ 2926858 h 4143384"/>
              <a:gd name="connsiteX8-37" fmla="*/ 1 w 3429026"/>
              <a:gd name="connsiteY8-38" fmla="*/ 1714514 h 4143384"/>
              <a:gd name="connsiteX9-39" fmla="*/ 0 w 3429026"/>
              <a:gd name="connsiteY9-40" fmla="*/ 1714511 h 4143384"/>
              <a:gd name="connsiteX0-41" fmla="*/ 0 w 3429026"/>
              <a:gd name="connsiteY0-42" fmla="*/ 1714511 h 4143384"/>
              <a:gd name="connsiteX1-43" fmla="*/ 502171 w 3429026"/>
              <a:gd name="connsiteY1-44" fmla="*/ 502168 h 4143384"/>
              <a:gd name="connsiteX2-45" fmla="*/ 1714515 w 3429026"/>
              <a:gd name="connsiteY2-46" fmla="*/ 1 h 4143384"/>
              <a:gd name="connsiteX3-47" fmla="*/ 2926858 w 3429026"/>
              <a:gd name="connsiteY3-48" fmla="*/ 502172 h 4143384"/>
              <a:gd name="connsiteX4-49" fmla="*/ 3429025 w 3429026"/>
              <a:gd name="connsiteY4-50" fmla="*/ 1714516 h 4143384"/>
              <a:gd name="connsiteX5-51" fmla="*/ 2926856 w 3429026"/>
              <a:gd name="connsiteY5-52" fmla="*/ 2926859 h 4143384"/>
              <a:gd name="connsiteX6-53" fmla="*/ 1714512 w 3429026"/>
              <a:gd name="connsiteY6-54" fmla="*/ 4143384 h 4143384"/>
              <a:gd name="connsiteX7-55" fmla="*/ 502169 w 3429026"/>
              <a:gd name="connsiteY7-56" fmla="*/ 2926858 h 4143384"/>
              <a:gd name="connsiteX8-57" fmla="*/ 1 w 3429026"/>
              <a:gd name="connsiteY8-58" fmla="*/ 1714514 h 4143384"/>
              <a:gd name="connsiteX9-59" fmla="*/ 0 w 3429026"/>
              <a:gd name="connsiteY9-60" fmla="*/ 1714511 h 4143384"/>
              <a:gd name="connsiteX0-61" fmla="*/ 0 w 3429026"/>
              <a:gd name="connsiteY0-62" fmla="*/ 1714511 h 4143384"/>
              <a:gd name="connsiteX1-63" fmla="*/ 502171 w 3429026"/>
              <a:gd name="connsiteY1-64" fmla="*/ 502168 h 4143384"/>
              <a:gd name="connsiteX2-65" fmla="*/ 1714515 w 3429026"/>
              <a:gd name="connsiteY2-66" fmla="*/ 1 h 4143384"/>
              <a:gd name="connsiteX3-67" fmla="*/ 2926858 w 3429026"/>
              <a:gd name="connsiteY3-68" fmla="*/ 502172 h 4143384"/>
              <a:gd name="connsiteX4-69" fmla="*/ 3429025 w 3429026"/>
              <a:gd name="connsiteY4-70" fmla="*/ 1714516 h 4143384"/>
              <a:gd name="connsiteX5-71" fmla="*/ 2926856 w 3429026"/>
              <a:gd name="connsiteY5-72" fmla="*/ 2926859 h 4143384"/>
              <a:gd name="connsiteX6-73" fmla="*/ 1714512 w 3429026"/>
              <a:gd name="connsiteY6-74" fmla="*/ 4143384 h 4143384"/>
              <a:gd name="connsiteX7-75" fmla="*/ 502169 w 3429026"/>
              <a:gd name="connsiteY7-76" fmla="*/ 2926858 h 4143384"/>
              <a:gd name="connsiteX8-77" fmla="*/ 1 w 3429026"/>
              <a:gd name="connsiteY8-78" fmla="*/ 1714514 h 4143384"/>
              <a:gd name="connsiteX9-79" fmla="*/ 0 w 3429026"/>
              <a:gd name="connsiteY9-80" fmla="*/ 1714511 h 4143384"/>
              <a:gd name="connsiteX0-81" fmla="*/ 0 w 3429026"/>
              <a:gd name="connsiteY0-82" fmla="*/ 1714511 h 4168108"/>
              <a:gd name="connsiteX1-83" fmla="*/ 502171 w 3429026"/>
              <a:gd name="connsiteY1-84" fmla="*/ 502168 h 4168108"/>
              <a:gd name="connsiteX2-85" fmla="*/ 1714515 w 3429026"/>
              <a:gd name="connsiteY2-86" fmla="*/ 1 h 4168108"/>
              <a:gd name="connsiteX3-87" fmla="*/ 2926858 w 3429026"/>
              <a:gd name="connsiteY3-88" fmla="*/ 502172 h 4168108"/>
              <a:gd name="connsiteX4-89" fmla="*/ 3429025 w 3429026"/>
              <a:gd name="connsiteY4-90" fmla="*/ 1714516 h 4168108"/>
              <a:gd name="connsiteX5-91" fmla="*/ 2926856 w 3429026"/>
              <a:gd name="connsiteY5-92" fmla="*/ 2926859 h 4168108"/>
              <a:gd name="connsiteX6-93" fmla="*/ 1714512 w 3429026"/>
              <a:gd name="connsiteY6-94" fmla="*/ 4143384 h 4168108"/>
              <a:gd name="connsiteX7-95" fmla="*/ 502169 w 3429026"/>
              <a:gd name="connsiteY7-96" fmla="*/ 2926858 h 4168108"/>
              <a:gd name="connsiteX8-97" fmla="*/ 1 w 3429026"/>
              <a:gd name="connsiteY8-98" fmla="*/ 1714514 h 4168108"/>
              <a:gd name="connsiteX9-99" fmla="*/ 0 w 3429026"/>
              <a:gd name="connsiteY9-100" fmla="*/ 1714511 h 4168108"/>
              <a:gd name="connsiteX0-101" fmla="*/ 0 w 3429026"/>
              <a:gd name="connsiteY0-102" fmla="*/ 1714511 h 4271910"/>
              <a:gd name="connsiteX1-103" fmla="*/ 502171 w 3429026"/>
              <a:gd name="connsiteY1-104" fmla="*/ 502168 h 4271910"/>
              <a:gd name="connsiteX2-105" fmla="*/ 1714515 w 3429026"/>
              <a:gd name="connsiteY2-106" fmla="*/ 1 h 4271910"/>
              <a:gd name="connsiteX3-107" fmla="*/ 2926858 w 3429026"/>
              <a:gd name="connsiteY3-108" fmla="*/ 502172 h 4271910"/>
              <a:gd name="connsiteX4-109" fmla="*/ 3429025 w 3429026"/>
              <a:gd name="connsiteY4-110" fmla="*/ 1714516 h 4271910"/>
              <a:gd name="connsiteX5-111" fmla="*/ 2926856 w 3429026"/>
              <a:gd name="connsiteY5-112" fmla="*/ 2926859 h 4271910"/>
              <a:gd name="connsiteX6-113" fmla="*/ 1714512 w 3429026"/>
              <a:gd name="connsiteY6-114" fmla="*/ 4143384 h 4271910"/>
              <a:gd name="connsiteX7-115" fmla="*/ 502169 w 3429026"/>
              <a:gd name="connsiteY7-116" fmla="*/ 2926858 h 4271910"/>
              <a:gd name="connsiteX8-117" fmla="*/ 1 w 3429026"/>
              <a:gd name="connsiteY8-118" fmla="*/ 1714514 h 4271910"/>
              <a:gd name="connsiteX9-119" fmla="*/ 0 w 3429026"/>
              <a:gd name="connsiteY9-120" fmla="*/ 1714511 h 4271910"/>
              <a:gd name="connsiteX0-121" fmla="*/ 0 w 3429026"/>
              <a:gd name="connsiteY0-122" fmla="*/ 1714511 h 4271910"/>
              <a:gd name="connsiteX1-123" fmla="*/ 502171 w 3429026"/>
              <a:gd name="connsiteY1-124" fmla="*/ 502168 h 4271910"/>
              <a:gd name="connsiteX2-125" fmla="*/ 1714515 w 3429026"/>
              <a:gd name="connsiteY2-126" fmla="*/ 1 h 4271910"/>
              <a:gd name="connsiteX3-127" fmla="*/ 2926858 w 3429026"/>
              <a:gd name="connsiteY3-128" fmla="*/ 502172 h 4271910"/>
              <a:gd name="connsiteX4-129" fmla="*/ 3429025 w 3429026"/>
              <a:gd name="connsiteY4-130" fmla="*/ 1714516 h 4271910"/>
              <a:gd name="connsiteX5-131" fmla="*/ 2926856 w 3429026"/>
              <a:gd name="connsiteY5-132" fmla="*/ 2926859 h 4271910"/>
              <a:gd name="connsiteX6-133" fmla="*/ 1714512 w 3429026"/>
              <a:gd name="connsiteY6-134" fmla="*/ 4143384 h 4271910"/>
              <a:gd name="connsiteX7-135" fmla="*/ 502169 w 3429026"/>
              <a:gd name="connsiteY7-136" fmla="*/ 2926858 h 4271910"/>
              <a:gd name="connsiteX8-137" fmla="*/ 1 w 3429026"/>
              <a:gd name="connsiteY8-138" fmla="*/ 1714514 h 4271910"/>
              <a:gd name="connsiteX9-139" fmla="*/ 0 w 3429026"/>
              <a:gd name="connsiteY9-140" fmla="*/ 1714511 h 4271910"/>
              <a:gd name="connsiteX0-141" fmla="*/ 0 w 3429026"/>
              <a:gd name="connsiteY0-142" fmla="*/ 1714511 h 4271910"/>
              <a:gd name="connsiteX1-143" fmla="*/ 502171 w 3429026"/>
              <a:gd name="connsiteY1-144" fmla="*/ 502168 h 4271910"/>
              <a:gd name="connsiteX2-145" fmla="*/ 1714515 w 3429026"/>
              <a:gd name="connsiteY2-146" fmla="*/ 1 h 4271910"/>
              <a:gd name="connsiteX3-147" fmla="*/ 2926858 w 3429026"/>
              <a:gd name="connsiteY3-148" fmla="*/ 502172 h 4271910"/>
              <a:gd name="connsiteX4-149" fmla="*/ 3429025 w 3429026"/>
              <a:gd name="connsiteY4-150" fmla="*/ 1714516 h 4271910"/>
              <a:gd name="connsiteX5-151" fmla="*/ 2926856 w 3429026"/>
              <a:gd name="connsiteY5-152" fmla="*/ 2926859 h 4271910"/>
              <a:gd name="connsiteX6-153" fmla="*/ 1714512 w 3429026"/>
              <a:gd name="connsiteY6-154" fmla="*/ 4143384 h 4271910"/>
              <a:gd name="connsiteX7-155" fmla="*/ 716451 w 3429026"/>
              <a:gd name="connsiteY7-156" fmla="*/ 2926858 h 4271910"/>
              <a:gd name="connsiteX8-157" fmla="*/ 1 w 3429026"/>
              <a:gd name="connsiteY8-158" fmla="*/ 1714514 h 4271910"/>
              <a:gd name="connsiteX9-159" fmla="*/ 0 w 3429026"/>
              <a:gd name="connsiteY9-160" fmla="*/ 1714511 h 4271910"/>
              <a:gd name="connsiteX0-161" fmla="*/ 0 w 3429026"/>
              <a:gd name="connsiteY0-162" fmla="*/ 1714511 h 4271910"/>
              <a:gd name="connsiteX1-163" fmla="*/ 502171 w 3429026"/>
              <a:gd name="connsiteY1-164" fmla="*/ 502168 h 4271910"/>
              <a:gd name="connsiteX2-165" fmla="*/ 1714515 w 3429026"/>
              <a:gd name="connsiteY2-166" fmla="*/ 1 h 4271910"/>
              <a:gd name="connsiteX3-167" fmla="*/ 2926858 w 3429026"/>
              <a:gd name="connsiteY3-168" fmla="*/ 502172 h 4271910"/>
              <a:gd name="connsiteX4-169" fmla="*/ 3429025 w 3429026"/>
              <a:gd name="connsiteY4-170" fmla="*/ 1714516 h 4271910"/>
              <a:gd name="connsiteX5-171" fmla="*/ 2712510 w 3429026"/>
              <a:gd name="connsiteY5-172" fmla="*/ 2926859 h 4271910"/>
              <a:gd name="connsiteX6-173" fmla="*/ 1714512 w 3429026"/>
              <a:gd name="connsiteY6-174" fmla="*/ 4143384 h 4271910"/>
              <a:gd name="connsiteX7-175" fmla="*/ 716451 w 3429026"/>
              <a:gd name="connsiteY7-176" fmla="*/ 2926858 h 4271910"/>
              <a:gd name="connsiteX8-177" fmla="*/ 1 w 3429026"/>
              <a:gd name="connsiteY8-178" fmla="*/ 1714514 h 4271910"/>
              <a:gd name="connsiteX9-179" fmla="*/ 0 w 3429026"/>
              <a:gd name="connsiteY9-180" fmla="*/ 1714511 h 4271910"/>
              <a:gd name="connsiteX0-181" fmla="*/ 0 w 3429026"/>
              <a:gd name="connsiteY0-182" fmla="*/ 1714511 h 4271910"/>
              <a:gd name="connsiteX1-183" fmla="*/ 502171 w 3429026"/>
              <a:gd name="connsiteY1-184" fmla="*/ 502168 h 4271910"/>
              <a:gd name="connsiteX2-185" fmla="*/ 1714515 w 3429026"/>
              <a:gd name="connsiteY2-186" fmla="*/ 1 h 4271910"/>
              <a:gd name="connsiteX3-187" fmla="*/ 2926858 w 3429026"/>
              <a:gd name="connsiteY3-188" fmla="*/ 502172 h 4271910"/>
              <a:gd name="connsiteX4-189" fmla="*/ 3429025 w 3429026"/>
              <a:gd name="connsiteY4-190" fmla="*/ 1714516 h 4271910"/>
              <a:gd name="connsiteX5-191" fmla="*/ 2712510 w 3429026"/>
              <a:gd name="connsiteY5-192" fmla="*/ 2926859 h 4271910"/>
              <a:gd name="connsiteX6-193" fmla="*/ 1714512 w 3429026"/>
              <a:gd name="connsiteY6-194" fmla="*/ 4143384 h 4271910"/>
              <a:gd name="connsiteX7-195" fmla="*/ 716451 w 3429026"/>
              <a:gd name="connsiteY7-196" fmla="*/ 2926858 h 4271910"/>
              <a:gd name="connsiteX8-197" fmla="*/ 1 w 3429026"/>
              <a:gd name="connsiteY8-198" fmla="*/ 1714514 h 4271910"/>
              <a:gd name="connsiteX9-199" fmla="*/ 0 w 3429026"/>
              <a:gd name="connsiteY9-200" fmla="*/ 1714511 h 4271910"/>
              <a:gd name="connsiteX0-201" fmla="*/ 0 w 3429026"/>
              <a:gd name="connsiteY0-202" fmla="*/ 1714511 h 4271910"/>
              <a:gd name="connsiteX1-203" fmla="*/ 502171 w 3429026"/>
              <a:gd name="connsiteY1-204" fmla="*/ 502168 h 4271910"/>
              <a:gd name="connsiteX2-205" fmla="*/ 1714515 w 3429026"/>
              <a:gd name="connsiteY2-206" fmla="*/ 1 h 4271910"/>
              <a:gd name="connsiteX3-207" fmla="*/ 2926858 w 3429026"/>
              <a:gd name="connsiteY3-208" fmla="*/ 502172 h 4271910"/>
              <a:gd name="connsiteX4-209" fmla="*/ 3429025 w 3429026"/>
              <a:gd name="connsiteY4-210" fmla="*/ 1714516 h 4271910"/>
              <a:gd name="connsiteX5-211" fmla="*/ 2712510 w 3429026"/>
              <a:gd name="connsiteY5-212" fmla="*/ 2926859 h 4271910"/>
              <a:gd name="connsiteX6-213" fmla="*/ 1714512 w 3429026"/>
              <a:gd name="connsiteY6-214" fmla="*/ 4143384 h 4271910"/>
              <a:gd name="connsiteX7-215" fmla="*/ 716451 w 3429026"/>
              <a:gd name="connsiteY7-216" fmla="*/ 2926858 h 4271910"/>
              <a:gd name="connsiteX8-217" fmla="*/ 1 w 3429026"/>
              <a:gd name="connsiteY8-218" fmla="*/ 1714514 h 4271910"/>
              <a:gd name="connsiteX9-219" fmla="*/ 0 w 3429026"/>
              <a:gd name="connsiteY9-220" fmla="*/ 1714511 h 4271910"/>
              <a:gd name="connsiteX0-221" fmla="*/ 0 w 3429026"/>
              <a:gd name="connsiteY0-222" fmla="*/ 1714511 h 4271910"/>
              <a:gd name="connsiteX1-223" fmla="*/ 502171 w 3429026"/>
              <a:gd name="connsiteY1-224" fmla="*/ 502168 h 4271910"/>
              <a:gd name="connsiteX2-225" fmla="*/ 1714515 w 3429026"/>
              <a:gd name="connsiteY2-226" fmla="*/ 1 h 4271910"/>
              <a:gd name="connsiteX3-227" fmla="*/ 2926858 w 3429026"/>
              <a:gd name="connsiteY3-228" fmla="*/ 502172 h 4271910"/>
              <a:gd name="connsiteX4-229" fmla="*/ 3429025 w 3429026"/>
              <a:gd name="connsiteY4-230" fmla="*/ 1714516 h 4271910"/>
              <a:gd name="connsiteX5-231" fmla="*/ 2712510 w 3429026"/>
              <a:gd name="connsiteY5-232" fmla="*/ 2926859 h 4271910"/>
              <a:gd name="connsiteX6-233" fmla="*/ 1714512 w 3429026"/>
              <a:gd name="connsiteY6-234" fmla="*/ 4143384 h 4271910"/>
              <a:gd name="connsiteX7-235" fmla="*/ 594531 w 3429026"/>
              <a:gd name="connsiteY7-236" fmla="*/ 2957338 h 4271910"/>
              <a:gd name="connsiteX8-237" fmla="*/ 1 w 3429026"/>
              <a:gd name="connsiteY8-238" fmla="*/ 1714514 h 4271910"/>
              <a:gd name="connsiteX9-239" fmla="*/ 0 w 3429026"/>
              <a:gd name="connsiteY9-240" fmla="*/ 1714511 h 4271910"/>
              <a:gd name="connsiteX0-241" fmla="*/ 0 w 3429026"/>
              <a:gd name="connsiteY0-242" fmla="*/ 1714511 h 4271910"/>
              <a:gd name="connsiteX1-243" fmla="*/ 502171 w 3429026"/>
              <a:gd name="connsiteY1-244" fmla="*/ 502168 h 4271910"/>
              <a:gd name="connsiteX2-245" fmla="*/ 1714515 w 3429026"/>
              <a:gd name="connsiteY2-246" fmla="*/ 1 h 4271910"/>
              <a:gd name="connsiteX3-247" fmla="*/ 2926858 w 3429026"/>
              <a:gd name="connsiteY3-248" fmla="*/ 502172 h 4271910"/>
              <a:gd name="connsiteX4-249" fmla="*/ 3429025 w 3429026"/>
              <a:gd name="connsiteY4-250" fmla="*/ 1714516 h 4271910"/>
              <a:gd name="connsiteX5-251" fmla="*/ 2774416 w 3429026"/>
              <a:gd name="connsiteY5-252" fmla="*/ 2983049 h 4271910"/>
              <a:gd name="connsiteX6-253" fmla="*/ 1714512 w 3429026"/>
              <a:gd name="connsiteY6-254" fmla="*/ 4143384 h 4271910"/>
              <a:gd name="connsiteX7-255" fmla="*/ 594531 w 3429026"/>
              <a:gd name="connsiteY7-256" fmla="*/ 2957338 h 4271910"/>
              <a:gd name="connsiteX8-257" fmla="*/ 1 w 3429026"/>
              <a:gd name="connsiteY8-258" fmla="*/ 1714514 h 4271910"/>
              <a:gd name="connsiteX9-259" fmla="*/ 0 w 3429026"/>
              <a:gd name="connsiteY9-260" fmla="*/ 1714511 h 4271910"/>
              <a:gd name="connsiteX0-261" fmla="*/ 0 w 3429026"/>
              <a:gd name="connsiteY0-262" fmla="*/ 1714511 h 4261432"/>
              <a:gd name="connsiteX1-263" fmla="*/ 502171 w 3429026"/>
              <a:gd name="connsiteY1-264" fmla="*/ 502168 h 4261432"/>
              <a:gd name="connsiteX2-265" fmla="*/ 1714515 w 3429026"/>
              <a:gd name="connsiteY2-266" fmla="*/ 1 h 4261432"/>
              <a:gd name="connsiteX3-267" fmla="*/ 2926858 w 3429026"/>
              <a:gd name="connsiteY3-268" fmla="*/ 502172 h 4261432"/>
              <a:gd name="connsiteX4-269" fmla="*/ 3429025 w 3429026"/>
              <a:gd name="connsiteY4-270" fmla="*/ 1714516 h 4261432"/>
              <a:gd name="connsiteX5-271" fmla="*/ 2774416 w 3429026"/>
              <a:gd name="connsiteY5-272" fmla="*/ 2983049 h 4261432"/>
              <a:gd name="connsiteX6-273" fmla="*/ 1714512 w 3429026"/>
              <a:gd name="connsiteY6-274" fmla="*/ 4143384 h 4261432"/>
              <a:gd name="connsiteX7-275" fmla="*/ 594531 w 3429026"/>
              <a:gd name="connsiteY7-276" fmla="*/ 2957338 h 4261432"/>
              <a:gd name="connsiteX8-277" fmla="*/ 1 w 3429026"/>
              <a:gd name="connsiteY8-278" fmla="*/ 1714514 h 4261432"/>
              <a:gd name="connsiteX9-279" fmla="*/ 0 w 3429026"/>
              <a:gd name="connsiteY9-280" fmla="*/ 1714511 h 4261432"/>
              <a:gd name="connsiteX0-281" fmla="*/ 0 w 3429026"/>
              <a:gd name="connsiteY0-282" fmla="*/ 1714511 h 4194740"/>
              <a:gd name="connsiteX1-283" fmla="*/ 502171 w 3429026"/>
              <a:gd name="connsiteY1-284" fmla="*/ 502168 h 4194740"/>
              <a:gd name="connsiteX2-285" fmla="*/ 1714515 w 3429026"/>
              <a:gd name="connsiteY2-286" fmla="*/ 1 h 4194740"/>
              <a:gd name="connsiteX3-287" fmla="*/ 2926858 w 3429026"/>
              <a:gd name="connsiteY3-288" fmla="*/ 502172 h 4194740"/>
              <a:gd name="connsiteX4-289" fmla="*/ 3429025 w 3429026"/>
              <a:gd name="connsiteY4-290" fmla="*/ 1714516 h 4194740"/>
              <a:gd name="connsiteX5-291" fmla="*/ 2774416 w 3429026"/>
              <a:gd name="connsiteY5-292" fmla="*/ 2983049 h 4194740"/>
              <a:gd name="connsiteX6-293" fmla="*/ 1714512 w 3429026"/>
              <a:gd name="connsiteY6-294" fmla="*/ 4143384 h 4194740"/>
              <a:gd name="connsiteX7-295" fmla="*/ 594531 w 3429026"/>
              <a:gd name="connsiteY7-296" fmla="*/ 2957338 h 4194740"/>
              <a:gd name="connsiteX8-297" fmla="*/ 1 w 3429026"/>
              <a:gd name="connsiteY8-298" fmla="*/ 1714514 h 4194740"/>
              <a:gd name="connsiteX9-299" fmla="*/ 0 w 3429026"/>
              <a:gd name="connsiteY9-300" fmla="*/ 1714511 h 4194740"/>
              <a:gd name="connsiteX0-301" fmla="*/ 0 w 3429026"/>
              <a:gd name="connsiteY0-302" fmla="*/ 1714511 h 4194740"/>
              <a:gd name="connsiteX1-303" fmla="*/ 502171 w 3429026"/>
              <a:gd name="connsiteY1-304" fmla="*/ 502168 h 4194740"/>
              <a:gd name="connsiteX2-305" fmla="*/ 1714515 w 3429026"/>
              <a:gd name="connsiteY2-306" fmla="*/ 1 h 4194740"/>
              <a:gd name="connsiteX3-307" fmla="*/ 2926858 w 3429026"/>
              <a:gd name="connsiteY3-308" fmla="*/ 502172 h 4194740"/>
              <a:gd name="connsiteX4-309" fmla="*/ 3429025 w 3429026"/>
              <a:gd name="connsiteY4-310" fmla="*/ 1714516 h 4194740"/>
              <a:gd name="connsiteX5-311" fmla="*/ 2774416 w 3429026"/>
              <a:gd name="connsiteY5-312" fmla="*/ 2983049 h 4194740"/>
              <a:gd name="connsiteX6-313" fmla="*/ 1714512 w 3429026"/>
              <a:gd name="connsiteY6-314" fmla="*/ 4143384 h 4194740"/>
              <a:gd name="connsiteX7-315" fmla="*/ 594531 w 3429026"/>
              <a:gd name="connsiteY7-316" fmla="*/ 2957338 h 4194740"/>
              <a:gd name="connsiteX8-317" fmla="*/ 1 w 3429026"/>
              <a:gd name="connsiteY8-318" fmla="*/ 1714514 h 4194740"/>
              <a:gd name="connsiteX9-319" fmla="*/ 0 w 3429026"/>
              <a:gd name="connsiteY9-320" fmla="*/ 1714511 h 4194740"/>
              <a:gd name="connsiteX0-321" fmla="*/ 0 w 3429026"/>
              <a:gd name="connsiteY0-322" fmla="*/ 1714511 h 4412846"/>
              <a:gd name="connsiteX1-323" fmla="*/ 502171 w 3429026"/>
              <a:gd name="connsiteY1-324" fmla="*/ 502168 h 4412846"/>
              <a:gd name="connsiteX2-325" fmla="*/ 1714515 w 3429026"/>
              <a:gd name="connsiteY2-326" fmla="*/ 1 h 4412846"/>
              <a:gd name="connsiteX3-327" fmla="*/ 2926858 w 3429026"/>
              <a:gd name="connsiteY3-328" fmla="*/ 502172 h 4412846"/>
              <a:gd name="connsiteX4-329" fmla="*/ 3429025 w 3429026"/>
              <a:gd name="connsiteY4-330" fmla="*/ 1714516 h 4412846"/>
              <a:gd name="connsiteX5-331" fmla="*/ 2774416 w 3429026"/>
              <a:gd name="connsiteY5-332" fmla="*/ 2983049 h 4412846"/>
              <a:gd name="connsiteX6-333" fmla="*/ 1714512 w 3429026"/>
              <a:gd name="connsiteY6-334" fmla="*/ 4143384 h 4412846"/>
              <a:gd name="connsiteX7-335" fmla="*/ 594531 w 3429026"/>
              <a:gd name="connsiteY7-336" fmla="*/ 2957338 h 4412846"/>
              <a:gd name="connsiteX8-337" fmla="*/ 1 w 3429026"/>
              <a:gd name="connsiteY8-338" fmla="*/ 1714514 h 4412846"/>
              <a:gd name="connsiteX9-339" fmla="*/ 0 w 3429026"/>
              <a:gd name="connsiteY9-340" fmla="*/ 1714511 h 4412846"/>
              <a:gd name="connsiteX0-341" fmla="*/ 0 w 3429026"/>
              <a:gd name="connsiteY0-342" fmla="*/ 1714511 h 4208040"/>
              <a:gd name="connsiteX1-343" fmla="*/ 502171 w 3429026"/>
              <a:gd name="connsiteY1-344" fmla="*/ 502168 h 4208040"/>
              <a:gd name="connsiteX2-345" fmla="*/ 1714515 w 3429026"/>
              <a:gd name="connsiteY2-346" fmla="*/ 1 h 4208040"/>
              <a:gd name="connsiteX3-347" fmla="*/ 2926858 w 3429026"/>
              <a:gd name="connsiteY3-348" fmla="*/ 502172 h 4208040"/>
              <a:gd name="connsiteX4-349" fmla="*/ 3429025 w 3429026"/>
              <a:gd name="connsiteY4-350" fmla="*/ 1714516 h 4208040"/>
              <a:gd name="connsiteX5-351" fmla="*/ 2774416 w 3429026"/>
              <a:gd name="connsiteY5-352" fmla="*/ 2983049 h 4208040"/>
              <a:gd name="connsiteX6-353" fmla="*/ 1714512 w 3429026"/>
              <a:gd name="connsiteY6-354" fmla="*/ 4143384 h 4208040"/>
              <a:gd name="connsiteX7-355" fmla="*/ 594531 w 3429026"/>
              <a:gd name="connsiteY7-356" fmla="*/ 2957338 h 4208040"/>
              <a:gd name="connsiteX8-357" fmla="*/ 1 w 3429026"/>
              <a:gd name="connsiteY8-358" fmla="*/ 1714514 h 4208040"/>
              <a:gd name="connsiteX9-359" fmla="*/ 0 w 3429026"/>
              <a:gd name="connsiteY9-360" fmla="*/ 1714511 h 4208040"/>
              <a:gd name="connsiteX0-361" fmla="*/ 0 w 3429026"/>
              <a:gd name="connsiteY0-362" fmla="*/ 1714511 h 4273746"/>
              <a:gd name="connsiteX1-363" fmla="*/ 502171 w 3429026"/>
              <a:gd name="connsiteY1-364" fmla="*/ 502168 h 4273746"/>
              <a:gd name="connsiteX2-365" fmla="*/ 1714515 w 3429026"/>
              <a:gd name="connsiteY2-366" fmla="*/ 1 h 4273746"/>
              <a:gd name="connsiteX3-367" fmla="*/ 2926858 w 3429026"/>
              <a:gd name="connsiteY3-368" fmla="*/ 502172 h 4273746"/>
              <a:gd name="connsiteX4-369" fmla="*/ 3429025 w 3429026"/>
              <a:gd name="connsiteY4-370" fmla="*/ 1714516 h 4273746"/>
              <a:gd name="connsiteX5-371" fmla="*/ 2774416 w 3429026"/>
              <a:gd name="connsiteY5-372" fmla="*/ 2983049 h 4273746"/>
              <a:gd name="connsiteX6-373" fmla="*/ 1714512 w 3429026"/>
              <a:gd name="connsiteY6-374" fmla="*/ 4143384 h 4273746"/>
              <a:gd name="connsiteX7-375" fmla="*/ 594531 w 3429026"/>
              <a:gd name="connsiteY7-376" fmla="*/ 2957338 h 4273746"/>
              <a:gd name="connsiteX8-377" fmla="*/ 1 w 3429026"/>
              <a:gd name="connsiteY8-378" fmla="*/ 1714514 h 4273746"/>
              <a:gd name="connsiteX9-379" fmla="*/ 0 w 3429026"/>
              <a:gd name="connsiteY9-380" fmla="*/ 1714511 h 4273746"/>
              <a:gd name="connsiteX0-381" fmla="*/ 0 w 3429026"/>
              <a:gd name="connsiteY0-382" fmla="*/ 1714511 h 4290910"/>
              <a:gd name="connsiteX1-383" fmla="*/ 502171 w 3429026"/>
              <a:gd name="connsiteY1-384" fmla="*/ 502168 h 4290910"/>
              <a:gd name="connsiteX2-385" fmla="*/ 1714515 w 3429026"/>
              <a:gd name="connsiteY2-386" fmla="*/ 1 h 4290910"/>
              <a:gd name="connsiteX3-387" fmla="*/ 2926858 w 3429026"/>
              <a:gd name="connsiteY3-388" fmla="*/ 502172 h 4290910"/>
              <a:gd name="connsiteX4-389" fmla="*/ 3429025 w 3429026"/>
              <a:gd name="connsiteY4-390" fmla="*/ 1714516 h 4290910"/>
              <a:gd name="connsiteX5-391" fmla="*/ 2774416 w 3429026"/>
              <a:gd name="connsiteY5-392" fmla="*/ 2983049 h 4290910"/>
              <a:gd name="connsiteX6-393" fmla="*/ 1714512 w 3429026"/>
              <a:gd name="connsiteY6-394" fmla="*/ 4143384 h 4290910"/>
              <a:gd name="connsiteX7-395" fmla="*/ 594531 w 3429026"/>
              <a:gd name="connsiteY7-396" fmla="*/ 2957338 h 4290910"/>
              <a:gd name="connsiteX8-397" fmla="*/ 1 w 3429026"/>
              <a:gd name="connsiteY8-398" fmla="*/ 1714514 h 4290910"/>
              <a:gd name="connsiteX9-399" fmla="*/ 0 w 3429026"/>
              <a:gd name="connsiteY9-400" fmla="*/ 1714511 h 4290910"/>
              <a:gd name="connsiteX0-401" fmla="*/ 0 w 3429026"/>
              <a:gd name="connsiteY0-402" fmla="*/ 1714511 h 4290910"/>
              <a:gd name="connsiteX1-403" fmla="*/ 502171 w 3429026"/>
              <a:gd name="connsiteY1-404" fmla="*/ 502168 h 4290910"/>
              <a:gd name="connsiteX2-405" fmla="*/ 1714515 w 3429026"/>
              <a:gd name="connsiteY2-406" fmla="*/ 1 h 4290910"/>
              <a:gd name="connsiteX3-407" fmla="*/ 2926858 w 3429026"/>
              <a:gd name="connsiteY3-408" fmla="*/ 502172 h 4290910"/>
              <a:gd name="connsiteX4-409" fmla="*/ 3429025 w 3429026"/>
              <a:gd name="connsiteY4-410" fmla="*/ 1714516 h 4290910"/>
              <a:gd name="connsiteX5-411" fmla="*/ 2774416 w 3429026"/>
              <a:gd name="connsiteY5-412" fmla="*/ 2983049 h 4290910"/>
              <a:gd name="connsiteX6-413" fmla="*/ 1714512 w 3429026"/>
              <a:gd name="connsiteY6-414" fmla="*/ 4143384 h 4290910"/>
              <a:gd name="connsiteX7-415" fmla="*/ 594531 w 3429026"/>
              <a:gd name="connsiteY7-416" fmla="*/ 2957338 h 4290910"/>
              <a:gd name="connsiteX8-417" fmla="*/ 1 w 3429026"/>
              <a:gd name="connsiteY8-418" fmla="*/ 1714514 h 4290910"/>
              <a:gd name="connsiteX9-419" fmla="*/ 0 w 3429026"/>
              <a:gd name="connsiteY9-420" fmla="*/ 1714511 h 4290910"/>
              <a:gd name="connsiteX0-421" fmla="*/ 0 w 3429026"/>
              <a:gd name="connsiteY0-422" fmla="*/ 1714511 h 4290910"/>
              <a:gd name="connsiteX1-423" fmla="*/ 502171 w 3429026"/>
              <a:gd name="connsiteY1-424" fmla="*/ 502168 h 4290910"/>
              <a:gd name="connsiteX2-425" fmla="*/ 1714515 w 3429026"/>
              <a:gd name="connsiteY2-426" fmla="*/ 1 h 4290910"/>
              <a:gd name="connsiteX3-427" fmla="*/ 2926858 w 3429026"/>
              <a:gd name="connsiteY3-428" fmla="*/ 502172 h 4290910"/>
              <a:gd name="connsiteX4-429" fmla="*/ 3429025 w 3429026"/>
              <a:gd name="connsiteY4-430" fmla="*/ 1714516 h 4290910"/>
              <a:gd name="connsiteX5-431" fmla="*/ 2774416 w 3429026"/>
              <a:gd name="connsiteY5-432" fmla="*/ 2983049 h 4290910"/>
              <a:gd name="connsiteX6-433" fmla="*/ 1714512 w 3429026"/>
              <a:gd name="connsiteY6-434" fmla="*/ 4143384 h 4290910"/>
              <a:gd name="connsiteX7-435" fmla="*/ 594531 w 3429026"/>
              <a:gd name="connsiteY7-436" fmla="*/ 2957338 h 4290910"/>
              <a:gd name="connsiteX8-437" fmla="*/ 1 w 3429026"/>
              <a:gd name="connsiteY8-438" fmla="*/ 1714514 h 4290910"/>
              <a:gd name="connsiteX9-439" fmla="*/ 0 w 3429026"/>
              <a:gd name="connsiteY9-440" fmla="*/ 1714511 h 4290910"/>
              <a:gd name="connsiteX0-441" fmla="*/ 0 w 3429026"/>
              <a:gd name="connsiteY0-442" fmla="*/ 1714511 h 4351870"/>
              <a:gd name="connsiteX1-443" fmla="*/ 502171 w 3429026"/>
              <a:gd name="connsiteY1-444" fmla="*/ 502168 h 4351870"/>
              <a:gd name="connsiteX2-445" fmla="*/ 1714515 w 3429026"/>
              <a:gd name="connsiteY2-446" fmla="*/ 1 h 4351870"/>
              <a:gd name="connsiteX3-447" fmla="*/ 2926858 w 3429026"/>
              <a:gd name="connsiteY3-448" fmla="*/ 502172 h 4351870"/>
              <a:gd name="connsiteX4-449" fmla="*/ 3429025 w 3429026"/>
              <a:gd name="connsiteY4-450" fmla="*/ 1714516 h 4351870"/>
              <a:gd name="connsiteX5-451" fmla="*/ 2774416 w 3429026"/>
              <a:gd name="connsiteY5-452" fmla="*/ 2983049 h 4351870"/>
              <a:gd name="connsiteX6-453" fmla="*/ 1729752 w 3429026"/>
              <a:gd name="connsiteY6-454" fmla="*/ 4204344 h 4351870"/>
              <a:gd name="connsiteX7-455" fmla="*/ 594531 w 3429026"/>
              <a:gd name="connsiteY7-456" fmla="*/ 2957338 h 4351870"/>
              <a:gd name="connsiteX8-457" fmla="*/ 1 w 3429026"/>
              <a:gd name="connsiteY8-458" fmla="*/ 1714514 h 4351870"/>
              <a:gd name="connsiteX9-459" fmla="*/ 0 w 3429026"/>
              <a:gd name="connsiteY9-460" fmla="*/ 1714511 h 4351870"/>
              <a:gd name="connsiteX0-461" fmla="*/ 0 w 3429026"/>
              <a:gd name="connsiteY0-462" fmla="*/ 1714511 h 4334706"/>
              <a:gd name="connsiteX1-463" fmla="*/ 502171 w 3429026"/>
              <a:gd name="connsiteY1-464" fmla="*/ 502168 h 4334706"/>
              <a:gd name="connsiteX2-465" fmla="*/ 1714515 w 3429026"/>
              <a:gd name="connsiteY2-466" fmla="*/ 1 h 4334706"/>
              <a:gd name="connsiteX3-467" fmla="*/ 2926858 w 3429026"/>
              <a:gd name="connsiteY3-468" fmla="*/ 502172 h 4334706"/>
              <a:gd name="connsiteX4-469" fmla="*/ 3429025 w 3429026"/>
              <a:gd name="connsiteY4-470" fmla="*/ 1714516 h 4334706"/>
              <a:gd name="connsiteX5-471" fmla="*/ 2774416 w 3429026"/>
              <a:gd name="connsiteY5-472" fmla="*/ 2983049 h 4334706"/>
              <a:gd name="connsiteX6-473" fmla="*/ 1729752 w 3429026"/>
              <a:gd name="connsiteY6-474" fmla="*/ 4204344 h 4334706"/>
              <a:gd name="connsiteX7-475" fmla="*/ 594531 w 3429026"/>
              <a:gd name="connsiteY7-476" fmla="*/ 2957338 h 4334706"/>
              <a:gd name="connsiteX8-477" fmla="*/ 1 w 3429026"/>
              <a:gd name="connsiteY8-478" fmla="*/ 1714514 h 4334706"/>
              <a:gd name="connsiteX9-479" fmla="*/ 0 w 3429026"/>
              <a:gd name="connsiteY9-480" fmla="*/ 1714511 h 4334706"/>
              <a:gd name="connsiteX0-481" fmla="*/ 0 w 3429026"/>
              <a:gd name="connsiteY0-482" fmla="*/ 1714511 h 4334706"/>
              <a:gd name="connsiteX1-483" fmla="*/ 502171 w 3429026"/>
              <a:gd name="connsiteY1-484" fmla="*/ 502168 h 4334706"/>
              <a:gd name="connsiteX2-485" fmla="*/ 1714515 w 3429026"/>
              <a:gd name="connsiteY2-486" fmla="*/ 1 h 4334706"/>
              <a:gd name="connsiteX3-487" fmla="*/ 2926858 w 3429026"/>
              <a:gd name="connsiteY3-488" fmla="*/ 502172 h 4334706"/>
              <a:gd name="connsiteX4-489" fmla="*/ 3429025 w 3429026"/>
              <a:gd name="connsiteY4-490" fmla="*/ 1714516 h 4334706"/>
              <a:gd name="connsiteX5-491" fmla="*/ 2774416 w 3429026"/>
              <a:gd name="connsiteY5-492" fmla="*/ 2983049 h 4334706"/>
              <a:gd name="connsiteX6-493" fmla="*/ 1729752 w 3429026"/>
              <a:gd name="connsiteY6-494" fmla="*/ 4204344 h 4334706"/>
              <a:gd name="connsiteX7-495" fmla="*/ 594531 w 3429026"/>
              <a:gd name="connsiteY7-496" fmla="*/ 2957338 h 4334706"/>
              <a:gd name="connsiteX8-497" fmla="*/ 1 w 3429026"/>
              <a:gd name="connsiteY8-498" fmla="*/ 1714514 h 4334706"/>
              <a:gd name="connsiteX9-499" fmla="*/ 0 w 3429026"/>
              <a:gd name="connsiteY9-500" fmla="*/ 1714511 h 4334706"/>
              <a:gd name="connsiteX0-501" fmla="*/ 0 w 3429026"/>
              <a:gd name="connsiteY0-502" fmla="*/ 1714511 h 4334706"/>
              <a:gd name="connsiteX1-503" fmla="*/ 502171 w 3429026"/>
              <a:gd name="connsiteY1-504" fmla="*/ 502168 h 4334706"/>
              <a:gd name="connsiteX2-505" fmla="*/ 1714515 w 3429026"/>
              <a:gd name="connsiteY2-506" fmla="*/ 1 h 4334706"/>
              <a:gd name="connsiteX3-507" fmla="*/ 2926858 w 3429026"/>
              <a:gd name="connsiteY3-508" fmla="*/ 502172 h 4334706"/>
              <a:gd name="connsiteX4-509" fmla="*/ 3429025 w 3429026"/>
              <a:gd name="connsiteY4-510" fmla="*/ 1714516 h 4334706"/>
              <a:gd name="connsiteX5-511" fmla="*/ 2774416 w 3429026"/>
              <a:gd name="connsiteY5-512" fmla="*/ 2983049 h 4334706"/>
              <a:gd name="connsiteX6-513" fmla="*/ 1729752 w 3429026"/>
              <a:gd name="connsiteY6-514" fmla="*/ 4204344 h 4334706"/>
              <a:gd name="connsiteX7-515" fmla="*/ 594531 w 3429026"/>
              <a:gd name="connsiteY7-516" fmla="*/ 2957338 h 4334706"/>
              <a:gd name="connsiteX8-517" fmla="*/ 1 w 3429026"/>
              <a:gd name="connsiteY8-518" fmla="*/ 1714514 h 4334706"/>
              <a:gd name="connsiteX9-519" fmla="*/ 0 w 3429026"/>
              <a:gd name="connsiteY9-520" fmla="*/ 1714511 h 43347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429026" h="4334706">
                <a:moveTo>
                  <a:pt x="0" y="1714511"/>
                </a:moveTo>
                <a:cubicBezTo>
                  <a:pt x="1" y="1259794"/>
                  <a:pt x="180637" y="823701"/>
                  <a:pt x="502171" y="502168"/>
                </a:cubicBezTo>
                <a:cubicBezTo>
                  <a:pt x="823705" y="180635"/>
                  <a:pt x="1259798" y="0"/>
                  <a:pt x="1714515" y="1"/>
                </a:cubicBezTo>
                <a:cubicBezTo>
                  <a:pt x="2169232" y="2"/>
                  <a:pt x="2605325" y="180638"/>
                  <a:pt x="2926858" y="502172"/>
                </a:cubicBezTo>
                <a:cubicBezTo>
                  <a:pt x="3248391" y="823706"/>
                  <a:pt x="3429026" y="1259799"/>
                  <a:pt x="3429025" y="1714516"/>
                </a:cubicBezTo>
                <a:cubicBezTo>
                  <a:pt x="3429025" y="2169233"/>
                  <a:pt x="3126785" y="2616140"/>
                  <a:pt x="2774416" y="2983049"/>
                </a:cubicBezTo>
                <a:cubicBezTo>
                  <a:pt x="2491204" y="3398020"/>
                  <a:pt x="2607357" y="4334706"/>
                  <a:pt x="1729752" y="4204344"/>
                </a:cubicBezTo>
                <a:cubicBezTo>
                  <a:pt x="662645" y="4320420"/>
                  <a:pt x="882823" y="3372310"/>
                  <a:pt x="594531" y="2957338"/>
                </a:cubicBezTo>
                <a:cubicBezTo>
                  <a:pt x="306239" y="2542366"/>
                  <a:pt x="1" y="2169231"/>
                  <a:pt x="1" y="1714514"/>
                </a:cubicBezTo>
                <a:cubicBezTo>
                  <a:pt x="1" y="1714513"/>
                  <a:pt x="0" y="1714512"/>
                  <a:pt x="0" y="1714511"/>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20000"/>
              </a:lnSpc>
            </a:pPr>
            <a:r>
              <a:rPr lang="zh-CN" altLang="en-US" sz="2000" dirty="0">
                <a:solidFill>
                  <a:schemeClr val="bg1">
                    <a:lumMod val="95000"/>
                  </a:schemeClr>
                </a:solidFill>
                <a:latin typeface="微软雅黑" panose="020B0503020204020204" pitchFamily="34" charset="-122"/>
                <a:ea typeface="微软雅黑" panose="020B0503020204020204" pitchFamily="34" charset="-122"/>
              </a:rPr>
              <a:t>单击输入标题</a:t>
            </a:r>
            <a:endParaRPr lang="en-US" altLang="zh-CN" sz="2000" dirty="0">
              <a:solidFill>
                <a:schemeClr val="bg1">
                  <a:lumMod val="95000"/>
                </a:schemeClr>
              </a:solidFill>
              <a:latin typeface="微软雅黑" panose="020B0503020204020204" pitchFamily="34" charset="-122"/>
              <a:ea typeface="微软雅黑" panose="020B0503020204020204" pitchFamily="34" charset="-122"/>
            </a:endParaRPr>
          </a:p>
          <a:p>
            <a:pPr algn="ctr"/>
            <a:endParaRPr lang="en-US" altLang="zh-CN" sz="2700" b="1" dirty="0">
              <a:solidFill>
                <a:prstClr val="white"/>
              </a:solidFill>
              <a:latin typeface="Arial" panose="020B0604020202020204" pitchFamily="34" charset="0"/>
              <a:cs typeface="Arial" panose="020B0604020202020204" pitchFamily="34" charset="0"/>
            </a:endParaRPr>
          </a:p>
        </p:txBody>
      </p:sp>
      <p:sp>
        <p:nvSpPr>
          <p:cNvPr id="3" name="圆角矩形 2"/>
          <p:cNvSpPr/>
          <p:nvPr/>
        </p:nvSpPr>
        <p:spPr>
          <a:xfrm>
            <a:off x="1947805" y="3862765"/>
            <a:ext cx="907620" cy="19455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4" name="圆角矩形 3"/>
          <p:cNvSpPr/>
          <p:nvPr/>
        </p:nvSpPr>
        <p:spPr>
          <a:xfrm>
            <a:off x="1839598" y="4098923"/>
            <a:ext cx="1143451" cy="19455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5" name="圆角矩形 4"/>
          <p:cNvSpPr/>
          <p:nvPr/>
        </p:nvSpPr>
        <p:spPr>
          <a:xfrm>
            <a:off x="1947805" y="4324193"/>
            <a:ext cx="907620" cy="19455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6" name="圆角矩形 5"/>
          <p:cNvSpPr/>
          <p:nvPr/>
        </p:nvSpPr>
        <p:spPr>
          <a:xfrm>
            <a:off x="2102642" y="4549461"/>
            <a:ext cx="620730" cy="19455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7" name="矩形 6"/>
          <p:cNvSpPr/>
          <p:nvPr/>
        </p:nvSpPr>
        <p:spPr>
          <a:xfrm>
            <a:off x="5811756" y="2216107"/>
            <a:ext cx="2231007" cy="1152623"/>
          </a:xfrm>
          <a:prstGeom prst="rect">
            <a:avLst/>
          </a:prstGeom>
        </p:spPr>
        <p:txBody>
          <a:bodyPr wrap="square" lIns="68580" tIns="34290" rIns="68580" bIns="34290">
            <a:spAutoFit/>
          </a:bodyPr>
          <a:lstStyle/>
          <a:p>
            <a:pP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spcBef>
                <a:spcPts val="840"/>
              </a:spcBef>
              <a:spcAft>
                <a:spcPts val="84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2855426" y="2674012"/>
            <a:ext cx="1907352" cy="1747456"/>
            <a:chOff x="3586634" y="3315690"/>
            <a:chExt cx="1559925" cy="1924977"/>
          </a:xfrm>
        </p:grpSpPr>
        <p:cxnSp>
          <p:nvCxnSpPr>
            <p:cNvPr id="9" name="直接连接符 8"/>
            <p:cNvCxnSpPr/>
            <p:nvPr/>
          </p:nvCxnSpPr>
          <p:spPr>
            <a:xfrm flipV="1">
              <a:off x="4582235" y="3315690"/>
              <a:ext cx="564324" cy="2076"/>
            </a:xfrm>
            <a:prstGeom prst="line">
              <a:avLst/>
            </a:prstGeom>
            <a:ln>
              <a:solidFill>
                <a:schemeClr val="accent3"/>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5" idx="3"/>
            </p:cNvCxnSpPr>
            <p:nvPr/>
          </p:nvCxnSpPr>
          <p:spPr>
            <a:xfrm>
              <a:off x="3586634" y="5240667"/>
              <a:ext cx="100112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585150" y="3318085"/>
              <a:ext cx="6071" cy="191484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2723373" y="3782027"/>
            <a:ext cx="2038504" cy="877368"/>
            <a:chOff x="3769383" y="2922787"/>
            <a:chExt cx="1518606" cy="2317880"/>
          </a:xfrm>
        </p:grpSpPr>
        <p:cxnSp>
          <p:nvCxnSpPr>
            <p:cNvPr id="13" name="直接连接符 12"/>
            <p:cNvCxnSpPr/>
            <p:nvPr/>
          </p:nvCxnSpPr>
          <p:spPr>
            <a:xfrm flipV="1">
              <a:off x="4857752" y="2922787"/>
              <a:ext cx="430237" cy="6146"/>
            </a:xfrm>
            <a:prstGeom prst="line">
              <a:avLst/>
            </a:prstGeom>
            <a:ln>
              <a:solidFill>
                <a:schemeClr val="accent4"/>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 idx="3"/>
            </p:cNvCxnSpPr>
            <p:nvPr/>
          </p:nvCxnSpPr>
          <p:spPr>
            <a:xfrm>
              <a:off x="3769383" y="5207229"/>
              <a:ext cx="1096799" cy="3343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3706546" y="4080139"/>
              <a:ext cx="2304000"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6" name="组合 19"/>
          <p:cNvGrpSpPr/>
          <p:nvPr/>
        </p:nvGrpSpPr>
        <p:grpSpPr>
          <a:xfrm>
            <a:off x="2662346" y="1587925"/>
            <a:ext cx="2099532" cy="2620854"/>
            <a:chOff x="3586634" y="2353565"/>
            <a:chExt cx="1717100" cy="2887102"/>
          </a:xfrm>
        </p:grpSpPr>
        <p:cxnSp>
          <p:nvCxnSpPr>
            <p:cNvPr id="21" name="直接连接符 20"/>
            <p:cNvCxnSpPr/>
            <p:nvPr/>
          </p:nvCxnSpPr>
          <p:spPr>
            <a:xfrm>
              <a:off x="4582318" y="2353565"/>
              <a:ext cx="721416" cy="1588"/>
            </a:xfrm>
            <a:prstGeom prst="line">
              <a:avLst/>
            </a:prstGeom>
            <a:ln>
              <a:solidFill>
                <a:schemeClr val="accent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586634" y="5240667"/>
              <a:ext cx="100112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581057" y="2355640"/>
              <a:ext cx="10164" cy="287729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7" name="组合 29"/>
          <p:cNvGrpSpPr/>
          <p:nvPr/>
        </p:nvGrpSpPr>
        <p:grpSpPr>
          <a:xfrm>
            <a:off x="4880271" y="2272511"/>
            <a:ext cx="813992" cy="826328"/>
            <a:chOff x="4116145" y="4187787"/>
            <a:chExt cx="1085322" cy="1101430"/>
          </a:xfrm>
        </p:grpSpPr>
        <p:sp>
          <p:nvSpPr>
            <p:cNvPr id="31" name="Freeform 15"/>
            <p:cNvSpPr>
              <a:spLocks noEditPoints="1"/>
            </p:cNvSpPr>
            <p:nvPr/>
          </p:nvSpPr>
          <p:spPr bwMode="auto">
            <a:xfrm>
              <a:off x="4116145" y="4187787"/>
              <a:ext cx="1085322" cy="1101430"/>
            </a:xfrm>
            <a:custGeom>
              <a:avLst/>
              <a:gdLst>
                <a:gd name="T0" fmla="*/ 151 w 228"/>
                <a:gd name="T1" fmla="*/ 16 h 231"/>
                <a:gd name="T2" fmla="*/ 219 w 228"/>
                <a:gd name="T3" fmla="*/ 135 h 231"/>
                <a:gd name="T4" fmla="*/ 95 w 228"/>
                <a:gd name="T5" fmla="*/ 220 h 231"/>
                <a:gd name="T6" fmla="*/ 78 w 228"/>
                <a:gd name="T7" fmla="*/ 216 h 231"/>
                <a:gd name="T8" fmla="*/ 9 w 228"/>
                <a:gd name="T9" fmla="*/ 97 h 231"/>
                <a:gd name="T10" fmla="*/ 133 w 228"/>
                <a:gd name="T11" fmla="*/ 11 h 231"/>
                <a:gd name="T12" fmla="*/ 151 w 228"/>
                <a:gd name="T13" fmla="*/ 16 h 231"/>
                <a:gd name="T14" fmla="*/ 78 w 228"/>
                <a:gd name="T15" fmla="*/ 214 h 231"/>
                <a:gd name="T16" fmla="*/ 95 w 228"/>
                <a:gd name="T17" fmla="*/ 218 h 231"/>
                <a:gd name="T18" fmla="*/ 217 w 228"/>
                <a:gd name="T19" fmla="*/ 134 h 231"/>
                <a:gd name="T20" fmla="*/ 150 w 228"/>
                <a:gd name="T21" fmla="*/ 18 h 231"/>
                <a:gd name="T22" fmla="*/ 133 w 228"/>
                <a:gd name="T23" fmla="*/ 13 h 231"/>
                <a:gd name="T24" fmla="*/ 12 w 228"/>
                <a:gd name="T25" fmla="*/ 97 h 231"/>
                <a:gd name="T26" fmla="*/ 78 w 228"/>
                <a:gd name="T27" fmla="*/ 21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1">
                  <a:moveTo>
                    <a:pt x="151" y="16"/>
                  </a:moveTo>
                  <a:cubicBezTo>
                    <a:pt x="200" y="33"/>
                    <a:pt x="228" y="84"/>
                    <a:pt x="219" y="135"/>
                  </a:cubicBezTo>
                  <a:cubicBezTo>
                    <a:pt x="208" y="193"/>
                    <a:pt x="153" y="231"/>
                    <a:pt x="95" y="220"/>
                  </a:cubicBezTo>
                  <a:cubicBezTo>
                    <a:pt x="89" y="219"/>
                    <a:pt x="83" y="218"/>
                    <a:pt x="78" y="216"/>
                  </a:cubicBezTo>
                  <a:cubicBezTo>
                    <a:pt x="29" y="198"/>
                    <a:pt x="0" y="148"/>
                    <a:pt x="9" y="97"/>
                  </a:cubicBezTo>
                  <a:cubicBezTo>
                    <a:pt x="20" y="39"/>
                    <a:pt x="76" y="0"/>
                    <a:pt x="133" y="11"/>
                  </a:cubicBezTo>
                  <a:cubicBezTo>
                    <a:pt x="139" y="12"/>
                    <a:pt x="145" y="14"/>
                    <a:pt x="151" y="16"/>
                  </a:cubicBezTo>
                  <a:close/>
                  <a:moveTo>
                    <a:pt x="78" y="214"/>
                  </a:moveTo>
                  <a:cubicBezTo>
                    <a:pt x="84" y="216"/>
                    <a:pt x="90" y="217"/>
                    <a:pt x="95" y="218"/>
                  </a:cubicBezTo>
                  <a:cubicBezTo>
                    <a:pt x="152" y="229"/>
                    <a:pt x="206" y="191"/>
                    <a:pt x="217" y="134"/>
                  </a:cubicBezTo>
                  <a:cubicBezTo>
                    <a:pt x="226" y="84"/>
                    <a:pt x="198" y="35"/>
                    <a:pt x="150" y="18"/>
                  </a:cubicBezTo>
                  <a:cubicBezTo>
                    <a:pt x="144" y="16"/>
                    <a:pt x="139" y="14"/>
                    <a:pt x="133" y="13"/>
                  </a:cubicBezTo>
                  <a:cubicBezTo>
                    <a:pt x="76" y="3"/>
                    <a:pt x="22" y="40"/>
                    <a:pt x="12" y="97"/>
                  </a:cubicBezTo>
                  <a:cubicBezTo>
                    <a:pt x="3" y="147"/>
                    <a:pt x="31" y="196"/>
                    <a:pt x="78" y="214"/>
                  </a:cubicBezTo>
                  <a:close/>
                </a:path>
              </a:pathLst>
            </a:custGeom>
            <a:solidFill>
              <a:srgbClr val="FFC000"/>
            </a:solidFill>
            <a:ln w="3175">
              <a:solidFill>
                <a:schemeClr val="accent3"/>
              </a:solidFill>
            </a:ln>
          </p:spPr>
          <p:txBody>
            <a:bodyPr vert="horz" wrap="square" lIns="91440" tIns="45720" rIns="91440" bIns="45720" numCol="1" anchor="t" anchorCtr="0" compatLnSpc="1"/>
            <a:lstStyle/>
            <a:p>
              <a:endParaRPr lang="zh-CN" altLang="en-US"/>
            </a:p>
          </p:txBody>
        </p:sp>
        <p:sp>
          <p:nvSpPr>
            <p:cNvPr id="32" name="Freeform 16"/>
            <p:cNvSpPr/>
            <p:nvPr/>
          </p:nvSpPr>
          <p:spPr bwMode="auto">
            <a:xfrm>
              <a:off x="4162457" y="4254654"/>
              <a:ext cx="996724" cy="996724"/>
            </a:xfrm>
            <a:custGeom>
              <a:avLst/>
              <a:gdLst>
                <a:gd name="T0" fmla="*/ 9 w 209"/>
                <a:gd name="T1" fmla="*/ 87 h 209"/>
                <a:gd name="T2" fmla="*/ 122 w 209"/>
                <a:gd name="T3" fmla="*/ 10 h 209"/>
                <a:gd name="T4" fmla="*/ 199 w 209"/>
                <a:gd name="T5" fmla="*/ 122 h 209"/>
                <a:gd name="T6" fmla="*/ 87 w 209"/>
                <a:gd name="T7" fmla="*/ 200 h 209"/>
                <a:gd name="T8" fmla="*/ 9 w 209"/>
                <a:gd name="T9" fmla="*/ 87 h 209"/>
              </a:gdLst>
              <a:ahLst/>
              <a:cxnLst>
                <a:cxn ang="0">
                  <a:pos x="T0" y="T1"/>
                </a:cxn>
                <a:cxn ang="0">
                  <a:pos x="T2" y="T3"/>
                </a:cxn>
                <a:cxn ang="0">
                  <a:pos x="T4" y="T5"/>
                </a:cxn>
                <a:cxn ang="0">
                  <a:pos x="T6" y="T7"/>
                </a:cxn>
                <a:cxn ang="0">
                  <a:pos x="T8" y="T9"/>
                </a:cxn>
              </a:cxnLst>
              <a:rect l="0" t="0" r="r" b="b"/>
              <a:pathLst>
                <a:path w="209" h="209">
                  <a:moveTo>
                    <a:pt x="9" y="87"/>
                  </a:moveTo>
                  <a:cubicBezTo>
                    <a:pt x="19" y="35"/>
                    <a:pt x="69" y="0"/>
                    <a:pt x="122" y="10"/>
                  </a:cubicBezTo>
                  <a:cubicBezTo>
                    <a:pt x="174" y="19"/>
                    <a:pt x="209" y="70"/>
                    <a:pt x="199" y="122"/>
                  </a:cubicBezTo>
                  <a:cubicBezTo>
                    <a:pt x="190" y="175"/>
                    <a:pt x="139" y="209"/>
                    <a:pt x="87" y="200"/>
                  </a:cubicBezTo>
                  <a:cubicBezTo>
                    <a:pt x="34" y="190"/>
                    <a:pt x="0" y="140"/>
                    <a:pt x="9" y="87"/>
                  </a:cubicBezTo>
                  <a:close/>
                </a:path>
              </a:pathLst>
            </a:custGeom>
            <a:solidFill>
              <a:schemeClr val="accent3"/>
            </a:solidFill>
            <a:ln>
              <a:solidFill>
                <a:schemeClr val="accent3"/>
              </a:solidFill>
            </a:ln>
            <a:effectLst/>
          </p:spPr>
          <p:txBody>
            <a:bodyPr vert="horz" wrap="square" lIns="91440" tIns="45720" rIns="91440" bIns="45720" numCol="1" anchor="t" anchorCtr="0" compatLnSpc="1"/>
            <a:lstStyle/>
            <a:p>
              <a:endParaRPr lang="zh-CN" altLang="en-US"/>
            </a:p>
          </p:txBody>
        </p:sp>
        <p:sp>
          <p:nvSpPr>
            <p:cNvPr id="33" name="Freeform 51"/>
            <p:cNvSpPr>
              <a:spLocks noEditPoints="1"/>
            </p:cNvSpPr>
            <p:nvPr/>
          </p:nvSpPr>
          <p:spPr bwMode="auto">
            <a:xfrm>
              <a:off x="4410128" y="4488230"/>
              <a:ext cx="497355" cy="515477"/>
            </a:xfrm>
            <a:custGeom>
              <a:avLst/>
              <a:gdLst>
                <a:gd name="T0" fmla="*/ 82 w 104"/>
                <a:gd name="T1" fmla="*/ 27 h 108"/>
                <a:gd name="T2" fmla="*/ 67 w 104"/>
                <a:gd name="T3" fmla="*/ 37 h 108"/>
                <a:gd name="T4" fmla="*/ 65 w 104"/>
                <a:gd name="T5" fmla="*/ 38 h 108"/>
                <a:gd name="T6" fmla="*/ 62 w 104"/>
                <a:gd name="T7" fmla="*/ 33 h 108"/>
                <a:gd name="T8" fmla="*/ 51 w 104"/>
                <a:gd name="T9" fmla="*/ 13 h 108"/>
                <a:gd name="T10" fmla="*/ 65 w 104"/>
                <a:gd name="T11" fmla="*/ 2 h 108"/>
                <a:gd name="T12" fmla="*/ 79 w 104"/>
                <a:gd name="T13" fmla="*/ 21 h 108"/>
                <a:gd name="T14" fmla="*/ 83 w 104"/>
                <a:gd name="T15" fmla="*/ 26 h 108"/>
                <a:gd name="T16" fmla="*/ 61 w 104"/>
                <a:gd name="T17" fmla="*/ 0 h 108"/>
                <a:gd name="T18" fmla="*/ 34 w 104"/>
                <a:gd name="T19" fmla="*/ 2 h 108"/>
                <a:gd name="T20" fmla="*/ 20 w 104"/>
                <a:gd name="T21" fmla="*/ 27 h 108"/>
                <a:gd name="T22" fmla="*/ 39 w 104"/>
                <a:gd name="T23" fmla="*/ 31 h 108"/>
                <a:gd name="T24" fmla="*/ 50 w 104"/>
                <a:gd name="T25" fmla="*/ 12 h 108"/>
                <a:gd name="T26" fmla="*/ 50 w 104"/>
                <a:gd name="T27" fmla="*/ 11 h 108"/>
                <a:gd name="T28" fmla="*/ 66 w 104"/>
                <a:gd name="T29" fmla="*/ 108 h 108"/>
                <a:gd name="T30" fmla="*/ 81 w 104"/>
                <a:gd name="T31" fmla="*/ 97 h 108"/>
                <a:gd name="T32" fmla="*/ 88 w 104"/>
                <a:gd name="T33" fmla="*/ 81 h 108"/>
                <a:gd name="T34" fmla="*/ 82 w 104"/>
                <a:gd name="T35" fmla="*/ 76 h 108"/>
                <a:gd name="T36" fmla="*/ 62 w 104"/>
                <a:gd name="T37" fmla="*/ 64 h 108"/>
                <a:gd name="T38" fmla="*/ 57 w 104"/>
                <a:gd name="T39" fmla="*/ 76 h 108"/>
                <a:gd name="T40" fmla="*/ 53 w 104"/>
                <a:gd name="T41" fmla="*/ 87 h 108"/>
                <a:gd name="T42" fmla="*/ 59 w 104"/>
                <a:gd name="T43" fmla="*/ 97 h 108"/>
                <a:gd name="T44" fmla="*/ 90 w 104"/>
                <a:gd name="T45" fmla="*/ 80 h 108"/>
                <a:gd name="T46" fmla="*/ 104 w 104"/>
                <a:gd name="T47" fmla="*/ 69 h 108"/>
                <a:gd name="T48" fmla="*/ 104 w 104"/>
                <a:gd name="T49" fmla="*/ 66 h 108"/>
                <a:gd name="T50" fmla="*/ 73 w 104"/>
                <a:gd name="T51" fmla="*/ 50 h 108"/>
                <a:gd name="T52" fmla="*/ 86 w 104"/>
                <a:gd name="T53" fmla="*/ 72 h 108"/>
                <a:gd name="T54" fmla="*/ 88 w 104"/>
                <a:gd name="T55" fmla="*/ 75 h 108"/>
                <a:gd name="T56" fmla="*/ 90 w 104"/>
                <a:gd name="T57" fmla="*/ 80 h 108"/>
                <a:gd name="T58" fmla="*/ 10 w 104"/>
                <a:gd name="T59" fmla="*/ 48 h 108"/>
                <a:gd name="T60" fmla="*/ 1 w 104"/>
                <a:gd name="T61" fmla="*/ 70 h 108"/>
                <a:gd name="T62" fmla="*/ 17 w 104"/>
                <a:gd name="T63" fmla="*/ 77 h 108"/>
                <a:gd name="T64" fmla="*/ 29 w 104"/>
                <a:gd name="T65" fmla="*/ 57 h 108"/>
                <a:gd name="T66" fmla="*/ 32 w 104"/>
                <a:gd name="T67" fmla="*/ 52 h 108"/>
                <a:gd name="T68" fmla="*/ 31 w 104"/>
                <a:gd name="T69" fmla="*/ 51 h 108"/>
                <a:gd name="T70" fmla="*/ 14 w 104"/>
                <a:gd name="T71" fmla="*/ 43 h 108"/>
                <a:gd name="T72" fmla="*/ 0 w 104"/>
                <a:gd name="T73" fmla="*/ 44 h 108"/>
                <a:gd name="T74" fmla="*/ 2 w 104"/>
                <a:gd name="T75" fmla="*/ 74 h 108"/>
                <a:gd name="T76" fmla="*/ 17 w 104"/>
                <a:gd name="T77" fmla="*/ 97 h 108"/>
                <a:gd name="T78" fmla="*/ 46 w 104"/>
                <a:gd name="T79" fmla="*/ 97 h 108"/>
                <a:gd name="T80" fmla="*/ 39 w 104"/>
                <a:gd name="T81" fmla="*/ 78 h 108"/>
                <a:gd name="T82" fmla="*/ 18 w 104"/>
                <a:gd name="T83" fmla="*/ 79 h 108"/>
                <a:gd name="T84" fmla="*/ 17 w 104"/>
                <a:gd name="T85" fmla="*/ 7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 h="108">
                  <a:moveTo>
                    <a:pt x="83" y="26"/>
                  </a:moveTo>
                  <a:cubicBezTo>
                    <a:pt x="82" y="27"/>
                    <a:pt x="82" y="27"/>
                    <a:pt x="82" y="27"/>
                  </a:cubicBezTo>
                  <a:cubicBezTo>
                    <a:pt x="78" y="36"/>
                    <a:pt x="78" y="36"/>
                    <a:pt x="78" y="36"/>
                  </a:cubicBezTo>
                  <a:cubicBezTo>
                    <a:pt x="67" y="37"/>
                    <a:pt x="67" y="37"/>
                    <a:pt x="67" y="37"/>
                  </a:cubicBezTo>
                  <a:cubicBezTo>
                    <a:pt x="66" y="38"/>
                    <a:pt x="66" y="38"/>
                    <a:pt x="66" y="38"/>
                  </a:cubicBezTo>
                  <a:cubicBezTo>
                    <a:pt x="65" y="38"/>
                    <a:pt x="65" y="38"/>
                    <a:pt x="65" y="38"/>
                  </a:cubicBezTo>
                  <a:cubicBezTo>
                    <a:pt x="53" y="39"/>
                    <a:pt x="53" y="39"/>
                    <a:pt x="53" y="39"/>
                  </a:cubicBezTo>
                  <a:cubicBezTo>
                    <a:pt x="62" y="33"/>
                    <a:pt x="62" y="33"/>
                    <a:pt x="62" y="33"/>
                  </a:cubicBezTo>
                  <a:cubicBezTo>
                    <a:pt x="59" y="26"/>
                    <a:pt x="55" y="21"/>
                    <a:pt x="53" y="16"/>
                  </a:cubicBezTo>
                  <a:cubicBezTo>
                    <a:pt x="52" y="15"/>
                    <a:pt x="52" y="14"/>
                    <a:pt x="51" y="13"/>
                  </a:cubicBezTo>
                  <a:cubicBezTo>
                    <a:pt x="52" y="11"/>
                    <a:pt x="53" y="10"/>
                    <a:pt x="54" y="9"/>
                  </a:cubicBezTo>
                  <a:cubicBezTo>
                    <a:pt x="57" y="5"/>
                    <a:pt x="61" y="2"/>
                    <a:pt x="65" y="2"/>
                  </a:cubicBezTo>
                  <a:cubicBezTo>
                    <a:pt x="67" y="2"/>
                    <a:pt x="69" y="3"/>
                    <a:pt x="71" y="7"/>
                  </a:cubicBezTo>
                  <a:cubicBezTo>
                    <a:pt x="79" y="21"/>
                    <a:pt x="79" y="21"/>
                    <a:pt x="79" y="21"/>
                  </a:cubicBezTo>
                  <a:cubicBezTo>
                    <a:pt x="89" y="14"/>
                    <a:pt x="89" y="14"/>
                    <a:pt x="89" y="14"/>
                  </a:cubicBezTo>
                  <a:lnTo>
                    <a:pt x="83" y="26"/>
                  </a:lnTo>
                  <a:close/>
                  <a:moveTo>
                    <a:pt x="53" y="7"/>
                  </a:moveTo>
                  <a:cubicBezTo>
                    <a:pt x="55" y="4"/>
                    <a:pt x="58" y="2"/>
                    <a:pt x="61" y="0"/>
                  </a:cubicBezTo>
                  <a:cubicBezTo>
                    <a:pt x="36" y="0"/>
                    <a:pt x="36" y="0"/>
                    <a:pt x="36" y="0"/>
                  </a:cubicBezTo>
                  <a:cubicBezTo>
                    <a:pt x="35" y="1"/>
                    <a:pt x="34" y="2"/>
                    <a:pt x="34" y="2"/>
                  </a:cubicBezTo>
                  <a:cubicBezTo>
                    <a:pt x="34" y="2"/>
                    <a:pt x="34" y="2"/>
                    <a:pt x="34" y="2"/>
                  </a:cubicBezTo>
                  <a:cubicBezTo>
                    <a:pt x="20" y="27"/>
                    <a:pt x="20" y="27"/>
                    <a:pt x="20" y="27"/>
                  </a:cubicBezTo>
                  <a:cubicBezTo>
                    <a:pt x="35" y="37"/>
                    <a:pt x="35" y="37"/>
                    <a:pt x="35" y="37"/>
                  </a:cubicBezTo>
                  <a:cubicBezTo>
                    <a:pt x="36" y="35"/>
                    <a:pt x="38" y="33"/>
                    <a:pt x="39" y="31"/>
                  </a:cubicBezTo>
                  <a:cubicBezTo>
                    <a:pt x="48" y="15"/>
                    <a:pt x="48" y="15"/>
                    <a:pt x="48" y="15"/>
                  </a:cubicBezTo>
                  <a:cubicBezTo>
                    <a:pt x="48" y="15"/>
                    <a:pt x="49" y="13"/>
                    <a:pt x="50" y="12"/>
                  </a:cubicBezTo>
                  <a:cubicBezTo>
                    <a:pt x="50" y="12"/>
                    <a:pt x="50" y="12"/>
                    <a:pt x="50" y="12"/>
                  </a:cubicBezTo>
                  <a:cubicBezTo>
                    <a:pt x="50" y="11"/>
                    <a:pt x="50" y="11"/>
                    <a:pt x="50" y="11"/>
                  </a:cubicBezTo>
                  <a:cubicBezTo>
                    <a:pt x="51" y="10"/>
                    <a:pt x="52" y="9"/>
                    <a:pt x="53" y="7"/>
                  </a:cubicBezTo>
                  <a:close/>
                  <a:moveTo>
                    <a:pt x="66" y="108"/>
                  </a:moveTo>
                  <a:cubicBezTo>
                    <a:pt x="65" y="97"/>
                    <a:pt x="65" y="97"/>
                    <a:pt x="65" y="97"/>
                  </a:cubicBezTo>
                  <a:cubicBezTo>
                    <a:pt x="81" y="97"/>
                    <a:pt x="81" y="97"/>
                    <a:pt x="81" y="97"/>
                  </a:cubicBezTo>
                  <a:cubicBezTo>
                    <a:pt x="85" y="96"/>
                    <a:pt x="87" y="95"/>
                    <a:pt x="89" y="93"/>
                  </a:cubicBezTo>
                  <a:cubicBezTo>
                    <a:pt x="91" y="90"/>
                    <a:pt x="90" y="85"/>
                    <a:pt x="88" y="81"/>
                  </a:cubicBezTo>
                  <a:cubicBezTo>
                    <a:pt x="88" y="79"/>
                    <a:pt x="87" y="77"/>
                    <a:pt x="86" y="76"/>
                  </a:cubicBezTo>
                  <a:cubicBezTo>
                    <a:pt x="85" y="76"/>
                    <a:pt x="84" y="76"/>
                    <a:pt x="82" y="76"/>
                  </a:cubicBezTo>
                  <a:cubicBezTo>
                    <a:pt x="77" y="76"/>
                    <a:pt x="71" y="76"/>
                    <a:pt x="63" y="75"/>
                  </a:cubicBezTo>
                  <a:cubicBezTo>
                    <a:pt x="62" y="64"/>
                    <a:pt x="62" y="64"/>
                    <a:pt x="62" y="64"/>
                  </a:cubicBezTo>
                  <a:cubicBezTo>
                    <a:pt x="58" y="75"/>
                    <a:pt x="58" y="75"/>
                    <a:pt x="58" y="75"/>
                  </a:cubicBezTo>
                  <a:cubicBezTo>
                    <a:pt x="57" y="76"/>
                    <a:pt x="57" y="76"/>
                    <a:pt x="57" y="76"/>
                  </a:cubicBezTo>
                  <a:cubicBezTo>
                    <a:pt x="57" y="77"/>
                    <a:pt x="57" y="77"/>
                    <a:pt x="57" y="77"/>
                  </a:cubicBezTo>
                  <a:cubicBezTo>
                    <a:pt x="53" y="87"/>
                    <a:pt x="53" y="87"/>
                    <a:pt x="53" y="87"/>
                  </a:cubicBezTo>
                  <a:cubicBezTo>
                    <a:pt x="58" y="96"/>
                    <a:pt x="58" y="96"/>
                    <a:pt x="58" y="96"/>
                  </a:cubicBezTo>
                  <a:cubicBezTo>
                    <a:pt x="59" y="97"/>
                    <a:pt x="59" y="97"/>
                    <a:pt x="59" y="97"/>
                  </a:cubicBezTo>
                  <a:lnTo>
                    <a:pt x="66" y="108"/>
                  </a:lnTo>
                  <a:close/>
                  <a:moveTo>
                    <a:pt x="90" y="80"/>
                  </a:moveTo>
                  <a:cubicBezTo>
                    <a:pt x="91" y="83"/>
                    <a:pt x="92" y="87"/>
                    <a:pt x="92" y="91"/>
                  </a:cubicBezTo>
                  <a:cubicBezTo>
                    <a:pt x="104" y="69"/>
                    <a:pt x="104" y="69"/>
                    <a:pt x="104" y="69"/>
                  </a:cubicBezTo>
                  <a:cubicBezTo>
                    <a:pt x="104" y="67"/>
                    <a:pt x="104" y="67"/>
                    <a:pt x="104" y="66"/>
                  </a:cubicBezTo>
                  <a:cubicBezTo>
                    <a:pt x="104" y="66"/>
                    <a:pt x="104" y="66"/>
                    <a:pt x="104" y="66"/>
                  </a:cubicBezTo>
                  <a:cubicBezTo>
                    <a:pt x="90" y="42"/>
                    <a:pt x="90" y="42"/>
                    <a:pt x="90" y="42"/>
                  </a:cubicBezTo>
                  <a:cubicBezTo>
                    <a:pt x="73" y="50"/>
                    <a:pt x="73" y="50"/>
                    <a:pt x="73" y="50"/>
                  </a:cubicBezTo>
                  <a:cubicBezTo>
                    <a:pt x="74" y="52"/>
                    <a:pt x="76" y="54"/>
                    <a:pt x="77" y="56"/>
                  </a:cubicBezTo>
                  <a:cubicBezTo>
                    <a:pt x="86" y="72"/>
                    <a:pt x="86" y="72"/>
                    <a:pt x="86" y="72"/>
                  </a:cubicBezTo>
                  <a:cubicBezTo>
                    <a:pt x="86" y="72"/>
                    <a:pt x="87" y="73"/>
                    <a:pt x="88" y="75"/>
                  </a:cubicBezTo>
                  <a:cubicBezTo>
                    <a:pt x="88" y="75"/>
                    <a:pt x="88" y="75"/>
                    <a:pt x="88" y="75"/>
                  </a:cubicBezTo>
                  <a:cubicBezTo>
                    <a:pt x="88" y="76"/>
                    <a:pt x="88" y="76"/>
                    <a:pt x="88" y="76"/>
                  </a:cubicBezTo>
                  <a:cubicBezTo>
                    <a:pt x="89" y="77"/>
                    <a:pt x="89" y="78"/>
                    <a:pt x="90" y="80"/>
                  </a:cubicBezTo>
                  <a:close/>
                  <a:moveTo>
                    <a:pt x="0" y="44"/>
                  </a:moveTo>
                  <a:cubicBezTo>
                    <a:pt x="10" y="48"/>
                    <a:pt x="10" y="48"/>
                    <a:pt x="10" y="48"/>
                  </a:cubicBezTo>
                  <a:cubicBezTo>
                    <a:pt x="2" y="62"/>
                    <a:pt x="2" y="62"/>
                    <a:pt x="2" y="62"/>
                  </a:cubicBezTo>
                  <a:cubicBezTo>
                    <a:pt x="0" y="66"/>
                    <a:pt x="0" y="68"/>
                    <a:pt x="1" y="70"/>
                  </a:cubicBezTo>
                  <a:cubicBezTo>
                    <a:pt x="3" y="74"/>
                    <a:pt x="8" y="75"/>
                    <a:pt x="12" y="76"/>
                  </a:cubicBezTo>
                  <a:cubicBezTo>
                    <a:pt x="14" y="76"/>
                    <a:pt x="16" y="77"/>
                    <a:pt x="17" y="77"/>
                  </a:cubicBezTo>
                  <a:cubicBezTo>
                    <a:pt x="18" y="76"/>
                    <a:pt x="19" y="75"/>
                    <a:pt x="20" y="73"/>
                  </a:cubicBezTo>
                  <a:cubicBezTo>
                    <a:pt x="22" y="69"/>
                    <a:pt x="26" y="63"/>
                    <a:pt x="29" y="57"/>
                  </a:cubicBezTo>
                  <a:cubicBezTo>
                    <a:pt x="39" y="62"/>
                    <a:pt x="39" y="62"/>
                    <a:pt x="39" y="62"/>
                  </a:cubicBezTo>
                  <a:cubicBezTo>
                    <a:pt x="32" y="52"/>
                    <a:pt x="32" y="52"/>
                    <a:pt x="32" y="52"/>
                  </a:cubicBezTo>
                  <a:cubicBezTo>
                    <a:pt x="32" y="52"/>
                    <a:pt x="32" y="52"/>
                    <a:pt x="32" y="52"/>
                  </a:cubicBezTo>
                  <a:cubicBezTo>
                    <a:pt x="31" y="51"/>
                    <a:pt x="31" y="51"/>
                    <a:pt x="31" y="51"/>
                  </a:cubicBezTo>
                  <a:cubicBezTo>
                    <a:pt x="25" y="42"/>
                    <a:pt x="25" y="42"/>
                    <a:pt x="25" y="42"/>
                  </a:cubicBezTo>
                  <a:cubicBezTo>
                    <a:pt x="14" y="43"/>
                    <a:pt x="14" y="43"/>
                    <a:pt x="14" y="43"/>
                  </a:cubicBezTo>
                  <a:cubicBezTo>
                    <a:pt x="13" y="43"/>
                    <a:pt x="13" y="43"/>
                    <a:pt x="13" y="43"/>
                  </a:cubicBezTo>
                  <a:lnTo>
                    <a:pt x="0" y="44"/>
                  </a:lnTo>
                  <a:close/>
                  <a:moveTo>
                    <a:pt x="12" y="78"/>
                  </a:moveTo>
                  <a:cubicBezTo>
                    <a:pt x="8" y="78"/>
                    <a:pt x="5" y="77"/>
                    <a:pt x="2" y="74"/>
                  </a:cubicBezTo>
                  <a:cubicBezTo>
                    <a:pt x="15" y="96"/>
                    <a:pt x="15" y="96"/>
                    <a:pt x="15" y="96"/>
                  </a:cubicBezTo>
                  <a:cubicBezTo>
                    <a:pt x="16" y="97"/>
                    <a:pt x="17" y="97"/>
                    <a:pt x="17" y="97"/>
                  </a:cubicBezTo>
                  <a:cubicBezTo>
                    <a:pt x="17" y="97"/>
                    <a:pt x="17" y="97"/>
                    <a:pt x="17" y="97"/>
                  </a:cubicBezTo>
                  <a:cubicBezTo>
                    <a:pt x="46" y="97"/>
                    <a:pt x="46" y="97"/>
                    <a:pt x="46" y="97"/>
                  </a:cubicBezTo>
                  <a:cubicBezTo>
                    <a:pt x="46" y="78"/>
                    <a:pt x="46" y="78"/>
                    <a:pt x="46" y="78"/>
                  </a:cubicBezTo>
                  <a:cubicBezTo>
                    <a:pt x="44" y="79"/>
                    <a:pt x="42" y="78"/>
                    <a:pt x="39" y="78"/>
                  </a:cubicBezTo>
                  <a:cubicBezTo>
                    <a:pt x="21" y="78"/>
                    <a:pt x="21" y="78"/>
                    <a:pt x="21" y="78"/>
                  </a:cubicBezTo>
                  <a:cubicBezTo>
                    <a:pt x="21" y="79"/>
                    <a:pt x="19" y="79"/>
                    <a:pt x="18" y="79"/>
                  </a:cubicBezTo>
                  <a:cubicBezTo>
                    <a:pt x="18" y="79"/>
                    <a:pt x="18" y="79"/>
                    <a:pt x="18" y="79"/>
                  </a:cubicBezTo>
                  <a:cubicBezTo>
                    <a:pt x="17" y="79"/>
                    <a:pt x="17" y="79"/>
                    <a:pt x="17" y="79"/>
                  </a:cubicBezTo>
                  <a:cubicBezTo>
                    <a:pt x="16" y="79"/>
                    <a:pt x="14" y="78"/>
                    <a:pt x="12" y="78"/>
                  </a:cubicBezTo>
                  <a:close/>
                </a:path>
              </a:pathLst>
            </a:custGeom>
            <a:solidFill>
              <a:srgbClr val="FFFFFF"/>
            </a:solidFill>
            <a:ln>
              <a:solidFill>
                <a:schemeClr val="accent3"/>
              </a:solidFill>
            </a:ln>
          </p:spPr>
          <p:txBody>
            <a:bodyPr vert="horz" wrap="square" lIns="91440" tIns="45720" rIns="91440" bIns="45720" numCol="1" anchor="t" anchorCtr="0" compatLnSpc="1"/>
            <a:lstStyle/>
            <a:p>
              <a:endParaRPr lang="zh-CN" altLang="en-US"/>
            </a:p>
          </p:txBody>
        </p:sp>
      </p:grpSp>
      <p:grpSp>
        <p:nvGrpSpPr>
          <p:cNvPr id="18" name="组合 33"/>
          <p:cNvGrpSpPr/>
          <p:nvPr/>
        </p:nvGrpSpPr>
        <p:grpSpPr>
          <a:xfrm>
            <a:off x="4878293" y="1209638"/>
            <a:ext cx="815501" cy="823306"/>
            <a:chOff x="813868" y="4236532"/>
            <a:chExt cx="1087335" cy="1097403"/>
          </a:xfrm>
        </p:grpSpPr>
        <p:sp>
          <p:nvSpPr>
            <p:cNvPr id="35" name="Freeform 7"/>
            <p:cNvSpPr>
              <a:spLocks noEditPoints="1"/>
            </p:cNvSpPr>
            <p:nvPr/>
          </p:nvSpPr>
          <p:spPr bwMode="auto">
            <a:xfrm>
              <a:off x="813868" y="4236532"/>
              <a:ext cx="1087335" cy="1097403"/>
            </a:xfrm>
            <a:custGeom>
              <a:avLst/>
              <a:gdLst>
                <a:gd name="T0" fmla="*/ 151 w 228"/>
                <a:gd name="T1" fmla="*/ 15 h 230"/>
                <a:gd name="T2" fmla="*/ 219 w 228"/>
                <a:gd name="T3" fmla="*/ 134 h 230"/>
                <a:gd name="T4" fmla="*/ 95 w 228"/>
                <a:gd name="T5" fmla="*/ 220 h 230"/>
                <a:gd name="T6" fmla="*/ 78 w 228"/>
                <a:gd name="T7" fmla="*/ 215 h 230"/>
                <a:gd name="T8" fmla="*/ 9 w 228"/>
                <a:gd name="T9" fmla="*/ 96 h 230"/>
                <a:gd name="T10" fmla="*/ 133 w 228"/>
                <a:gd name="T11" fmla="*/ 10 h 230"/>
                <a:gd name="T12" fmla="*/ 151 w 228"/>
                <a:gd name="T13" fmla="*/ 15 h 230"/>
                <a:gd name="T14" fmla="*/ 78 w 228"/>
                <a:gd name="T15" fmla="*/ 213 h 230"/>
                <a:gd name="T16" fmla="*/ 95 w 228"/>
                <a:gd name="T17" fmla="*/ 218 h 230"/>
                <a:gd name="T18" fmla="*/ 217 w 228"/>
                <a:gd name="T19" fmla="*/ 134 h 230"/>
                <a:gd name="T20" fmla="*/ 150 w 228"/>
                <a:gd name="T21" fmla="*/ 17 h 230"/>
                <a:gd name="T22" fmla="*/ 133 w 228"/>
                <a:gd name="T23" fmla="*/ 13 h 230"/>
                <a:gd name="T24" fmla="*/ 12 w 228"/>
                <a:gd name="T25" fmla="*/ 96 h 230"/>
                <a:gd name="T26" fmla="*/ 78 w 228"/>
                <a:gd name="T27" fmla="*/ 2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0">
                  <a:moveTo>
                    <a:pt x="151" y="15"/>
                  </a:moveTo>
                  <a:cubicBezTo>
                    <a:pt x="200" y="33"/>
                    <a:pt x="228" y="83"/>
                    <a:pt x="219" y="134"/>
                  </a:cubicBezTo>
                  <a:cubicBezTo>
                    <a:pt x="208" y="192"/>
                    <a:pt x="153" y="230"/>
                    <a:pt x="95" y="220"/>
                  </a:cubicBezTo>
                  <a:cubicBezTo>
                    <a:pt x="89" y="219"/>
                    <a:pt x="83" y="217"/>
                    <a:pt x="78" y="215"/>
                  </a:cubicBezTo>
                  <a:cubicBezTo>
                    <a:pt x="29" y="197"/>
                    <a:pt x="0" y="147"/>
                    <a:pt x="9" y="96"/>
                  </a:cubicBezTo>
                  <a:cubicBezTo>
                    <a:pt x="20" y="38"/>
                    <a:pt x="75" y="0"/>
                    <a:pt x="133" y="10"/>
                  </a:cubicBezTo>
                  <a:cubicBezTo>
                    <a:pt x="139" y="11"/>
                    <a:pt x="145" y="13"/>
                    <a:pt x="151" y="15"/>
                  </a:cubicBezTo>
                  <a:close/>
                  <a:moveTo>
                    <a:pt x="78" y="213"/>
                  </a:moveTo>
                  <a:cubicBezTo>
                    <a:pt x="84" y="215"/>
                    <a:pt x="90" y="216"/>
                    <a:pt x="95" y="218"/>
                  </a:cubicBezTo>
                  <a:cubicBezTo>
                    <a:pt x="152" y="228"/>
                    <a:pt x="206" y="190"/>
                    <a:pt x="217" y="134"/>
                  </a:cubicBezTo>
                  <a:cubicBezTo>
                    <a:pt x="226" y="84"/>
                    <a:pt x="198" y="35"/>
                    <a:pt x="150" y="17"/>
                  </a:cubicBezTo>
                  <a:cubicBezTo>
                    <a:pt x="144" y="15"/>
                    <a:pt x="139" y="14"/>
                    <a:pt x="133" y="13"/>
                  </a:cubicBezTo>
                  <a:cubicBezTo>
                    <a:pt x="76" y="2"/>
                    <a:pt x="22" y="40"/>
                    <a:pt x="12" y="96"/>
                  </a:cubicBezTo>
                  <a:cubicBezTo>
                    <a:pt x="2" y="147"/>
                    <a:pt x="30" y="196"/>
                    <a:pt x="78" y="213"/>
                  </a:cubicBezTo>
                  <a:close/>
                </a:path>
              </a:pathLst>
            </a:custGeom>
            <a:solidFill>
              <a:srgbClr val="00B0F0"/>
            </a:solidFill>
            <a:ln>
              <a:solidFill>
                <a:schemeClr val="accent2"/>
              </a:solidFill>
            </a:ln>
          </p:spPr>
          <p:txBody>
            <a:bodyPr vert="horz" wrap="square" lIns="91440" tIns="45720" rIns="91440" bIns="45720" numCol="1" anchor="t" anchorCtr="0" compatLnSpc="1"/>
            <a:lstStyle/>
            <a:p>
              <a:endParaRPr lang="zh-CN" altLang="en-US"/>
            </a:p>
          </p:txBody>
        </p:sp>
        <p:sp>
          <p:nvSpPr>
            <p:cNvPr id="36" name="Freeform 8"/>
            <p:cNvSpPr/>
            <p:nvPr/>
          </p:nvSpPr>
          <p:spPr bwMode="auto">
            <a:xfrm>
              <a:off x="858167" y="4282844"/>
              <a:ext cx="998737" cy="1002765"/>
            </a:xfrm>
            <a:custGeom>
              <a:avLst/>
              <a:gdLst>
                <a:gd name="T0" fmla="*/ 10 w 210"/>
                <a:gd name="T1" fmla="*/ 88 h 210"/>
                <a:gd name="T2" fmla="*/ 122 w 210"/>
                <a:gd name="T3" fmla="*/ 10 h 210"/>
                <a:gd name="T4" fmla="*/ 200 w 210"/>
                <a:gd name="T5" fmla="*/ 122 h 210"/>
                <a:gd name="T6" fmla="*/ 88 w 210"/>
                <a:gd name="T7" fmla="*/ 200 h 210"/>
                <a:gd name="T8" fmla="*/ 10 w 210"/>
                <a:gd name="T9" fmla="*/ 88 h 210"/>
              </a:gdLst>
              <a:ahLst/>
              <a:cxnLst>
                <a:cxn ang="0">
                  <a:pos x="T0" y="T1"/>
                </a:cxn>
                <a:cxn ang="0">
                  <a:pos x="T2" y="T3"/>
                </a:cxn>
                <a:cxn ang="0">
                  <a:pos x="T4" y="T5"/>
                </a:cxn>
                <a:cxn ang="0">
                  <a:pos x="T6" y="T7"/>
                </a:cxn>
                <a:cxn ang="0">
                  <a:pos x="T8" y="T9"/>
                </a:cxn>
              </a:cxnLst>
              <a:rect l="0" t="0" r="r" b="b"/>
              <a:pathLst>
                <a:path w="210" h="210">
                  <a:moveTo>
                    <a:pt x="10" y="88"/>
                  </a:moveTo>
                  <a:cubicBezTo>
                    <a:pt x="20" y="35"/>
                    <a:pt x="70" y="0"/>
                    <a:pt x="122" y="10"/>
                  </a:cubicBezTo>
                  <a:cubicBezTo>
                    <a:pt x="175" y="20"/>
                    <a:pt x="210" y="70"/>
                    <a:pt x="200" y="122"/>
                  </a:cubicBezTo>
                  <a:cubicBezTo>
                    <a:pt x="191" y="175"/>
                    <a:pt x="140" y="210"/>
                    <a:pt x="88" y="200"/>
                  </a:cubicBezTo>
                  <a:cubicBezTo>
                    <a:pt x="35" y="191"/>
                    <a:pt x="0" y="140"/>
                    <a:pt x="10" y="88"/>
                  </a:cubicBezTo>
                  <a:close/>
                </a:path>
              </a:pathLst>
            </a:custGeom>
            <a:solidFill>
              <a:schemeClr val="accent2"/>
            </a:solidFill>
            <a:ln>
              <a:solidFill>
                <a:schemeClr val="accent2"/>
              </a:solidFill>
            </a:ln>
            <a:effectLst/>
          </p:spPr>
          <p:txBody>
            <a:bodyPr vert="horz" wrap="square" lIns="91440" tIns="45720" rIns="91440" bIns="45720" numCol="1" anchor="t" anchorCtr="0" compatLnSpc="1"/>
            <a:lstStyle/>
            <a:p>
              <a:endParaRPr lang="zh-CN" altLang="en-US"/>
            </a:p>
          </p:txBody>
        </p:sp>
        <p:sp>
          <p:nvSpPr>
            <p:cNvPr id="37" name="Freeform 29"/>
            <p:cNvSpPr/>
            <p:nvPr/>
          </p:nvSpPr>
          <p:spPr bwMode="auto">
            <a:xfrm>
              <a:off x="1266924" y="4460040"/>
              <a:ext cx="62421" cy="138937"/>
            </a:xfrm>
            <a:custGeom>
              <a:avLst/>
              <a:gdLst>
                <a:gd name="T0" fmla="*/ 13 w 13"/>
                <a:gd name="T1" fmla="*/ 23 h 29"/>
                <a:gd name="T2" fmla="*/ 6 w 13"/>
                <a:gd name="T3" fmla="*/ 29 h 29"/>
                <a:gd name="T4" fmla="*/ 6 w 13"/>
                <a:gd name="T5" fmla="*/ 29 h 29"/>
                <a:gd name="T6" fmla="*/ 0 w 13"/>
                <a:gd name="T7" fmla="*/ 23 h 29"/>
                <a:gd name="T8" fmla="*/ 0 w 13"/>
                <a:gd name="T9" fmla="*/ 7 h 29"/>
                <a:gd name="T10" fmla="*/ 6 w 13"/>
                <a:gd name="T11" fmla="*/ 0 h 29"/>
                <a:gd name="T12" fmla="*/ 6 w 13"/>
                <a:gd name="T13" fmla="*/ 0 h 29"/>
                <a:gd name="T14" fmla="*/ 13 w 13"/>
                <a:gd name="T15" fmla="*/ 7 h 29"/>
                <a:gd name="T16" fmla="*/ 13 w 13"/>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9">
                  <a:moveTo>
                    <a:pt x="13" y="23"/>
                  </a:moveTo>
                  <a:cubicBezTo>
                    <a:pt x="13" y="26"/>
                    <a:pt x="10" y="29"/>
                    <a:pt x="6" y="29"/>
                  </a:cubicBezTo>
                  <a:cubicBezTo>
                    <a:pt x="6" y="29"/>
                    <a:pt x="6" y="29"/>
                    <a:pt x="6" y="29"/>
                  </a:cubicBezTo>
                  <a:cubicBezTo>
                    <a:pt x="3" y="29"/>
                    <a:pt x="0" y="26"/>
                    <a:pt x="0" y="23"/>
                  </a:cubicBezTo>
                  <a:cubicBezTo>
                    <a:pt x="0" y="7"/>
                    <a:pt x="0" y="7"/>
                    <a:pt x="0" y="7"/>
                  </a:cubicBezTo>
                  <a:cubicBezTo>
                    <a:pt x="0" y="3"/>
                    <a:pt x="3" y="0"/>
                    <a:pt x="6" y="0"/>
                  </a:cubicBezTo>
                  <a:cubicBezTo>
                    <a:pt x="6" y="0"/>
                    <a:pt x="6" y="0"/>
                    <a:pt x="6" y="0"/>
                  </a:cubicBezTo>
                  <a:cubicBezTo>
                    <a:pt x="10" y="0"/>
                    <a:pt x="13" y="3"/>
                    <a:pt x="13" y="7"/>
                  </a:cubicBezTo>
                  <a:lnTo>
                    <a:pt x="13" y="23"/>
                  </a:lnTo>
                  <a:close/>
                </a:path>
              </a:pathLst>
            </a:custGeom>
            <a:solidFill>
              <a:srgbClr val="FFFFFF"/>
            </a:solidFill>
            <a:ln>
              <a:solidFill>
                <a:schemeClr val="accent2"/>
              </a:solidFill>
            </a:ln>
          </p:spPr>
          <p:txBody>
            <a:bodyPr vert="horz" wrap="square" lIns="91440" tIns="45720" rIns="91440" bIns="45720" numCol="1" anchor="t" anchorCtr="0" compatLnSpc="1"/>
            <a:lstStyle/>
            <a:p>
              <a:endParaRPr lang="zh-CN" altLang="en-US"/>
            </a:p>
          </p:txBody>
        </p:sp>
        <p:sp>
          <p:nvSpPr>
            <p:cNvPr id="38" name="Freeform 30"/>
            <p:cNvSpPr/>
            <p:nvPr/>
          </p:nvSpPr>
          <p:spPr bwMode="auto">
            <a:xfrm>
              <a:off x="1409889" y="4460040"/>
              <a:ext cx="62421" cy="138937"/>
            </a:xfrm>
            <a:custGeom>
              <a:avLst/>
              <a:gdLst>
                <a:gd name="T0" fmla="*/ 13 w 13"/>
                <a:gd name="T1" fmla="*/ 23 h 29"/>
                <a:gd name="T2" fmla="*/ 6 w 13"/>
                <a:gd name="T3" fmla="*/ 29 h 29"/>
                <a:gd name="T4" fmla="*/ 6 w 13"/>
                <a:gd name="T5" fmla="*/ 29 h 29"/>
                <a:gd name="T6" fmla="*/ 0 w 13"/>
                <a:gd name="T7" fmla="*/ 23 h 29"/>
                <a:gd name="T8" fmla="*/ 0 w 13"/>
                <a:gd name="T9" fmla="*/ 7 h 29"/>
                <a:gd name="T10" fmla="*/ 6 w 13"/>
                <a:gd name="T11" fmla="*/ 0 h 29"/>
                <a:gd name="T12" fmla="*/ 6 w 13"/>
                <a:gd name="T13" fmla="*/ 0 h 29"/>
                <a:gd name="T14" fmla="*/ 13 w 13"/>
                <a:gd name="T15" fmla="*/ 7 h 29"/>
                <a:gd name="T16" fmla="*/ 13 w 13"/>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9">
                  <a:moveTo>
                    <a:pt x="13" y="23"/>
                  </a:moveTo>
                  <a:cubicBezTo>
                    <a:pt x="13" y="26"/>
                    <a:pt x="10" y="29"/>
                    <a:pt x="6" y="29"/>
                  </a:cubicBezTo>
                  <a:cubicBezTo>
                    <a:pt x="6" y="29"/>
                    <a:pt x="6" y="29"/>
                    <a:pt x="6" y="29"/>
                  </a:cubicBezTo>
                  <a:cubicBezTo>
                    <a:pt x="3" y="29"/>
                    <a:pt x="0" y="26"/>
                    <a:pt x="0" y="23"/>
                  </a:cubicBezTo>
                  <a:cubicBezTo>
                    <a:pt x="0" y="7"/>
                    <a:pt x="0" y="7"/>
                    <a:pt x="0" y="7"/>
                  </a:cubicBezTo>
                  <a:cubicBezTo>
                    <a:pt x="0" y="3"/>
                    <a:pt x="3" y="0"/>
                    <a:pt x="6" y="0"/>
                  </a:cubicBezTo>
                  <a:cubicBezTo>
                    <a:pt x="6" y="0"/>
                    <a:pt x="6" y="0"/>
                    <a:pt x="6" y="0"/>
                  </a:cubicBezTo>
                  <a:cubicBezTo>
                    <a:pt x="10" y="0"/>
                    <a:pt x="13" y="3"/>
                    <a:pt x="13" y="7"/>
                  </a:cubicBezTo>
                  <a:lnTo>
                    <a:pt x="13" y="23"/>
                  </a:lnTo>
                  <a:close/>
                </a:path>
              </a:pathLst>
            </a:custGeom>
            <a:solidFill>
              <a:srgbClr val="FFFFFF"/>
            </a:solidFill>
            <a:ln>
              <a:solidFill>
                <a:schemeClr val="accent2"/>
              </a:solidFill>
            </a:ln>
          </p:spPr>
          <p:txBody>
            <a:bodyPr vert="horz" wrap="square" lIns="91440" tIns="45720" rIns="91440" bIns="45720" numCol="1" anchor="t" anchorCtr="0" compatLnSpc="1"/>
            <a:lstStyle/>
            <a:p>
              <a:endParaRPr lang="zh-CN" altLang="en-US"/>
            </a:p>
          </p:txBody>
        </p:sp>
        <p:sp>
          <p:nvSpPr>
            <p:cNvPr id="39" name="Freeform 31"/>
            <p:cNvSpPr/>
            <p:nvPr/>
          </p:nvSpPr>
          <p:spPr bwMode="auto">
            <a:xfrm>
              <a:off x="1224639" y="4623140"/>
              <a:ext cx="289956" cy="261766"/>
            </a:xfrm>
            <a:custGeom>
              <a:avLst/>
              <a:gdLst>
                <a:gd name="T0" fmla="*/ 54 w 61"/>
                <a:gd name="T1" fmla="*/ 0 h 55"/>
                <a:gd name="T2" fmla="*/ 8 w 61"/>
                <a:gd name="T3" fmla="*/ 0 h 55"/>
                <a:gd name="T4" fmla="*/ 0 w 61"/>
                <a:gd name="T5" fmla="*/ 0 h 55"/>
                <a:gd name="T6" fmla="*/ 0 w 61"/>
                <a:gd name="T7" fmla="*/ 8 h 55"/>
                <a:gd name="T8" fmla="*/ 0 w 61"/>
                <a:gd name="T9" fmla="*/ 17 h 55"/>
                <a:gd name="T10" fmla="*/ 0 w 61"/>
                <a:gd name="T11" fmla="*/ 42 h 55"/>
                <a:gd name="T12" fmla="*/ 8 w 61"/>
                <a:gd name="T13" fmla="*/ 50 h 55"/>
                <a:gd name="T14" fmla="*/ 18 w 61"/>
                <a:gd name="T15" fmla="*/ 50 h 55"/>
                <a:gd name="T16" fmla="*/ 25 w 61"/>
                <a:gd name="T17" fmla="*/ 55 h 55"/>
                <a:gd name="T18" fmla="*/ 38 w 61"/>
                <a:gd name="T19" fmla="*/ 55 h 55"/>
                <a:gd name="T20" fmla="*/ 45 w 61"/>
                <a:gd name="T21" fmla="*/ 50 h 55"/>
                <a:gd name="T22" fmla="*/ 54 w 61"/>
                <a:gd name="T23" fmla="*/ 50 h 55"/>
                <a:gd name="T24" fmla="*/ 61 w 61"/>
                <a:gd name="T25" fmla="*/ 42 h 55"/>
                <a:gd name="T26" fmla="*/ 61 w 61"/>
                <a:gd name="T27" fmla="*/ 17 h 55"/>
                <a:gd name="T28" fmla="*/ 61 w 61"/>
                <a:gd name="T29" fmla="*/ 8 h 55"/>
                <a:gd name="T30" fmla="*/ 61 w 61"/>
                <a:gd name="T31" fmla="*/ 0 h 55"/>
                <a:gd name="T32" fmla="*/ 54 w 61"/>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55">
                  <a:moveTo>
                    <a:pt x="54" y="0"/>
                  </a:moveTo>
                  <a:cubicBezTo>
                    <a:pt x="8" y="0"/>
                    <a:pt x="8" y="0"/>
                    <a:pt x="8" y="0"/>
                  </a:cubicBezTo>
                  <a:cubicBezTo>
                    <a:pt x="0" y="0"/>
                    <a:pt x="0" y="0"/>
                    <a:pt x="0" y="0"/>
                  </a:cubicBezTo>
                  <a:cubicBezTo>
                    <a:pt x="0" y="8"/>
                    <a:pt x="0" y="8"/>
                    <a:pt x="0" y="8"/>
                  </a:cubicBezTo>
                  <a:cubicBezTo>
                    <a:pt x="0" y="17"/>
                    <a:pt x="0" y="17"/>
                    <a:pt x="0" y="17"/>
                  </a:cubicBezTo>
                  <a:cubicBezTo>
                    <a:pt x="0" y="42"/>
                    <a:pt x="0" y="42"/>
                    <a:pt x="0" y="42"/>
                  </a:cubicBezTo>
                  <a:cubicBezTo>
                    <a:pt x="0" y="46"/>
                    <a:pt x="4" y="50"/>
                    <a:pt x="8" y="50"/>
                  </a:cubicBezTo>
                  <a:cubicBezTo>
                    <a:pt x="18" y="50"/>
                    <a:pt x="18" y="50"/>
                    <a:pt x="18" y="50"/>
                  </a:cubicBezTo>
                  <a:cubicBezTo>
                    <a:pt x="19" y="53"/>
                    <a:pt x="21" y="55"/>
                    <a:pt x="25" y="55"/>
                  </a:cubicBezTo>
                  <a:cubicBezTo>
                    <a:pt x="38" y="55"/>
                    <a:pt x="38" y="55"/>
                    <a:pt x="38" y="55"/>
                  </a:cubicBezTo>
                  <a:cubicBezTo>
                    <a:pt x="41" y="55"/>
                    <a:pt x="44" y="53"/>
                    <a:pt x="45" y="50"/>
                  </a:cubicBezTo>
                  <a:cubicBezTo>
                    <a:pt x="54" y="50"/>
                    <a:pt x="54" y="50"/>
                    <a:pt x="54" y="50"/>
                  </a:cubicBezTo>
                  <a:cubicBezTo>
                    <a:pt x="58" y="50"/>
                    <a:pt x="61" y="46"/>
                    <a:pt x="61" y="42"/>
                  </a:cubicBezTo>
                  <a:cubicBezTo>
                    <a:pt x="61" y="17"/>
                    <a:pt x="61" y="17"/>
                    <a:pt x="61" y="17"/>
                  </a:cubicBezTo>
                  <a:cubicBezTo>
                    <a:pt x="61" y="8"/>
                    <a:pt x="61" y="8"/>
                    <a:pt x="61" y="8"/>
                  </a:cubicBezTo>
                  <a:cubicBezTo>
                    <a:pt x="61" y="0"/>
                    <a:pt x="61" y="0"/>
                    <a:pt x="61" y="0"/>
                  </a:cubicBezTo>
                  <a:lnTo>
                    <a:pt x="54" y="0"/>
                  </a:lnTo>
                  <a:close/>
                </a:path>
              </a:pathLst>
            </a:custGeom>
            <a:solidFill>
              <a:srgbClr val="FFFFFF"/>
            </a:solidFill>
            <a:ln>
              <a:solidFill>
                <a:schemeClr val="accent2"/>
              </a:solidFill>
            </a:ln>
          </p:spPr>
          <p:txBody>
            <a:bodyPr vert="horz" wrap="square" lIns="91440" tIns="45720" rIns="91440" bIns="45720" numCol="1" anchor="t" anchorCtr="0" compatLnSpc="1"/>
            <a:lstStyle/>
            <a:p>
              <a:endParaRPr lang="zh-CN" altLang="en-US"/>
            </a:p>
          </p:txBody>
        </p:sp>
        <p:sp>
          <p:nvSpPr>
            <p:cNvPr id="40" name="Freeform 32"/>
            <p:cNvSpPr/>
            <p:nvPr/>
          </p:nvSpPr>
          <p:spPr bwMode="auto">
            <a:xfrm>
              <a:off x="1039389" y="4874838"/>
              <a:ext cx="356404" cy="201358"/>
            </a:xfrm>
            <a:custGeom>
              <a:avLst/>
              <a:gdLst>
                <a:gd name="T0" fmla="*/ 70 w 75"/>
                <a:gd name="T1" fmla="*/ 4 h 42"/>
                <a:gd name="T2" fmla="*/ 66 w 75"/>
                <a:gd name="T3" fmla="*/ 8 h 42"/>
                <a:gd name="T4" fmla="*/ 66 w 75"/>
                <a:gd name="T5" fmla="*/ 21 h 42"/>
                <a:gd name="T6" fmla="*/ 54 w 75"/>
                <a:gd name="T7" fmla="*/ 33 h 42"/>
                <a:gd name="T8" fmla="*/ 42 w 75"/>
                <a:gd name="T9" fmla="*/ 21 h 42"/>
                <a:gd name="T10" fmla="*/ 21 w 75"/>
                <a:gd name="T11" fmla="*/ 0 h 42"/>
                <a:gd name="T12" fmla="*/ 0 w 75"/>
                <a:gd name="T13" fmla="*/ 21 h 42"/>
                <a:gd name="T14" fmla="*/ 4 w 75"/>
                <a:gd name="T15" fmla="*/ 25 h 42"/>
                <a:gd name="T16" fmla="*/ 9 w 75"/>
                <a:gd name="T17" fmla="*/ 21 h 42"/>
                <a:gd name="T18" fmla="*/ 21 w 75"/>
                <a:gd name="T19" fmla="*/ 9 h 42"/>
                <a:gd name="T20" fmla="*/ 33 w 75"/>
                <a:gd name="T21" fmla="*/ 21 h 42"/>
                <a:gd name="T22" fmla="*/ 54 w 75"/>
                <a:gd name="T23" fmla="*/ 42 h 42"/>
                <a:gd name="T24" fmla="*/ 75 w 75"/>
                <a:gd name="T25" fmla="*/ 21 h 42"/>
                <a:gd name="T26" fmla="*/ 75 w 75"/>
                <a:gd name="T27" fmla="*/ 8 h 42"/>
                <a:gd name="T28" fmla="*/ 70 w 75"/>
                <a:gd name="T29"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2">
                  <a:moveTo>
                    <a:pt x="70" y="4"/>
                  </a:moveTo>
                  <a:cubicBezTo>
                    <a:pt x="68" y="4"/>
                    <a:pt x="66" y="6"/>
                    <a:pt x="66" y="8"/>
                  </a:cubicBezTo>
                  <a:cubicBezTo>
                    <a:pt x="66" y="21"/>
                    <a:pt x="66" y="21"/>
                    <a:pt x="66" y="21"/>
                  </a:cubicBezTo>
                  <a:cubicBezTo>
                    <a:pt x="66" y="28"/>
                    <a:pt x="61" y="33"/>
                    <a:pt x="54" y="33"/>
                  </a:cubicBezTo>
                  <a:cubicBezTo>
                    <a:pt x="47" y="33"/>
                    <a:pt x="42" y="28"/>
                    <a:pt x="42" y="21"/>
                  </a:cubicBezTo>
                  <a:cubicBezTo>
                    <a:pt x="42" y="9"/>
                    <a:pt x="33" y="0"/>
                    <a:pt x="21" y="0"/>
                  </a:cubicBezTo>
                  <a:cubicBezTo>
                    <a:pt x="9" y="0"/>
                    <a:pt x="0" y="9"/>
                    <a:pt x="0" y="21"/>
                  </a:cubicBezTo>
                  <a:cubicBezTo>
                    <a:pt x="0" y="23"/>
                    <a:pt x="2" y="25"/>
                    <a:pt x="4" y="25"/>
                  </a:cubicBezTo>
                  <a:cubicBezTo>
                    <a:pt x="7" y="25"/>
                    <a:pt x="9" y="23"/>
                    <a:pt x="9" y="21"/>
                  </a:cubicBezTo>
                  <a:cubicBezTo>
                    <a:pt x="9" y="14"/>
                    <a:pt x="14" y="9"/>
                    <a:pt x="21" y="9"/>
                  </a:cubicBezTo>
                  <a:cubicBezTo>
                    <a:pt x="28" y="9"/>
                    <a:pt x="33" y="14"/>
                    <a:pt x="33" y="21"/>
                  </a:cubicBezTo>
                  <a:cubicBezTo>
                    <a:pt x="33" y="33"/>
                    <a:pt x="42" y="42"/>
                    <a:pt x="54" y="42"/>
                  </a:cubicBezTo>
                  <a:cubicBezTo>
                    <a:pt x="66" y="42"/>
                    <a:pt x="75" y="33"/>
                    <a:pt x="75" y="21"/>
                  </a:cubicBezTo>
                  <a:cubicBezTo>
                    <a:pt x="75" y="8"/>
                    <a:pt x="75" y="8"/>
                    <a:pt x="75" y="8"/>
                  </a:cubicBezTo>
                  <a:cubicBezTo>
                    <a:pt x="75" y="6"/>
                    <a:pt x="73" y="4"/>
                    <a:pt x="70" y="4"/>
                  </a:cubicBezTo>
                  <a:close/>
                </a:path>
              </a:pathLst>
            </a:custGeom>
            <a:solidFill>
              <a:srgbClr val="FFFFFF"/>
            </a:solidFill>
            <a:ln>
              <a:solidFill>
                <a:schemeClr val="accent2"/>
              </a:solidFill>
            </a:ln>
          </p:spPr>
          <p:txBody>
            <a:bodyPr vert="horz" wrap="square" lIns="91440" tIns="45720" rIns="91440" bIns="45720" numCol="1" anchor="t" anchorCtr="0" compatLnSpc="1"/>
            <a:lstStyle/>
            <a:p>
              <a:endParaRPr lang="zh-CN" altLang="en-US"/>
            </a:p>
          </p:txBody>
        </p:sp>
      </p:grpSp>
      <p:grpSp>
        <p:nvGrpSpPr>
          <p:cNvPr id="19" name="组合 41"/>
          <p:cNvGrpSpPr/>
          <p:nvPr/>
        </p:nvGrpSpPr>
        <p:grpSpPr>
          <a:xfrm>
            <a:off x="4880271" y="3438713"/>
            <a:ext cx="813992" cy="826328"/>
            <a:chOff x="7813085" y="2675586"/>
            <a:chExt cx="1085322" cy="1101430"/>
          </a:xfrm>
        </p:grpSpPr>
        <p:sp>
          <p:nvSpPr>
            <p:cNvPr id="43" name="Freeform 19"/>
            <p:cNvSpPr>
              <a:spLocks noEditPoints="1"/>
            </p:cNvSpPr>
            <p:nvPr/>
          </p:nvSpPr>
          <p:spPr bwMode="auto">
            <a:xfrm>
              <a:off x="7813085" y="2675586"/>
              <a:ext cx="1085322" cy="1101430"/>
            </a:xfrm>
            <a:custGeom>
              <a:avLst/>
              <a:gdLst>
                <a:gd name="T0" fmla="*/ 151 w 228"/>
                <a:gd name="T1" fmla="*/ 15 h 231"/>
                <a:gd name="T2" fmla="*/ 219 w 228"/>
                <a:gd name="T3" fmla="*/ 134 h 231"/>
                <a:gd name="T4" fmla="*/ 95 w 228"/>
                <a:gd name="T5" fmla="*/ 220 h 231"/>
                <a:gd name="T6" fmla="*/ 78 w 228"/>
                <a:gd name="T7" fmla="*/ 215 h 231"/>
                <a:gd name="T8" fmla="*/ 9 w 228"/>
                <a:gd name="T9" fmla="*/ 96 h 231"/>
                <a:gd name="T10" fmla="*/ 133 w 228"/>
                <a:gd name="T11" fmla="*/ 10 h 231"/>
                <a:gd name="T12" fmla="*/ 151 w 228"/>
                <a:gd name="T13" fmla="*/ 15 h 231"/>
                <a:gd name="T14" fmla="*/ 79 w 228"/>
                <a:gd name="T15" fmla="*/ 213 h 231"/>
                <a:gd name="T16" fmla="*/ 95 w 228"/>
                <a:gd name="T17" fmla="*/ 218 h 231"/>
                <a:gd name="T18" fmla="*/ 217 w 228"/>
                <a:gd name="T19" fmla="*/ 134 h 231"/>
                <a:gd name="T20" fmla="*/ 150 w 228"/>
                <a:gd name="T21" fmla="*/ 17 h 231"/>
                <a:gd name="T22" fmla="*/ 133 w 228"/>
                <a:gd name="T23" fmla="*/ 13 h 231"/>
                <a:gd name="T24" fmla="*/ 12 w 228"/>
                <a:gd name="T25" fmla="*/ 96 h 231"/>
                <a:gd name="T26" fmla="*/ 79 w 228"/>
                <a:gd name="T27" fmla="*/ 21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1">
                  <a:moveTo>
                    <a:pt x="151" y="15"/>
                  </a:moveTo>
                  <a:cubicBezTo>
                    <a:pt x="200" y="33"/>
                    <a:pt x="228" y="83"/>
                    <a:pt x="219" y="134"/>
                  </a:cubicBezTo>
                  <a:cubicBezTo>
                    <a:pt x="208" y="192"/>
                    <a:pt x="153" y="231"/>
                    <a:pt x="95" y="220"/>
                  </a:cubicBezTo>
                  <a:cubicBezTo>
                    <a:pt x="89" y="219"/>
                    <a:pt x="83" y="217"/>
                    <a:pt x="78" y="215"/>
                  </a:cubicBezTo>
                  <a:cubicBezTo>
                    <a:pt x="29" y="197"/>
                    <a:pt x="0" y="147"/>
                    <a:pt x="9" y="96"/>
                  </a:cubicBezTo>
                  <a:cubicBezTo>
                    <a:pt x="20" y="38"/>
                    <a:pt x="76" y="0"/>
                    <a:pt x="133" y="10"/>
                  </a:cubicBezTo>
                  <a:cubicBezTo>
                    <a:pt x="139" y="12"/>
                    <a:pt x="145" y="13"/>
                    <a:pt x="151" y="15"/>
                  </a:cubicBezTo>
                  <a:close/>
                  <a:moveTo>
                    <a:pt x="79" y="213"/>
                  </a:moveTo>
                  <a:cubicBezTo>
                    <a:pt x="84" y="215"/>
                    <a:pt x="90" y="217"/>
                    <a:pt x="95" y="218"/>
                  </a:cubicBezTo>
                  <a:cubicBezTo>
                    <a:pt x="152" y="228"/>
                    <a:pt x="206" y="190"/>
                    <a:pt x="217" y="134"/>
                  </a:cubicBezTo>
                  <a:cubicBezTo>
                    <a:pt x="226" y="84"/>
                    <a:pt x="198" y="35"/>
                    <a:pt x="150" y="17"/>
                  </a:cubicBezTo>
                  <a:cubicBezTo>
                    <a:pt x="145" y="15"/>
                    <a:pt x="139" y="14"/>
                    <a:pt x="133" y="13"/>
                  </a:cubicBezTo>
                  <a:cubicBezTo>
                    <a:pt x="77" y="2"/>
                    <a:pt x="22" y="40"/>
                    <a:pt x="12" y="96"/>
                  </a:cubicBezTo>
                  <a:cubicBezTo>
                    <a:pt x="3" y="147"/>
                    <a:pt x="31" y="196"/>
                    <a:pt x="79" y="213"/>
                  </a:cubicBezTo>
                  <a:close/>
                </a:path>
              </a:pathLst>
            </a:custGeom>
            <a:solidFill>
              <a:srgbClr val="EAE05E"/>
            </a:solidFill>
            <a:ln>
              <a:solidFill>
                <a:schemeClr val="accent4"/>
              </a:solidFill>
            </a:ln>
          </p:spPr>
          <p:txBody>
            <a:bodyPr vert="horz" wrap="square" lIns="91440" tIns="45720" rIns="91440" bIns="45720" numCol="1" anchor="t" anchorCtr="0" compatLnSpc="1"/>
            <a:lstStyle/>
            <a:p>
              <a:endParaRPr lang="zh-CN" altLang="en-US"/>
            </a:p>
          </p:txBody>
        </p:sp>
        <p:sp>
          <p:nvSpPr>
            <p:cNvPr id="44" name="Freeform 20"/>
            <p:cNvSpPr/>
            <p:nvPr/>
          </p:nvSpPr>
          <p:spPr bwMode="auto">
            <a:xfrm>
              <a:off x="7859397" y="2742453"/>
              <a:ext cx="996724" cy="996724"/>
            </a:xfrm>
            <a:custGeom>
              <a:avLst/>
              <a:gdLst>
                <a:gd name="T0" fmla="*/ 9 w 209"/>
                <a:gd name="T1" fmla="*/ 87 h 209"/>
                <a:gd name="T2" fmla="*/ 122 w 209"/>
                <a:gd name="T3" fmla="*/ 9 h 209"/>
                <a:gd name="T4" fmla="*/ 199 w 209"/>
                <a:gd name="T5" fmla="*/ 122 h 209"/>
                <a:gd name="T6" fmla="*/ 87 w 209"/>
                <a:gd name="T7" fmla="*/ 199 h 209"/>
                <a:gd name="T8" fmla="*/ 9 w 209"/>
                <a:gd name="T9" fmla="*/ 87 h 209"/>
              </a:gdLst>
              <a:ahLst/>
              <a:cxnLst>
                <a:cxn ang="0">
                  <a:pos x="T0" y="T1"/>
                </a:cxn>
                <a:cxn ang="0">
                  <a:pos x="T2" y="T3"/>
                </a:cxn>
                <a:cxn ang="0">
                  <a:pos x="T4" y="T5"/>
                </a:cxn>
                <a:cxn ang="0">
                  <a:pos x="T6" y="T7"/>
                </a:cxn>
                <a:cxn ang="0">
                  <a:pos x="T8" y="T9"/>
                </a:cxn>
              </a:cxnLst>
              <a:rect l="0" t="0" r="r" b="b"/>
              <a:pathLst>
                <a:path w="209" h="209">
                  <a:moveTo>
                    <a:pt x="9" y="87"/>
                  </a:moveTo>
                  <a:cubicBezTo>
                    <a:pt x="19" y="34"/>
                    <a:pt x="69" y="0"/>
                    <a:pt x="122" y="9"/>
                  </a:cubicBezTo>
                  <a:cubicBezTo>
                    <a:pt x="174" y="19"/>
                    <a:pt x="209" y="69"/>
                    <a:pt x="199" y="122"/>
                  </a:cubicBezTo>
                  <a:cubicBezTo>
                    <a:pt x="190" y="174"/>
                    <a:pt x="139" y="209"/>
                    <a:pt x="87" y="199"/>
                  </a:cubicBezTo>
                  <a:cubicBezTo>
                    <a:pt x="34" y="190"/>
                    <a:pt x="0" y="139"/>
                    <a:pt x="9" y="87"/>
                  </a:cubicBezTo>
                  <a:close/>
                </a:path>
              </a:pathLst>
            </a:custGeom>
            <a:solidFill>
              <a:schemeClr val="accent4"/>
            </a:solidFill>
            <a:ln>
              <a:solidFill>
                <a:schemeClr val="accent4"/>
              </a:solidFill>
            </a:ln>
            <a:effectLst/>
          </p:spPr>
          <p:txBody>
            <a:bodyPr vert="horz" wrap="square" lIns="91440" tIns="45720" rIns="91440" bIns="45720" numCol="1" anchor="t" anchorCtr="0" compatLnSpc="1"/>
            <a:lstStyle/>
            <a:p>
              <a:endParaRPr lang="zh-CN" altLang="en-US"/>
            </a:p>
          </p:txBody>
        </p:sp>
        <p:sp>
          <p:nvSpPr>
            <p:cNvPr id="45" name="Rectangle 47"/>
            <p:cNvSpPr>
              <a:spLocks noChangeArrowheads="1"/>
            </p:cNvSpPr>
            <p:nvPr/>
          </p:nvSpPr>
          <p:spPr bwMode="auto">
            <a:xfrm>
              <a:off x="8107068" y="3471370"/>
              <a:ext cx="400703" cy="38258"/>
            </a:xfrm>
            <a:prstGeom prst="rect">
              <a:avLst/>
            </a:prstGeom>
            <a:solidFill>
              <a:srgbClr val="FFFFFF"/>
            </a:solidFill>
            <a:ln>
              <a:solidFill>
                <a:schemeClr val="accent4"/>
              </a:solidFill>
            </a:ln>
          </p:spPr>
          <p:txBody>
            <a:bodyPr vert="horz" wrap="square" lIns="91440" tIns="45720" rIns="91440" bIns="45720" numCol="1" anchor="t" anchorCtr="0" compatLnSpc="1"/>
            <a:lstStyle/>
            <a:p>
              <a:endParaRPr lang="zh-CN" altLang="en-US"/>
            </a:p>
          </p:txBody>
        </p:sp>
        <p:sp>
          <p:nvSpPr>
            <p:cNvPr id="46" name="Freeform 48"/>
            <p:cNvSpPr/>
            <p:nvPr/>
          </p:nvSpPr>
          <p:spPr bwMode="auto">
            <a:xfrm>
              <a:off x="8503744" y="2969988"/>
              <a:ext cx="104706" cy="167127"/>
            </a:xfrm>
            <a:custGeom>
              <a:avLst/>
              <a:gdLst>
                <a:gd name="T0" fmla="*/ 21 w 22"/>
                <a:gd name="T1" fmla="*/ 15 h 35"/>
                <a:gd name="T2" fmla="*/ 20 w 22"/>
                <a:gd name="T3" fmla="*/ 12 h 35"/>
                <a:gd name="T4" fmla="*/ 8 w 22"/>
                <a:gd name="T5" fmla="*/ 2 h 35"/>
                <a:gd name="T6" fmla="*/ 2 w 22"/>
                <a:gd name="T7" fmla="*/ 2 h 35"/>
                <a:gd name="T8" fmla="*/ 2 w 22"/>
                <a:gd name="T9" fmla="*/ 9 h 35"/>
                <a:gd name="T10" fmla="*/ 12 w 22"/>
                <a:gd name="T11" fmla="*/ 18 h 35"/>
                <a:gd name="T12" fmla="*/ 13 w 22"/>
                <a:gd name="T13" fmla="*/ 31 h 35"/>
                <a:gd name="T14" fmla="*/ 17 w 22"/>
                <a:gd name="T15" fmla="*/ 35 h 35"/>
                <a:gd name="T16" fmla="*/ 22 w 22"/>
                <a:gd name="T17" fmla="*/ 30 h 35"/>
                <a:gd name="T18" fmla="*/ 21 w 22"/>
                <a:gd name="T19" fmla="*/ 15 h 35"/>
                <a:gd name="T20" fmla="*/ 21 w 22"/>
                <a:gd name="T21"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5">
                  <a:moveTo>
                    <a:pt x="21" y="15"/>
                  </a:moveTo>
                  <a:cubicBezTo>
                    <a:pt x="21" y="14"/>
                    <a:pt x="20" y="13"/>
                    <a:pt x="20" y="12"/>
                  </a:cubicBezTo>
                  <a:cubicBezTo>
                    <a:pt x="8" y="2"/>
                    <a:pt x="8" y="2"/>
                    <a:pt x="8" y="2"/>
                  </a:cubicBezTo>
                  <a:cubicBezTo>
                    <a:pt x="6" y="0"/>
                    <a:pt x="4" y="0"/>
                    <a:pt x="2" y="2"/>
                  </a:cubicBezTo>
                  <a:cubicBezTo>
                    <a:pt x="0" y="4"/>
                    <a:pt x="0" y="7"/>
                    <a:pt x="2" y="9"/>
                  </a:cubicBezTo>
                  <a:cubicBezTo>
                    <a:pt x="12" y="18"/>
                    <a:pt x="12" y="18"/>
                    <a:pt x="12" y="18"/>
                  </a:cubicBezTo>
                  <a:cubicBezTo>
                    <a:pt x="13" y="31"/>
                    <a:pt x="13" y="31"/>
                    <a:pt x="13" y="31"/>
                  </a:cubicBezTo>
                  <a:cubicBezTo>
                    <a:pt x="13" y="33"/>
                    <a:pt x="15" y="35"/>
                    <a:pt x="17" y="35"/>
                  </a:cubicBezTo>
                  <a:cubicBezTo>
                    <a:pt x="20" y="35"/>
                    <a:pt x="22" y="33"/>
                    <a:pt x="22" y="30"/>
                  </a:cubicBezTo>
                  <a:cubicBezTo>
                    <a:pt x="21" y="15"/>
                    <a:pt x="21" y="15"/>
                    <a:pt x="21" y="15"/>
                  </a:cubicBezTo>
                  <a:cubicBezTo>
                    <a:pt x="21" y="15"/>
                    <a:pt x="21" y="15"/>
                    <a:pt x="21" y="15"/>
                  </a:cubicBezTo>
                  <a:close/>
                </a:path>
              </a:pathLst>
            </a:custGeom>
            <a:solidFill>
              <a:srgbClr val="FFFFFF"/>
            </a:solidFill>
            <a:ln>
              <a:solidFill>
                <a:schemeClr val="accent4"/>
              </a:solidFill>
            </a:ln>
          </p:spPr>
          <p:txBody>
            <a:bodyPr vert="horz" wrap="square" lIns="91440" tIns="45720" rIns="91440" bIns="45720" numCol="1" anchor="t" anchorCtr="0" compatLnSpc="1"/>
            <a:lstStyle/>
            <a:p>
              <a:endParaRPr lang="zh-CN" altLang="en-US"/>
            </a:p>
          </p:txBody>
        </p:sp>
        <p:sp>
          <p:nvSpPr>
            <p:cNvPr id="47" name="Freeform 49"/>
            <p:cNvSpPr/>
            <p:nvPr/>
          </p:nvSpPr>
          <p:spPr bwMode="auto">
            <a:xfrm>
              <a:off x="8507771" y="3167319"/>
              <a:ext cx="100679" cy="285929"/>
            </a:xfrm>
            <a:custGeom>
              <a:avLst/>
              <a:gdLst>
                <a:gd name="T0" fmla="*/ 15 w 21"/>
                <a:gd name="T1" fmla="*/ 0 h 60"/>
                <a:gd name="T2" fmla="*/ 15 w 21"/>
                <a:gd name="T3" fmla="*/ 50 h 60"/>
                <a:gd name="T4" fmla="*/ 10 w 21"/>
                <a:gd name="T5" fmla="*/ 55 h 60"/>
                <a:gd name="T6" fmla="*/ 5 w 21"/>
                <a:gd name="T7" fmla="*/ 50 h 60"/>
                <a:gd name="T8" fmla="*/ 5 w 21"/>
                <a:gd name="T9" fmla="*/ 13 h 60"/>
                <a:gd name="T10" fmla="*/ 0 w 21"/>
                <a:gd name="T11" fmla="*/ 13 h 60"/>
                <a:gd name="T12" fmla="*/ 0 w 21"/>
                <a:gd name="T13" fmla="*/ 50 h 60"/>
                <a:gd name="T14" fmla="*/ 10 w 21"/>
                <a:gd name="T15" fmla="*/ 60 h 60"/>
                <a:gd name="T16" fmla="*/ 21 w 21"/>
                <a:gd name="T17" fmla="*/ 50 h 60"/>
                <a:gd name="T18" fmla="*/ 21 w 21"/>
                <a:gd name="T19" fmla="*/ 0 h 60"/>
                <a:gd name="T20" fmla="*/ 15 w 21"/>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60">
                  <a:moveTo>
                    <a:pt x="15" y="0"/>
                  </a:moveTo>
                  <a:cubicBezTo>
                    <a:pt x="15" y="50"/>
                    <a:pt x="15" y="50"/>
                    <a:pt x="15" y="50"/>
                  </a:cubicBezTo>
                  <a:cubicBezTo>
                    <a:pt x="15" y="53"/>
                    <a:pt x="13" y="55"/>
                    <a:pt x="10" y="55"/>
                  </a:cubicBezTo>
                  <a:cubicBezTo>
                    <a:pt x="7" y="55"/>
                    <a:pt x="5" y="53"/>
                    <a:pt x="5" y="50"/>
                  </a:cubicBezTo>
                  <a:cubicBezTo>
                    <a:pt x="5" y="13"/>
                    <a:pt x="5" y="13"/>
                    <a:pt x="5" y="13"/>
                  </a:cubicBezTo>
                  <a:cubicBezTo>
                    <a:pt x="0" y="13"/>
                    <a:pt x="0" y="13"/>
                    <a:pt x="0" y="13"/>
                  </a:cubicBezTo>
                  <a:cubicBezTo>
                    <a:pt x="0" y="50"/>
                    <a:pt x="0" y="50"/>
                    <a:pt x="0" y="50"/>
                  </a:cubicBezTo>
                  <a:cubicBezTo>
                    <a:pt x="0" y="56"/>
                    <a:pt x="4" y="60"/>
                    <a:pt x="10" y="60"/>
                  </a:cubicBezTo>
                  <a:cubicBezTo>
                    <a:pt x="16" y="60"/>
                    <a:pt x="21" y="56"/>
                    <a:pt x="21" y="50"/>
                  </a:cubicBezTo>
                  <a:cubicBezTo>
                    <a:pt x="21" y="0"/>
                    <a:pt x="21" y="0"/>
                    <a:pt x="21" y="0"/>
                  </a:cubicBezTo>
                  <a:lnTo>
                    <a:pt x="15" y="0"/>
                  </a:lnTo>
                  <a:close/>
                </a:path>
              </a:pathLst>
            </a:custGeom>
            <a:solidFill>
              <a:srgbClr val="FFFFFF"/>
            </a:solidFill>
            <a:ln>
              <a:solidFill>
                <a:schemeClr val="accent4"/>
              </a:solidFill>
            </a:ln>
          </p:spPr>
          <p:txBody>
            <a:bodyPr vert="horz" wrap="square" lIns="91440" tIns="45720" rIns="91440" bIns="45720" numCol="1" anchor="t" anchorCtr="0" compatLnSpc="1"/>
            <a:lstStyle/>
            <a:p>
              <a:endParaRPr lang="zh-CN" altLang="en-US"/>
            </a:p>
          </p:txBody>
        </p:sp>
        <p:sp>
          <p:nvSpPr>
            <p:cNvPr id="48" name="Freeform 50"/>
            <p:cNvSpPr>
              <a:spLocks noEditPoints="1"/>
            </p:cNvSpPr>
            <p:nvPr/>
          </p:nvSpPr>
          <p:spPr bwMode="auto">
            <a:xfrm>
              <a:off x="8151367" y="2931730"/>
              <a:ext cx="328214" cy="511450"/>
            </a:xfrm>
            <a:custGeom>
              <a:avLst/>
              <a:gdLst>
                <a:gd name="T0" fmla="*/ 60 w 69"/>
                <a:gd name="T1" fmla="*/ 0 h 107"/>
                <a:gd name="T2" fmla="*/ 9 w 69"/>
                <a:gd name="T3" fmla="*/ 0 h 107"/>
                <a:gd name="T4" fmla="*/ 0 w 69"/>
                <a:gd name="T5" fmla="*/ 9 h 107"/>
                <a:gd name="T6" fmla="*/ 0 w 69"/>
                <a:gd name="T7" fmla="*/ 76 h 107"/>
                <a:gd name="T8" fmla="*/ 0 w 69"/>
                <a:gd name="T9" fmla="*/ 90 h 107"/>
                <a:gd name="T10" fmla="*/ 0 w 69"/>
                <a:gd name="T11" fmla="*/ 107 h 107"/>
                <a:gd name="T12" fmla="*/ 69 w 69"/>
                <a:gd name="T13" fmla="*/ 107 h 107"/>
                <a:gd name="T14" fmla="*/ 69 w 69"/>
                <a:gd name="T15" fmla="*/ 90 h 107"/>
                <a:gd name="T16" fmla="*/ 69 w 69"/>
                <a:gd name="T17" fmla="*/ 76 h 107"/>
                <a:gd name="T18" fmla="*/ 69 w 69"/>
                <a:gd name="T19" fmla="*/ 9 h 107"/>
                <a:gd name="T20" fmla="*/ 60 w 69"/>
                <a:gd name="T21" fmla="*/ 0 h 107"/>
                <a:gd name="T22" fmla="*/ 10 w 69"/>
                <a:gd name="T23" fmla="*/ 22 h 107"/>
                <a:gd name="T24" fmla="*/ 19 w 69"/>
                <a:gd name="T25" fmla="*/ 13 h 107"/>
                <a:gd name="T26" fmla="*/ 47 w 69"/>
                <a:gd name="T27" fmla="*/ 13 h 107"/>
                <a:gd name="T28" fmla="*/ 56 w 69"/>
                <a:gd name="T29" fmla="*/ 22 h 107"/>
                <a:gd name="T30" fmla="*/ 56 w 69"/>
                <a:gd name="T31" fmla="*/ 27 h 107"/>
                <a:gd name="T32" fmla="*/ 47 w 69"/>
                <a:gd name="T33" fmla="*/ 36 h 107"/>
                <a:gd name="T34" fmla="*/ 19 w 69"/>
                <a:gd name="T35" fmla="*/ 36 h 107"/>
                <a:gd name="T36" fmla="*/ 10 w 69"/>
                <a:gd name="T37" fmla="*/ 27 h 107"/>
                <a:gd name="T38" fmla="*/ 10 w 69"/>
                <a:gd name="T39" fmla="*/ 2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107">
                  <a:moveTo>
                    <a:pt x="60" y="0"/>
                  </a:moveTo>
                  <a:cubicBezTo>
                    <a:pt x="9" y="0"/>
                    <a:pt x="9" y="0"/>
                    <a:pt x="9" y="0"/>
                  </a:cubicBezTo>
                  <a:cubicBezTo>
                    <a:pt x="4" y="0"/>
                    <a:pt x="0" y="4"/>
                    <a:pt x="0" y="9"/>
                  </a:cubicBezTo>
                  <a:cubicBezTo>
                    <a:pt x="0" y="76"/>
                    <a:pt x="0" y="76"/>
                    <a:pt x="0" y="76"/>
                  </a:cubicBezTo>
                  <a:cubicBezTo>
                    <a:pt x="0" y="90"/>
                    <a:pt x="0" y="90"/>
                    <a:pt x="0" y="90"/>
                  </a:cubicBezTo>
                  <a:cubicBezTo>
                    <a:pt x="0" y="107"/>
                    <a:pt x="0" y="107"/>
                    <a:pt x="0" y="107"/>
                  </a:cubicBezTo>
                  <a:cubicBezTo>
                    <a:pt x="69" y="107"/>
                    <a:pt x="69" y="107"/>
                    <a:pt x="69" y="107"/>
                  </a:cubicBezTo>
                  <a:cubicBezTo>
                    <a:pt x="69" y="90"/>
                    <a:pt x="69" y="90"/>
                    <a:pt x="69" y="90"/>
                  </a:cubicBezTo>
                  <a:cubicBezTo>
                    <a:pt x="69" y="76"/>
                    <a:pt x="69" y="76"/>
                    <a:pt x="69" y="76"/>
                  </a:cubicBezTo>
                  <a:cubicBezTo>
                    <a:pt x="69" y="9"/>
                    <a:pt x="69" y="9"/>
                    <a:pt x="69" y="9"/>
                  </a:cubicBezTo>
                  <a:cubicBezTo>
                    <a:pt x="69" y="4"/>
                    <a:pt x="65" y="0"/>
                    <a:pt x="60" y="0"/>
                  </a:cubicBezTo>
                  <a:close/>
                  <a:moveTo>
                    <a:pt x="10" y="22"/>
                  </a:moveTo>
                  <a:cubicBezTo>
                    <a:pt x="10" y="17"/>
                    <a:pt x="14" y="13"/>
                    <a:pt x="19" y="13"/>
                  </a:cubicBezTo>
                  <a:cubicBezTo>
                    <a:pt x="47" y="13"/>
                    <a:pt x="47" y="13"/>
                    <a:pt x="47" y="13"/>
                  </a:cubicBezTo>
                  <a:cubicBezTo>
                    <a:pt x="52" y="13"/>
                    <a:pt x="56" y="17"/>
                    <a:pt x="56" y="22"/>
                  </a:cubicBezTo>
                  <a:cubicBezTo>
                    <a:pt x="56" y="27"/>
                    <a:pt x="56" y="27"/>
                    <a:pt x="56" y="27"/>
                  </a:cubicBezTo>
                  <a:cubicBezTo>
                    <a:pt x="56" y="32"/>
                    <a:pt x="52" y="36"/>
                    <a:pt x="47" y="36"/>
                  </a:cubicBezTo>
                  <a:cubicBezTo>
                    <a:pt x="19" y="36"/>
                    <a:pt x="19" y="36"/>
                    <a:pt x="19" y="36"/>
                  </a:cubicBezTo>
                  <a:cubicBezTo>
                    <a:pt x="14" y="36"/>
                    <a:pt x="10" y="32"/>
                    <a:pt x="10" y="27"/>
                  </a:cubicBezTo>
                  <a:lnTo>
                    <a:pt x="10" y="22"/>
                  </a:lnTo>
                  <a:close/>
                </a:path>
              </a:pathLst>
            </a:custGeom>
            <a:solidFill>
              <a:srgbClr val="FFFFFF"/>
            </a:solidFill>
            <a:ln>
              <a:solidFill>
                <a:schemeClr val="accent4"/>
              </a:solidFill>
            </a:ln>
          </p:spPr>
          <p:txBody>
            <a:bodyPr vert="horz" wrap="square" lIns="91440" tIns="45720" rIns="91440" bIns="45720" numCol="1" anchor="t" anchorCtr="0" compatLnSpc="1"/>
            <a:lstStyle/>
            <a:p>
              <a:endParaRPr lang="zh-CN" altLang="en-US"/>
            </a:p>
          </p:txBody>
        </p:sp>
      </p:grpSp>
      <p:sp>
        <p:nvSpPr>
          <p:cNvPr id="50" name="矩形 49"/>
          <p:cNvSpPr/>
          <p:nvPr/>
        </p:nvSpPr>
        <p:spPr>
          <a:xfrm>
            <a:off x="5811756" y="1209638"/>
            <a:ext cx="2231007" cy="1152623"/>
          </a:xfrm>
          <a:prstGeom prst="rect">
            <a:avLst/>
          </a:prstGeom>
        </p:spPr>
        <p:txBody>
          <a:bodyPr wrap="square" lIns="68580" tIns="34290" rIns="68580" bIns="34290">
            <a:spAutoFit/>
          </a:bodyPr>
          <a:lstStyle/>
          <a:p>
            <a:pP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spcBef>
                <a:spcPts val="840"/>
              </a:spcBef>
              <a:spcAft>
                <a:spcPts val="84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5848302" y="3382309"/>
            <a:ext cx="2231007" cy="1152623"/>
          </a:xfrm>
          <a:prstGeom prst="rect">
            <a:avLst/>
          </a:prstGeom>
        </p:spPr>
        <p:txBody>
          <a:bodyPr wrap="square" lIns="68580" tIns="34290" rIns="68580" bIns="34290">
            <a:spAutoFit/>
          </a:bodyPr>
          <a:lstStyle/>
          <a:p>
            <a:pPr>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单击输入标题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spcBef>
                <a:spcPts val="840"/>
              </a:spcBef>
              <a:spcAft>
                <a:spcPts val="84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840"/>
              </a:spcBef>
              <a:spcAft>
                <a:spcPts val="840"/>
              </a:spcAft>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22" presetClass="entr" presetSubtype="8"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22" presetClass="entr" presetSubtype="8"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350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50"/>
                                        </p:tgtEl>
                                        <p:attrNameLst>
                                          <p:attrName>style.visibility</p:attrName>
                                        </p:attrNameLst>
                                      </p:cBhvr>
                                      <p:to>
                                        <p:strVal val="visible"/>
                                      </p:to>
                                    </p:set>
                                    <p:anim calcmode="lin" valueType="num">
                                      <p:cBhvr>
                                        <p:cTn id="51"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50"/>
                                        </p:tgtEl>
                                        <p:attrNameLst>
                                          <p:attrName>ppt_y</p:attrName>
                                        </p:attrNameLst>
                                      </p:cBhvr>
                                      <p:tavLst>
                                        <p:tav tm="0">
                                          <p:val>
                                            <p:strVal val="#ppt_y"/>
                                          </p:val>
                                        </p:tav>
                                        <p:tav tm="100000">
                                          <p:val>
                                            <p:strVal val="#ppt_y"/>
                                          </p:val>
                                        </p:tav>
                                      </p:tavLst>
                                    </p:anim>
                                    <p:anim calcmode="lin" valueType="num">
                                      <p:cBhvr>
                                        <p:cTn id="53"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50"/>
                                        </p:tgtEl>
                                      </p:cBhvr>
                                    </p:animEffect>
                                  </p:childTnLst>
                                </p:cTn>
                              </p:par>
                            </p:childTnLst>
                          </p:cTn>
                        </p:par>
                        <p:par>
                          <p:cTn id="56" fill="hold">
                            <p:stCondLst>
                              <p:cond delay="640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7"/>
                                        </p:tgtEl>
                                        <p:attrNameLst>
                                          <p:attrName>style.visibility</p:attrName>
                                        </p:attrNameLst>
                                      </p:cBhvr>
                                      <p:to>
                                        <p:strVal val="visible"/>
                                      </p:to>
                                    </p:set>
                                    <p:anim calcmode="lin" valueType="num">
                                      <p:cBhvr>
                                        <p:cTn id="5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7"/>
                                        </p:tgtEl>
                                        <p:attrNameLst>
                                          <p:attrName>ppt_y</p:attrName>
                                        </p:attrNameLst>
                                      </p:cBhvr>
                                      <p:tavLst>
                                        <p:tav tm="0">
                                          <p:val>
                                            <p:strVal val="#ppt_y"/>
                                          </p:val>
                                        </p:tav>
                                        <p:tav tm="100000">
                                          <p:val>
                                            <p:strVal val="#ppt_y"/>
                                          </p:val>
                                        </p:tav>
                                      </p:tavLst>
                                    </p:anim>
                                    <p:anim calcmode="lin" valueType="num">
                                      <p:cBhvr>
                                        <p:cTn id="6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7"/>
                                        </p:tgtEl>
                                      </p:cBhvr>
                                    </p:animEffect>
                                  </p:childTnLst>
                                </p:cTn>
                              </p:par>
                            </p:childTnLst>
                          </p:cTn>
                        </p:par>
                        <p:par>
                          <p:cTn id="64" fill="hold">
                            <p:stCondLst>
                              <p:cond delay="93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51"/>
                                        </p:tgtEl>
                                        <p:attrNameLst>
                                          <p:attrName>style.visibility</p:attrName>
                                        </p:attrNameLst>
                                      </p:cBhvr>
                                      <p:to>
                                        <p:strVal val="visible"/>
                                      </p:to>
                                    </p:set>
                                    <p:anim calcmode="lin" valueType="num">
                                      <p:cBhvr>
                                        <p:cTn id="67"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51"/>
                                        </p:tgtEl>
                                        <p:attrNameLst>
                                          <p:attrName>ppt_y</p:attrName>
                                        </p:attrNameLst>
                                      </p:cBhvr>
                                      <p:tavLst>
                                        <p:tav tm="0">
                                          <p:val>
                                            <p:strVal val="#ppt_y"/>
                                          </p:val>
                                        </p:tav>
                                        <p:tav tm="100000">
                                          <p:val>
                                            <p:strVal val="#ppt_y"/>
                                          </p:val>
                                        </p:tav>
                                      </p:tavLst>
                                    </p:anim>
                                    <p:anim calcmode="lin" valueType="num">
                                      <p:cBhvr>
                                        <p:cTn id="69"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50" grpId="0"/>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3"/>
          <p:cNvGrpSpPr/>
          <p:nvPr/>
        </p:nvGrpSpPr>
        <p:grpSpPr>
          <a:xfrm>
            <a:off x="2295493" y="1372846"/>
            <a:ext cx="1403790" cy="1404590"/>
            <a:chOff x="1677608" y="2996952"/>
            <a:chExt cx="1395643" cy="1395643"/>
          </a:xfrm>
        </p:grpSpPr>
        <p:sp>
          <p:nvSpPr>
            <p:cNvPr id="45" name="Oval 60"/>
            <p:cNvSpPr>
              <a:spLocks noChangeAspect="1"/>
            </p:cNvSpPr>
            <p:nvPr/>
          </p:nvSpPr>
          <p:spPr>
            <a:xfrm>
              <a:off x="1677608" y="2996952"/>
              <a:ext cx="1395643" cy="139564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endParaRPr>
            </a:p>
          </p:txBody>
        </p:sp>
        <p:sp>
          <p:nvSpPr>
            <p:cNvPr id="46" name="Oval 29"/>
            <p:cNvSpPr/>
            <p:nvPr/>
          </p:nvSpPr>
          <p:spPr>
            <a:xfrm>
              <a:off x="1763402" y="3083095"/>
              <a:ext cx="1224055" cy="1223357"/>
            </a:xfrm>
            <a:prstGeom prst="ellipse">
              <a:avLst/>
            </a:prstGeom>
            <a:blipFill>
              <a:blip r:embed="rId3"/>
              <a:srcRect/>
              <a:stretch>
                <a:fillRect l="-101980" t="-13479" r="-127524" b="-120759"/>
              </a:stretch>
            </a:blipFill>
            <a:ln w="1206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DIN-BoldItalic" pitchFamily="50" charset="0"/>
                </a:rPr>
                <a:t></a:t>
              </a:r>
            </a:p>
          </p:txBody>
        </p:sp>
      </p:grpSp>
      <p:sp>
        <p:nvSpPr>
          <p:cNvPr id="47" name="圆角矩形 46"/>
          <p:cNvSpPr/>
          <p:nvPr/>
        </p:nvSpPr>
        <p:spPr>
          <a:xfrm>
            <a:off x="2574298" y="2890492"/>
            <a:ext cx="809880" cy="276301"/>
          </a:xfrm>
          <a:prstGeom prst="roundRect">
            <a:avLst>
              <a:gd name="adj" fmla="val 50000"/>
            </a:avLst>
          </a:prstGeom>
          <a:solidFill>
            <a:schemeClr val="accent1"/>
          </a:solidFill>
          <a:ln>
            <a:noFill/>
          </a:ln>
          <a:effectLst/>
          <a:scene3d>
            <a:camera prst="orthographicFront">
              <a:rot lat="0" lon="0" rev="0"/>
            </a:camera>
            <a:lightRig rig="contrasting" dir="t">
              <a:rot lat="0" lon="0" rev="1500000"/>
            </a:lightRig>
          </a:scene3d>
          <a:sp3d prstMaterial="metal">
            <a:bevelT w="0" h="0"/>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solidFill>
                <a:srgbClr val="2684E2"/>
              </a:solidFill>
            </a:endParaRPr>
          </a:p>
        </p:txBody>
      </p:sp>
      <p:sp>
        <p:nvSpPr>
          <p:cNvPr id="48" name="文本框 9"/>
          <p:cNvSpPr txBox="1"/>
          <p:nvPr/>
        </p:nvSpPr>
        <p:spPr>
          <a:xfrm>
            <a:off x="2602594" y="2912012"/>
            <a:ext cx="781584" cy="236596"/>
          </a:xfrm>
          <a:prstGeom prst="rect">
            <a:avLst/>
          </a:prstGeom>
          <a:noFill/>
        </p:spPr>
        <p:txBody>
          <a:bodyPr wrap="square" lIns="51428" tIns="25714" rIns="51428" bIns="25714"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50" name="Rectangle 60"/>
          <p:cNvSpPr/>
          <p:nvPr/>
        </p:nvSpPr>
        <p:spPr>
          <a:xfrm>
            <a:off x="2304339" y="3436640"/>
            <a:ext cx="1387469" cy="346239"/>
          </a:xfrm>
          <a:prstGeom prst="rect">
            <a:avLst/>
          </a:prstGeom>
        </p:spPr>
        <p:txBody>
          <a:bodyPr wrap="square" lIns="68571" tIns="34285" rIns="68571" bIns="34285">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请在此输入详细日常工作简介信息</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51" name="Straight Connector 2"/>
          <p:cNvCxnSpPr/>
          <p:nvPr/>
        </p:nvCxnSpPr>
        <p:spPr>
          <a:xfrm>
            <a:off x="2344221" y="3364632"/>
            <a:ext cx="1307704" cy="0"/>
          </a:xfrm>
          <a:prstGeom prst="line">
            <a:avLst/>
          </a:prstGeom>
          <a:ln w="19050">
            <a:solidFill>
              <a:srgbClr val="BFBFB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圆角矩形 51"/>
          <p:cNvSpPr/>
          <p:nvPr/>
        </p:nvSpPr>
        <p:spPr>
          <a:xfrm>
            <a:off x="3978088" y="1708181"/>
            <a:ext cx="2969557" cy="108045"/>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p>
        </p:txBody>
      </p:sp>
      <p:sp>
        <p:nvSpPr>
          <p:cNvPr id="53" name="圆角矩形 52"/>
          <p:cNvSpPr/>
          <p:nvPr/>
        </p:nvSpPr>
        <p:spPr>
          <a:xfrm>
            <a:off x="3978088" y="1708181"/>
            <a:ext cx="1831870" cy="108045"/>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solidFill>
                <a:schemeClr val="tx1">
                  <a:lumMod val="50000"/>
                  <a:lumOff val="50000"/>
                </a:schemeClr>
              </a:solidFill>
            </a:endParaRPr>
          </a:p>
        </p:txBody>
      </p:sp>
      <p:sp>
        <p:nvSpPr>
          <p:cNvPr id="54" name="文本框 9"/>
          <p:cNvSpPr txBox="1"/>
          <p:nvPr/>
        </p:nvSpPr>
        <p:spPr>
          <a:xfrm>
            <a:off x="3978088" y="1816226"/>
            <a:ext cx="1025847" cy="236596"/>
          </a:xfrm>
          <a:prstGeom prst="rect">
            <a:avLst/>
          </a:prstGeom>
          <a:noFill/>
        </p:spPr>
        <p:txBody>
          <a:bodyPr wrap="square" lIns="51428" tIns="25714" rIns="51428" bIns="25714"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54"/>
          <p:cNvGrpSpPr/>
          <p:nvPr/>
        </p:nvGrpSpPr>
        <p:grpSpPr>
          <a:xfrm>
            <a:off x="5699511" y="1475207"/>
            <a:ext cx="269960" cy="192360"/>
            <a:chOff x="4909455" y="1331912"/>
            <a:chExt cx="360040" cy="256402"/>
          </a:xfrm>
          <a:effectLst/>
        </p:grpSpPr>
        <p:sp>
          <p:nvSpPr>
            <p:cNvPr id="56" name="矩形标注 55"/>
            <p:cNvSpPr/>
            <p:nvPr/>
          </p:nvSpPr>
          <p:spPr>
            <a:xfrm>
              <a:off x="4945459" y="1331913"/>
              <a:ext cx="288032" cy="216024"/>
            </a:xfrm>
            <a:prstGeom prst="wedgeRectCallo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9"/>
            <p:cNvSpPr txBox="1"/>
            <p:nvPr/>
          </p:nvSpPr>
          <p:spPr>
            <a:xfrm>
              <a:off x="4909455" y="1331912"/>
              <a:ext cx="360040" cy="256402"/>
            </a:xfrm>
            <a:prstGeom prst="rect">
              <a:avLst/>
            </a:prstGeom>
            <a:solidFill>
              <a:schemeClr val="accent1"/>
            </a:solidFill>
          </p:spPr>
          <p:txBody>
            <a:bodyPr wrap="square" lIns="68580" tIns="34290" rIns="68580" bIns="34290" rtlCol="0">
              <a:spAutoFit/>
            </a:bodyPr>
            <a:lstStyle/>
            <a:p>
              <a:pPr marL="0" lvl="1" algn="ctr"/>
              <a:r>
                <a:rPr lang="en-US" altLang="zh-CN" sz="800" dirty="0">
                  <a:solidFill>
                    <a:schemeClr val="bg1"/>
                  </a:solidFill>
                  <a:latin typeface="微软雅黑" panose="020B0503020204020204" pitchFamily="34" charset="-122"/>
                  <a:ea typeface="微软雅黑" panose="020B0503020204020204" pitchFamily="34" charset="-122"/>
                </a:rPr>
                <a:t>65</a:t>
              </a:r>
              <a:endParaRPr lang="zh-CN" altLang="en-US" sz="800" dirty="0">
                <a:solidFill>
                  <a:schemeClr val="bg1"/>
                </a:solidFill>
                <a:latin typeface="微软雅黑" panose="020B0503020204020204" pitchFamily="34" charset="-122"/>
                <a:ea typeface="微软雅黑" panose="020B0503020204020204" pitchFamily="34" charset="-122"/>
              </a:endParaRPr>
            </a:p>
          </p:txBody>
        </p:sp>
      </p:grpSp>
      <p:sp>
        <p:nvSpPr>
          <p:cNvPr id="58" name="圆角矩形 57"/>
          <p:cNvSpPr/>
          <p:nvPr/>
        </p:nvSpPr>
        <p:spPr>
          <a:xfrm>
            <a:off x="3978088" y="2128817"/>
            <a:ext cx="2969557" cy="108045"/>
          </a:xfrm>
          <a:prstGeom prst="roundRect">
            <a:avLst>
              <a:gd name="adj" fmla="val 50000"/>
            </a:avLst>
          </a:pr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p>
        </p:txBody>
      </p:sp>
      <p:sp>
        <p:nvSpPr>
          <p:cNvPr id="59" name="圆角矩形 58"/>
          <p:cNvSpPr/>
          <p:nvPr/>
        </p:nvSpPr>
        <p:spPr>
          <a:xfrm>
            <a:off x="3978088" y="2128817"/>
            <a:ext cx="2410355" cy="108045"/>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solidFill>
                <a:schemeClr val="tx1">
                  <a:lumMod val="50000"/>
                  <a:lumOff val="50000"/>
                </a:schemeClr>
              </a:solidFill>
            </a:endParaRPr>
          </a:p>
        </p:txBody>
      </p:sp>
      <p:sp>
        <p:nvSpPr>
          <p:cNvPr id="60" name="文本框 9"/>
          <p:cNvSpPr txBox="1"/>
          <p:nvPr/>
        </p:nvSpPr>
        <p:spPr>
          <a:xfrm>
            <a:off x="3978088" y="2236863"/>
            <a:ext cx="1025847" cy="236596"/>
          </a:xfrm>
          <a:prstGeom prst="rect">
            <a:avLst/>
          </a:prstGeom>
          <a:noFill/>
        </p:spPr>
        <p:txBody>
          <a:bodyPr wrap="square" lIns="51428" tIns="25714" rIns="51428" bIns="25714"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组合 60"/>
          <p:cNvGrpSpPr/>
          <p:nvPr/>
        </p:nvGrpSpPr>
        <p:grpSpPr>
          <a:xfrm>
            <a:off x="6282260" y="1912132"/>
            <a:ext cx="269960" cy="192360"/>
            <a:chOff x="4886153" y="1291762"/>
            <a:chExt cx="360041" cy="256402"/>
          </a:xfrm>
          <a:effectLst/>
        </p:grpSpPr>
        <p:sp>
          <p:nvSpPr>
            <p:cNvPr id="62" name="矩形标注 61"/>
            <p:cNvSpPr/>
            <p:nvPr/>
          </p:nvSpPr>
          <p:spPr>
            <a:xfrm>
              <a:off x="4945459" y="1308214"/>
              <a:ext cx="288032" cy="216024"/>
            </a:xfrm>
            <a:prstGeom prst="wedgeRect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9"/>
            <p:cNvSpPr txBox="1"/>
            <p:nvPr/>
          </p:nvSpPr>
          <p:spPr>
            <a:xfrm>
              <a:off x="4886153" y="1291762"/>
              <a:ext cx="360041" cy="256402"/>
            </a:xfrm>
            <a:prstGeom prst="rect">
              <a:avLst/>
            </a:prstGeom>
            <a:solidFill>
              <a:schemeClr val="accent1"/>
            </a:solidFill>
          </p:spPr>
          <p:txBody>
            <a:bodyPr wrap="square" lIns="68580" tIns="34290" rIns="68580" bIns="34290" rtlCol="0">
              <a:spAutoFit/>
            </a:bodyPr>
            <a:lstStyle/>
            <a:p>
              <a:pPr marL="0" lvl="1" algn="ctr"/>
              <a:r>
                <a:rPr lang="en-US" altLang="zh-CN" sz="800" dirty="0">
                  <a:solidFill>
                    <a:schemeClr val="bg1"/>
                  </a:solidFill>
                  <a:latin typeface="微软雅黑" panose="020B0503020204020204" pitchFamily="34" charset="-122"/>
                  <a:ea typeface="微软雅黑" panose="020B0503020204020204" pitchFamily="34" charset="-122"/>
                </a:rPr>
                <a:t>85</a:t>
              </a:r>
              <a:endParaRPr lang="zh-CN" altLang="en-US" sz="800" dirty="0">
                <a:solidFill>
                  <a:schemeClr val="bg1"/>
                </a:solidFill>
                <a:latin typeface="微软雅黑" panose="020B0503020204020204" pitchFamily="34" charset="-122"/>
                <a:ea typeface="微软雅黑" panose="020B0503020204020204" pitchFamily="34" charset="-122"/>
              </a:endParaRPr>
            </a:p>
          </p:txBody>
        </p:sp>
      </p:grpSp>
      <p:sp>
        <p:nvSpPr>
          <p:cNvPr id="64" name="圆角矩形 63"/>
          <p:cNvSpPr/>
          <p:nvPr/>
        </p:nvSpPr>
        <p:spPr>
          <a:xfrm>
            <a:off x="3978088" y="2544116"/>
            <a:ext cx="2969557" cy="108045"/>
          </a:xfrm>
          <a:prstGeom prst="roundRect">
            <a:avLst>
              <a:gd name="adj" fmla="val 5000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p>
        </p:txBody>
      </p:sp>
      <p:sp>
        <p:nvSpPr>
          <p:cNvPr id="65" name="圆角矩形 64"/>
          <p:cNvSpPr/>
          <p:nvPr/>
        </p:nvSpPr>
        <p:spPr>
          <a:xfrm>
            <a:off x="3978088" y="2544116"/>
            <a:ext cx="2699597" cy="108045"/>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p>
        </p:txBody>
      </p:sp>
      <p:sp>
        <p:nvSpPr>
          <p:cNvPr id="66" name="文本框 9"/>
          <p:cNvSpPr txBox="1"/>
          <p:nvPr/>
        </p:nvSpPr>
        <p:spPr>
          <a:xfrm>
            <a:off x="3978088" y="2652161"/>
            <a:ext cx="1025847" cy="205819"/>
          </a:xfrm>
          <a:prstGeom prst="rect">
            <a:avLst/>
          </a:prstGeom>
          <a:noFill/>
        </p:spPr>
        <p:txBody>
          <a:bodyPr wrap="square" lIns="51428" tIns="25714" rIns="51428" bIns="25714" rtlCol="0">
            <a:spAutoFit/>
          </a:bodyPr>
          <a:lstStyle/>
          <a:p>
            <a:pPr algn="ct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 name="组合 66"/>
          <p:cNvGrpSpPr/>
          <p:nvPr/>
        </p:nvGrpSpPr>
        <p:grpSpPr>
          <a:xfrm>
            <a:off x="6569701" y="2331133"/>
            <a:ext cx="269960" cy="199113"/>
            <a:chOff x="4919214" y="1331913"/>
            <a:chExt cx="360040" cy="265401"/>
          </a:xfrm>
          <a:effectLst/>
        </p:grpSpPr>
        <p:sp>
          <p:nvSpPr>
            <p:cNvPr id="68" name="矩形标注 67"/>
            <p:cNvSpPr/>
            <p:nvPr/>
          </p:nvSpPr>
          <p:spPr>
            <a:xfrm>
              <a:off x="4945459" y="1331913"/>
              <a:ext cx="288032" cy="216024"/>
            </a:xfrm>
            <a:prstGeom prst="wedgeRectCallout">
              <a:avLst/>
            </a:prstGeom>
            <a:solidFill>
              <a:srgbClr val="26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9"/>
            <p:cNvSpPr txBox="1"/>
            <p:nvPr/>
          </p:nvSpPr>
          <p:spPr>
            <a:xfrm>
              <a:off x="4919214" y="1340914"/>
              <a:ext cx="360040" cy="256400"/>
            </a:xfrm>
            <a:prstGeom prst="rect">
              <a:avLst/>
            </a:prstGeom>
            <a:solidFill>
              <a:schemeClr val="accent3"/>
            </a:solidFill>
            <a:effectLst/>
          </p:spPr>
          <p:txBody>
            <a:bodyPr wrap="square" lIns="68580" tIns="34290" rIns="68580" bIns="34290" rtlCol="0">
              <a:spAutoFit/>
            </a:bodyPr>
            <a:lstStyle/>
            <a:p>
              <a:pPr marL="0" lvl="1" algn="ctr"/>
              <a:r>
                <a:rPr lang="en-US" altLang="zh-CN" sz="800" dirty="0">
                  <a:solidFill>
                    <a:schemeClr val="bg1"/>
                  </a:solidFill>
                  <a:latin typeface="微软雅黑" panose="020B0503020204020204" pitchFamily="34" charset="-122"/>
                  <a:ea typeface="微软雅黑" panose="020B0503020204020204" pitchFamily="34" charset="-122"/>
                </a:rPr>
                <a:t>95</a:t>
              </a:r>
              <a:endParaRPr lang="zh-CN" altLang="en-US" sz="800" dirty="0">
                <a:solidFill>
                  <a:schemeClr val="bg1"/>
                </a:solidFill>
                <a:latin typeface="微软雅黑" panose="020B0503020204020204" pitchFamily="34" charset="-122"/>
                <a:ea typeface="微软雅黑" panose="020B0503020204020204" pitchFamily="34" charset="-122"/>
              </a:endParaRPr>
            </a:p>
          </p:txBody>
        </p:sp>
      </p:grpSp>
      <p:sp>
        <p:nvSpPr>
          <p:cNvPr id="70" name="TextBox 7"/>
          <p:cNvSpPr>
            <a:spLocks noChangeArrowheads="1"/>
          </p:cNvSpPr>
          <p:nvPr/>
        </p:nvSpPr>
        <p:spPr bwMode="auto">
          <a:xfrm>
            <a:off x="3978088" y="3168535"/>
            <a:ext cx="3293508"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在此输入章节详细文字介绍，表达主题的含义合图表的意义，在此输入章节详细文字介绍，表达主题的含义合图表的意义。在此输入章节详细文字介绍，表达主题的含义合图表的意义在此输入章节详细。</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750"/>
                                        <p:tgtEl>
                                          <p:spTgt spid="47"/>
                                        </p:tgtEl>
                                      </p:cBhvr>
                                    </p:animEffect>
                                    <p:anim calcmode="lin" valueType="num">
                                      <p:cBhvr>
                                        <p:cTn id="25" dur="750" fill="hold"/>
                                        <p:tgtEl>
                                          <p:spTgt spid="47"/>
                                        </p:tgtEl>
                                        <p:attrNameLst>
                                          <p:attrName>ppt_x</p:attrName>
                                        </p:attrNameLst>
                                      </p:cBhvr>
                                      <p:tavLst>
                                        <p:tav tm="0">
                                          <p:val>
                                            <p:strVal val="#ppt_x"/>
                                          </p:val>
                                        </p:tav>
                                        <p:tav tm="100000">
                                          <p:val>
                                            <p:strVal val="#ppt_x"/>
                                          </p:val>
                                        </p:tav>
                                      </p:tavLst>
                                    </p:anim>
                                    <p:anim calcmode="lin" valueType="num">
                                      <p:cBhvr>
                                        <p:cTn id="26" dur="750" fill="hold"/>
                                        <p:tgtEl>
                                          <p:spTgt spid="47"/>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750"/>
                                        <p:tgtEl>
                                          <p:spTgt spid="48"/>
                                        </p:tgtEl>
                                      </p:cBhvr>
                                    </p:animEffect>
                                    <p:anim calcmode="lin" valueType="num">
                                      <p:cBhvr>
                                        <p:cTn id="31" dur="750" fill="hold"/>
                                        <p:tgtEl>
                                          <p:spTgt spid="48"/>
                                        </p:tgtEl>
                                        <p:attrNameLst>
                                          <p:attrName>ppt_x</p:attrName>
                                        </p:attrNameLst>
                                      </p:cBhvr>
                                      <p:tavLst>
                                        <p:tav tm="0">
                                          <p:val>
                                            <p:strVal val="#ppt_x"/>
                                          </p:val>
                                        </p:tav>
                                        <p:tav tm="100000">
                                          <p:val>
                                            <p:strVal val="#ppt_x"/>
                                          </p:val>
                                        </p:tav>
                                      </p:tavLst>
                                    </p:anim>
                                    <p:anim calcmode="lin" valueType="num">
                                      <p:cBhvr>
                                        <p:cTn id="32" dur="750" fill="hold"/>
                                        <p:tgtEl>
                                          <p:spTgt spid="48"/>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42" presetClass="entr" presetSubtype="0"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1000"/>
                                        <p:tgtEl>
                                          <p:spTgt spid="50"/>
                                        </p:tgtEl>
                                      </p:cBhvr>
                                    </p:animEffect>
                                    <p:anim calcmode="lin" valueType="num">
                                      <p:cBhvr>
                                        <p:cTn id="43" dur="1000" fill="hold"/>
                                        <p:tgtEl>
                                          <p:spTgt spid="50"/>
                                        </p:tgtEl>
                                        <p:attrNameLst>
                                          <p:attrName>ppt_x</p:attrName>
                                        </p:attrNameLst>
                                      </p:cBhvr>
                                      <p:tavLst>
                                        <p:tav tm="0">
                                          <p:val>
                                            <p:strVal val="#ppt_x"/>
                                          </p:val>
                                        </p:tav>
                                        <p:tav tm="100000">
                                          <p:val>
                                            <p:strVal val="#ppt_x"/>
                                          </p:val>
                                        </p:tav>
                                      </p:tavLst>
                                    </p:anim>
                                    <p:anim calcmode="lin" valueType="num">
                                      <p:cBhvr>
                                        <p:cTn id="44" dur="1000" fill="hold"/>
                                        <p:tgtEl>
                                          <p:spTgt spid="50"/>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left)">
                                      <p:cBhvr>
                                        <p:cTn id="48" dur="500"/>
                                        <p:tgtEl>
                                          <p:spTgt spid="52"/>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left)">
                                      <p:cBhvr>
                                        <p:cTn id="52" dur="500"/>
                                        <p:tgtEl>
                                          <p:spTgt spid="53"/>
                                        </p:tgtEl>
                                      </p:cBhvr>
                                    </p:animEffect>
                                  </p:childTnLst>
                                </p:cTn>
                              </p:par>
                            </p:childTnLst>
                          </p:cTn>
                        </p:par>
                        <p:par>
                          <p:cTn id="53" fill="hold">
                            <p:stCondLst>
                              <p:cond delay="6000"/>
                            </p:stCondLst>
                            <p:childTnLst>
                              <p:par>
                                <p:cTn id="54" presetID="42" presetClass="entr" presetSubtype="0" fill="hold" grpId="0" nodeType="after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1000"/>
                                        <p:tgtEl>
                                          <p:spTgt spid="54"/>
                                        </p:tgtEl>
                                      </p:cBhvr>
                                    </p:animEffect>
                                    <p:anim calcmode="lin" valueType="num">
                                      <p:cBhvr>
                                        <p:cTn id="57" dur="1000" fill="hold"/>
                                        <p:tgtEl>
                                          <p:spTgt spid="54"/>
                                        </p:tgtEl>
                                        <p:attrNameLst>
                                          <p:attrName>ppt_x</p:attrName>
                                        </p:attrNameLst>
                                      </p:cBhvr>
                                      <p:tavLst>
                                        <p:tav tm="0">
                                          <p:val>
                                            <p:strVal val="#ppt_x"/>
                                          </p:val>
                                        </p:tav>
                                        <p:tav tm="100000">
                                          <p:val>
                                            <p:strVal val="#ppt_x"/>
                                          </p:val>
                                        </p:tav>
                                      </p:tavLst>
                                    </p:anim>
                                    <p:anim calcmode="lin" valueType="num">
                                      <p:cBhvr>
                                        <p:cTn id="58" dur="1000" fill="hold"/>
                                        <p:tgtEl>
                                          <p:spTgt spid="54"/>
                                        </p:tgtEl>
                                        <p:attrNameLst>
                                          <p:attrName>ppt_y</p:attrName>
                                        </p:attrNameLst>
                                      </p:cBhvr>
                                      <p:tavLst>
                                        <p:tav tm="0">
                                          <p:val>
                                            <p:strVal val="#ppt_y+.1"/>
                                          </p:val>
                                        </p:tav>
                                        <p:tav tm="100000">
                                          <p:val>
                                            <p:strVal val="#ppt_y"/>
                                          </p:val>
                                        </p:tav>
                                      </p:tavLst>
                                    </p:anim>
                                  </p:childTnLst>
                                </p:cTn>
                              </p:par>
                            </p:childTnLst>
                          </p:cTn>
                        </p:par>
                        <p:par>
                          <p:cTn id="59" fill="hold">
                            <p:stCondLst>
                              <p:cond delay="7000"/>
                            </p:stCondLst>
                            <p:childTnLst>
                              <p:par>
                                <p:cTn id="60" presetID="42" presetClass="entr" presetSubtype="0"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1000"/>
                                        <p:tgtEl>
                                          <p:spTgt spid="5"/>
                                        </p:tgtEl>
                                      </p:cBhvr>
                                    </p:animEffect>
                                    <p:anim calcmode="lin" valueType="num">
                                      <p:cBhvr>
                                        <p:cTn id="63" dur="1000" fill="hold"/>
                                        <p:tgtEl>
                                          <p:spTgt spid="5"/>
                                        </p:tgtEl>
                                        <p:attrNameLst>
                                          <p:attrName>ppt_x</p:attrName>
                                        </p:attrNameLst>
                                      </p:cBhvr>
                                      <p:tavLst>
                                        <p:tav tm="0">
                                          <p:val>
                                            <p:strVal val="#ppt_x"/>
                                          </p:val>
                                        </p:tav>
                                        <p:tav tm="100000">
                                          <p:val>
                                            <p:strVal val="#ppt_x"/>
                                          </p:val>
                                        </p:tav>
                                      </p:tavLst>
                                    </p:anim>
                                    <p:anim calcmode="lin" valueType="num">
                                      <p:cBhvr>
                                        <p:cTn id="64" dur="1000" fill="hold"/>
                                        <p:tgtEl>
                                          <p:spTgt spid="5"/>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wipe(left)">
                                      <p:cBhvr>
                                        <p:cTn id="68" dur="500"/>
                                        <p:tgtEl>
                                          <p:spTgt spid="58"/>
                                        </p:tgtEl>
                                      </p:cBhvr>
                                    </p:animEffect>
                                  </p:childTnLst>
                                </p:cTn>
                              </p:par>
                            </p:childTnLst>
                          </p:cTn>
                        </p:par>
                        <p:par>
                          <p:cTn id="69" fill="hold">
                            <p:stCondLst>
                              <p:cond delay="8500"/>
                            </p:stCondLst>
                            <p:childTnLst>
                              <p:par>
                                <p:cTn id="70" presetID="22" presetClass="entr" presetSubtype="8"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wipe(left)">
                                      <p:cBhvr>
                                        <p:cTn id="72" dur="500"/>
                                        <p:tgtEl>
                                          <p:spTgt spid="59"/>
                                        </p:tgtEl>
                                      </p:cBhvr>
                                    </p:animEffect>
                                  </p:childTnLst>
                                </p:cTn>
                              </p:par>
                            </p:childTnLst>
                          </p:cTn>
                        </p:par>
                        <p:par>
                          <p:cTn id="73" fill="hold">
                            <p:stCondLst>
                              <p:cond delay="9000"/>
                            </p:stCondLst>
                            <p:childTnLst>
                              <p:par>
                                <p:cTn id="74" presetID="42" presetClass="entr" presetSubtype="0"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fade">
                                      <p:cBhvr>
                                        <p:cTn id="76" dur="1000"/>
                                        <p:tgtEl>
                                          <p:spTgt spid="60"/>
                                        </p:tgtEl>
                                      </p:cBhvr>
                                    </p:animEffect>
                                    <p:anim calcmode="lin" valueType="num">
                                      <p:cBhvr>
                                        <p:cTn id="77" dur="1000" fill="hold"/>
                                        <p:tgtEl>
                                          <p:spTgt spid="60"/>
                                        </p:tgtEl>
                                        <p:attrNameLst>
                                          <p:attrName>ppt_x</p:attrName>
                                        </p:attrNameLst>
                                      </p:cBhvr>
                                      <p:tavLst>
                                        <p:tav tm="0">
                                          <p:val>
                                            <p:strVal val="#ppt_x"/>
                                          </p:val>
                                        </p:tav>
                                        <p:tav tm="100000">
                                          <p:val>
                                            <p:strVal val="#ppt_x"/>
                                          </p:val>
                                        </p:tav>
                                      </p:tavLst>
                                    </p:anim>
                                    <p:anim calcmode="lin" valueType="num">
                                      <p:cBhvr>
                                        <p:cTn id="78" dur="1000" fill="hold"/>
                                        <p:tgtEl>
                                          <p:spTgt spid="60"/>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42" presetClass="entr" presetSubtype="0" fill="hold"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1000"/>
                                        <p:tgtEl>
                                          <p:spTgt spid="6"/>
                                        </p:tgtEl>
                                      </p:cBhvr>
                                    </p:animEffect>
                                    <p:anim calcmode="lin" valueType="num">
                                      <p:cBhvr>
                                        <p:cTn id="83" dur="1000" fill="hold"/>
                                        <p:tgtEl>
                                          <p:spTgt spid="6"/>
                                        </p:tgtEl>
                                        <p:attrNameLst>
                                          <p:attrName>ppt_x</p:attrName>
                                        </p:attrNameLst>
                                      </p:cBhvr>
                                      <p:tavLst>
                                        <p:tav tm="0">
                                          <p:val>
                                            <p:strVal val="#ppt_x"/>
                                          </p:val>
                                        </p:tav>
                                        <p:tav tm="100000">
                                          <p:val>
                                            <p:strVal val="#ppt_x"/>
                                          </p:val>
                                        </p:tav>
                                      </p:tavLst>
                                    </p:anim>
                                    <p:anim calcmode="lin" valueType="num">
                                      <p:cBhvr>
                                        <p:cTn id="84" dur="1000" fill="hold"/>
                                        <p:tgtEl>
                                          <p:spTgt spid="6"/>
                                        </p:tgtEl>
                                        <p:attrNameLst>
                                          <p:attrName>ppt_y</p:attrName>
                                        </p:attrNameLst>
                                      </p:cBhvr>
                                      <p:tavLst>
                                        <p:tav tm="0">
                                          <p:val>
                                            <p:strVal val="#ppt_y+.1"/>
                                          </p:val>
                                        </p:tav>
                                        <p:tav tm="100000">
                                          <p:val>
                                            <p:strVal val="#ppt_y"/>
                                          </p:val>
                                        </p:tav>
                                      </p:tavLst>
                                    </p:anim>
                                  </p:childTnLst>
                                </p:cTn>
                              </p:par>
                            </p:childTnLst>
                          </p:cTn>
                        </p:par>
                        <p:par>
                          <p:cTn id="85" fill="hold">
                            <p:stCondLst>
                              <p:cond delay="11000"/>
                            </p:stCondLst>
                            <p:childTnLst>
                              <p:par>
                                <p:cTn id="86" presetID="22" presetClass="entr" presetSubtype="8" fill="hold" grpId="0" nodeType="afterEffect">
                                  <p:stCondLst>
                                    <p:cond delay="0"/>
                                  </p:stCondLst>
                                  <p:childTnLst>
                                    <p:set>
                                      <p:cBhvr>
                                        <p:cTn id="87" dur="1" fill="hold">
                                          <p:stCondLst>
                                            <p:cond delay="0"/>
                                          </p:stCondLst>
                                        </p:cTn>
                                        <p:tgtEl>
                                          <p:spTgt spid="64"/>
                                        </p:tgtEl>
                                        <p:attrNameLst>
                                          <p:attrName>style.visibility</p:attrName>
                                        </p:attrNameLst>
                                      </p:cBhvr>
                                      <p:to>
                                        <p:strVal val="visible"/>
                                      </p:to>
                                    </p:set>
                                    <p:animEffect transition="in" filter="wipe(left)">
                                      <p:cBhvr>
                                        <p:cTn id="88" dur="500"/>
                                        <p:tgtEl>
                                          <p:spTgt spid="64"/>
                                        </p:tgtEl>
                                      </p:cBhvr>
                                    </p:animEffect>
                                  </p:childTnLst>
                                </p:cTn>
                              </p:par>
                            </p:childTnLst>
                          </p:cTn>
                        </p:par>
                        <p:par>
                          <p:cTn id="89" fill="hold">
                            <p:stCondLst>
                              <p:cond delay="11500"/>
                            </p:stCondLst>
                            <p:childTnLst>
                              <p:par>
                                <p:cTn id="90" presetID="22" presetClass="entr" presetSubtype="8" fill="hold" grpId="0" nodeType="after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wipe(left)">
                                      <p:cBhvr>
                                        <p:cTn id="92" dur="500"/>
                                        <p:tgtEl>
                                          <p:spTgt spid="65"/>
                                        </p:tgtEl>
                                      </p:cBhvr>
                                    </p:animEffect>
                                  </p:childTnLst>
                                </p:cTn>
                              </p:par>
                            </p:childTnLst>
                          </p:cTn>
                        </p:par>
                        <p:par>
                          <p:cTn id="93" fill="hold">
                            <p:stCondLst>
                              <p:cond delay="12000"/>
                            </p:stCondLst>
                            <p:childTnLst>
                              <p:par>
                                <p:cTn id="94" presetID="42" presetClass="entr" presetSubtype="0" fill="hold" grpId="0" nodeType="afterEffect">
                                  <p:stCondLst>
                                    <p:cond delay="0"/>
                                  </p:stCondLst>
                                  <p:childTnLst>
                                    <p:set>
                                      <p:cBhvr>
                                        <p:cTn id="95" dur="1" fill="hold">
                                          <p:stCondLst>
                                            <p:cond delay="0"/>
                                          </p:stCondLst>
                                        </p:cTn>
                                        <p:tgtEl>
                                          <p:spTgt spid="66"/>
                                        </p:tgtEl>
                                        <p:attrNameLst>
                                          <p:attrName>style.visibility</p:attrName>
                                        </p:attrNameLst>
                                      </p:cBhvr>
                                      <p:to>
                                        <p:strVal val="visible"/>
                                      </p:to>
                                    </p:set>
                                    <p:animEffect transition="in" filter="fade">
                                      <p:cBhvr>
                                        <p:cTn id="96" dur="1000"/>
                                        <p:tgtEl>
                                          <p:spTgt spid="66"/>
                                        </p:tgtEl>
                                      </p:cBhvr>
                                    </p:animEffect>
                                    <p:anim calcmode="lin" valueType="num">
                                      <p:cBhvr>
                                        <p:cTn id="97" dur="1000" fill="hold"/>
                                        <p:tgtEl>
                                          <p:spTgt spid="66"/>
                                        </p:tgtEl>
                                        <p:attrNameLst>
                                          <p:attrName>ppt_x</p:attrName>
                                        </p:attrNameLst>
                                      </p:cBhvr>
                                      <p:tavLst>
                                        <p:tav tm="0">
                                          <p:val>
                                            <p:strVal val="#ppt_x"/>
                                          </p:val>
                                        </p:tav>
                                        <p:tav tm="100000">
                                          <p:val>
                                            <p:strVal val="#ppt_x"/>
                                          </p:val>
                                        </p:tav>
                                      </p:tavLst>
                                    </p:anim>
                                    <p:anim calcmode="lin" valueType="num">
                                      <p:cBhvr>
                                        <p:cTn id="98" dur="1000" fill="hold"/>
                                        <p:tgtEl>
                                          <p:spTgt spid="66"/>
                                        </p:tgtEl>
                                        <p:attrNameLst>
                                          <p:attrName>ppt_y</p:attrName>
                                        </p:attrNameLst>
                                      </p:cBhvr>
                                      <p:tavLst>
                                        <p:tav tm="0">
                                          <p:val>
                                            <p:strVal val="#ppt_y+.1"/>
                                          </p:val>
                                        </p:tav>
                                        <p:tav tm="100000">
                                          <p:val>
                                            <p:strVal val="#ppt_y"/>
                                          </p:val>
                                        </p:tav>
                                      </p:tavLst>
                                    </p:anim>
                                  </p:childTnLst>
                                </p:cTn>
                              </p:par>
                            </p:childTnLst>
                          </p:cTn>
                        </p:par>
                        <p:par>
                          <p:cTn id="99" fill="hold">
                            <p:stCondLst>
                              <p:cond delay="13000"/>
                            </p:stCondLst>
                            <p:childTnLst>
                              <p:par>
                                <p:cTn id="100" presetID="42" presetClass="entr" presetSubtype="0" fill="hold" nodeType="after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fade">
                                      <p:cBhvr>
                                        <p:cTn id="102" dur="1000"/>
                                        <p:tgtEl>
                                          <p:spTgt spid="7"/>
                                        </p:tgtEl>
                                      </p:cBhvr>
                                    </p:animEffect>
                                    <p:anim calcmode="lin" valueType="num">
                                      <p:cBhvr>
                                        <p:cTn id="103" dur="1000" fill="hold"/>
                                        <p:tgtEl>
                                          <p:spTgt spid="7"/>
                                        </p:tgtEl>
                                        <p:attrNameLst>
                                          <p:attrName>ppt_x</p:attrName>
                                        </p:attrNameLst>
                                      </p:cBhvr>
                                      <p:tavLst>
                                        <p:tav tm="0">
                                          <p:val>
                                            <p:strVal val="#ppt_x"/>
                                          </p:val>
                                        </p:tav>
                                        <p:tav tm="100000">
                                          <p:val>
                                            <p:strVal val="#ppt_x"/>
                                          </p:val>
                                        </p:tav>
                                      </p:tavLst>
                                    </p:anim>
                                    <p:anim calcmode="lin" valueType="num">
                                      <p:cBhvr>
                                        <p:cTn id="104" dur="1000" fill="hold"/>
                                        <p:tgtEl>
                                          <p:spTgt spid="7"/>
                                        </p:tgtEl>
                                        <p:attrNameLst>
                                          <p:attrName>ppt_y</p:attrName>
                                        </p:attrNameLst>
                                      </p:cBhvr>
                                      <p:tavLst>
                                        <p:tav tm="0">
                                          <p:val>
                                            <p:strVal val="#ppt_y+.1"/>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70"/>
                                        </p:tgtEl>
                                        <p:attrNameLst>
                                          <p:attrName>style.visibility</p:attrName>
                                        </p:attrNameLst>
                                      </p:cBhvr>
                                      <p:to>
                                        <p:strVal val="visible"/>
                                      </p:to>
                                    </p:set>
                                    <p:animEffect transition="in" filter="fade">
                                      <p:cBhvr>
                                        <p:cTn id="108" dur="1000"/>
                                        <p:tgtEl>
                                          <p:spTgt spid="70"/>
                                        </p:tgtEl>
                                      </p:cBhvr>
                                    </p:animEffect>
                                    <p:anim calcmode="lin" valueType="num">
                                      <p:cBhvr>
                                        <p:cTn id="109" dur="1000" fill="hold"/>
                                        <p:tgtEl>
                                          <p:spTgt spid="70"/>
                                        </p:tgtEl>
                                        <p:attrNameLst>
                                          <p:attrName>ppt_x</p:attrName>
                                        </p:attrNameLst>
                                      </p:cBhvr>
                                      <p:tavLst>
                                        <p:tav tm="0">
                                          <p:val>
                                            <p:strVal val="#ppt_x"/>
                                          </p:val>
                                        </p:tav>
                                        <p:tav tm="100000">
                                          <p:val>
                                            <p:strVal val="#ppt_x"/>
                                          </p:val>
                                        </p:tav>
                                      </p:tavLst>
                                    </p:anim>
                                    <p:anim calcmode="lin" valueType="num">
                                      <p:cBhvr>
                                        <p:cTn id="110"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50" grpId="0"/>
      <p:bldP spid="52" grpId="0" animBg="1"/>
      <p:bldP spid="53" grpId="0" animBg="1"/>
      <p:bldP spid="54" grpId="0"/>
      <p:bldP spid="58" grpId="0" animBg="1"/>
      <p:bldP spid="59" grpId="0" animBg="1"/>
      <p:bldP spid="60" grpId="0"/>
      <p:bldP spid="64" grpId="0" animBg="1"/>
      <p:bldP spid="65" grpId="0" animBg="1"/>
      <p:bldP spid="66" grpId="0"/>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a:xfrm>
            <a:off x="3915347" y="855824"/>
            <a:ext cx="1358730" cy="918385"/>
            <a:chOff x="3696463" y="1140746"/>
            <a:chExt cx="1811640" cy="1224136"/>
          </a:xfrm>
        </p:grpSpPr>
        <p:sp>
          <p:nvSpPr>
            <p:cNvPr id="33" name="五边形 32"/>
            <p:cNvSpPr/>
            <p:nvPr/>
          </p:nvSpPr>
          <p:spPr>
            <a:xfrm rot="16200000">
              <a:off x="3990215" y="846994"/>
              <a:ext cx="1224136" cy="1811640"/>
            </a:xfrm>
            <a:prstGeom prst="homePlate">
              <a:avLst>
                <a:gd name="adj" fmla="val 3102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accent1"/>
                </a:solidFill>
                <a:latin typeface="微软雅黑" panose="020B0503020204020204" pitchFamily="34" charset="-122"/>
                <a:ea typeface="微软雅黑" panose="020B0503020204020204" pitchFamily="34" charset="-122"/>
              </a:endParaRPr>
            </a:p>
          </p:txBody>
        </p:sp>
        <p:sp>
          <p:nvSpPr>
            <p:cNvPr id="34" name="TextBox 4"/>
            <p:cNvSpPr txBox="1"/>
            <p:nvPr/>
          </p:nvSpPr>
          <p:spPr>
            <a:xfrm>
              <a:off x="4139952" y="1644801"/>
              <a:ext cx="1049837" cy="492443"/>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20%</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3" name="组合 34"/>
          <p:cNvGrpSpPr/>
          <p:nvPr/>
        </p:nvGrpSpPr>
        <p:grpSpPr>
          <a:xfrm>
            <a:off x="3915348" y="1882255"/>
            <a:ext cx="1358730" cy="1770743"/>
            <a:chOff x="3696464" y="2508898"/>
            <a:chExt cx="1811640" cy="2360261"/>
          </a:xfrm>
        </p:grpSpPr>
        <p:sp>
          <p:nvSpPr>
            <p:cNvPr id="36" name="五边形 35"/>
            <p:cNvSpPr/>
            <p:nvPr/>
          </p:nvSpPr>
          <p:spPr>
            <a:xfrm rot="5400000">
              <a:off x="3422153" y="2783209"/>
              <a:ext cx="2360261" cy="1811640"/>
            </a:xfrm>
            <a:prstGeom prst="homePlate">
              <a:avLst>
                <a:gd name="adj" fmla="val 275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37" name="TextBox 5"/>
            <p:cNvSpPr txBox="1"/>
            <p:nvPr/>
          </p:nvSpPr>
          <p:spPr>
            <a:xfrm>
              <a:off x="4077364" y="2767313"/>
              <a:ext cx="1049837" cy="492443"/>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80%</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38" name="矩形 37"/>
          <p:cNvSpPr/>
          <p:nvPr/>
        </p:nvSpPr>
        <p:spPr>
          <a:xfrm>
            <a:off x="3915347" y="2523991"/>
            <a:ext cx="1358730" cy="369332"/>
          </a:xfrm>
          <a:prstGeom prst="rect">
            <a:avLst/>
          </a:prstGeom>
        </p:spPr>
        <p:txBody>
          <a:bodyPr wrap="square">
            <a:spAutoFit/>
          </a:bodyPr>
          <a:lstStyle/>
          <a:p>
            <a:pPr lvl="0" algn="ctr"/>
            <a:r>
              <a:rPr lang="zh-CN" altLang="en-US" sz="900" dirty="0">
                <a:solidFill>
                  <a:schemeClr val="bg1"/>
                </a:solidFill>
                <a:latin typeface="微软雅黑" panose="020B0503020204020204" pitchFamily="34" charset="-122"/>
                <a:ea typeface="微软雅黑" panose="020B0503020204020204" pitchFamily="34" charset="-122"/>
              </a:rPr>
              <a:t>单击此处添加文本</a:t>
            </a:r>
            <a:endParaRPr lang="en-US" altLang="zh-CN" sz="900" dirty="0">
              <a:solidFill>
                <a:schemeClr val="bg1"/>
              </a:solidFill>
              <a:latin typeface="微软雅黑" panose="020B0503020204020204" pitchFamily="34" charset="-122"/>
              <a:ea typeface="微软雅黑" panose="020B0503020204020204" pitchFamily="34" charset="-122"/>
            </a:endParaRPr>
          </a:p>
          <a:p>
            <a:pPr lvl="0" algn="ctr"/>
            <a:r>
              <a:rPr lang="zh-CN" altLang="en-US" sz="900" dirty="0">
                <a:solidFill>
                  <a:schemeClr val="bg1"/>
                </a:solidFill>
                <a:latin typeface="微软雅黑" panose="020B0503020204020204" pitchFamily="34" charset="-122"/>
                <a:ea typeface="微软雅黑" panose="020B0503020204020204" pitchFamily="34" charset="-122"/>
              </a:rPr>
              <a:t>单击此处添加文本</a:t>
            </a:r>
            <a:endParaRPr lang="en-US" altLang="zh-CN" sz="900" dirty="0">
              <a:solidFill>
                <a:schemeClr val="bg1"/>
              </a:solidFill>
              <a:latin typeface="微软雅黑" panose="020B0503020204020204" pitchFamily="34" charset="-122"/>
              <a:ea typeface="微软雅黑" panose="020B0503020204020204" pitchFamily="34" charset="-122"/>
            </a:endParaRPr>
          </a:p>
        </p:txBody>
      </p:sp>
      <p:grpSp>
        <p:nvGrpSpPr>
          <p:cNvPr id="4" name="组合 38"/>
          <p:cNvGrpSpPr/>
          <p:nvPr/>
        </p:nvGrpSpPr>
        <p:grpSpPr>
          <a:xfrm>
            <a:off x="1839145" y="1133340"/>
            <a:ext cx="1689713" cy="307621"/>
            <a:chOff x="928192" y="1510651"/>
            <a:chExt cx="2252950" cy="410035"/>
          </a:xfrm>
          <a:solidFill>
            <a:schemeClr val="accent1"/>
          </a:solidFill>
        </p:grpSpPr>
        <p:sp>
          <p:nvSpPr>
            <p:cNvPr id="40" name="矩形 3"/>
            <p:cNvSpPr/>
            <p:nvPr/>
          </p:nvSpPr>
          <p:spPr>
            <a:xfrm rot="5400000" flipH="1" flipV="1">
              <a:off x="1849649" y="589194"/>
              <a:ext cx="410035" cy="2252950"/>
            </a:xfrm>
            <a:custGeom>
              <a:avLst/>
              <a:gdLst/>
              <a:ahLst/>
              <a:cxnLst/>
              <a:rect l="l" t="t" r="r" b="b"/>
              <a:pathLst>
                <a:path w="280750" h="1542591">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Box 7"/>
            <p:cNvSpPr txBox="1"/>
            <p:nvPr/>
          </p:nvSpPr>
          <p:spPr>
            <a:xfrm>
              <a:off x="971600" y="1547500"/>
              <a:ext cx="2108931" cy="369218"/>
            </a:xfrm>
            <a:prstGeom prst="rect">
              <a:avLst/>
            </a:prstGeom>
            <a:grp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单击添加标题</a:t>
              </a:r>
            </a:p>
          </p:txBody>
        </p:sp>
      </p:grpSp>
      <p:sp>
        <p:nvSpPr>
          <p:cNvPr id="42" name="矩形 41"/>
          <p:cNvSpPr/>
          <p:nvPr/>
        </p:nvSpPr>
        <p:spPr>
          <a:xfrm>
            <a:off x="1817695" y="1555066"/>
            <a:ext cx="1689711" cy="1338828"/>
          </a:xfrm>
          <a:prstGeom prst="rect">
            <a:avLst/>
          </a:prstGeom>
        </p:spPr>
        <p:txBody>
          <a:bodyPr wrap="square">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5546585" y="1881788"/>
            <a:ext cx="1689711" cy="1338828"/>
          </a:xfrm>
          <a:prstGeom prst="rect">
            <a:avLst/>
          </a:prstGeom>
        </p:spPr>
        <p:txBody>
          <a:bodyPr wrap="square">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4" name="直接连接符 43"/>
          <p:cNvCxnSpPr/>
          <p:nvPr/>
        </p:nvCxnSpPr>
        <p:spPr>
          <a:xfrm>
            <a:off x="1451648" y="3761043"/>
            <a:ext cx="62527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41730" y="3974992"/>
            <a:ext cx="437794" cy="43792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accent1"/>
              </a:solidFill>
              <a:latin typeface="微软雅黑" panose="020B0503020204020204" pitchFamily="34" charset="-122"/>
              <a:ea typeface="微软雅黑" panose="020B0503020204020204" pitchFamily="34" charset="-122"/>
            </a:endParaRPr>
          </a:p>
        </p:txBody>
      </p:sp>
      <p:sp>
        <p:nvSpPr>
          <p:cNvPr id="46" name="Freeform 14"/>
          <p:cNvSpPr>
            <a:spLocks noEditPoints="1"/>
          </p:cNvSpPr>
          <p:nvPr/>
        </p:nvSpPr>
        <p:spPr bwMode="auto">
          <a:xfrm>
            <a:off x="2257873" y="4085179"/>
            <a:ext cx="205508" cy="217554"/>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w="38100" cap="flat" cmpd="sng" algn="ctr">
            <a:noFill/>
            <a:prstDash val="solid"/>
            <a:headEnd type="none" w="med" len="med"/>
            <a:tailEnd type="none" w="med" len="med"/>
          </a:ln>
          <a:effectLst/>
        </p:spPr>
        <p:txBody>
          <a:bodyPr vert="horz" wrap="square" lIns="51437" tIns="25719" rIns="51437" bIns="25719" numCol="1" rtlCol="0" anchor="ctr" anchorCtr="0" compatLnSpc="1"/>
          <a:lstStyle/>
          <a:p>
            <a:pPr defTabSz="462915">
              <a:defRPr/>
            </a:pPr>
            <a:endParaRPr lang="en-US" sz="1275" kern="0" spc="-76" dirty="0">
              <a:solidFill>
                <a:schemeClr val="accent1"/>
              </a:solidFill>
              <a:latin typeface="微软雅黑" panose="020B0503020204020204" pitchFamily="34" charset="-122"/>
              <a:ea typeface="微软雅黑" panose="020B0503020204020204" pitchFamily="34" charset="-122"/>
            </a:endParaRPr>
          </a:p>
        </p:txBody>
      </p:sp>
      <p:sp>
        <p:nvSpPr>
          <p:cNvPr id="47" name="Rectangle 12"/>
          <p:cNvSpPr>
            <a:spLocks noChangeArrowheads="1"/>
          </p:cNvSpPr>
          <p:nvPr/>
        </p:nvSpPr>
        <p:spPr bwMode="auto">
          <a:xfrm>
            <a:off x="2693268" y="3898544"/>
            <a:ext cx="4957074" cy="715581"/>
          </a:xfrm>
          <a:prstGeom prst="rect">
            <a:avLst/>
          </a:prstGeom>
          <a:noFill/>
          <a:ln w="9525" algn="ctr">
            <a:noFill/>
            <a:miter lim="800000"/>
          </a:ln>
        </p:spPr>
        <p:txBody>
          <a:bodyPr wrap="square">
            <a:spAutoFit/>
          </a:bodyPr>
          <a:lstStyle/>
          <a:p>
            <a:pPr indent="-90805" fontAlgn="base">
              <a:lnSpc>
                <a:spcPct val="150000"/>
              </a:lnSpc>
              <a:spcAft>
                <a:spcPct val="0"/>
              </a:spcAft>
              <a:buClr>
                <a:srgbClr val="1F3F5F"/>
              </a:buCl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grpSp>
        <p:nvGrpSpPr>
          <p:cNvPr id="8" name="组合 47"/>
          <p:cNvGrpSpPr/>
          <p:nvPr/>
        </p:nvGrpSpPr>
        <p:grpSpPr>
          <a:xfrm>
            <a:off x="5536843" y="2940920"/>
            <a:ext cx="1689713" cy="307620"/>
            <a:chOff x="5858456" y="3920029"/>
            <a:chExt cx="2252950" cy="410035"/>
          </a:xfrm>
        </p:grpSpPr>
        <p:sp>
          <p:nvSpPr>
            <p:cNvPr id="49" name="矩形 3"/>
            <p:cNvSpPr/>
            <p:nvPr/>
          </p:nvSpPr>
          <p:spPr>
            <a:xfrm rot="16200000" flipV="1">
              <a:off x="6779913" y="2998572"/>
              <a:ext cx="410035" cy="2252950"/>
            </a:xfrm>
            <a:custGeom>
              <a:avLst/>
              <a:gdLst/>
              <a:ahLst/>
              <a:cxnLst/>
              <a:rect l="l" t="t" r="r" b="b"/>
              <a:pathLst>
                <a:path w="280750" h="1542591">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95000"/>
                  </a:schemeClr>
                </a:solidFill>
                <a:latin typeface="微软雅黑" panose="020B0503020204020204" pitchFamily="34" charset="-122"/>
                <a:ea typeface="微软雅黑" panose="020B0503020204020204" pitchFamily="34" charset="-122"/>
              </a:endParaRPr>
            </a:p>
          </p:txBody>
        </p:sp>
        <p:sp>
          <p:nvSpPr>
            <p:cNvPr id="50" name="TextBox 9"/>
            <p:cNvSpPr txBox="1"/>
            <p:nvPr/>
          </p:nvSpPr>
          <p:spPr>
            <a:xfrm>
              <a:off x="6002475" y="3929957"/>
              <a:ext cx="2108931" cy="369219"/>
            </a:xfrm>
            <a:prstGeom prst="rect">
              <a:avLst/>
            </a:prstGeom>
            <a:noFill/>
          </p:spPr>
          <p:txBody>
            <a:bodyPr wrap="square" rtlCol="0">
              <a:spAutoFit/>
            </a:bodyPr>
            <a:lstStyle/>
            <a:p>
              <a:pPr algn="ctr"/>
              <a:r>
                <a:rPr lang="zh-CN" altLang="en-US" sz="1200" dirty="0">
                  <a:solidFill>
                    <a:schemeClr val="bg1">
                      <a:lumMod val="95000"/>
                    </a:schemeClr>
                  </a:solidFill>
                  <a:latin typeface="微软雅黑" panose="020B0503020204020204" pitchFamily="34" charset="-122"/>
                  <a:ea typeface="微软雅黑" panose="020B0503020204020204" pitchFamily="34" charset="-122"/>
                </a:rPr>
                <a:t>单击添加标题</a:t>
              </a: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up)">
                                      <p:cBhvr>
                                        <p:cTn id="25" dur="500"/>
                                        <p:tgtEl>
                                          <p:spTgt spid="4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00"/>
                                        <p:tgtEl>
                                          <p:spTgt spid="43"/>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500"/>
                                        <p:tgtEl>
                                          <p:spTgt spid="44"/>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par>
                          <p:cTn id="40" fill="hold">
                            <p:stCondLst>
                              <p:cond delay="2500"/>
                            </p:stCondLst>
                            <p:childTnLst>
                              <p:par>
                                <p:cTn id="41" presetID="22" presetClass="entr" presetSubtype="1"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up)">
                                      <p:cBhvr>
                                        <p:cTn id="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5" grpId="0" animBg="1"/>
      <p:bldP spid="46" grpId="0" animBg="1"/>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4"/>
          <p:cNvSpPr>
            <a:spLocks noChangeArrowheads="1"/>
          </p:cNvSpPr>
          <p:nvPr/>
        </p:nvSpPr>
        <p:spPr bwMode="auto">
          <a:xfrm>
            <a:off x="333694" y="1813795"/>
            <a:ext cx="1730375" cy="1733031"/>
          </a:xfrm>
          <a:prstGeom prst="ellipse">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33" name="Oval 6"/>
          <p:cNvSpPr>
            <a:spLocks noChangeArrowheads="1"/>
          </p:cNvSpPr>
          <p:nvPr/>
        </p:nvSpPr>
        <p:spPr bwMode="auto">
          <a:xfrm>
            <a:off x="3700464" y="1920473"/>
            <a:ext cx="1730375" cy="1733031"/>
          </a:xfrm>
          <a:prstGeom prst="ellipse">
            <a:avLst/>
          </a:prstGeom>
          <a:noFill/>
          <a:ln w="952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34" name="Oval 7"/>
          <p:cNvSpPr>
            <a:spLocks noChangeArrowheads="1"/>
          </p:cNvSpPr>
          <p:nvPr/>
        </p:nvSpPr>
        <p:spPr bwMode="auto">
          <a:xfrm>
            <a:off x="7019926" y="1920473"/>
            <a:ext cx="1730375" cy="1733031"/>
          </a:xfrm>
          <a:prstGeom prst="ellipse">
            <a:avLst/>
          </a:pr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35" name="Oval 8"/>
          <p:cNvSpPr>
            <a:spLocks noChangeArrowheads="1"/>
          </p:cNvSpPr>
          <p:nvPr/>
        </p:nvSpPr>
        <p:spPr bwMode="auto">
          <a:xfrm>
            <a:off x="2041526" y="1092875"/>
            <a:ext cx="1730375" cy="1731443"/>
          </a:xfrm>
          <a:prstGeom prst="ellipse">
            <a:avLst/>
          </a:prstGeom>
          <a:no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36" name="Oval 9"/>
          <p:cNvSpPr>
            <a:spLocks noChangeArrowheads="1"/>
          </p:cNvSpPr>
          <p:nvPr/>
        </p:nvSpPr>
        <p:spPr bwMode="auto">
          <a:xfrm>
            <a:off x="5359401" y="1100818"/>
            <a:ext cx="1730375" cy="1731443"/>
          </a:xfrm>
          <a:prstGeom prst="ellipse">
            <a:avLst/>
          </a:prstGeom>
          <a:no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nvGrpSpPr>
          <p:cNvPr id="2" name="组合 7"/>
          <p:cNvGrpSpPr/>
          <p:nvPr/>
        </p:nvGrpSpPr>
        <p:grpSpPr>
          <a:xfrm>
            <a:off x="1299844" y="3199524"/>
            <a:ext cx="826136" cy="2183065"/>
            <a:chOff x="1299844" y="3197550"/>
            <a:chExt cx="826136" cy="2181718"/>
          </a:xfrm>
          <a:solidFill>
            <a:schemeClr val="accent1"/>
          </a:solidFill>
        </p:grpSpPr>
        <p:cxnSp>
          <p:nvCxnSpPr>
            <p:cNvPr id="3" name="直接连接符 2"/>
            <p:cNvCxnSpPr>
              <a:stCxn id="58" idx="4"/>
            </p:cNvCxnSpPr>
            <p:nvPr/>
          </p:nvCxnSpPr>
          <p:spPr>
            <a:xfrm>
              <a:off x="1712912" y="4025574"/>
              <a:ext cx="0" cy="1353694"/>
            </a:xfrm>
            <a:prstGeom prst="line">
              <a:avLst/>
            </a:prstGeom>
            <a:grpFill/>
            <a:ln w="25400">
              <a:solidFill>
                <a:schemeClr val="accent1"/>
              </a:soli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2" name="Oval 5"/>
            <p:cNvSpPr>
              <a:spLocks noChangeArrowheads="1"/>
            </p:cNvSpPr>
            <p:nvPr/>
          </p:nvSpPr>
          <p:spPr bwMode="auto">
            <a:xfrm>
              <a:off x="1370330" y="3263900"/>
              <a:ext cx="693738" cy="695325"/>
            </a:xfrm>
            <a:prstGeom prst="ellipse">
              <a:avLst/>
            </a:prstGeom>
            <a:grp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Impact" panose="020B0806030902050204" pitchFamily="34" charset="0"/>
              </a:endParaRPr>
            </a:p>
          </p:txBody>
        </p:sp>
        <p:sp>
          <p:nvSpPr>
            <p:cNvPr id="58" name="Oval 5"/>
            <p:cNvSpPr>
              <a:spLocks noChangeArrowheads="1"/>
            </p:cNvSpPr>
            <p:nvPr/>
          </p:nvSpPr>
          <p:spPr bwMode="auto">
            <a:xfrm>
              <a:off x="1299844" y="3197550"/>
              <a:ext cx="826136" cy="828024"/>
            </a:xfrm>
            <a:prstGeom prst="ellipse">
              <a:avLst/>
            </a:prstGeom>
            <a:grp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Impact" panose="020B0806030902050204" pitchFamily="34" charset="0"/>
              </a:endParaRPr>
            </a:p>
          </p:txBody>
        </p:sp>
      </p:grpSp>
      <p:grpSp>
        <p:nvGrpSpPr>
          <p:cNvPr id="4" name="组合 8"/>
          <p:cNvGrpSpPr/>
          <p:nvPr/>
        </p:nvGrpSpPr>
        <p:grpSpPr>
          <a:xfrm>
            <a:off x="2725420" y="2518862"/>
            <a:ext cx="826136" cy="2863728"/>
            <a:chOff x="2725420" y="2517307"/>
            <a:chExt cx="826136" cy="2861961"/>
          </a:xfrm>
          <a:solidFill>
            <a:schemeClr val="accent2"/>
          </a:solidFill>
        </p:grpSpPr>
        <p:cxnSp>
          <p:nvCxnSpPr>
            <p:cNvPr id="70" name="直接连接符 69"/>
            <p:cNvCxnSpPr>
              <a:stCxn id="61" idx="4"/>
            </p:cNvCxnSpPr>
            <p:nvPr/>
          </p:nvCxnSpPr>
          <p:spPr>
            <a:xfrm>
              <a:off x="3138488" y="3345331"/>
              <a:ext cx="0" cy="2033937"/>
            </a:xfrm>
            <a:prstGeom prst="line">
              <a:avLst/>
            </a:prstGeom>
            <a:grpFill/>
            <a:ln w="25400">
              <a:solidFill>
                <a:schemeClr val="accent2"/>
              </a:soli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0" name="Oval 5"/>
            <p:cNvSpPr>
              <a:spLocks noChangeArrowheads="1"/>
            </p:cNvSpPr>
            <p:nvPr/>
          </p:nvSpPr>
          <p:spPr bwMode="auto">
            <a:xfrm>
              <a:off x="2795906" y="2583657"/>
              <a:ext cx="693738" cy="695325"/>
            </a:xfrm>
            <a:prstGeom prst="ellipse">
              <a:avLst/>
            </a:prstGeom>
            <a:grp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61" name="Oval 5"/>
            <p:cNvSpPr>
              <a:spLocks noChangeArrowheads="1"/>
            </p:cNvSpPr>
            <p:nvPr/>
          </p:nvSpPr>
          <p:spPr bwMode="auto">
            <a:xfrm>
              <a:off x="2725420" y="2517307"/>
              <a:ext cx="826136" cy="828024"/>
            </a:xfrm>
            <a:prstGeom prst="ellipse">
              <a:avLst/>
            </a:prstGeom>
            <a:grp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grpSp>
        <p:nvGrpSpPr>
          <p:cNvPr id="5" name="组合 9"/>
          <p:cNvGrpSpPr/>
          <p:nvPr/>
        </p:nvGrpSpPr>
        <p:grpSpPr>
          <a:xfrm>
            <a:off x="4143057" y="3282888"/>
            <a:ext cx="826136" cy="2099702"/>
            <a:chOff x="4143057" y="3280862"/>
            <a:chExt cx="826136" cy="2098406"/>
          </a:xfrm>
          <a:solidFill>
            <a:schemeClr val="accent3"/>
          </a:solidFill>
        </p:grpSpPr>
        <p:cxnSp>
          <p:nvCxnSpPr>
            <p:cNvPr id="72" name="直接连接符 71"/>
            <p:cNvCxnSpPr>
              <a:stCxn id="63" idx="4"/>
            </p:cNvCxnSpPr>
            <p:nvPr/>
          </p:nvCxnSpPr>
          <p:spPr>
            <a:xfrm>
              <a:off x="4556125" y="4108886"/>
              <a:ext cx="11714" cy="1270382"/>
            </a:xfrm>
            <a:prstGeom prst="line">
              <a:avLst/>
            </a:prstGeom>
            <a:grpFill/>
            <a:ln w="25400">
              <a:solidFill>
                <a:schemeClr val="accent3"/>
              </a:soli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2" name="Oval 5"/>
            <p:cNvSpPr>
              <a:spLocks noChangeArrowheads="1"/>
            </p:cNvSpPr>
            <p:nvPr/>
          </p:nvSpPr>
          <p:spPr bwMode="auto">
            <a:xfrm>
              <a:off x="4213543" y="3347212"/>
              <a:ext cx="693738" cy="695325"/>
            </a:xfrm>
            <a:prstGeom prst="ellipse">
              <a:avLst/>
            </a:prstGeom>
            <a:grp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63" name="Oval 5"/>
            <p:cNvSpPr>
              <a:spLocks noChangeArrowheads="1"/>
            </p:cNvSpPr>
            <p:nvPr/>
          </p:nvSpPr>
          <p:spPr bwMode="auto">
            <a:xfrm>
              <a:off x="4143057" y="3280862"/>
              <a:ext cx="826136" cy="828024"/>
            </a:xfrm>
            <a:prstGeom prst="ellipse">
              <a:avLst/>
            </a:prstGeom>
            <a:grp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grpSp>
        <p:nvGrpSpPr>
          <p:cNvPr id="6" name="组合 12"/>
          <p:cNvGrpSpPr/>
          <p:nvPr/>
        </p:nvGrpSpPr>
        <p:grpSpPr>
          <a:xfrm>
            <a:off x="5562282" y="2571750"/>
            <a:ext cx="826136" cy="2810840"/>
            <a:chOff x="5562282" y="2570163"/>
            <a:chExt cx="826136" cy="2809105"/>
          </a:xfrm>
          <a:solidFill>
            <a:schemeClr val="accent4"/>
          </a:solidFill>
        </p:grpSpPr>
        <p:cxnSp>
          <p:nvCxnSpPr>
            <p:cNvPr id="74" name="直接连接符 73"/>
            <p:cNvCxnSpPr>
              <a:stCxn id="65" idx="4"/>
            </p:cNvCxnSpPr>
            <p:nvPr/>
          </p:nvCxnSpPr>
          <p:spPr>
            <a:xfrm>
              <a:off x="5975350" y="3398187"/>
              <a:ext cx="0" cy="1981081"/>
            </a:xfrm>
            <a:prstGeom prst="line">
              <a:avLst/>
            </a:prstGeom>
            <a:grpFill/>
            <a:ln w="25400">
              <a:solidFill>
                <a:schemeClr val="accent4"/>
              </a:soli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4" name="Oval 5"/>
            <p:cNvSpPr>
              <a:spLocks noChangeArrowheads="1"/>
            </p:cNvSpPr>
            <p:nvPr/>
          </p:nvSpPr>
          <p:spPr bwMode="auto">
            <a:xfrm>
              <a:off x="5632768" y="2636513"/>
              <a:ext cx="693738" cy="695325"/>
            </a:xfrm>
            <a:prstGeom prst="ellipse">
              <a:avLst/>
            </a:prstGeom>
            <a:grpFill/>
            <a:ln w="254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65" name="Oval 5"/>
            <p:cNvSpPr>
              <a:spLocks noChangeArrowheads="1"/>
            </p:cNvSpPr>
            <p:nvPr/>
          </p:nvSpPr>
          <p:spPr bwMode="auto">
            <a:xfrm>
              <a:off x="5562282" y="2570163"/>
              <a:ext cx="826136" cy="828024"/>
            </a:xfrm>
            <a:prstGeom prst="ellipse">
              <a:avLst/>
            </a:prstGeom>
            <a:grpFill/>
            <a:ln w="254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grpSp>
        <p:nvGrpSpPr>
          <p:cNvPr id="7" name="组合 13"/>
          <p:cNvGrpSpPr/>
          <p:nvPr/>
        </p:nvGrpSpPr>
        <p:grpSpPr>
          <a:xfrm>
            <a:off x="6973570" y="3281007"/>
            <a:ext cx="826136" cy="2101583"/>
            <a:chOff x="6973570" y="3278982"/>
            <a:chExt cx="826136" cy="2100286"/>
          </a:xfrm>
          <a:solidFill>
            <a:schemeClr val="accent1"/>
          </a:solidFill>
        </p:grpSpPr>
        <p:cxnSp>
          <p:nvCxnSpPr>
            <p:cNvPr id="76" name="直接连接符 75"/>
            <p:cNvCxnSpPr>
              <a:stCxn id="67" idx="4"/>
            </p:cNvCxnSpPr>
            <p:nvPr/>
          </p:nvCxnSpPr>
          <p:spPr>
            <a:xfrm>
              <a:off x="7386638" y="4107006"/>
              <a:ext cx="0" cy="1272262"/>
            </a:xfrm>
            <a:prstGeom prst="line">
              <a:avLst/>
            </a:prstGeom>
            <a:grpFill/>
            <a:ln w="25400">
              <a:solidFill>
                <a:schemeClr val="accent1"/>
              </a:soli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6" name="Oval 5"/>
            <p:cNvSpPr>
              <a:spLocks noChangeArrowheads="1"/>
            </p:cNvSpPr>
            <p:nvPr/>
          </p:nvSpPr>
          <p:spPr bwMode="auto">
            <a:xfrm>
              <a:off x="7044056" y="3345332"/>
              <a:ext cx="693738" cy="695325"/>
            </a:xfrm>
            <a:prstGeom prst="ellipse">
              <a:avLst/>
            </a:prstGeom>
            <a:grp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Impact" panose="020B0806030902050204" pitchFamily="34" charset="0"/>
              </a:endParaRPr>
            </a:p>
          </p:txBody>
        </p:sp>
        <p:sp>
          <p:nvSpPr>
            <p:cNvPr id="67" name="Oval 5"/>
            <p:cNvSpPr>
              <a:spLocks noChangeArrowheads="1"/>
            </p:cNvSpPr>
            <p:nvPr/>
          </p:nvSpPr>
          <p:spPr bwMode="auto">
            <a:xfrm>
              <a:off x="6973570" y="3278982"/>
              <a:ext cx="826136" cy="828024"/>
            </a:xfrm>
            <a:prstGeom prst="ellipse">
              <a:avLst/>
            </a:prstGeom>
            <a:grp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Impact" panose="020B0806030902050204" pitchFamily="34" charset="0"/>
              </a:endParaRPr>
            </a:p>
          </p:txBody>
        </p:sp>
      </p:grpSp>
      <p:sp>
        <p:nvSpPr>
          <p:cNvPr id="41" name="Rectangle 14"/>
          <p:cNvSpPr>
            <a:spLocks noChangeArrowheads="1"/>
          </p:cNvSpPr>
          <p:nvPr/>
        </p:nvSpPr>
        <p:spPr bwMode="auto">
          <a:xfrm>
            <a:off x="482918" y="2380180"/>
            <a:ext cx="1428750"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ctr" defTabSz="685800">
              <a:spcBef>
                <a:spcPct val="20000"/>
              </a:spcBef>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endParaRPr>
          </a:p>
        </p:txBody>
      </p:sp>
      <p:sp>
        <p:nvSpPr>
          <p:cNvPr id="42" name="Rectangle 15"/>
          <p:cNvSpPr>
            <a:spLocks noChangeArrowheads="1"/>
          </p:cNvSpPr>
          <p:nvPr/>
        </p:nvSpPr>
        <p:spPr bwMode="auto">
          <a:xfrm>
            <a:off x="3854450" y="2382020"/>
            <a:ext cx="1428750"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ctr" defTabSz="685800">
              <a:spcBef>
                <a:spcPct val="20000"/>
              </a:spcBef>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endParaRPr>
          </a:p>
        </p:txBody>
      </p:sp>
      <p:sp>
        <p:nvSpPr>
          <p:cNvPr id="43" name="Rectangle 16"/>
          <p:cNvSpPr>
            <a:spLocks noChangeArrowheads="1"/>
          </p:cNvSpPr>
          <p:nvPr/>
        </p:nvSpPr>
        <p:spPr bwMode="auto">
          <a:xfrm>
            <a:off x="7170738" y="2448736"/>
            <a:ext cx="1428750"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ctr" defTabSz="685800">
              <a:spcBef>
                <a:spcPct val="20000"/>
              </a:spcBef>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endParaRPr>
          </a:p>
        </p:txBody>
      </p:sp>
      <p:sp>
        <p:nvSpPr>
          <p:cNvPr id="44" name="Rectangle 17"/>
          <p:cNvSpPr>
            <a:spLocks noChangeArrowheads="1"/>
          </p:cNvSpPr>
          <p:nvPr/>
        </p:nvSpPr>
        <p:spPr bwMode="auto">
          <a:xfrm>
            <a:off x="5492750" y="1648142"/>
            <a:ext cx="1428750"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ctr" defTabSz="685800">
              <a:spcBef>
                <a:spcPct val="20000"/>
              </a:spcBef>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endParaRPr>
          </a:p>
        </p:txBody>
      </p:sp>
      <p:sp>
        <p:nvSpPr>
          <p:cNvPr id="45" name="Rectangle 18"/>
          <p:cNvSpPr>
            <a:spLocks noChangeArrowheads="1"/>
          </p:cNvSpPr>
          <p:nvPr/>
        </p:nvSpPr>
        <p:spPr bwMode="auto">
          <a:xfrm>
            <a:off x="2179638" y="1648142"/>
            <a:ext cx="1428750"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ctr" defTabSz="685800">
              <a:spcBef>
                <a:spcPct val="20000"/>
              </a:spcBef>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ctr" defTabSz="685800">
              <a:spcBef>
                <a:spcPct val="20000"/>
              </a:spcBef>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endParaRPr>
          </a:p>
        </p:txBody>
      </p:sp>
      <p:sp>
        <p:nvSpPr>
          <p:cNvPr id="46" name="Text Box 19"/>
          <p:cNvSpPr txBox="1">
            <a:spLocks noChangeArrowheads="1"/>
          </p:cNvSpPr>
          <p:nvPr/>
        </p:nvSpPr>
        <p:spPr bwMode="auto">
          <a:xfrm>
            <a:off x="1428143" y="3451450"/>
            <a:ext cx="58541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600" dirty="0">
                <a:solidFill>
                  <a:schemeClr val="bg1"/>
                </a:solidFill>
                <a:latin typeface="Impact" panose="020B0806030902050204" pitchFamily="34" charset="0"/>
              </a:rPr>
              <a:t>2013</a:t>
            </a:r>
            <a:endParaRPr lang="zh-CN" altLang="zh-CN" sz="1600" dirty="0">
              <a:solidFill>
                <a:schemeClr val="bg1"/>
              </a:solidFill>
              <a:latin typeface="Impact" panose="020B0806030902050204" pitchFamily="34" charset="0"/>
            </a:endParaRPr>
          </a:p>
        </p:txBody>
      </p:sp>
      <p:sp>
        <p:nvSpPr>
          <p:cNvPr id="47" name="Text Box 20"/>
          <p:cNvSpPr txBox="1">
            <a:spLocks noChangeArrowheads="1"/>
          </p:cNvSpPr>
          <p:nvPr/>
        </p:nvSpPr>
        <p:spPr bwMode="auto">
          <a:xfrm>
            <a:off x="2848987" y="2770945"/>
            <a:ext cx="5790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zh-CN" sz="1600" dirty="0">
                <a:solidFill>
                  <a:schemeClr val="bg1"/>
                </a:solidFill>
                <a:latin typeface="Impact" panose="020B0806030902050204" pitchFamily="34" charset="0"/>
              </a:rPr>
              <a:t>2014</a:t>
            </a:r>
            <a:endParaRPr lang="zh-CN" altLang="zh-CN" sz="1600" dirty="0">
              <a:solidFill>
                <a:schemeClr val="bg1"/>
              </a:solidFill>
              <a:latin typeface="Impact" panose="020B0806030902050204" pitchFamily="34" charset="0"/>
            </a:endParaRPr>
          </a:p>
        </p:txBody>
      </p:sp>
      <p:sp>
        <p:nvSpPr>
          <p:cNvPr id="48" name="Text Box 21"/>
          <p:cNvSpPr txBox="1">
            <a:spLocks noChangeArrowheads="1"/>
          </p:cNvSpPr>
          <p:nvPr/>
        </p:nvSpPr>
        <p:spPr bwMode="auto">
          <a:xfrm>
            <a:off x="4266904" y="3545840"/>
            <a:ext cx="5870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600" dirty="0">
                <a:solidFill>
                  <a:schemeClr val="bg1"/>
                </a:solidFill>
                <a:latin typeface="Impact" panose="020B0806030902050204" pitchFamily="34" charset="0"/>
              </a:rPr>
              <a:t>2015</a:t>
            </a:r>
            <a:endParaRPr lang="zh-CN" altLang="zh-CN" sz="1600" dirty="0">
              <a:solidFill>
                <a:schemeClr val="bg1"/>
              </a:solidFill>
              <a:latin typeface="Impact" panose="020B0806030902050204" pitchFamily="34" charset="0"/>
            </a:endParaRPr>
          </a:p>
        </p:txBody>
      </p:sp>
      <p:sp>
        <p:nvSpPr>
          <p:cNvPr id="49" name="Text Box 22"/>
          <p:cNvSpPr txBox="1">
            <a:spLocks noChangeArrowheads="1"/>
          </p:cNvSpPr>
          <p:nvPr/>
        </p:nvSpPr>
        <p:spPr bwMode="auto">
          <a:xfrm>
            <a:off x="5681841" y="2825740"/>
            <a:ext cx="5870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zh-CN" sz="1600" dirty="0">
                <a:solidFill>
                  <a:schemeClr val="bg1"/>
                </a:solidFill>
                <a:latin typeface="Impact" panose="020B0806030902050204" pitchFamily="34" charset="0"/>
              </a:rPr>
              <a:t>2016</a:t>
            </a:r>
            <a:endParaRPr lang="zh-CN" altLang="zh-CN" sz="1600" dirty="0">
              <a:solidFill>
                <a:schemeClr val="bg1"/>
              </a:solidFill>
              <a:latin typeface="Impact" panose="020B0806030902050204" pitchFamily="34" charset="0"/>
            </a:endParaRPr>
          </a:p>
        </p:txBody>
      </p:sp>
      <p:sp>
        <p:nvSpPr>
          <p:cNvPr id="50" name="Text Box 23"/>
          <p:cNvSpPr txBox="1">
            <a:spLocks noChangeArrowheads="1"/>
          </p:cNvSpPr>
          <p:nvPr/>
        </p:nvSpPr>
        <p:spPr bwMode="auto">
          <a:xfrm>
            <a:off x="7108357" y="3529253"/>
            <a:ext cx="5565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600" dirty="0">
                <a:solidFill>
                  <a:schemeClr val="bg1"/>
                </a:solidFill>
                <a:latin typeface="Impact" panose="020B0806030902050204" pitchFamily="34" charset="0"/>
              </a:rPr>
              <a:t>2017</a:t>
            </a:r>
            <a:endParaRPr lang="zh-CN" altLang="zh-CN" sz="1600" dirty="0">
              <a:solidFill>
                <a:schemeClr val="bg1"/>
              </a:solidFill>
              <a:latin typeface="Impact" panose="020B080603090205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 fill="hold"/>
                                        <p:tgtEl>
                                          <p:spTgt spid="2"/>
                                        </p:tgtEl>
                                        <p:attrNameLst>
                                          <p:attrName>ppt_x</p:attrName>
                                        </p:attrNameLst>
                                      </p:cBhvr>
                                      <p:tavLst>
                                        <p:tav tm="0">
                                          <p:val>
                                            <p:strVal val="#ppt_x"/>
                                          </p:val>
                                        </p:tav>
                                        <p:tav tm="100000">
                                          <p:val>
                                            <p:strVal val="#ppt_x"/>
                                          </p:val>
                                        </p:tav>
                                      </p:tavLst>
                                    </p:anim>
                                    <p:anim calcmode="lin" valueType="num">
                                      <p:cBhvr additive="base">
                                        <p:cTn id="8" dur="6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600" fill="hold"/>
                                        <p:tgtEl>
                                          <p:spTgt spid="46"/>
                                        </p:tgtEl>
                                        <p:attrNameLst>
                                          <p:attrName>ppt_x</p:attrName>
                                        </p:attrNameLst>
                                      </p:cBhvr>
                                      <p:tavLst>
                                        <p:tav tm="0">
                                          <p:val>
                                            <p:strVal val="#ppt_x"/>
                                          </p:val>
                                        </p:tav>
                                        <p:tav tm="100000">
                                          <p:val>
                                            <p:strVal val="#ppt_x"/>
                                          </p:val>
                                        </p:tav>
                                      </p:tavLst>
                                    </p:anim>
                                    <p:anim calcmode="lin" valueType="num">
                                      <p:cBhvr additive="base">
                                        <p:cTn id="12" dur="600" fill="hold"/>
                                        <p:tgtEl>
                                          <p:spTgt spid="46"/>
                                        </p:tgtEl>
                                        <p:attrNameLst>
                                          <p:attrName>ppt_y</p:attrName>
                                        </p:attrNameLst>
                                      </p:cBhvr>
                                      <p:tavLst>
                                        <p:tav tm="0">
                                          <p:val>
                                            <p:strVal val="1+#ppt_h/2"/>
                                          </p:val>
                                        </p:tav>
                                        <p:tav tm="100000">
                                          <p:val>
                                            <p:strVal val="#ppt_y"/>
                                          </p:val>
                                        </p:tav>
                                      </p:tavLst>
                                    </p:anim>
                                  </p:childTnLst>
                                </p:cTn>
                              </p:par>
                              <p:par>
                                <p:cTn id="13" presetID="21" presetClass="entr" presetSubtype="1" fill="hold" grpId="0" nodeType="withEffect">
                                  <p:stCondLst>
                                    <p:cond delay="600"/>
                                  </p:stCondLst>
                                  <p:childTnLst>
                                    <p:set>
                                      <p:cBhvr>
                                        <p:cTn id="14" dur="1" fill="hold">
                                          <p:stCondLst>
                                            <p:cond delay="0"/>
                                          </p:stCondLst>
                                        </p:cTn>
                                        <p:tgtEl>
                                          <p:spTgt spid="31"/>
                                        </p:tgtEl>
                                        <p:attrNameLst>
                                          <p:attrName>style.visibility</p:attrName>
                                        </p:attrNameLst>
                                      </p:cBhvr>
                                      <p:to>
                                        <p:strVal val="visible"/>
                                      </p:to>
                                    </p:set>
                                    <p:animEffect transition="in" filter="wheel(1)">
                                      <p:cBhvr>
                                        <p:cTn id="15" dur="500"/>
                                        <p:tgtEl>
                                          <p:spTgt spid="31"/>
                                        </p:tgtEl>
                                      </p:cBhvr>
                                    </p:animEffect>
                                  </p:childTnLst>
                                </p:cTn>
                              </p:par>
                              <p:par>
                                <p:cTn id="16" presetID="53" presetClass="entr" presetSubtype="16" fill="hold" grpId="0" nodeType="withEffect">
                                  <p:stCondLst>
                                    <p:cond delay="900"/>
                                  </p:stCondLst>
                                  <p:childTnLst>
                                    <p:set>
                                      <p:cBhvr>
                                        <p:cTn id="17" dur="1" fill="hold">
                                          <p:stCondLst>
                                            <p:cond delay="0"/>
                                          </p:stCondLst>
                                        </p:cTn>
                                        <p:tgtEl>
                                          <p:spTgt spid="41"/>
                                        </p:tgtEl>
                                        <p:attrNameLst>
                                          <p:attrName>style.visibility</p:attrName>
                                        </p:attrNameLst>
                                      </p:cBhvr>
                                      <p:to>
                                        <p:strVal val="visible"/>
                                      </p:to>
                                    </p:set>
                                    <p:anim calcmode="lin" valueType="num">
                                      <p:cBhvr>
                                        <p:cTn id="18" dur="200" fill="hold"/>
                                        <p:tgtEl>
                                          <p:spTgt spid="41"/>
                                        </p:tgtEl>
                                        <p:attrNameLst>
                                          <p:attrName>ppt_w</p:attrName>
                                        </p:attrNameLst>
                                      </p:cBhvr>
                                      <p:tavLst>
                                        <p:tav tm="0">
                                          <p:val>
                                            <p:fltVal val="0"/>
                                          </p:val>
                                        </p:tav>
                                        <p:tav tm="100000">
                                          <p:val>
                                            <p:strVal val="#ppt_w"/>
                                          </p:val>
                                        </p:tav>
                                      </p:tavLst>
                                    </p:anim>
                                    <p:anim calcmode="lin" valueType="num">
                                      <p:cBhvr>
                                        <p:cTn id="19" dur="200" fill="hold"/>
                                        <p:tgtEl>
                                          <p:spTgt spid="41"/>
                                        </p:tgtEl>
                                        <p:attrNameLst>
                                          <p:attrName>ppt_h</p:attrName>
                                        </p:attrNameLst>
                                      </p:cBhvr>
                                      <p:tavLst>
                                        <p:tav tm="0">
                                          <p:val>
                                            <p:fltVal val="0"/>
                                          </p:val>
                                        </p:tav>
                                        <p:tav tm="100000">
                                          <p:val>
                                            <p:strVal val="#ppt_h"/>
                                          </p:val>
                                        </p:tav>
                                      </p:tavLst>
                                    </p:anim>
                                    <p:animEffect transition="in" filter="fade">
                                      <p:cBhvr>
                                        <p:cTn id="20" dur="200"/>
                                        <p:tgtEl>
                                          <p:spTgt spid="41"/>
                                        </p:tgtEl>
                                      </p:cBhvr>
                                    </p:animEffect>
                                  </p:childTnLst>
                                </p:cTn>
                              </p:par>
                            </p:childTnLst>
                          </p:cTn>
                        </p:par>
                        <p:par>
                          <p:cTn id="21" fill="hold">
                            <p:stCondLst>
                              <p:cond delay="1000"/>
                            </p:stCondLst>
                            <p:childTnLst>
                              <p:par>
                                <p:cTn id="22" presetID="6" presetClass="emph" presetSubtype="0" autoRev="1" fill="hold" grpId="1" nodeType="afterEffect">
                                  <p:stCondLst>
                                    <p:cond delay="0"/>
                                  </p:stCondLst>
                                  <p:childTnLst>
                                    <p:animScale>
                                      <p:cBhvr>
                                        <p:cTn id="23" dur="150" fill="hold"/>
                                        <p:tgtEl>
                                          <p:spTgt spid="41"/>
                                        </p:tgtEl>
                                      </p:cBhvr>
                                      <p:by x="110000" y="110000"/>
                                    </p:animScale>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600" fill="hold"/>
                                        <p:tgtEl>
                                          <p:spTgt spid="4"/>
                                        </p:tgtEl>
                                        <p:attrNameLst>
                                          <p:attrName>ppt_x</p:attrName>
                                        </p:attrNameLst>
                                      </p:cBhvr>
                                      <p:tavLst>
                                        <p:tav tm="0">
                                          <p:val>
                                            <p:strVal val="#ppt_x"/>
                                          </p:val>
                                        </p:tav>
                                        <p:tav tm="100000">
                                          <p:val>
                                            <p:strVal val="#ppt_x"/>
                                          </p:val>
                                        </p:tav>
                                      </p:tavLst>
                                    </p:anim>
                                    <p:anim calcmode="lin" valueType="num">
                                      <p:cBhvr additive="base">
                                        <p:cTn id="28" dur="6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600" fill="hold"/>
                                        <p:tgtEl>
                                          <p:spTgt spid="47"/>
                                        </p:tgtEl>
                                        <p:attrNameLst>
                                          <p:attrName>ppt_x</p:attrName>
                                        </p:attrNameLst>
                                      </p:cBhvr>
                                      <p:tavLst>
                                        <p:tav tm="0">
                                          <p:val>
                                            <p:strVal val="#ppt_x"/>
                                          </p:val>
                                        </p:tav>
                                        <p:tav tm="100000">
                                          <p:val>
                                            <p:strVal val="#ppt_x"/>
                                          </p:val>
                                        </p:tav>
                                      </p:tavLst>
                                    </p:anim>
                                    <p:anim calcmode="lin" valueType="num">
                                      <p:cBhvr additive="base">
                                        <p:cTn id="32" dur="600" fill="hold"/>
                                        <p:tgtEl>
                                          <p:spTgt spid="4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1" presetClass="entr" presetSubtype="1"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heel(1)">
                                      <p:cBhvr>
                                        <p:cTn id="36" dur="500"/>
                                        <p:tgtEl>
                                          <p:spTgt spid="35"/>
                                        </p:tgtEl>
                                      </p:cBhvr>
                                    </p:animEffect>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p:cTn id="40" dur="300" fill="hold"/>
                                        <p:tgtEl>
                                          <p:spTgt spid="45"/>
                                        </p:tgtEl>
                                        <p:attrNameLst>
                                          <p:attrName>ppt_w</p:attrName>
                                        </p:attrNameLst>
                                      </p:cBhvr>
                                      <p:tavLst>
                                        <p:tav tm="0">
                                          <p:val>
                                            <p:fltVal val="0"/>
                                          </p:val>
                                        </p:tav>
                                        <p:tav tm="100000">
                                          <p:val>
                                            <p:strVal val="#ppt_w"/>
                                          </p:val>
                                        </p:tav>
                                      </p:tavLst>
                                    </p:anim>
                                    <p:anim calcmode="lin" valueType="num">
                                      <p:cBhvr>
                                        <p:cTn id="41" dur="300" fill="hold"/>
                                        <p:tgtEl>
                                          <p:spTgt spid="45"/>
                                        </p:tgtEl>
                                        <p:attrNameLst>
                                          <p:attrName>ppt_h</p:attrName>
                                        </p:attrNameLst>
                                      </p:cBhvr>
                                      <p:tavLst>
                                        <p:tav tm="0">
                                          <p:val>
                                            <p:fltVal val="0"/>
                                          </p:val>
                                        </p:tav>
                                        <p:tav tm="100000">
                                          <p:val>
                                            <p:strVal val="#ppt_h"/>
                                          </p:val>
                                        </p:tav>
                                      </p:tavLst>
                                    </p:anim>
                                    <p:animEffect transition="in" filter="fade">
                                      <p:cBhvr>
                                        <p:cTn id="42" dur="300"/>
                                        <p:tgtEl>
                                          <p:spTgt spid="45"/>
                                        </p:tgtEl>
                                      </p:cBhvr>
                                    </p:animEffect>
                                  </p:childTnLst>
                                </p:cTn>
                              </p:par>
                            </p:childTnLst>
                          </p:cTn>
                        </p:par>
                        <p:par>
                          <p:cTn id="43" fill="hold">
                            <p:stCondLst>
                              <p:cond delay="3500"/>
                            </p:stCondLst>
                            <p:childTnLst>
                              <p:par>
                                <p:cTn id="44" presetID="6" presetClass="emph" presetSubtype="0" autoRev="1" fill="hold" grpId="1" nodeType="afterEffect">
                                  <p:stCondLst>
                                    <p:cond delay="0"/>
                                  </p:stCondLst>
                                  <p:childTnLst>
                                    <p:animScale>
                                      <p:cBhvr>
                                        <p:cTn id="45" dur="150" fill="hold"/>
                                        <p:tgtEl>
                                          <p:spTgt spid="45"/>
                                        </p:tgtEl>
                                      </p:cBhvr>
                                      <p:by x="110000" y="110000"/>
                                    </p:animScale>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600" fill="hold"/>
                                        <p:tgtEl>
                                          <p:spTgt spid="5"/>
                                        </p:tgtEl>
                                        <p:attrNameLst>
                                          <p:attrName>ppt_x</p:attrName>
                                        </p:attrNameLst>
                                      </p:cBhvr>
                                      <p:tavLst>
                                        <p:tav tm="0">
                                          <p:val>
                                            <p:strVal val="#ppt_x"/>
                                          </p:val>
                                        </p:tav>
                                        <p:tav tm="100000">
                                          <p:val>
                                            <p:strVal val="#ppt_x"/>
                                          </p:val>
                                        </p:tav>
                                      </p:tavLst>
                                    </p:anim>
                                    <p:anim calcmode="lin" valueType="num">
                                      <p:cBhvr additive="base">
                                        <p:cTn id="50" dur="600" fill="hold"/>
                                        <p:tgtEl>
                                          <p:spTgt spid="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600" fill="hold"/>
                                        <p:tgtEl>
                                          <p:spTgt spid="48"/>
                                        </p:tgtEl>
                                        <p:attrNameLst>
                                          <p:attrName>ppt_x</p:attrName>
                                        </p:attrNameLst>
                                      </p:cBhvr>
                                      <p:tavLst>
                                        <p:tav tm="0">
                                          <p:val>
                                            <p:strVal val="#ppt_x"/>
                                          </p:val>
                                        </p:tav>
                                        <p:tav tm="100000">
                                          <p:val>
                                            <p:strVal val="#ppt_x"/>
                                          </p:val>
                                        </p:tav>
                                      </p:tavLst>
                                    </p:anim>
                                    <p:anim calcmode="lin" valueType="num">
                                      <p:cBhvr additive="base">
                                        <p:cTn id="54" dur="600" fill="hold"/>
                                        <p:tgtEl>
                                          <p:spTgt spid="48"/>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1" presetClass="entr" presetSubtype="1"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heel(1)">
                                      <p:cBhvr>
                                        <p:cTn id="58" dur="500"/>
                                        <p:tgtEl>
                                          <p:spTgt spid="33"/>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p:cTn id="62" dur="300" fill="hold"/>
                                        <p:tgtEl>
                                          <p:spTgt spid="42"/>
                                        </p:tgtEl>
                                        <p:attrNameLst>
                                          <p:attrName>ppt_w</p:attrName>
                                        </p:attrNameLst>
                                      </p:cBhvr>
                                      <p:tavLst>
                                        <p:tav tm="0">
                                          <p:val>
                                            <p:fltVal val="0"/>
                                          </p:val>
                                        </p:tav>
                                        <p:tav tm="100000">
                                          <p:val>
                                            <p:strVal val="#ppt_w"/>
                                          </p:val>
                                        </p:tav>
                                      </p:tavLst>
                                    </p:anim>
                                    <p:anim calcmode="lin" valueType="num">
                                      <p:cBhvr>
                                        <p:cTn id="63" dur="300" fill="hold"/>
                                        <p:tgtEl>
                                          <p:spTgt spid="42"/>
                                        </p:tgtEl>
                                        <p:attrNameLst>
                                          <p:attrName>ppt_h</p:attrName>
                                        </p:attrNameLst>
                                      </p:cBhvr>
                                      <p:tavLst>
                                        <p:tav tm="0">
                                          <p:val>
                                            <p:fltVal val="0"/>
                                          </p:val>
                                        </p:tav>
                                        <p:tav tm="100000">
                                          <p:val>
                                            <p:strVal val="#ppt_h"/>
                                          </p:val>
                                        </p:tav>
                                      </p:tavLst>
                                    </p:anim>
                                    <p:animEffect transition="in" filter="fade">
                                      <p:cBhvr>
                                        <p:cTn id="64" dur="300"/>
                                        <p:tgtEl>
                                          <p:spTgt spid="42"/>
                                        </p:tgtEl>
                                      </p:cBhvr>
                                    </p:animEffect>
                                  </p:childTnLst>
                                </p:cTn>
                              </p:par>
                            </p:childTnLst>
                          </p:cTn>
                        </p:par>
                        <p:par>
                          <p:cTn id="65" fill="hold">
                            <p:stCondLst>
                              <p:cond delay="6000"/>
                            </p:stCondLst>
                            <p:childTnLst>
                              <p:par>
                                <p:cTn id="66" presetID="6" presetClass="emph" presetSubtype="0" autoRev="1" fill="hold" grpId="1" nodeType="afterEffect">
                                  <p:stCondLst>
                                    <p:cond delay="0"/>
                                  </p:stCondLst>
                                  <p:childTnLst>
                                    <p:animScale>
                                      <p:cBhvr>
                                        <p:cTn id="67" dur="150" fill="hold"/>
                                        <p:tgtEl>
                                          <p:spTgt spid="42"/>
                                        </p:tgtEl>
                                      </p:cBhvr>
                                      <p:by x="110000" y="110000"/>
                                    </p:animScale>
                                  </p:childTnLst>
                                </p:cTn>
                              </p:par>
                            </p:childTnLst>
                          </p:cTn>
                        </p:par>
                        <p:par>
                          <p:cTn id="68" fill="hold">
                            <p:stCondLst>
                              <p:cond delay="6500"/>
                            </p:stCondLst>
                            <p:childTnLst>
                              <p:par>
                                <p:cTn id="69" presetID="2" presetClass="entr" presetSubtype="4" fill="hold" nodeType="after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600" fill="hold"/>
                                        <p:tgtEl>
                                          <p:spTgt spid="6"/>
                                        </p:tgtEl>
                                        <p:attrNameLst>
                                          <p:attrName>ppt_x</p:attrName>
                                        </p:attrNameLst>
                                      </p:cBhvr>
                                      <p:tavLst>
                                        <p:tav tm="0">
                                          <p:val>
                                            <p:strVal val="#ppt_x"/>
                                          </p:val>
                                        </p:tav>
                                        <p:tav tm="100000">
                                          <p:val>
                                            <p:strVal val="#ppt_x"/>
                                          </p:val>
                                        </p:tav>
                                      </p:tavLst>
                                    </p:anim>
                                    <p:anim calcmode="lin" valueType="num">
                                      <p:cBhvr additive="base">
                                        <p:cTn id="72" dur="600" fill="hold"/>
                                        <p:tgtEl>
                                          <p:spTgt spid="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additive="base">
                                        <p:cTn id="75" dur="600" fill="hold"/>
                                        <p:tgtEl>
                                          <p:spTgt spid="49"/>
                                        </p:tgtEl>
                                        <p:attrNameLst>
                                          <p:attrName>ppt_x</p:attrName>
                                        </p:attrNameLst>
                                      </p:cBhvr>
                                      <p:tavLst>
                                        <p:tav tm="0">
                                          <p:val>
                                            <p:strVal val="#ppt_x"/>
                                          </p:val>
                                        </p:tav>
                                        <p:tav tm="100000">
                                          <p:val>
                                            <p:strVal val="#ppt_x"/>
                                          </p:val>
                                        </p:tav>
                                      </p:tavLst>
                                    </p:anim>
                                    <p:anim calcmode="lin" valueType="num">
                                      <p:cBhvr additive="base">
                                        <p:cTn id="76" dur="600" fill="hold"/>
                                        <p:tgtEl>
                                          <p:spTgt spid="49"/>
                                        </p:tgtEl>
                                        <p:attrNameLst>
                                          <p:attrName>ppt_y</p:attrName>
                                        </p:attrNameLst>
                                      </p:cBhvr>
                                      <p:tavLst>
                                        <p:tav tm="0">
                                          <p:val>
                                            <p:strVal val="1+#ppt_h/2"/>
                                          </p:val>
                                        </p:tav>
                                        <p:tav tm="100000">
                                          <p:val>
                                            <p:strVal val="#ppt_y"/>
                                          </p:val>
                                        </p:tav>
                                      </p:tavLst>
                                    </p:anim>
                                  </p:childTnLst>
                                </p:cTn>
                              </p:par>
                            </p:childTnLst>
                          </p:cTn>
                        </p:par>
                        <p:par>
                          <p:cTn id="77" fill="hold">
                            <p:stCondLst>
                              <p:cond delay="7500"/>
                            </p:stCondLst>
                            <p:childTnLst>
                              <p:par>
                                <p:cTn id="78" presetID="21" presetClass="entr" presetSubtype="1"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heel(1)">
                                      <p:cBhvr>
                                        <p:cTn id="80" dur="500"/>
                                        <p:tgtEl>
                                          <p:spTgt spid="36"/>
                                        </p:tgtEl>
                                      </p:cBhvr>
                                    </p:animEffect>
                                  </p:childTnLst>
                                </p:cTn>
                              </p:par>
                            </p:childTnLst>
                          </p:cTn>
                        </p:par>
                        <p:par>
                          <p:cTn id="81" fill="hold">
                            <p:stCondLst>
                              <p:cond delay="8000"/>
                            </p:stCondLst>
                            <p:childTnLst>
                              <p:par>
                                <p:cTn id="82" presetID="53" presetClass="entr" presetSubtype="16"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 calcmode="lin" valueType="num">
                                      <p:cBhvr>
                                        <p:cTn id="84" dur="300" fill="hold"/>
                                        <p:tgtEl>
                                          <p:spTgt spid="44"/>
                                        </p:tgtEl>
                                        <p:attrNameLst>
                                          <p:attrName>ppt_w</p:attrName>
                                        </p:attrNameLst>
                                      </p:cBhvr>
                                      <p:tavLst>
                                        <p:tav tm="0">
                                          <p:val>
                                            <p:fltVal val="0"/>
                                          </p:val>
                                        </p:tav>
                                        <p:tav tm="100000">
                                          <p:val>
                                            <p:strVal val="#ppt_w"/>
                                          </p:val>
                                        </p:tav>
                                      </p:tavLst>
                                    </p:anim>
                                    <p:anim calcmode="lin" valueType="num">
                                      <p:cBhvr>
                                        <p:cTn id="85" dur="300" fill="hold"/>
                                        <p:tgtEl>
                                          <p:spTgt spid="44"/>
                                        </p:tgtEl>
                                        <p:attrNameLst>
                                          <p:attrName>ppt_h</p:attrName>
                                        </p:attrNameLst>
                                      </p:cBhvr>
                                      <p:tavLst>
                                        <p:tav tm="0">
                                          <p:val>
                                            <p:fltVal val="0"/>
                                          </p:val>
                                        </p:tav>
                                        <p:tav tm="100000">
                                          <p:val>
                                            <p:strVal val="#ppt_h"/>
                                          </p:val>
                                        </p:tav>
                                      </p:tavLst>
                                    </p:anim>
                                    <p:animEffect transition="in" filter="fade">
                                      <p:cBhvr>
                                        <p:cTn id="86" dur="300"/>
                                        <p:tgtEl>
                                          <p:spTgt spid="44"/>
                                        </p:tgtEl>
                                      </p:cBhvr>
                                    </p:animEffect>
                                  </p:childTnLst>
                                </p:cTn>
                              </p:par>
                            </p:childTnLst>
                          </p:cTn>
                        </p:par>
                        <p:par>
                          <p:cTn id="87" fill="hold">
                            <p:stCondLst>
                              <p:cond delay="8500"/>
                            </p:stCondLst>
                            <p:childTnLst>
                              <p:par>
                                <p:cTn id="88" presetID="6" presetClass="emph" presetSubtype="0" autoRev="1" fill="hold" grpId="1" nodeType="afterEffect">
                                  <p:stCondLst>
                                    <p:cond delay="0"/>
                                  </p:stCondLst>
                                  <p:childTnLst>
                                    <p:animScale>
                                      <p:cBhvr>
                                        <p:cTn id="89" dur="150" fill="hold"/>
                                        <p:tgtEl>
                                          <p:spTgt spid="44"/>
                                        </p:tgtEl>
                                      </p:cBhvr>
                                      <p:by x="110000" y="110000"/>
                                    </p:animScale>
                                  </p:childTnLst>
                                </p:cTn>
                              </p:par>
                            </p:childTnLst>
                          </p:cTn>
                        </p:par>
                        <p:par>
                          <p:cTn id="90" fill="hold">
                            <p:stCondLst>
                              <p:cond delay="9000"/>
                            </p:stCondLst>
                            <p:childTnLst>
                              <p:par>
                                <p:cTn id="91" presetID="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additive="base">
                                        <p:cTn id="93" dur="600" fill="hold"/>
                                        <p:tgtEl>
                                          <p:spTgt spid="7"/>
                                        </p:tgtEl>
                                        <p:attrNameLst>
                                          <p:attrName>ppt_x</p:attrName>
                                        </p:attrNameLst>
                                      </p:cBhvr>
                                      <p:tavLst>
                                        <p:tav tm="0">
                                          <p:val>
                                            <p:strVal val="#ppt_x"/>
                                          </p:val>
                                        </p:tav>
                                        <p:tav tm="100000">
                                          <p:val>
                                            <p:strVal val="#ppt_x"/>
                                          </p:val>
                                        </p:tav>
                                      </p:tavLst>
                                    </p:anim>
                                    <p:anim calcmode="lin" valueType="num">
                                      <p:cBhvr additive="base">
                                        <p:cTn id="94" dur="600" fill="hold"/>
                                        <p:tgtEl>
                                          <p:spTgt spid="7"/>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50"/>
                                        </p:tgtEl>
                                        <p:attrNameLst>
                                          <p:attrName>style.visibility</p:attrName>
                                        </p:attrNameLst>
                                      </p:cBhvr>
                                      <p:to>
                                        <p:strVal val="visible"/>
                                      </p:to>
                                    </p:set>
                                    <p:anim calcmode="lin" valueType="num">
                                      <p:cBhvr additive="base">
                                        <p:cTn id="97" dur="600" fill="hold"/>
                                        <p:tgtEl>
                                          <p:spTgt spid="50"/>
                                        </p:tgtEl>
                                        <p:attrNameLst>
                                          <p:attrName>ppt_x</p:attrName>
                                        </p:attrNameLst>
                                      </p:cBhvr>
                                      <p:tavLst>
                                        <p:tav tm="0">
                                          <p:val>
                                            <p:strVal val="#ppt_x"/>
                                          </p:val>
                                        </p:tav>
                                        <p:tav tm="100000">
                                          <p:val>
                                            <p:strVal val="#ppt_x"/>
                                          </p:val>
                                        </p:tav>
                                      </p:tavLst>
                                    </p:anim>
                                    <p:anim calcmode="lin" valueType="num">
                                      <p:cBhvr additive="base">
                                        <p:cTn id="98" dur="600" fill="hold"/>
                                        <p:tgtEl>
                                          <p:spTgt spid="50"/>
                                        </p:tgtEl>
                                        <p:attrNameLst>
                                          <p:attrName>ppt_y</p:attrName>
                                        </p:attrNameLst>
                                      </p:cBhvr>
                                      <p:tavLst>
                                        <p:tav tm="0">
                                          <p:val>
                                            <p:strVal val="1+#ppt_h/2"/>
                                          </p:val>
                                        </p:tav>
                                        <p:tav tm="100000">
                                          <p:val>
                                            <p:strVal val="#ppt_y"/>
                                          </p:val>
                                        </p:tav>
                                      </p:tavLst>
                                    </p:anim>
                                  </p:childTnLst>
                                </p:cTn>
                              </p:par>
                            </p:childTnLst>
                          </p:cTn>
                        </p:par>
                        <p:par>
                          <p:cTn id="99" fill="hold">
                            <p:stCondLst>
                              <p:cond delay="10000"/>
                            </p:stCondLst>
                            <p:childTnLst>
                              <p:par>
                                <p:cTn id="100" presetID="21" presetClass="entr" presetSubtype="1" fill="hold" grpId="0"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wheel(1)">
                                      <p:cBhvr>
                                        <p:cTn id="102" dur="500"/>
                                        <p:tgtEl>
                                          <p:spTgt spid="34"/>
                                        </p:tgtEl>
                                      </p:cBhvr>
                                    </p:animEffect>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 calcmode="lin" valueType="num">
                                      <p:cBhvr>
                                        <p:cTn id="106" dur="300" fill="hold"/>
                                        <p:tgtEl>
                                          <p:spTgt spid="43"/>
                                        </p:tgtEl>
                                        <p:attrNameLst>
                                          <p:attrName>ppt_w</p:attrName>
                                        </p:attrNameLst>
                                      </p:cBhvr>
                                      <p:tavLst>
                                        <p:tav tm="0">
                                          <p:val>
                                            <p:fltVal val="0"/>
                                          </p:val>
                                        </p:tav>
                                        <p:tav tm="100000">
                                          <p:val>
                                            <p:strVal val="#ppt_w"/>
                                          </p:val>
                                        </p:tav>
                                      </p:tavLst>
                                    </p:anim>
                                    <p:anim calcmode="lin" valueType="num">
                                      <p:cBhvr>
                                        <p:cTn id="107" dur="300" fill="hold"/>
                                        <p:tgtEl>
                                          <p:spTgt spid="43"/>
                                        </p:tgtEl>
                                        <p:attrNameLst>
                                          <p:attrName>ppt_h</p:attrName>
                                        </p:attrNameLst>
                                      </p:cBhvr>
                                      <p:tavLst>
                                        <p:tav tm="0">
                                          <p:val>
                                            <p:fltVal val="0"/>
                                          </p:val>
                                        </p:tav>
                                        <p:tav tm="100000">
                                          <p:val>
                                            <p:strVal val="#ppt_h"/>
                                          </p:val>
                                        </p:tav>
                                      </p:tavLst>
                                    </p:anim>
                                    <p:animEffect transition="in" filter="fade">
                                      <p:cBhvr>
                                        <p:cTn id="108" dur="300"/>
                                        <p:tgtEl>
                                          <p:spTgt spid="43"/>
                                        </p:tgtEl>
                                      </p:cBhvr>
                                    </p:animEffect>
                                  </p:childTnLst>
                                </p:cTn>
                              </p:par>
                            </p:childTnLst>
                          </p:cTn>
                        </p:par>
                        <p:par>
                          <p:cTn id="109" fill="hold">
                            <p:stCondLst>
                              <p:cond delay="11000"/>
                            </p:stCondLst>
                            <p:childTnLst>
                              <p:par>
                                <p:cTn id="110" presetID="6" presetClass="emph" presetSubtype="0" autoRev="1" fill="hold" grpId="1" nodeType="afterEffect">
                                  <p:stCondLst>
                                    <p:cond delay="0"/>
                                  </p:stCondLst>
                                  <p:childTnLst>
                                    <p:animScale>
                                      <p:cBhvr>
                                        <p:cTn id="111" dur="150" fill="hold"/>
                                        <p:tgtEl>
                                          <p:spTgt spid="4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4" grpId="0" animBg="1"/>
      <p:bldP spid="35" grpId="0" animBg="1"/>
      <p:bldP spid="36" grpId="0" animBg="1"/>
      <p:bldP spid="41" grpId="0"/>
      <p:bldP spid="41" grpId="1"/>
      <p:bldP spid="42" grpId="0"/>
      <p:bldP spid="42" grpId="1"/>
      <p:bldP spid="43" grpId="0"/>
      <p:bldP spid="43" grpId="1"/>
      <p:bldP spid="44" grpId="0"/>
      <p:bldP spid="44" grpId="1"/>
      <p:bldP spid="45" grpId="0"/>
      <p:bldP spid="45" grpId="1"/>
      <p:bldP spid="46" grpId="0"/>
      <p:bldP spid="47" grpId="0"/>
      <p:bldP spid="48" grpId="0"/>
      <p:bldP spid="49"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4"/>
          <a:srcRect l="1689"/>
          <a:stretch>
            <a:fillRect/>
          </a:stretch>
        </p:blipFill>
        <p:spPr>
          <a:xfrm>
            <a:off x="12442" y="0"/>
            <a:ext cx="9131557" cy="5148082"/>
          </a:xfrm>
          <a:prstGeom prst="rect">
            <a:avLst/>
          </a:prstGeom>
        </p:spPr>
      </p:pic>
      <p:sp>
        <p:nvSpPr>
          <p:cNvPr id="3" name="MH_Other_1"/>
          <p:cNvSpPr/>
          <p:nvPr>
            <p:custDataLst>
              <p:tags r:id="rId1"/>
            </p:custDataLst>
          </p:nvPr>
        </p:nvSpPr>
        <p:spPr>
          <a:xfrm>
            <a:off x="3870829" y="2040408"/>
            <a:ext cx="892568" cy="892570"/>
          </a:xfrm>
          <a:custGeom>
            <a:avLst/>
            <a:gdLst>
              <a:gd name="connsiteX0" fmla="*/ 349985 w 663588"/>
              <a:gd name="connsiteY0" fmla="*/ 142900 h 663588"/>
              <a:gd name="connsiteX1" fmla="*/ 482976 w 663588"/>
              <a:gd name="connsiteY1" fmla="*/ 211390 h 663588"/>
              <a:gd name="connsiteX2" fmla="*/ 460097 w 663588"/>
              <a:gd name="connsiteY2" fmla="*/ 486849 h 663588"/>
              <a:gd name="connsiteX3" fmla="*/ 260810 w 663588"/>
              <a:gd name="connsiteY3" fmla="*/ 655570 h 663588"/>
              <a:gd name="connsiteX4" fmla="*/ 202645 w 663588"/>
              <a:gd name="connsiteY4" fmla="*/ 637514 h 663588"/>
              <a:gd name="connsiteX5" fmla="*/ 6741 w 663588"/>
              <a:gd name="connsiteY5" fmla="*/ 398662 h 663588"/>
              <a:gd name="connsiteX6" fmla="*/ 3010 w 663588"/>
              <a:gd name="connsiteY6" fmla="*/ 361650 h 663588"/>
              <a:gd name="connsiteX7" fmla="*/ 207517 w 663588"/>
              <a:gd name="connsiteY7" fmla="*/ 188510 h 663588"/>
              <a:gd name="connsiteX8" fmla="*/ 349985 w 663588"/>
              <a:gd name="connsiteY8" fmla="*/ 142900 h 663588"/>
              <a:gd name="connsiteX9" fmla="*/ 331794 w 663588"/>
              <a:gd name="connsiteY9" fmla="*/ 0 h 663588"/>
              <a:gd name="connsiteX10" fmla="*/ 663588 w 663588"/>
              <a:gd name="connsiteY10" fmla="*/ 331794 h 663588"/>
              <a:gd name="connsiteX11" fmla="*/ 331794 w 663588"/>
              <a:gd name="connsiteY11" fmla="*/ 663588 h 663588"/>
              <a:gd name="connsiteX12" fmla="*/ 278642 w 663588"/>
              <a:gd name="connsiteY12" fmla="*/ 658230 h 663588"/>
              <a:gd name="connsiteX13" fmla="*/ 471280 w 663588"/>
              <a:gd name="connsiteY13" fmla="*/ 495139 h 663588"/>
              <a:gd name="connsiteX14" fmla="*/ 495745 w 663588"/>
              <a:gd name="connsiteY14" fmla="*/ 200580 h 663588"/>
              <a:gd name="connsiteX15" fmla="*/ 495746 w 663588"/>
              <a:gd name="connsiteY15" fmla="*/ 200580 h 663588"/>
              <a:gd name="connsiteX16" fmla="*/ 201187 w 663588"/>
              <a:gd name="connsiteY16" fmla="*/ 176113 h 663588"/>
              <a:gd name="connsiteX17" fmla="*/ 1361 w 663588"/>
              <a:gd name="connsiteY17" fmla="*/ 345290 h 663588"/>
              <a:gd name="connsiteX18" fmla="*/ 0 w 663588"/>
              <a:gd name="connsiteY18" fmla="*/ 331794 h 663588"/>
              <a:gd name="connsiteX19" fmla="*/ 331794 w 663588"/>
              <a:gd name="connsiteY19" fmla="*/ 0 h 66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3588" h="663588">
                <a:moveTo>
                  <a:pt x="349985" y="142900"/>
                </a:moveTo>
                <a:cubicBezTo>
                  <a:pt x="399833" y="147041"/>
                  <a:pt x="448102" y="170198"/>
                  <a:pt x="482976" y="211390"/>
                </a:cubicBezTo>
                <a:cubicBezTo>
                  <a:pt x="552725" y="293774"/>
                  <a:pt x="542481" y="417101"/>
                  <a:pt x="460097" y="486849"/>
                </a:cubicBezTo>
                <a:lnTo>
                  <a:pt x="260810" y="655570"/>
                </a:lnTo>
                <a:lnTo>
                  <a:pt x="202645" y="637514"/>
                </a:lnTo>
                <a:cubicBezTo>
                  <a:pt x="103407" y="595540"/>
                  <a:pt x="28840" y="506657"/>
                  <a:pt x="6741" y="398662"/>
                </a:cubicBezTo>
                <a:lnTo>
                  <a:pt x="3010" y="361650"/>
                </a:lnTo>
                <a:lnTo>
                  <a:pt x="207517" y="188510"/>
                </a:lnTo>
                <a:cubicBezTo>
                  <a:pt x="248709" y="153636"/>
                  <a:pt x="300137" y="138760"/>
                  <a:pt x="349985" y="142900"/>
                </a:cubicBezTo>
                <a:close/>
                <a:moveTo>
                  <a:pt x="331794" y="0"/>
                </a:moveTo>
                <a:cubicBezTo>
                  <a:pt x="515039" y="0"/>
                  <a:pt x="663588" y="148549"/>
                  <a:pt x="663588" y="331794"/>
                </a:cubicBezTo>
                <a:cubicBezTo>
                  <a:pt x="663588" y="515039"/>
                  <a:pt x="515039" y="663588"/>
                  <a:pt x="331794" y="663588"/>
                </a:cubicBezTo>
                <a:lnTo>
                  <a:pt x="278642" y="658230"/>
                </a:lnTo>
                <a:lnTo>
                  <a:pt x="471280" y="495139"/>
                </a:lnTo>
                <a:cubicBezTo>
                  <a:pt x="559376" y="420555"/>
                  <a:pt x="570330" y="288677"/>
                  <a:pt x="495745" y="200580"/>
                </a:cubicBezTo>
                <a:lnTo>
                  <a:pt x="495746" y="200580"/>
                </a:lnTo>
                <a:cubicBezTo>
                  <a:pt x="421162" y="112483"/>
                  <a:pt x="289283" y="101529"/>
                  <a:pt x="201187" y="176113"/>
                </a:cubicBezTo>
                <a:lnTo>
                  <a:pt x="1361" y="345290"/>
                </a:lnTo>
                <a:lnTo>
                  <a:pt x="0" y="331794"/>
                </a:lnTo>
                <a:cubicBezTo>
                  <a:pt x="0" y="148549"/>
                  <a:pt x="148549" y="0"/>
                  <a:pt x="33179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rgbClr val="FFFFFF"/>
                </a:solidFill>
              </a:rPr>
              <a:t>04</a:t>
            </a:r>
            <a:endParaRPr lang="zh-CN" altLang="en-US" sz="2400" dirty="0">
              <a:solidFill>
                <a:srgbClr val="FFFFFF"/>
              </a:solidFill>
            </a:endParaRPr>
          </a:p>
        </p:txBody>
      </p:sp>
      <p:sp>
        <p:nvSpPr>
          <p:cNvPr id="4" name="矩形 3"/>
          <p:cNvSpPr/>
          <p:nvPr/>
        </p:nvSpPr>
        <p:spPr>
          <a:xfrm>
            <a:off x="5004048" y="2140496"/>
            <a:ext cx="2342087" cy="323165"/>
          </a:xfrm>
          <a:prstGeom prst="rect">
            <a:avLst/>
          </a:prstGeom>
        </p:spPr>
        <p:txBody>
          <a:bodyPr wrap="square" lIns="0" tIns="0" rIns="0" bIns="0">
            <a:spAutoFit/>
          </a:bodyPr>
          <a:lstStyle/>
          <a:p>
            <a:pPr>
              <a:lnSpc>
                <a:spcPct val="13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明年工作计划</a:t>
            </a:r>
          </a:p>
        </p:txBody>
      </p:sp>
      <p:sp>
        <p:nvSpPr>
          <p:cNvPr id="5" name="TextBox 11"/>
          <p:cNvSpPr txBox="1"/>
          <p:nvPr/>
        </p:nvSpPr>
        <p:spPr>
          <a:xfrm>
            <a:off x="4926194" y="2507869"/>
            <a:ext cx="1319521" cy="164648"/>
          </a:xfrm>
          <a:prstGeom prst="rect">
            <a:avLst/>
          </a:prstGeom>
          <a:noFill/>
        </p:spPr>
        <p:txBody>
          <a:bodyPr wrap="square" lIns="48756" tIns="24378" rIns="48756" bIns="24378" rtlCol="0">
            <a:spAutoFit/>
          </a:bodyPr>
          <a:lstStyle/>
          <a:p>
            <a:pPr marL="91440" lvl="1" indent="-91440">
              <a:buFont typeface="Arial" panose="020B0604020202020204" pitchFamily="34" charset="0"/>
              <a:buChar char="•"/>
            </a:pPr>
            <a:r>
              <a:rPr lang="zh-CN" altLang="en-US" sz="7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7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24"/>
          <p:cNvSpPr txBox="1"/>
          <p:nvPr/>
        </p:nvSpPr>
        <p:spPr>
          <a:xfrm>
            <a:off x="5981560" y="2507869"/>
            <a:ext cx="1319521" cy="164648"/>
          </a:xfrm>
          <a:prstGeom prst="rect">
            <a:avLst/>
          </a:prstGeom>
          <a:noFill/>
        </p:spPr>
        <p:txBody>
          <a:bodyPr wrap="square" lIns="48756" tIns="24378" rIns="48756" bIns="24378" rtlCol="0">
            <a:spAutoFit/>
          </a:bodyPr>
          <a:lstStyle/>
          <a:p>
            <a:pPr marL="91440" lvl="1" indent="-91440">
              <a:buFont typeface="Arial" panose="020B0604020202020204" pitchFamily="34" charset="0"/>
              <a:buChar char="•"/>
            </a:pPr>
            <a:r>
              <a:rPr lang="zh-CN" altLang="en-US" sz="7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7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11"/>
          <p:cNvSpPr txBox="1"/>
          <p:nvPr/>
        </p:nvSpPr>
        <p:spPr>
          <a:xfrm>
            <a:off x="4926194" y="2704169"/>
            <a:ext cx="1319521" cy="164648"/>
          </a:xfrm>
          <a:prstGeom prst="rect">
            <a:avLst/>
          </a:prstGeom>
          <a:noFill/>
        </p:spPr>
        <p:txBody>
          <a:bodyPr wrap="square" lIns="48756" tIns="24378" rIns="48756" bIns="24378" rtlCol="0">
            <a:spAutoFit/>
          </a:bodyPr>
          <a:lstStyle/>
          <a:p>
            <a:pPr marL="91440" lvl="1" indent="-91440">
              <a:buFont typeface="Arial" panose="020B0604020202020204" pitchFamily="34" charset="0"/>
              <a:buChar char="•"/>
            </a:pPr>
            <a:r>
              <a:rPr lang="zh-CN" altLang="en-US" sz="7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7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TextBox 11"/>
          <p:cNvSpPr txBox="1"/>
          <p:nvPr/>
        </p:nvSpPr>
        <p:spPr>
          <a:xfrm>
            <a:off x="5981560" y="2704169"/>
            <a:ext cx="1319521" cy="164648"/>
          </a:xfrm>
          <a:prstGeom prst="rect">
            <a:avLst/>
          </a:prstGeom>
          <a:noFill/>
        </p:spPr>
        <p:txBody>
          <a:bodyPr wrap="square" lIns="48756" tIns="24378" rIns="48756" bIns="24378" rtlCol="0">
            <a:spAutoFit/>
          </a:bodyPr>
          <a:lstStyle/>
          <a:p>
            <a:pPr marL="91440" lvl="1" indent="-91440">
              <a:buFont typeface="Arial" panose="020B0604020202020204" pitchFamily="34" charset="0"/>
              <a:buChar char="•"/>
            </a:pPr>
            <a:r>
              <a:rPr lang="zh-CN" altLang="en-US" sz="7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7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3" presetClass="entr" presetSubtype="3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4*#ppt_w"/>
                                          </p:val>
                                        </p:tav>
                                        <p:tav tm="100000">
                                          <p:val>
                                            <p:strVal val="#ppt_w"/>
                                          </p:val>
                                        </p:tav>
                                      </p:tavLst>
                                    </p:anim>
                                    <p:anim calcmode="lin" valueType="num">
                                      <p:cBhvr>
                                        <p:cTn id="14" dur="500" fill="hold"/>
                                        <p:tgtEl>
                                          <p:spTgt spid="4"/>
                                        </p:tgtEl>
                                        <p:attrNameLst>
                                          <p:attrName>ppt_h</p:attrName>
                                        </p:attrNameLst>
                                      </p:cBhvr>
                                      <p:tavLst>
                                        <p:tav tm="0">
                                          <p:val>
                                            <p:strVal val="4*#ppt_h"/>
                                          </p:val>
                                        </p:tav>
                                        <p:tav tm="100000">
                                          <p:val>
                                            <p:strVal val="#ppt_h"/>
                                          </p:val>
                                        </p:tav>
                                      </p:tavLst>
                                    </p:anim>
                                  </p:childTnLst>
                                </p:cTn>
                              </p:par>
                            </p:childTnLst>
                          </p:cTn>
                        </p:par>
                        <p:par>
                          <p:cTn id="15" fill="hold">
                            <p:stCondLst>
                              <p:cond delay="1500"/>
                            </p:stCondLst>
                            <p:childTnLst>
                              <p:par>
                                <p:cTn id="16" presetID="1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ppt_x</p:attrName>
                                        </p:attrNameLst>
                                      </p:cBhvr>
                                      <p:tavLst>
                                        <p:tav tm="0">
                                          <p:val>
                                            <p:strVal val="#ppt_x-#ppt_w*1.125000"/>
                                          </p:val>
                                        </p:tav>
                                        <p:tav tm="100000">
                                          <p:val>
                                            <p:strVal val="#ppt_x"/>
                                          </p:val>
                                        </p:tav>
                                      </p:tavLst>
                                    </p:anim>
                                    <p:animEffect transition="in" filter="wipe(right)">
                                      <p:cBhvr>
                                        <p:cTn id="19" dur="500"/>
                                        <p:tgtEl>
                                          <p:spTgt spid="5"/>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ppt_x</p:attrName>
                                        </p:attrNameLst>
                                      </p:cBhvr>
                                      <p:tavLst>
                                        <p:tav tm="0">
                                          <p:val>
                                            <p:strVal val="#ppt_x-#ppt_w*1.125000"/>
                                          </p:val>
                                        </p:tav>
                                        <p:tav tm="100000">
                                          <p:val>
                                            <p:strVal val="#ppt_x"/>
                                          </p:val>
                                        </p:tav>
                                      </p:tavLst>
                                    </p:anim>
                                    <p:animEffect transition="in" filter="wipe(right)">
                                      <p:cBhvr>
                                        <p:cTn id="24" dur="500"/>
                                        <p:tgtEl>
                                          <p:spTgt spid="6"/>
                                        </p:tgtEl>
                                      </p:cBhvr>
                                    </p:animEffect>
                                  </p:childTnLst>
                                </p:cTn>
                              </p:par>
                            </p:childTnLst>
                          </p:cTn>
                        </p:par>
                        <p:par>
                          <p:cTn id="25" fill="hold">
                            <p:stCondLst>
                              <p:cond delay="2500"/>
                            </p:stCondLst>
                            <p:childTnLst>
                              <p:par>
                                <p:cTn id="26" presetID="1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p:tgtEl>
                                          <p:spTgt spid="7"/>
                                        </p:tgtEl>
                                        <p:attrNameLst>
                                          <p:attrName>ppt_x</p:attrName>
                                        </p:attrNameLst>
                                      </p:cBhvr>
                                      <p:tavLst>
                                        <p:tav tm="0">
                                          <p:val>
                                            <p:strVal val="#ppt_x-#ppt_w*1.125000"/>
                                          </p:val>
                                        </p:tav>
                                        <p:tav tm="100000">
                                          <p:val>
                                            <p:strVal val="#ppt_x"/>
                                          </p:val>
                                        </p:tav>
                                      </p:tavLst>
                                    </p:anim>
                                    <p:animEffect transition="in" filter="wipe(right)">
                                      <p:cBhvr>
                                        <p:cTn id="29" dur="500"/>
                                        <p:tgtEl>
                                          <p:spTgt spid="7"/>
                                        </p:tgtEl>
                                      </p:cBhvr>
                                    </p:animEffect>
                                  </p:childTnLst>
                                </p:cTn>
                              </p:par>
                            </p:childTnLst>
                          </p:cTn>
                        </p:par>
                        <p:par>
                          <p:cTn id="30" fill="hold">
                            <p:stCondLst>
                              <p:cond delay="3000"/>
                            </p:stCondLst>
                            <p:childTnLst>
                              <p:par>
                                <p:cTn id="31" presetID="1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ppt_x</p:attrName>
                                        </p:attrNameLst>
                                      </p:cBhvr>
                                      <p:tavLst>
                                        <p:tav tm="0">
                                          <p:val>
                                            <p:strVal val="#ppt_x-#ppt_w*1.125000"/>
                                          </p:val>
                                        </p:tav>
                                        <p:tav tm="100000">
                                          <p:val>
                                            <p:strVal val="#ppt_x"/>
                                          </p:val>
                                        </p:tav>
                                      </p:tavLst>
                                    </p:anim>
                                    <p:animEffect transition="in" filter="wipe(righ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3"/>
          <a:srcRect l="94711" t="5838" b="58324"/>
          <a:stretch>
            <a:fillRect/>
          </a:stretch>
        </p:blipFill>
        <p:spPr>
          <a:xfrm>
            <a:off x="-1" y="1"/>
            <a:ext cx="915183" cy="3436640"/>
          </a:xfrm>
          <a:prstGeom prst="rect">
            <a:avLst/>
          </a:prstGeom>
        </p:spPr>
      </p:pic>
      <p:grpSp>
        <p:nvGrpSpPr>
          <p:cNvPr id="18" name="组合 17"/>
          <p:cNvGrpSpPr/>
          <p:nvPr/>
        </p:nvGrpSpPr>
        <p:grpSpPr>
          <a:xfrm>
            <a:off x="1837649" y="1942037"/>
            <a:ext cx="1321113" cy="1435372"/>
            <a:chOff x="1746251" y="3409950"/>
            <a:chExt cx="1762125" cy="1914525"/>
          </a:xfrm>
        </p:grpSpPr>
        <p:sp>
          <p:nvSpPr>
            <p:cNvPr id="4" name="MH_Other_1"/>
            <p:cNvSpPr/>
            <p:nvPr>
              <p:custDataLst>
                <p:tags r:id="rId9"/>
              </p:custDataLst>
            </p:nvPr>
          </p:nvSpPr>
          <p:spPr>
            <a:xfrm>
              <a:off x="2713039" y="3409950"/>
              <a:ext cx="795337" cy="795338"/>
            </a:xfrm>
            <a:custGeom>
              <a:avLst/>
              <a:gdLst>
                <a:gd name="connsiteX0" fmla="*/ 349985 w 663588"/>
                <a:gd name="connsiteY0" fmla="*/ 142900 h 663588"/>
                <a:gd name="connsiteX1" fmla="*/ 482976 w 663588"/>
                <a:gd name="connsiteY1" fmla="*/ 211390 h 663588"/>
                <a:gd name="connsiteX2" fmla="*/ 460097 w 663588"/>
                <a:gd name="connsiteY2" fmla="*/ 486849 h 663588"/>
                <a:gd name="connsiteX3" fmla="*/ 260810 w 663588"/>
                <a:gd name="connsiteY3" fmla="*/ 655570 h 663588"/>
                <a:gd name="connsiteX4" fmla="*/ 202645 w 663588"/>
                <a:gd name="connsiteY4" fmla="*/ 637514 h 663588"/>
                <a:gd name="connsiteX5" fmla="*/ 6741 w 663588"/>
                <a:gd name="connsiteY5" fmla="*/ 398662 h 663588"/>
                <a:gd name="connsiteX6" fmla="*/ 3010 w 663588"/>
                <a:gd name="connsiteY6" fmla="*/ 361650 h 663588"/>
                <a:gd name="connsiteX7" fmla="*/ 207517 w 663588"/>
                <a:gd name="connsiteY7" fmla="*/ 188510 h 663588"/>
                <a:gd name="connsiteX8" fmla="*/ 349985 w 663588"/>
                <a:gd name="connsiteY8" fmla="*/ 142900 h 663588"/>
                <a:gd name="connsiteX9" fmla="*/ 331794 w 663588"/>
                <a:gd name="connsiteY9" fmla="*/ 0 h 663588"/>
                <a:gd name="connsiteX10" fmla="*/ 663588 w 663588"/>
                <a:gd name="connsiteY10" fmla="*/ 331794 h 663588"/>
                <a:gd name="connsiteX11" fmla="*/ 331794 w 663588"/>
                <a:gd name="connsiteY11" fmla="*/ 663588 h 663588"/>
                <a:gd name="connsiteX12" fmla="*/ 278642 w 663588"/>
                <a:gd name="connsiteY12" fmla="*/ 658230 h 663588"/>
                <a:gd name="connsiteX13" fmla="*/ 471280 w 663588"/>
                <a:gd name="connsiteY13" fmla="*/ 495139 h 663588"/>
                <a:gd name="connsiteX14" fmla="*/ 495745 w 663588"/>
                <a:gd name="connsiteY14" fmla="*/ 200580 h 663588"/>
                <a:gd name="connsiteX15" fmla="*/ 495746 w 663588"/>
                <a:gd name="connsiteY15" fmla="*/ 200580 h 663588"/>
                <a:gd name="connsiteX16" fmla="*/ 201187 w 663588"/>
                <a:gd name="connsiteY16" fmla="*/ 176113 h 663588"/>
                <a:gd name="connsiteX17" fmla="*/ 1361 w 663588"/>
                <a:gd name="connsiteY17" fmla="*/ 345290 h 663588"/>
                <a:gd name="connsiteX18" fmla="*/ 0 w 663588"/>
                <a:gd name="connsiteY18" fmla="*/ 331794 h 663588"/>
                <a:gd name="connsiteX19" fmla="*/ 331794 w 663588"/>
                <a:gd name="connsiteY19" fmla="*/ 0 h 66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3588" h="663588">
                  <a:moveTo>
                    <a:pt x="349985" y="142900"/>
                  </a:moveTo>
                  <a:cubicBezTo>
                    <a:pt x="399833" y="147041"/>
                    <a:pt x="448102" y="170198"/>
                    <a:pt x="482976" y="211390"/>
                  </a:cubicBezTo>
                  <a:cubicBezTo>
                    <a:pt x="552725" y="293774"/>
                    <a:pt x="542481" y="417101"/>
                    <a:pt x="460097" y="486849"/>
                  </a:cubicBezTo>
                  <a:lnTo>
                    <a:pt x="260810" y="655570"/>
                  </a:lnTo>
                  <a:lnTo>
                    <a:pt x="202645" y="637514"/>
                  </a:lnTo>
                  <a:cubicBezTo>
                    <a:pt x="103407" y="595540"/>
                    <a:pt x="28840" y="506657"/>
                    <a:pt x="6741" y="398662"/>
                  </a:cubicBezTo>
                  <a:lnTo>
                    <a:pt x="3010" y="361650"/>
                  </a:lnTo>
                  <a:lnTo>
                    <a:pt x="207517" y="188510"/>
                  </a:lnTo>
                  <a:cubicBezTo>
                    <a:pt x="248709" y="153636"/>
                    <a:pt x="300137" y="138760"/>
                    <a:pt x="349985" y="142900"/>
                  </a:cubicBezTo>
                  <a:close/>
                  <a:moveTo>
                    <a:pt x="331794" y="0"/>
                  </a:moveTo>
                  <a:cubicBezTo>
                    <a:pt x="515039" y="0"/>
                    <a:pt x="663588" y="148549"/>
                    <a:pt x="663588" y="331794"/>
                  </a:cubicBezTo>
                  <a:cubicBezTo>
                    <a:pt x="663588" y="515039"/>
                    <a:pt x="515039" y="663588"/>
                    <a:pt x="331794" y="663588"/>
                  </a:cubicBezTo>
                  <a:lnTo>
                    <a:pt x="278642" y="658230"/>
                  </a:lnTo>
                  <a:lnTo>
                    <a:pt x="471280" y="495139"/>
                  </a:lnTo>
                  <a:cubicBezTo>
                    <a:pt x="559376" y="420555"/>
                    <a:pt x="570330" y="288677"/>
                    <a:pt x="495745" y="200580"/>
                  </a:cubicBezTo>
                  <a:lnTo>
                    <a:pt x="495746" y="200580"/>
                  </a:lnTo>
                  <a:cubicBezTo>
                    <a:pt x="421162" y="112483"/>
                    <a:pt x="289283" y="101529"/>
                    <a:pt x="201187" y="176113"/>
                  </a:cubicBezTo>
                  <a:lnTo>
                    <a:pt x="1361" y="345290"/>
                  </a:lnTo>
                  <a:lnTo>
                    <a:pt x="0" y="331794"/>
                  </a:lnTo>
                  <a:cubicBezTo>
                    <a:pt x="0" y="148549"/>
                    <a:pt x="148549" y="0"/>
                    <a:pt x="33179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80" dirty="0">
                  <a:solidFill>
                    <a:srgbClr val="FFFFFF"/>
                  </a:solidFill>
                </a:rPr>
                <a:t>01</a:t>
              </a:r>
              <a:endParaRPr lang="zh-CN" altLang="en-US" sz="1280" dirty="0">
                <a:solidFill>
                  <a:srgbClr val="FFFFFF"/>
                </a:solidFill>
              </a:endParaRPr>
            </a:p>
          </p:txBody>
        </p:sp>
        <p:sp>
          <p:nvSpPr>
            <p:cNvPr id="5" name="MH_SubTitle_1"/>
            <p:cNvSpPr/>
            <p:nvPr>
              <p:custDataLst>
                <p:tags r:id="rId10"/>
              </p:custDataLst>
            </p:nvPr>
          </p:nvSpPr>
          <p:spPr>
            <a:xfrm rot="19176637" flipH="1">
              <a:off x="1746251" y="4657725"/>
              <a:ext cx="1706563" cy="666750"/>
            </a:xfrm>
            <a:custGeom>
              <a:avLst/>
              <a:gdLst>
                <a:gd name="connsiteX0" fmla="*/ 302185 w 1423253"/>
                <a:gd name="connsiteY0" fmla="*/ 557176 h 557177"/>
                <a:gd name="connsiteX1" fmla="*/ 313708 w 1423253"/>
                <a:gd name="connsiteY1" fmla="*/ 539112 h 557177"/>
                <a:gd name="connsiteX2" fmla="*/ 1140428 w 1423253"/>
                <a:gd name="connsiteY2" fmla="*/ 539112 h 557177"/>
                <a:gd name="connsiteX3" fmla="*/ 1400952 w 1423253"/>
                <a:gd name="connsiteY3" fmla="*/ 278588 h 557177"/>
                <a:gd name="connsiteX4" fmla="*/ 1140428 w 1423253"/>
                <a:gd name="connsiteY4" fmla="*/ 18063 h 557177"/>
                <a:gd name="connsiteX5" fmla="*/ 0 w 1423253"/>
                <a:gd name="connsiteY5" fmla="*/ 18063 h 557177"/>
                <a:gd name="connsiteX6" fmla="*/ 1016 w 1423253"/>
                <a:gd name="connsiteY6" fmla="*/ 0 h 557177"/>
                <a:gd name="connsiteX7" fmla="*/ 1144665 w 1423253"/>
                <a:gd name="connsiteY7" fmla="*/ 0 h 557177"/>
                <a:gd name="connsiteX8" fmla="*/ 1423253 w 1423253"/>
                <a:gd name="connsiteY8" fmla="*/ 278589 h 557177"/>
                <a:gd name="connsiteX9" fmla="*/ 1423252 w 1423253"/>
                <a:gd name="connsiteY9" fmla="*/ 278589 h 557177"/>
                <a:gd name="connsiteX10" fmla="*/ 1144664 w 1423253"/>
                <a:gd name="connsiteY10" fmla="*/ 557177 h 55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3253" h="557177">
                  <a:moveTo>
                    <a:pt x="302185" y="557176"/>
                  </a:moveTo>
                  <a:lnTo>
                    <a:pt x="313708" y="539112"/>
                  </a:lnTo>
                  <a:lnTo>
                    <a:pt x="1140428" y="539112"/>
                  </a:lnTo>
                  <a:cubicBezTo>
                    <a:pt x="1284311" y="539112"/>
                    <a:pt x="1400952" y="422472"/>
                    <a:pt x="1400952" y="278588"/>
                  </a:cubicBezTo>
                  <a:cubicBezTo>
                    <a:pt x="1400952" y="134704"/>
                    <a:pt x="1284311" y="18063"/>
                    <a:pt x="1140428" y="18063"/>
                  </a:cubicBezTo>
                  <a:lnTo>
                    <a:pt x="0" y="18063"/>
                  </a:lnTo>
                  <a:lnTo>
                    <a:pt x="1016" y="0"/>
                  </a:lnTo>
                  <a:lnTo>
                    <a:pt x="1144665" y="0"/>
                  </a:lnTo>
                  <a:cubicBezTo>
                    <a:pt x="1298525" y="0"/>
                    <a:pt x="1423253" y="124728"/>
                    <a:pt x="1423253" y="278589"/>
                  </a:cubicBezTo>
                  <a:lnTo>
                    <a:pt x="1423252" y="278589"/>
                  </a:lnTo>
                  <a:cubicBezTo>
                    <a:pt x="1423252" y="432449"/>
                    <a:pt x="1298524" y="557177"/>
                    <a:pt x="1144664" y="557177"/>
                  </a:cubicBezTo>
                  <a:close/>
                </a:path>
              </a:pathLst>
            </a:custGeom>
            <a:solidFill>
              <a:srgbClr val="57B39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7500" lnSpcReduction="20000"/>
            </a:bodyPr>
            <a:lstStyle/>
            <a:p>
              <a:pPr algn="ctr">
                <a:lnSpc>
                  <a:spcPct val="13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年度工作概述</a:t>
              </a:r>
            </a:p>
          </p:txBody>
        </p:sp>
      </p:grpSp>
      <p:grpSp>
        <p:nvGrpSpPr>
          <p:cNvPr id="19" name="组合 18"/>
          <p:cNvGrpSpPr/>
          <p:nvPr/>
        </p:nvGrpSpPr>
        <p:grpSpPr>
          <a:xfrm>
            <a:off x="3106393" y="1942037"/>
            <a:ext cx="1319923" cy="1435372"/>
            <a:chOff x="3438526" y="3409950"/>
            <a:chExt cx="1760537" cy="1914525"/>
          </a:xfrm>
        </p:grpSpPr>
        <p:sp>
          <p:nvSpPr>
            <p:cNvPr id="6" name="MH_Other_2"/>
            <p:cNvSpPr/>
            <p:nvPr>
              <p:custDataLst>
                <p:tags r:id="rId7"/>
              </p:custDataLst>
            </p:nvPr>
          </p:nvSpPr>
          <p:spPr>
            <a:xfrm>
              <a:off x="4403725" y="3409950"/>
              <a:ext cx="795338" cy="795338"/>
            </a:xfrm>
            <a:custGeom>
              <a:avLst/>
              <a:gdLst>
                <a:gd name="connsiteX0" fmla="*/ 349985 w 663588"/>
                <a:gd name="connsiteY0" fmla="*/ 142900 h 663588"/>
                <a:gd name="connsiteX1" fmla="*/ 482976 w 663588"/>
                <a:gd name="connsiteY1" fmla="*/ 211390 h 663588"/>
                <a:gd name="connsiteX2" fmla="*/ 460097 w 663588"/>
                <a:gd name="connsiteY2" fmla="*/ 486849 h 663588"/>
                <a:gd name="connsiteX3" fmla="*/ 260810 w 663588"/>
                <a:gd name="connsiteY3" fmla="*/ 655570 h 663588"/>
                <a:gd name="connsiteX4" fmla="*/ 202645 w 663588"/>
                <a:gd name="connsiteY4" fmla="*/ 637514 h 663588"/>
                <a:gd name="connsiteX5" fmla="*/ 6741 w 663588"/>
                <a:gd name="connsiteY5" fmla="*/ 398662 h 663588"/>
                <a:gd name="connsiteX6" fmla="*/ 3010 w 663588"/>
                <a:gd name="connsiteY6" fmla="*/ 361650 h 663588"/>
                <a:gd name="connsiteX7" fmla="*/ 207517 w 663588"/>
                <a:gd name="connsiteY7" fmla="*/ 188510 h 663588"/>
                <a:gd name="connsiteX8" fmla="*/ 349985 w 663588"/>
                <a:gd name="connsiteY8" fmla="*/ 142900 h 663588"/>
                <a:gd name="connsiteX9" fmla="*/ 331794 w 663588"/>
                <a:gd name="connsiteY9" fmla="*/ 0 h 663588"/>
                <a:gd name="connsiteX10" fmla="*/ 663588 w 663588"/>
                <a:gd name="connsiteY10" fmla="*/ 331794 h 663588"/>
                <a:gd name="connsiteX11" fmla="*/ 331794 w 663588"/>
                <a:gd name="connsiteY11" fmla="*/ 663588 h 663588"/>
                <a:gd name="connsiteX12" fmla="*/ 278642 w 663588"/>
                <a:gd name="connsiteY12" fmla="*/ 658230 h 663588"/>
                <a:gd name="connsiteX13" fmla="*/ 471280 w 663588"/>
                <a:gd name="connsiteY13" fmla="*/ 495139 h 663588"/>
                <a:gd name="connsiteX14" fmla="*/ 495745 w 663588"/>
                <a:gd name="connsiteY14" fmla="*/ 200580 h 663588"/>
                <a:gd name="connsiteX15" fmla="*/ 495746 w 663588"/>
                <a:gd name="connsiteY15" fmla="*/ 200580 h 663588"/>
                <a:gd name="connsiteX16" fmla="*/ 201187 w 663588"/>
                <a:gd name="connsiteY16" fmla="*/ 176113 h 663588"/>
                <a:gd name="connsiteX17" fmla="*/ 1361 w 663588"/>
                <a:gd name="connsiteY17" fmla="*/ 345290 h 663588"/>
                <a:gd name="connsiteX18" fmla="*/ 0 w 663588"/>
                <a:gd name="connsiteY18" fmla="*/ 331794 h 663588"/>
                <a:gd name="connsiteX19" fmla="*/ 331794 w 663588"/>
                <a:gd name="connsiteY19" fmla="*/ 0 h 66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3588" h="663588">
                  <a:moveTo>
                    <a:pt x="349985" y="142900"/>
                  </a:moveTo>
                  <a:cubicBezTo>
                    <a:pt x="399833" y="147041"/>
                    <a:pt x="448102" y="170198"/>
                    <a:pt x="482976" y="211390"/>
                  </a:cubicBezTo>
                  <a:cubicBezTo>
                    <a:pt x="552725" y="293774"/>
                    <a:pt x="542481" y="417101"/>
                    <a:pt x="460097" y="486849"/>
                  </a:cubicBezTo>
                  <a:lnTo>
                    <a:pt x="260810" y="655570"/>
                  </a:lnTo>
                  <a:lnTo>
                    <a:pt x="202645" y="637514"/>
                  </a:lnTo>
                  <a:cubicBezTo>
                    <a:pt x="103407" y="595540"/>
                    <a:pt x="28840" y="506657"/>
                    <a:pt x="6741" y="398662"/>
                  </a:cubicBezTo>
                  <a:lnTo>
                    <a:pt x="3010" y="361650"/>
                  </a:lnTo>
                  <a:lnTo>
                    <a:pt x="207517" y="188510"/>
                  </a:lnTo>
                  <a:cubicBezTo>
                    <a:pt x="248709" y="153636"/>
                    <a:pt x="300137" y="138760"/>
                    <a:pt x="349985" y="142900"/>
                  </a:cubicBezTo>
                  <a:close/>
                  <a:moveTo>
                    <a:pt x="331794" y="0"/>
                  </a:moveTo>
                  <a:cubicBezTo>
                    <a:pt x="515039" y="0"/>
                    <a:pt x="663588" y="148549"/>
                    <a:pt x="663588" y="331794"/>
                  </a:cubicBezTo>
                  <a:cubicBezTo>
                    <a:pt x="663588" y="515039"/>
                    <a:pt x="515039" y="663588"/>
                    <a:pt x="331794" y="663588"/>
                  </a:cubicBezTo>
                  <a:lnTo>
                    <a:pt x="278642" y="658230"/>
                  </a:lnTo>
                  <a:lnTo>
                    <a:pt x="471280" y="495139"/>
                  </a:lnTo>
                  <a:cubicBezTo>
                    <a:pt x="559376" y="420555"/>
                    <a:pt x="570330" y="288677"/>
                    <a:pt x="495745" y="200580"/>
                  </a:cubicBezTo>
                  <a:lnTo>
                    <a:pt x="495746" y="200580"/>
                  </a:lnTo>
                  <a:cubicBezTo>
                    <a:pt x="421162" y="112483"/>
                    <a:pt x="289283" y="101529"/>
                    <a:pt x="201187" y="176113"/>
                  </a:cubicBezTo>
                  <a:lnTo>
                    <a:pt x="1361" y="345290"/>
                  </a:lnTo>
                  <a:lnTo>
                    <a:pt x="0" y="331794"/>
                  </a:lnTo>
                  <a:cubicBezTo>
                    <a:pt x="0" y="148549"/>
                    <a:pt x="148549" y="0"/>
                    <a:pt x="33179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80" dirty="0">
                  <a:solidFill>
                    <a:srgbClr val="FFFFFF"/>
                  </a:solidFill>
                </a:rPr>
                <a:t>02</a:t>
              </a:r>
              <a:endParaRPr lang="zh-CN" altLang="en-US" sz="1280" dirty="0">
                <a:solidFill>
                  <a:srgbClr val="FFFFFF"/>
                </a:solidFill>
              </a:endParaRPr>
            </a:p>
          </p:txBody>
        </p:sp>
        <p:sp>
          <p:nvSpPr>
            <p:cNvPr id="7" name="MH_SubTitle_2"/>
            <p:cNvSpPr/>
            <p:nvPr>
              <p:custDataLst>
                <p:tags r:id="rId8"/>
              </p:custDataLst>
            </p:nvPr>
          </p:nvSpPr>
          <p:spPr>
            <a:xfrm rot="19176637" flipH="1">
              <a:off x="3438526" y="4657725"/>
              <a:ext cx="1704975" cy="666750"/>
            </a:xfrm>
            <a:custGeom>
              <a:avLst/>
              <a:gdLst>
                <a:gd name="connsiteX0" fmla="*/ 302185 w 1423253"/>
                <a:gd name="connsiteY0" fmla="*/ 557176 h 557177"/>
                <a:gd name="connsiteX1" fmla="*/ 313708 w 1423253"/>
                <a:gd name="connsiteY1" fmla="*/ 539112 h 557177"/>
                <a:gd name="connsiteX2" fmla="*/ 1140428 w 1423253"/>
                <a:gd name="connsiteY2" fmla="*/ 539112 h 557177"/>
                <a:gd name="connsiteX3" fmla="*/ 1400952 w 1423253"/>
                <a:gd name="connsiteY3" fmla="*/ 278588 h 557177"/>
                <a:gd name="connsiteX4" fmla="*/ 1140428 w 1423253"/>
                <a:gd name="connsiteY4" fmla="*/ 18063 h 557177"/>
                <a:gd name="connsiteX5" fmla="*/ 0 w 1423253"/>
                <a:gd name="connsiteY5" fmla="*/ 18063 h 557177"/>
                <a:gd name="connsiteX6" fmla="*/ 1016 w 1423253"/>
                <a:gd name="connsiteY6" fmla="*/ 0 h 557177"/>
                <a:gd name="connsiteX7" fmla="*/ 1144665 w 1423253"/>
                <a:gd name="connsiteY7" fmla="*/ 0 h 557177"/>
                <a:gd name="connsiteX8" fmla="*/ 1423253 w 1423253"/>
                <a:gd name="connsiteY8" fmla="*/ 278589 h 557177"/>
                <a:gd name="connsiteX9" fmla="*/ 1423252 w 1423253"/>
                <a:gd name="connsiteY9" fmla="*/ 278589 h 557177"/>
                <a:gd name="connsiteX10" fmla="*/ 1144664 w 1423253"/>
                <a:gd name="connsiteY10" fmla="*/ 557177 h 55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3253" h="557177">
                  <a:moveTo>
                    <a:pt x="302185" y="557176"/>
                  </a:moveTo>
                  <a:lnTo>
                    <a:pt x="313708" y="539112"/>
                  </a:lnTo>
                  <a:lnTo>
                    <a:pt x="1140428" y="539112"/>
                  </a:lnTo>
                  <a:cubicBezTo>
                    <a:pt x="1284311" y="539112"/>
                    <a:pt x="1400952" y="422472"/>
                    <a:pt x="1400952" y="278588"/>
                  </a:cubicBezTo>
                  <a:cubicBezTo>
                    <a:pt x="1400952" y="134704"/>
                    <a:pt x="1284311" y="18063"/>
                    <a:pt x="1140428" y="18063"/>
                  </a:cubicBezTo>
                  <a:lnTo>
                    <a:pt x="0" y="18063"/>
                  </a:lnTo>
                  <a:lnTo>
                    <a:pt x="1016" y="0"/>
                  </a:lnTo>
                  <a:lnTo>
                    <a:pt x="1144665" y="0"/>
                  </a:lnTo>
                  <a:cubicBezTo>
                    <a:pt x="1298525" y="0"/>
                    <a:pt x="1423253" y="124728"/>
                    <a:pt x="1423253" y="278589"/>
                  </a:cubicBezTo>
                  <a:lnTo>
                    <a:pt x="1423252" y="278589"/>
                  </a:lnTo>
                  <a:cubicBezTo>
                    <a:pt x="1423252" y="432449"/>
                    <a:pt x="1298524" y="557177"/>
                    <a:pt x="1144664" y="557177"/>
                  </a:cubicBezTo>
                  <a:close/>
                </a:path>
              </a:pathLst>
            </a:custGeom>
            <a:solidFill>
              <a:schemeClr val="bg1">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7500" lnSpcReduction="20000"/>
            </a:bodyPr>
            <a:lstStyle/>
            <a:p>
              <a:pPr algn="ctr">
                <a:lnSpc>
                  <a:spcPct val="13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工作完成情况</a:t>
              </a:r>
            </a:p>
          </p:txBody>
        </p:sp>
      </p:grpSp>
      <p:grpSp>
        <p:nvGrpSpPr>
          <p:cNvPr id="20" name="组合 19"/>
          <p:cNvGrpSpPr/>
          <p:nvPr/>
        </p:nvGrpSpPr>
        <p:grpSpPr>
          <a:xfrm>
            <a:off x="4373948" y="1942037"/>
            <a:ext cx="1321113" cy="1435372"/>
            <a:chOff x="5129213" y="3409950"/>
            <a:chExt cx="1762125" cy="1914525"/>
          </a:xfrm>
        </p:grpSpPr>
        <p:sp>
          <p:nvSpPr>
            <p:cNvPr id="8" name="MH_Other_3"/>
            <p:cNvSpPr/>
            <p:nvPr>
              <p:custDataLst>
                <p:tags r:id="rId5"/>
              </p:custDataLst>
            </p:nvPr>
          </p:nvSpPr>
          <p:spPr>
            <a:xfrm>
              <a:off x="6096000" y="3409950"/>
              <a:ext cx="795338" cy="795338"/>
            </a:xfrm>
            <a:custGeom>
              <a:avLst/>
              <a:gdLst>
                <a:gd name="connsiteX0" fmla="*/ 349985 w 663588"/>
                <a:gd name="connsiteY0" fmla="*/ 142900 h 663588"/>
                <a:gd name="connsiteX1" fmla="*/ 482976 w 663588"/>
                <a:gd name="connsiteY1" fmla="*/ 211390 h 663588"/>
                <a:gd name="connsiteX2" fmla="*/ 460097 w 663588"/>
                <a:gd name="connsiteY2" fmla="*/ 486849 h 663588"/>
                <a:gd name="connsiteX3" fmla="*/ 260810 w 663588"/>
                <a:gd name="connsiteY3" fmla="*/ 655570 h 663588"/>
                <a:gd name="connsiteX4" fmla="*/ 202645 w 663588"/>
                <a:gd name="connsiteY4" fmla="*/ 637514 h 663588"/>
                <a:gd name="connsiteX5" fmla="*/ 6741 w 663588"/>
                <a:gd name="connsiteY5" fmla="*/ 398662 h 663588"/>
                <a:gd name="connsiteX6" fmla="*/ 3010 w 663588"/>
                <a:gd name="connsiteY6" fmla="*/ 361650 h 663588"/>
                <a:gd name="connsiteX7" fmla="*/ 207517 w 663588"/>
                <a:gd name="connsiteY7" fmla="*/ 188510 h 663588"/>
                <a:gd name="connsiteX8" fmla="*/ 349985 w 663588"/>
                <a:gd name="connsiteY8" fmla="*/ 142900 h 663588"/>
                <a:gd name="connsiteX9" fmla="*/ 331794 w 663588"/>
                <a:gd name="connsiteY9" fmla="*/ 0 h 663588"/>
                <a:gd name="connsiteX10" fmla="*/ 663588 w 663588"/>
                <a:gd name="connsiteY10" fmla="*/ 331794 h 663588"/>
                <a:gd name="connsiteX11" fmla="*/ 331794 w 663588"/>
                <a:gd name="connsiteY11" fmla="*/ 663588 h 663588"/>
                <a:gd name="connsiteX12" fmla="*/ 278642 w 663588"/>
                <a:gd name="connsiteY12" fmla="*/ 658230 h 663588"/>
                <a:gd name="connsiteX13" fmla="*/ 471280 w 663588"/>
                <a:gd name="connsiteY13" fmla="*/ 495139 h 663588"/>
                <a:gd name="connsiteX14" fmla="*/ 495745 w 663588"/>
                <a:gd name="connsiteY14" fmla="*/ 200580 h 663588"/>
                <a:gd name="connsiteX15" fmla="*/ 495746 w 663588"/>
                <a:gd name="connsiteY15" fmla="*/ 200580 h 663588"/>
                <a:gd name="connsiteX16" fmla="*/ 201187 w 663588"/>
                <a:gd name="connsiteY16" fmla="*/ 176113 h 663588"/>
                <a:gd name="connsiteX17" fmla="*/ 1361 w 663588"/>
                <a:gd name="connsiteY17" fmla="*/ 345290 h 663588"/>
                <a:gd name="connsiteX18" fmla="*/ 0 w 663588"/>
                <a:gd name="connsiteY18" fmla="*/ 331794 h 663588"/>
                <a:gd name="connsiteX19" fmla="*/ 331794 w 663588"/>
                <a:gd name="connsiteY19" fmla="*/ 0 h 66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3588" h="663588">
                  <a:moveTo>
                    <a:pt x="349985" y="142900"/>
                  </a:moveTo>
                  <a:cubicBezTo>
                    <a:pt x="399833" y="147041"/>
                    <a:pt x="448102" y="170198"/>
                    <a:pt x="482976" y="211390"/>
                  </a:cubicBezTo>
                  <a:cubicBezTo>
                    <a:pt x="552725" y="293774"/>
                    <a:pt x="542481" y="417101"/>
                    <a:pt x="460097" y="486849"/>
                  </a:cubicBezTo>
                  <a:lnTo>
                    <a:pt x="260810" y="655570"/>
                  </a:lnTo>
                  <a:lnTo>
                    <a:pt x="202645" y="637514"/>
                  </a:lnTo>
                  <a:cubicBezTo>
                    <a:pt x="103407" y="595540"/>
                    <a:pt x="28840" y="506657"/>
                    <a:pt x="6741" y="398662"/>
                  </a:cubicBezTo>
                  <a:lnTo>
                    <a:pt x="3010" y="361650"/>
                  </a:lnTo>
                  <a:lnTo>
                    <a:pt x="207517" y="188510"/>
                  </a:lnTo>
                  <a:cubicBezTo>
                    <a:pt x="248709" y="153636"/>
                    <a:pt x="300137" y="138760"/>
                    <a:pt x="349985" y="142900"/>
                  </a:cubicBezTo>
                  <a:close/>
                  <a:moveTo>
                    <a:pt x="331794" y="0"/>
                  </a:moveTo>
                  <a:cubicBezTo>
                    <a:pt x="515039" y="0"/>
                    <a:pt x="663588" y="148549"/>
                    <a:pt x="663588" y="331794"/>
                  </a:cubicBezTo>
                  <a:cubicBezTo>
                    <a:pt x="663588" y="515039"/>
                    <a:pt x="515039" y="663588"/>
                    <a:pt x="331794" y="663588"/>
                  </a:cubicBezTo>
                  <a:lnTo>
                    <a:pt x="278642" y="658230"/>
                  </a:lnTo>
                  <a:lnTo>
                    <a:pt x="471280" y="495139"/>
                  </a:lnTo>
                  <a:cubicBezTo>
                    <a:pt x="559376" y="420555"/>
                    <a:pt x="570330" y="288677"/>
                    <a:pt x="495745" y="200580"/>
                  </a:cubicBezTo>
                  <a:lnTo>
                    <a:pt x="495746" y="200580"/>
                  </a:lnTo>
                  <a:cubicBezTo>
                    <a:pt x="421162" y="112483"/>
                    <a:pt x="289283" y="101529"/>
                    <a:pt x="201187" y="176113"/>
                  </a:cubicBezTo>
                  <a:lnTo>
                    <a:pt x="1361" y="345290"/>
                  </a:lnTo>
                  <a:lnTo>
                    <a:pt x="0" y="331794"/>
                  </a:lnTo>
                  <a:cubicBezTo>
                    <a:pt x="0" y="148549"/>
                    <a:pt x="148549" y="0"/>
                    <a:pt x="33179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80" dirty="0">
                  <a:solidFill>
                    <a:srgbClr val="FFFFFF"/>
                  </a:solidFill>
                </a:rPr>
                <a:t>03</a:t>
              </a:r>
              <a:endParaRPr lang="zh-CN" altLang="en-US" sz="1280" dirty="0">
                <a:solidFill>
                  <a:srgbClr val="FFFFFF"/>
                </a:solidFill>
              </a:endParaRPr>
            </a:p>
          </p:txBody>
        </p:sp>
        <p:sp>
          <p:nvSpPr>
            <p:cNvPr id="9" name="MH_SubTitle_3"/>
            <p:cNvSpPr/>
            <p:nvPr>
              <p:custDataLst>
                <p:tags r:id="rId6"/>
              </p:custDataLst>
            </p:nvPr>
          </p:nvSpPr>
          <p:spPr>
            <a:xfrm rot="19176637" flipH="1">
              <a:off x="5129213" y="4657725"/>
              <a:ext cx="1706562" cy="666750"/>
            </a:xfrm>
            <a:custGeom>
              <a:avLst/>
              <a:gdLst>
                <a:gd name="connsiteX0" fmla="*/ 302185 w 1423253"/>
                <a:gd name="connsiteY0" fmla="*/ 557176 h 557177"/>
                <a:gd name="connsiteX1" fmla="*/ 313708 w 1423253"/>
                <a:gd name="connsiteY1" fmla="*/ 539112 h 557177"/>
                <a:gd name="connsiteX2" fmla="*/ 1140428 w 1423253"/>
                <a:gd name="connsiteY2" fmla="*/ 539112 h 557177"/>
                <a:gd name="connsiteX3" fmla="*/ 1400952 w 1423253"/>
                <a:gd name="connsiteY3" fmla="*/ 278588 h 557177"/>
                <a:gd name="connsiteX4" fmla="*/ 1140428 w 1423253"/>
                <a:gd name="connsiteY4" fmla="*/ 18063 h 557177"/>
                <a:gd name="connsiteX5" fmla="*/ 0 w 1423253"/>
                <a:gd name="connsiteY5" fmla="*/ 18063 h 557177"/>
                <a:gd name="connsiteX6" fmla="*/ 1016 w 1423253"/>
                <a:gd name="connsiteY6" fmla="*/ 0 h 557177"/>
                <a:gd name="connsiteX7" fmla="*/ 1144665 w 1423253"/>
                <a:gd name="connsiteY7" fmla="*/ 0 h 557177"/>
                <a:gd name="connsiteX8" fmla="*/ 1423253 w 1423253"/>
                <a:gd name="connsiteY8" fmla="*/ 278589 h 557177"/>
                <a:gd name="connsiteX9" fmla="*/ 1423252 w 1423253"/>
                <a:gd name="connsiteY9" fmla="*/ 278589 h 557177"/>
                <a:gd name="connsiteX10" fmla="*/ 1144664 w 1423253"/>
                <a:gd name="connsiteY10" fmla="*/ 557177 h 55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3253" h="557177">
                  <a:moveTo>
                    <a:pt x="302185" y="557176"/>
                  </a:moveTo>
                  <a:lnTo>
                    <a:pt x="313708" y="539112"/>
                  </a:lnTo>
                  <a:lnTo>
                    <a:pt x="1140428" y="539112"/>
                  </a:lnTo>
                  <a:cubicBezTo>
                    <a:pt x="1284311" y="539112"/>
                    <a:pt x="1400952" y="422472"/>
                    <a:pt x="1400952" y="278588"/>
                  </a:cubicBezTo>
                  <a:cubicBezTo>
                    <a:pt x="1400952" y="134704"/>
                    <a:pt x="1284311" y="18063"/>
                    <a:pt x="1140428" y="18063"/>
                  </a:cubicBezTo>
                  <a:lnTo>
                    <a:pt x="0" y="18063"/>
                  </a:lnTo>
                  <a:lnTo>
                    <a:pt x="1016" y="0"/>
                  </a:lnTo>
                  <a:lnTo>
                    <a:pt x="1144665" y="0"/>
                  </a:lnTo>
                  <a:cubicBezTo>
                    <a:pt x="1298525" y="0"/>
                    <a:pt x="1423253" y="124728"/>
                    <a:pt x="1423253" y="278589"/>
                  </a:cubicBezTo>
                  <a:lnTo>
                    <a:pt x="1423252" y="278589"/>
                  </a:lnTo>
                  <a:cubicBezTo>
                    <a:pt x="1423252" y="432449"/>
                    <a:pt x="1298524" y="557177"/>
                    <a:pt x="1144664" y="557177"/>
                  </a:cubicBezTo>
                  <a:close/>
                </a:path>
              </a:pathLst>
            </a:custGeom>
            <a:solidFill>
              <a:srgbClr val="57B395"/>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lvl="0">
                <a:buNone/>
              </a:pPr>
              <a:r>
                <a:rPr lang="zh-CN" altLang="en-US" sz="1425"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1425"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组合 20"/>
          <p:cNvGrpSpPr/>
          <p:nvPr/>
        </p:nvGrpSpPr>
        <p:grpSpPr>
          <a:xfrm>
            <a:off x="5642693" y="1942037"/>
            <a:ext cx="1319923" cy="1435372"/>
            <a:chOff x="6821489" y="3409950"/>
            <a:chExt cx="1760537" cy="1914525"/>
          </a:xfrm>
        </p:grpSpPr>
        <p:sp>
          <p:nvSpPr>
            <p:cNvPr id="10" name="MH_Other_4"/>
            <p:cNvSpPr/>
            <p:nvPr>
              <p:custDataLst>
                <p:tags r:id="rId3"/>
              </p:custDataLst>
            </p:nvPr>
          </p:nvSpPr>
          <p:spPr>
            <a:xfrm>
              <a:off x="7786689" y="3409950"/>
              <a:ext cx="795337" cy="795338"/>
            </a:xfrm>
            <a:custGeom>
              <a:avLst/>
              <a:gdLst>
                <a:gd name="connsiteX0" fmla="*/ 349985 w 663588"/>
                <a:gd name="connsiteY0" fmla="*/ 142900 h 663588"/>
                <a:gd name="connsiteX1" fmla="*/ 482976 w 663588"/>
                <a:gd name="connsiteY1" fmla="*/ 211390 h 663588"/>
                <a:gd name="connsiteX2" fmla="*/ 460097 w 663588"/>
                <a:gd name="connsiteY2" fmla="*/ 486849 h 663588"/>
                <a:gd name="connsiteX3" fmla="*/ 260810 w 663588"/>
                <a:gd name="connsiteY3" fmla="*/ 655570 h 663588"/>
                <a:gd name="connsiteX4" fmla="*/ 202645 w 663588"/>
                <a:gd name="connsiteY4" fmla="*/ 637514 h 663588"/>
                <a:gd name="connsiteX5" fmla="*/ 6741 w 663588"/>
                <a:gd name="connsiteY5" fmla="*/ 398662 h 663588"/>
                <a:gd name="connsiteX6" fmla="*/ 3010 w 663588"/>
                <a:gd name="connsiteY6" fmla="*/ 361650 h 663588"/>
                <a:gd name="connsiteX7" fmla="*/ 207517 w 663588"/>
                <a:gd name="connsiteY7" fmla="*/ 188510 h 663588"/>
                <a:gd name="connsiteX8" fmla="*/ 349985 w 663588"/>
                <a:gd name="connsiteY8" fmla="*/ 142900 h 663588"/>
                <a:gd name="connsiteX9" fmla="*/ 331794 w 663588"/>
                <a:gd name="connsiteY9" fmla="*/ 0 h 663588"/>
                <a:gd name="connsiteX10" fmla="*/ 663588 w 663588"/>
                <a:gd name="connsiteY10" fmla="*/ 331794 h 663588"/>
                <a:gd name="connsiteX11" fmla="*/ 331794 w 663588"/>
                <a:gd name="connsiteY11" fmla="*/ 663588 h 663588"/>
                <a:gd name="connsiteX12" fmla="*/ 278642 w 663588"/>
                <a:gd name="connsiteY12" fmla="*/ 658230 h 663588"/>
                <a:gd name="connsiteX13" fmla="*/ 471280 w 663588"/>
                <a:gd name="connsiteY13" fmla="*/ 495139 h 663588"/>
                <a:gd name="connsiteX14" fmla="*/ 495745 w 663588"/>
                <a:gd name="connsiteY14" fmla="*/ 200580 h 663588"/>
                <a:gd name="connsiteX15" fmla="*/ 495746 w 663588"/>
                <a:gd name="connsiteY15" fmla="*/ 200580 h 663588"/>
                <a:gd name="connsiteX16" fmla="*/ 201187 w 663588"/>
                <a:gd name="connsiteY16" fmla="*/ 176113 h 663588"/>
                <a:gd name="connsiteX17" fmla="*/ 1361 w 663588"/>
                <a:gd name="connsiteY17" fmla="*/ 345290 h 663588"/>
                <a:gd name="connsiteX18" fmla="*/ 0 w 663588"/>
                <a:gd name="connsiteY18" fmla="*/ 331794 h 663588"/>
                <a:gd name="connsiteX19" fmla="*/ 331794 w 663588"/>
                <a:gd name="connsiteY19" fmla="*/ 0 h 66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3588" h="663588">
                  <a:moveTo>
                    <a:pt x="349985" y="142900"/>
                  </a:moveTo>
                  <a:cubicBezTo>
                    <a:pt x="399833" y="147041"/>
                    <a:pt x="448102" y="170198"/>
                    <a:pt x="482976" y="211390"/>
                  </a:cubicBezTo>
                  <a:cubicBezTo>
                    <a:pt x="552725" y="293774"/>
                    <a:pt x="542481" y="417101"/>
                    <a:pt x="460097" y="486849"/>
                  </a:cubicBezTo>
                  <a:lnTo>
                    <a:pt x="260810" y="655570"/>
                  </a:lnTo>
                  <a:lnTo>
                    <a:pt x="202645" y="637514"/>
                  </a:lnTo>
                  <a:cubicBezTo>
                    <a:pt x="103407" y="595540"/>
                    <a:pt x="28840" y="506657"/>
                    <a:pt x="6741" y="398662"/>
                  </a:cubicBezTo>
                  <a:lnTo>
                    <a:pt x="3010" y="361650"/>
                  </a:lnTo>
                  <a:lnTo>
                    <a:pt x="207517" y="188510"/>
                  </a:lnTo>
                  <a:cubicBezTo>
                    <a:pt x="248709" y="153636"/>
                    <a:pt x="300137" y="138760"/>
                    <a:pt x="349985" y="142900"/>
                  </a:cubicBezTo>
                  <a:close/>
                  <a:moveTo>
                    <a:pt x="331794" y="0"/>
                  </a:moveTo>
                  <a:cubicBezTo>
                    <a:pt x="515039" y="0"/>
                    <a:pt x="663588" y="148549"/>
                    <a:pt x="663588" y="331794"/>
                  </a:cubicBezTo>
                  <a:cubicBezTo>
                    <a:pt x="663588" y="515039"/>
                    <a:pt x="515039" y="663588"/>
                    <a:pt x="331794" y="663588"/>
                  </a:cubicBezTo>
                  <a:lnTo>
                    <a:pt x="278642" y="658230"/>
                  </a:lnTo>
                  <a:lnTo>
                    <a:pt x="471280" y="495139"/>
                  </a:lnTo>
                  <a:cubicBezTo>
                    <a:pt x="559376" y="420555"/>
                    <a:pt x="570330" y="288677"/>
                    <a:pt x="495745" y="200580"/>
                  </a:cubicBezTo>
                  <a:lnTo>
                    <a:pt x="495746" y="200580"/>
                  </a:lnTo>
                  <a:cubicBezTo>
                    <a:pt x="421162" y="112483"/>
                    <a:pt x="289283" y="101529"/>
                    <a:pt x="201187" y="176113"/>
                  </a:cubicBezTo>
                  <a:lnTo>
                    <a:pt x="1361" y="345290"/>
                  </a:lnTo>
                  <a:lnTo>
                    <a:pt x="0" y="331794"/>
                  </a:lnTo>
                  <a:cubicBezTo>
                    <a:pt x="0" y="148549"/>
                    <a:pt x="148549" y="0"/>
                    <a:pt x="33179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80" dirty="0">
                  <a:solidFill>
                    <a:srgbClr val="FFFFFF"/>
                  </a:solidFill>
                </a:rPr>
                <a:t>04</a:t>
              </a:r>
              <a:endParaRPr lang="zh-CN" altLang="en-US" sz="1280" dirty="0">
                <a:solidFill>
                  <a:srgbClr val="FFFFFF"/>
                </a:solidFill>
              </a:endParaRPr>
            </a:p>
          </p:txBody>
        </p:sp>
        <p:sp>
          <p:nvSpPr>
            <p:cNvPr id="11" name="MH_SubTitle_4"/>
            <p:cNvSpPr/>
            <p:nvPr>
              <p:custDataLst>
                <p:tags r:id="rId4"/>
              </p:custDataLst>
            </p:nvPr>
          </p:nvSpPr>
          <p:spPr>
            <a:xfrm rot="19176637" flipH="1">
              <a:off x="6821489" y="4657725"/>
              <a:ext cx="1704975" cy="666750"/>
            </a:xfrm>
            <a:custGeom>
              <a:avLst/>
              <a:gdLst>
                <a:gd name="connsiteX0" fmla="*/ 302185 w 1423253"/>
                <a:gd name="connsiteY0" fmla="*/ 557176 h 557177"/>
                <a:gd name="connsiteX1" fmla="*/ 313708 w 1423253"/>
                <a:gd name="connsiteY1" fmla="*/ 539112 h 557177"/>
                <a:gd name="connsiteX2" fmla="*/ 1140428 w 1423253"/>
                <a:gd name="connsiteY2" fmla="*/ 539112 h 557177"/>
                <a:gd name="connsiteX3" fmla="*/ 1400952 w 1423253"/>
                <a:gd name="connsiteY3" fmla="*/ 278588 h 557177"/>
                <a:gd name="connsiteX4" fmla="*/ 1140428 w 1423253"/>
                <a:gd name="connsiteY4" fmla="*/ 18063 h 557177"/>
                <a:gd name="connsiteX5" fmla="*/ 0 w 1423253"/>
                <a:gd name="connsiteY5" fmla="*/ 18063 h 557177"/>
                <a:gd name="connsiteX6" fmla="*/ 1016 w 1423253"/>
                <a:gd name="connsiteY6" fmla="*/ 0 h 557177"/>
                <a:gd name="connsiteX7" fmla="*/ 1144665 w 1423253"/>
                <a:gd name="connsiteY7" fmla="*/ 0 h 557177"/>
                <a:gd name="connsiteX8" fmla="*/ 1423253 w 1423253"/>
                <a:gd name="connsiteY8" fmla="*/ 278589 h 557177"/>
                <a:gd name="connsiteX9" fmla="*/ 1423252 w 1423253"/>
                <a:gd name="connsiteY9" fmla="*/ 278589 h 557177"/>
                <a:gd name="connsiteX10" fmla="*/ 1144664 w 1423253"/>
                <a:gd name="connsiteY10" fmla="*/ 557177 h 55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3253" h="557177">
                  <a:moveTo>
                    <a:pt x="302185" y="557176"/>
                  </a:moveTo>
                  <a:lnTo>
                    <a:pt x="313708" y="539112"/>
                  </a:lnTo>
                  <a:lnTo>
                    <a:pt x="1140428" y="539112"/>
                  </a:lnTo>
                  <a:cubicBezTo>
                    <a:pt x="1284311" y="539112"/>
                    <a:pt x="1400952" y="422472"/>
                    <a:pt x="1400952" y="278588"/>
                  </a:cubicBezTo>
                  <a:cubicBezTo>
                    <a:pt x="1400952" y="134704"/>
                    <a:pt x="1284311" y="18063"/>
                    <a:pt x="1140428" y="18063"/>
                  </a:cubicBezTo>
                  <a:lnTo>
                    <a:pt x="0" y="18063"/>
                  </a:lnTo>
                  <a:lnTo>
                    <a:pt x="1016" y="0"/>
                  </a:lnTo>
                  <a:lnTo>
                    <a:pt x="1144665" y="0"/>
                  </a:lnTo>
                  <a:cubicBezTo>
                    <a:pt x="1298525" y="0"/>
                    <a:pt x="1423253" y="124728"/>
                    <a:pt x="1423253" y="278589"/>
                  </a:cubicBezTo>
                  <a:lnTo>
                    <a:pt x="1423252" y="278589"/>
                  </a:lnTo>
                  <a:cubicBezTo>
                    <a:pt x="1423252" y="432449"/>
                    <a:pt x="1298524" y="557177"/>
                    <a:pt x="1144664" y="557177"/>
                  </a:cubicBezTo>
                  <a:close/>
                </a:path>
              </a:pathLst>
            </a:custGeom>
            <a:solidFill>
              <a:schemeClr val="bg1">
                <a:lumMod val="5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7500" lnSpcReduction="20000"/>
            </a:bodyPr>
            <a:lstStyle/>
            <a:p>
              <a:pPr algn="ctr">
                <a:lnSpc>
                  <a:spcPct val="13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明年工作计划</a:t>
              </a:r>
            </a:p>
          </p:txBody>
        </p:sp>
      </p:grpSp>
      <p:sp>
        <p:nvSpPr>
          <p:cNvPr id="23" name="PA_淘宝店chenying0907 8"/>
          <p:cNvSpPr/>
          <p:nvPr>
            <p:custDataLst>
              <p:tags r:id="rId1"/>
            </p:custDataLst>
          </p:nvPr>
        </p:nvSpPr>
        <p:spPr>
          <a:xfrm>
            <a:off x="1250570" y="747992"/>
            <a:ext cx="2220022" cy="53401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PA_淘宝店chenying0907 10"/>
          <p:cNvSpPr txBox="1"/>
          <p:nvPr>
            <p:custDataLst>
              <p:tags r:id="rId2"/>
            </p:custDataLst>
          </p:nvPr>
        </p:nvSpPr>
        <p:spPr>
          <a:xfrm>
            <a:off x="1346954" y="817565"/>
            <a:ext cx="2019089" cy="415498"/>
          </a:xfrm>
          <a:prstGeom prst="rect">
            <a:avLst/>
          </a:prstGeom>
          <a:noFill/>
        </p:spPr>
        <p:txBody>
          <a:bodyPr wrap="square" rtlCol="0">
            <a:spAutoFit/>
          </a:bodyPr>
          <a:lstStyle/>
          <a:p>
            <a:pPr algn="ctr"/>
            <a:r>
              <a:rPr lang="zh-CN" altLang="en-US" sz="2100" b="1" dirty="0">
                <a:solidFill>
                  <a:schemeClr val="accent1"/>
                </a:solidFill>
              </a:rPr>
              <a:t>目录</a:t>
            </a:r>
            <a:r>
              <a:rPr lang="en-US" altLang="zh-CN" sz="2100" b="1" dirty="0">
                <a:solidFill>
                  <a:schemeClr val="accent1"/>
                </a:solidFill>
              </a:rPr>
              <a:t>/CONTENT</a:t>
            </a:r>
          </a:p>
        </p:txBody>
      </p:sp>
      <p:pic>
        <p:nvPicPr>
          <p:cNvPr id="16" name="图片 15"/>
          <p:cNvPicPr>
            <a:picLocks noChangeAspect="1"/>
          </p:cNvPicPr>
          <p:nvPr/>
        </p:nvPicPr>
        <p:blipFill rotWithShape="1">
          <a:blip r:embed="rId13"/>
          <a:srcRect l="78686" t="55566" r="8933" b="5715"/>
          <a:stretch>
            <a:fillRect/>
          </a:stretch>
        </p:blipFill>
        <p:spPr>
          <a:xfrm>
            <a:off x="7228597" y="1837501"/>
            <a:ext cx="1908212" cy="330758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25"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7" dur="1000" fill="hold"/>
                                        <p:tgtEl>
                                          <p:spTgt spid="18"/>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8"/>
                                        </p:tgtEl>
                                      </p:cBhvr>
                                    </p:animEffect>
                                  </p:childTnLst>
                                </p:cTn>
                              </p:par>
                              <p:par>
                                <p:cTn id="22" presetID="25" presetClass="entr" presetSubtype="0" fill="hold" nodeType="withEffect">
                                  <p:stCondLst>
                                    <p:cond delay="25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27" dur="1000" fill="hold"/>
                                        <p:tgtEl>
                                          <p:spTgt spid="19"/>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9"/>
                                        </p:tgtEl>
                                      </p:cBhvr>
                                    </p:animEffect>
                                  </p:childTnLst>
                                </p:cTn>
                              </p:par>
                              <p:par>
                                <p:cTn id="32" presetID="25" presetClass="entr" presetSubtype="0" fill="hold" nodeType="withEffect">
                                  <p:stCondLst>
                                    <p:cond delay="50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37" dur="1000" fill="hold"/>
                                        <p:tgtEl>
                                          <p:spTgt spid="20"/>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20"/>
                                        </p:tgtEl>
                                      </p:cBhvr>
                                    </p:animEffect>
                                  </p:childTnLst>
                                </p:cTn>
                              </p:par>
                              <p:par>
                                <p:cTn id="42" presetID="25" presetClass="entr" presetSubtype="0" fill="hold" nodeType="withEffect">
                                  <p:stCondLst>
                                    <p:cond delay="75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47" dur="1000" fill="hold"/>
                                        <p:tgtEl>
                                          <p:spTgt spid="21"/>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8"/>
          <p:cNvGrpSpPr/>
          <p:nvPr/>
        </p:nvGrpSpPr>
        <p:grpSpPr>
          <a:xfrm>
            <a:off x="-43566" y="523978"/>
            <a:ext cx="159618" cy="159709"/>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11"/>
          <p:cNvGrpSpPr/>
          <p:nvPr/>
        </p:nvGrpSpPr>
        <p:grpSpPr>
          <a:xfrm>
            <a:off x="-125299" y="415933"/>
            <a:ext cx="93341" cy="93394"/>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3600145" y="1543756"/>
            <a:ext cx="1946066" cy="1947174"/>
            <a:chOff x="304800" y="673100"/>
            <a:chExt cx="4000500" cy="4000500"/>
          </a:xfrm>
          <a:solidFill>
            <a:schemeClr val="accent1"/>
          </a:solidFill>
          <a:effectLst/>
        </p:grpSpPr>
        <p:sp>
          <p:nvSpPr>
            <p:cNvPr id="19" name="同心圆 1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3699678" y="1643345"/>
            <a:ext cx="1747001" cy="1747995"/>
          </a:xfrm>
          <a:prstGeom prst="ellipse">
            <a:avLst/>
          </a:prstGeom>
          <a:noFill/>
          <a:ln w="952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p>
        </p:txBody>
      </p:sp>
      <p:cxnSp>
        <p:nvCxnSpPr>
          <p:cNvPr id="22" name="直接连接符 21"/>
          <p:cNvCxnSpPr>
            <a:stCxn id="15" idx="2"/>
          </p:cNvCxnSpPr>
          <p:nvPr/>
        </p:nvCxnSpPr>
        <p:spPr>
          <a:xfrm flipV="1">
            <a:off x="3699678" y="2517342"/>
            <a:ext cx="1412241" cy="1"/>
          </a:xfrm>
          <a:prstGeom prst="line">
            <a:avLst/>
          </a:prstGeom>
          <a:ln>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圆角矩形 22"/>
          <p:cNvSpPr/>
          <p:nvPr/>
        </p:nvSpPr>
        <p:spPr>
          <a:xfrm>
            <a:off x="4165760" y="1868449"/>
            <a:ext cx="809880" cy="276301"/>
          </a:xfrm>
          <a:prstGeom prst="roundRect">
            <a:avLst>
              <a:gd name="adj" fmla="val 50000"/>
            </a:avLst>
          </a:prstGeom>
          <a:gradFill>
            <a:gsLst>
              <a:gs pos="0">
                <a:srgbClr val="D6D6D6"/>
              </a:gs>
              <a:gs pos="100000">
                <a:srgbClr val="F7F7F7"/>
              </a:gs>
            </a:gsLst>
            <a:path path="circle">
              <a:fillToRect t="100000" r="100000"/>
            </a:path>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solidFill>
                <a:schemeClr val="bg1">
                  <a:lumMod val="50000"/>
                </a:schemeClr>
              </a:solidFill>
            </a:endParaRPr>
          </a:p>
        </p:txBody>
      </p:sp>
      <p:sp>
        <p:nvSpPr>
          <p:cNvPr id="24" name="文本框 9"/>
          <p:cNvSpPr txBox="1"/>
          <p:nvPr/>
        </p:nvSpPr>
        <p:spPr>
          <a:xfrm>
            <a:off x="4194056" y="1903687"/>
            <a:ext cx="781584" cy="236596"/>
          </a:xfrm>
          <a:prstGeom prst="rect">
            <a:avLst/>
          </a:prstGeom>
          <a:noFill/>
        </p:spPr>
        <p:txBody>
          <a:bodyPr wrap="square" lIns="51428" tIns="25714" rIns="51428" bIns="25714" rtlCol="0">
            <a:spAutoFit/>
          </a:bodyPr>
          <a:lstStyle/>
          <a:p>
            <a:pPr algn="ctr">
              <a:spcBef>
                <a:spcPct val="0"/>
              </a:spcBef>
              <a:buFont typeface="Arial" panose="020B0604020202020204" pitchFamily="34" charset="0"/>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25" name="文本框 9"/>
          <p:cNvSpPr txBox="1"/>
          <p:nvPr/>
        </p:nvSpPr>
        <p:spPr>
          <a:xfrm>
            <a:off x="4194056" y="2227823"/>
            <a:ext cx="781584" cy="236676"/>
          </a:xfrm>
          <a:prstGeom prst="rect">
            <a:avLst/>
          </a:prstGeom>
          <a:noFill/>
        </p:spPr>
        <p:txBody>
          <a:bodyPr wrap="square" lIns="51428" tIns="25714" rIns="51428" bIns="25714" rtlCol="0">
            <a:spAutoFit/>
          </a:bodyPr>
          <a:lstStyle/>
          <a:p>
            <a:pPr marL="0" lvl="1" algn="ctr"/>
            <a:r>
              <a:rPr lang="en-US" altLang="zh-CN" sz="1200" dirty="0">
                <a:solidFill>
                  <a:schemeClr val="bg1"/>
                </a:solidFill>
                <a:latin typeface="微软雅黑" panose="020B0503020204020204" pitchFamily="34" charset="-122"/>
                <a:ea typeface="微软雅黑" panose="020B0503020204020204" pitchFamily="34" charset="-122"/>
              </a:rPr>
              <a:t>45%</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 name="弧形 25"/>
          <p:cNvSpPr/>
          <p:nvPr/>
        </p:nvSpPr>
        <p:spPr>
          <a:xfrm rot="1761226">
            <a:off x="3549140" y="1463072"/>
            <a:ext cx="2105686" cy="2106884"/>
          </a:xfrm>
          <a:prstGeom prst="arc">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lIns="68571" tIns="34285" rIns="68571" bIns="34285" rtlCol="0" anchor="ctr"/>
          <a:lstStyle/>
          <a:p>
            <a:pPr algn="ctr"/>
            <a:endParaRPr lang="zh-CN" altLang="en-US"/>
          </a:p>
        </p:txBody>
      </p:sp>
      <p:sp>
        <p:nvSpPr>
          <p:cNvPr id="27" name="矩形 26"/>
          <p:cNvSpPr/>
          <p:nvPr/>
        </p:nvSpPr>
        <p:spPr>
          <a:xfrm>
            <a:off x="5705831" y="1656946"/>
            <a:ext cx="1163522" cy="253900"/>
          </a:xfrm>
          <a:prstGeom prst="rect">
            <a:avLst/>
          </a:prstGeom>
        </p:spPr>
        <p:txBody>
          <a:bodyPr wrap="square" lIns="68564" tIns="34282" rIns="68564" bIns="34282">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47"/>
          <p:cNvSpPr>
            <a:spLocks noChangeArrowheads="1"/>
          </p:cNvSpPr>
          <p:nvPr/>
        </p:nvSpPr>
        <p:spPr bwMode="auto">
          <a:xfrm>
            <a:off x="5705830" y="1899270"/>
            <a:ext cx="2276329" cy="40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在此录入上述图表的描述说明，录入上述图表的描述说明。</a:t>
            </a:r>
          </a:p>
        </p:txBody>
      </p:sp>
      <p:cxnSp>
        <p:nvCxnSpPr>
          <p:cNvPr id="30" name="直接连接符 29"/>
          <p:cNvCxnSpPr>
            <a:stCxn id="26" idx="0"/>
          </p:cNvCxnSpPr>
          <p:nvPr/>
        </p:nvCxnSpPr>
        <p:spPr>
          <a:xfrm flipV="1">
            <a:off x="5118087" y="1167954"/>
            <a:ext cx="428124" cy="4303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圆角矩形 30"/>
          <p:cNvSpPr/>
          <p:nvPr/>
        </p:nvSpPr>
        <p:spPr>
          <a:xfrm>
            <a:off x="4194056" y="2678789"/>
            <a:ext cx="809880" cy="276301"/>
          </a:xfrm>
          <a:prstGeom prst="roundRect">
            <a:avLst>
              <a:gd name="adj" fmla="val 50000"/>
            </a:avLst>
          </a:prstGeom>
          <a:gradFill>
            <a:gsLst>
              <a:gs pos="0">
                <a:srgbClr val="D6D6D6"/>
              </a:gs>
              <a:gs pos="100000">
                <a:srgbClr val="F7F7F7"/>
              </a:gs>
            </a:gsLst>
            <a:path path="circle">
              <a:fillToRect t="100000" r="100000"/>
            </a:path>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solidFill>
                <a:schemeClr val="bg1">
                  <a:lumMod val="50000"/>
                </a:schemeClr>
              </a:solidFill>
            </a:endParaRPr>
          </a:p>
        </p:txBody>
      </p:sp>
      <p:sp>
        <p:nvSpPr>
          <p:cNvPr id="32" name="文本框 9"/>
          <p:cNvSpPr txBox="1"/>
          <p:nvPr/>
        </p:nvSpPr>
        <p:spPr>
          <a:xfrm>
            <a:off x="4222352" y="2714027"/>
            <a:ext cx="781584" cy="236596"/>
          </a:xfrm>
          <a:prstGeom prst="rect">
            <a:avLst/>
          </a:prstGeom>
          <a:noFill/>
        </p:spPr>
        <p:txBody>
          <a:bodyPr wrap="square" lIns="51428" tIns="25714" rIns="51428" bIns="25714" rtlCol="0">
            <a:spAutoFit/>
          </a:bodyPr>
          <a:lstStyle/>
          <a:p>
            <a:pPr algn="ctr">
              <a:spcBef>
                <a:spcPct val="0"/>
              </a:spcBef>
              <a:buFont typeface="Arial" panose="020B0604020202020204" pitchFamily="34" charset="0"/>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关键词</a:t>
            </a:r>
          </a:p>
        </p:txBody>
      </p:sp>
      <p:sp>
        <p:nvSpPr>
          <p:cNvPr id="33" name="文本框 9"/>
          <p:cNvSpPr txBox="1"/>
          <p:nvPr/>
        </p:nvSpPr>
        <p:spPr>
          <a:xfrm>
            <a:off x="4222352" y="3038163"/>
            <a:ext cx="781584" cy="236676"/>
          </a:xfrm>
          <a:prstGeom prst="rect">
            <a:avLst/>
          </a:prstGeom>
          <a:noFill/>
        </p:spPr>
        <p:txBody>
          <a:bodyPr wrap="square" lIns="51428" tIns="25714" rIns="51428" bIns="25714" rtlCol="0">
            <a:spAutoFit/>
          </a:bodyPr>
          <a:lstStyle/>
          <a:p>
            <a:pPr marL="0" lvl="1" algn="ctr"/>
            <a:r>
              <a:rPr lang="en-US" altLang="zh-CN" sz="1200" b="1" dirty="0">
                <a:solidFill>
                  <a:schemeClr val="bg1"/>
                </a:solidFill>
                <a:latin typeface="微软雅黑" panose="020B0503020204020204" pitchFamily="34" charset="-122"/>
                <a:ea typeface="微软雅黑" panose="020B0503020204020204" pitchFamily="34" charset="-122"/>
              </a:rPr>
              <a:t>55%</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flipH="1" flipV="1">
            <a:off x="2984737" y="1614944"/>
            <a:ext cx="575757" cy="4303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弧形 35"/>
          <p:cNvSpPr/>
          <p:nvPr/>
        </p:nvSpPr>
        <p:spPr>
          <a:xfrm rot="12309032">
            <a:off x="3454693" y="1441437"/>
            <a:ext cx="2105686" cy="2106884"/>
          </a:xfrm>
          <a:prstGeom prst="arc">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lIns="68571" tIns="34285" rIns="68571" bIns="34285" rtlCol="0" anchor="ctr"/>
          <a:lstStyle/>
          <a:p>
            <a:pPr algn="ctr"/>
            <a:endParaRPr lang="zh-CN" altLang="en-US"/>
          </a:p>
        </p:txBody>
      </p:sp>
      <p:sp>
        <p:nvSpPr>
          <p:cNvPr id="37" name="矩形 36"/>
          <p:cNvSpPr/>
          <p:nvPr/>
        </p:nvSpPr>
        <p:spPr>
          <a:xfrm>
            <a:off x="1487525" y="1981082"/>
            <a:ext cx="1788668" cy="253900"/>
          </a:xfrm>
          <a:prstGeom prst="rect">
            <a:avLst/>
          </a:prstGeom>
        </p:spPr>
        <p:txBody>
          <a:bodyPr wrap="square" lIns="68564" tIns="34282" rIns="68564" bIns="34282">
            <a:spAutoFit/>
          </a:bodyPr>
          <a:lstStyle/>
          <a:p>
            <a:pPr algn="r">
              <a:spcBef>
                <a:spcPct val="0"/>
              </a:spcBef>
              <a:buFont typeface="Arial" panose="020B0604020202020204" pitchFamily="34" charset="0"/>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8" name="矩形 47"/>
          <p:cNvSpPr>
            <a:spLocks noChangeArrowheads="1"/>
          </p:cNvSpPr>
          <p:nvPr/>
        </p:nvSpPr>
        <p:spPr bwMode="auto">
          <a:xfrm>
            <a:off x="1170508" y="2223406"/>
            <a:ext cx="2167127" cy="40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4" tIns="34282" rIns="68564" bIns="3428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在此录入上述图表的描述明，在此录入上述图表的描述说</a:t>
            </a:r>
          </a:p>
        </p:txBody>
      </p:sp>
      <p:grpSp>
        <p:nvGrpSpPr>
          <p:cNvPr id="21" name="组合 38"/>
          <p:cNvGrpSpPr/>
          <p:nvPr/>
        </p:nvGrpSpPr>
        <p:grpSpPr>
          <a:xfrm>
            <a:off x="1017727" y="3690421"/>
            <a:ext cx="394805" cy="356164"/>
            <a:chOff x="5424755" y="1340768"/>
            <a:chExt cx="670560" cy="604586"/>
          </a:xfrm>
        </p:grpSpPr>
        <p:grpSp>
          <p:nvGrpSpPr>
            <p:cNvPr id="29" name="组合 39"/>
            <p:cNvGrpSpPr/>
            <p:nvPr/>
          </p:nvGrpSpPr>
          <p:grpSpPr>
            <a:xfrm>
              <a:off x="5424755" y="1340768"/>
              <a:ext cx="670560" cy="604586"/>
              <a:chOff x="3720691" y="2824413"/>
              <a:chExt cx="1341120" cy="1209172"/>
            </a:xfrm>
          </p:grpSpPr>
          <p:sp>
            <p:nvSpPr>
              <p:cNvPr id="4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p:spPr>
            <p:txBody>
              <a:bodyPr vert="horz" wrap="square" lIns="91440" tIns="45720" rIns="91440" bIns="45720" numCol="1" anchor="t" anchorCtr="0" compatLnSpc="1"/>
              <a:lstStyle/>
              <a:p>
                <a:endParaRPr lang="zh-CN" altLang="en-US"/>
              </a:p>
            </p:txBody>
          </p:sp>
          <p:sp>
            <p:nvSpPr>
              <p:cNvPr id="4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12700" cap="flat">
                <a:solidFill>
                  <a:schemeClr val="accent1"/>
                </a:solidFill>
                <a:prstDash val="solid"/>
                <a:miter lim="800000"/>
              </a:ln>
              <a:effectLst/>
            </p:spPr>
            <p:txBody>
              <a:bodyPr vert="horz" wrap="square" lIns="91440" tIns="45720" rIns="91440" bIns="45720" numCol="1" anchor="t" anchorCtr="0" compatLnSpc="1"/>
              <a:lstStyle/>
              <a:p>
                <a:endParaRPr lang="zh-CN" altLang="en-US"/>
              </a:p>
            </p:txBody>
          </p:sp>
        </p:grpSp>
        <p:sp>
          <p:nvSpPr>
            <p:cNvPr id="41"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0070C0"/>
              </a:solidFill>
              <a:prstDash val="sysDash"/>
              <a:miter lim="800000"/>
            </a:ln>
            <a:effectLst/>
          </p:spPr>
          <p:txBody>
            <a:bodyPr vert="horz" wrap="square" lIns="91440" tIns="45720" rIns="91440" bIns="45720" numCol="1" anchor="t" anchorCtr="0" compatLnSpc="1"/>
            <a:lstStyle/>
            <a:p>
              <a:endParaRPr lang="zh-CN" altLang="en-US"/>
            </a:p>
          </p:txBody>
        </p:sp>
      </p:grpSp>
      <p:sp>
        <p:nvSpPr>
          <p:cNvPr id="44" name="文本框 9"/>
          <p:cNvSpPr txBox="1"/>
          <p:nvPr/>
        </p:nvSpPr>
        <p:spPr>
          <a:xfrm>
            <a:off x="1494459" y="3701052"/>
            <a:ext cx="1403790" cy="236596"/>
          </a:xfrm>
          <a:prstGeom prst="rect">
            <a:avLst/>
          </a:prstGeom>
          <a:noFill/>
        </p:spPr>
        <p:txBody>
          <a:bodyPr wrap="square" lIns="51428" tIns="25714" rIns="51428" bIns="25714" rtlCol="0">
            <a:spAutoFit/>
          </a:bodyPr>
          <a:lstStyle/>
          <a:p>
            <a:pPr>
              <a:spcBef>
                <a:spcPct val="0"/>
              </a:spcBef>
              <a:buFont typeface="Arial" panose="020B0604020202020204" pitchFamily="34" charset="0"/>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cxnSp>
        <p:nvCxnSpPr>
          <p:cNvPr id="45" name="直接连接符 44"/>
          <p:cNvCxnSpPr/>
          <p:nvPr/>
        </p:nvCxnSpPr>
        <p:spPr>
          <a:xfrm>
            <a:off x="1548451" y="3971165"/>
            <a:ext cx="6123925"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35" name="组合 45"/>
          <p:cNvGrpSpPr/>
          <p:nvPr/>
        </p:nvGrpSpPr>
        <p:grpSpPr>
          <a:xfrm>
            <a:off x="7848364" y="3868688"/>
            <a:ext cx="193989" cy="175003"/>
            <a:chOff x="3720691" y="2824413"/>
            <a:chExt cx="1341120" cy="1209172"/>
          </a:xfrm>
        </p:grpSpPr>
        <p:sp>
          <p:nvSpPr>
            <p:cNvPr id="47"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p:spPr>
          <p:txBody>
            <a:bodyPr vert="horz" wrap="square" lIns="91440" tIns="45720" rIns="91440" bIns="45720" numCol="1" anchor="t" anchorCtr="0" compatLnSpc="1"/>
            <a:lstStyle/>
            <a:p>
              <a:endParaRPr lang="zh-CN" altLang="en-US"/>
            </a:p>
          </p:txBody>
        </p:sp>
        <p:sp>
          <p:nvSpPr>
            <p:cNvPr id="48"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12700" cap="flat">
              <a:noFill/>
              <a:prstDash val="solid"/>
              <a:miter lim="800000"/>
            </a:ln>
            <a:effectLst/>
          </p:spPr>
          <p:txBody>
            <a:bodyPr vert="horz" wrap="square" lIns="91440" tIns="45720" rIns="91440" bIns="45720" numCol="1" anchor="t" anchorCtr="0" compatLnSpc="1"/>
            <a:lstStyle/>
            <a:p>
              <a:endParaRPr lang="zh-CN" altLang="en-US"/>
            </a:p>
          </p:txBody>
        </p:sp>
      </p:grpSp>
      <p:sp>
        <p:nvSpPr>
          <p:cNvPr id="49" name="TextBox 48"/>
          <p:cNvSpPr txBox="1"/>
          <p:nvPr/>
        </p:nvSpPr>
        <p:spPr>
          <a:xfrm>
            <a:off x="1476028" y="4081868"/>
            <a:ext cx="6407261" cy="429338"/>
          </a:xfrm>
          <a:prstGeom prst="rect">
            <a:avLst/>
          </a:prstGeom>
          <a:noFill/>
        </p:spPr>
        <p:txBody>
          <a:bodyPr wrap="square" lIns="68571" tIns="34285" rIns="68571" bIns="34285" rtlCol="0">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a:t>
            </a:r>
          </a:p>
        </p:txBody>
      </p:sp>
      <p:sp>
        <p:nvSpPr>
          <p:cNvPr id="50" name="TextBox 49"/>
          <p:cNvSpPr txBox="1"/>
          <p:nvPr/>
        </p:nvSpPr>
        <p:spPr>
          <a:xfrm>
            <a:off x="10133170" y="5273677"/>
            <a:ext cx="830979" cy="346239"/>
          </a:xfrm>
          <a:prstGeom prst="rect">
            <a:avLst/>
          </a:prstGeom>
          <a:noFill/>
        </p:spPr>
        <p:txBody>
          <a:bodyPr wrap="none" lIns="68571" tIns="34285" rIns="68571" bIns="34285" rtlCol="0">
            <a:spAutoFit/>
          </a:bodyPr>
          <a:lstStyle/>
          <a:p>
            <a:r>
              <a:rPr lang="zh-CN" altLang="en-US" dirty="0"/>
              <a:t>延时符</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3500"/>
                            </p:stCondLst>
                            <p:childTnLst>
                              <p:par>
                                <p:cTn id="19" presetID="42"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4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5500"/>
                            </p:stCondLst>
                            <p:childTnLst>
                              <p:par>
                                <p:cTn id="31" presetID="42"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500"/>
                            </p:stCondLst>
                            <p:childTnLst>
                              <p:par>
                                <p:cTn id="37" presetID="22" presetClass="entr" presetSubtype="1"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up)">
                                      <p:cBhvr>
                                        <p:cTn id="39" dur="500"/>
                                        <p:tgtEl>
                                          <p:spTgt spid="30"/>
                                        </p:tgtEl>
                                      </p:cBhvr>
                                    </p:animEffect>
                                  </p:childTnLst>
                                </p:cTn>
                              </p:par>
                            </p:childTnLst>
                          </p:cTn>
                        </p:par>
                        <p:par>
                          <p:cTn id="40" fill="hold">
                            <p:stCondLst>
                              <p:cond delay="7000"/>
                            </p:stCondLst>
                            <p:childTnLst>
                              <p:par>
                                <p:cTn id="41" presetID="22" presetClass="entr" presetSubtype="1"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par>
                                <p:cTn id="44" presetID="14" presetClass="entr" presetSubtype="10" fill="hold" grpId="0" nodeType="withEffect">
                                  <p:stCondLst>
                                    <p:cond delay="50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400"/>
                                        <p:tgtEl>
                                          <p:spTgt spid="27"/>
                                        </p:tgtEl>
                                      </p:cBhvr>
                                    </p:animEffect>
                                  </p:childTnLst>
                                </p:cTn>
                              </p:par>
                              <p:par>
                                <p:cTn id="47" presetID="14" presetClass="entr" presetSubtype="10" fill="hold" grpId="0" nodeType="withEffect">
                                  <p:stCondLst>
                                    <p:cond delay="500"/>
                                  </p:stCondLst>
                                  <p:childTnLst>
                                    <p:set>
                                      <p:cBhvr>
                                        <p:cTn id="48" dur="1" fill="hold">
                                          <p:stCondLst>
                                            <p:cond delay="0"/>
                                          </p:stCondLst>
                                        </p:cTn>
                                        <p:tgtEl>
                                          <p:spTgt spid="28"/>
                                        </p:tgtEl>
                                        <p:attrNameLst>
                                          <p:attrName>style.visibility</p:attrName>
                                        </p:attrNameLst>
                                      </p:cBhvr>
                                      <p:to>
                                        <p:strVal val="visible"/>
                                      </p:to>
                                    </p:set>
                                    <p:animEffect transition="in" filter="randombar(horizontal)">
                                      <p:cBhvr>
                                        <p:cTn id="49" dur="400"/>
                                        <p:tgtEl>
                                          <p:spTgt spid="28"/>
                                        </p:tgtEl>
                                      </p:cBhvr>
                                    </p:animEffect>
                                  </p:childTnLst>
                                </p:cTn>
                              </p:par>
                            </p:childTnLst>
                          </p:cTn>
                        </p:par>
                        <p:par>
                          <p:cTn id="50" fill="hold">
                            <p:stCondLst>
                              <p:cond delay="7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2" presetClass="entr" presetSubtype="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anim calcmode="lin" valueType="num">
                                      <p:cBhvr>
                                        <p:cTn id="60" dur="1000" fill="hold"/>
                                        <p:tgtEl>
                                          <p:spTgt spid="32"/>
                                        </p:tgtEl>
                                        <p:attrNameLst>
                                          <p:attrName>ppt_x</p:attrName>
                                        </p:attrNameLst>
                                      </p:cBhvr>
                                      <p:tavLst>
                                        <p:tav tm="0">
                                          <p:val>
                                            <p:strVal val="#ppt_x"/>
                                          </p:val>
                                        </p:tav>
                                        <p:tav tm="100000">
                                          <p:val>
                                            <p:strVal val="#ppt_x"/>
                                          </p:val>
                                        </p:tav>
                                      </p:tavLst>
                                    </p:anim>
                                    <p:anim calcmode="lin" valueType="num">
                                      <p:cBhvr>
                                        <p:cTn id="61" dur="1000" fill="hold"/>
                                        <p:tgtEl>
                                          <p:spTgt spid="32"/>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2" presetClass="entr" presetSubtype="0"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1000"/>
                                        <p:tgtEl>
                                          <p:spTgt spid="33"/>
                                        </p:tgtEl>
                                      </p:cBhvr>
                                    </p:animEffect>
                                    <p:anim calcmode="lin" valueType="num">
                                      <p:cBhvr>
                                        <p:cTn id="66" dur="1000" fill="hold"/>
                                        <p:tgtEl>
                                          <p:spTgt spid="33"/>
                                        </p:tgtEl>
                                        <p:attrNameLst>
                                          <p:attrName>ppt_x</p:attrName>
                                        </p:attrNameLst>
                                      </p:cBhvr>
                                      <p:tavLst>
                                        <p:tav tm="0">
                                          <p:val>
                                            <p:strVal val="#ppt_x"/>
                                          </p:val>
                                        </p:tav>
                                        <p:tav tm="100000">
                                          <p:val>
                                            <p:strVal val="#ppt_x"/>
                                          </p:val>
                                        </p:tav>
                                      </p:tavLst>
                                    </p:anim>
                                    <p:anim calcmode="lin" valueType="num">
                                      <p:cBhvr>
                                        <p:cTn id="67" dur="1000" fill="hold"/>
                                        <p:tgtEl>
                                          <p:spTgt spid="33"/>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22" presetClass="entr" presetSubtype="1" fill="hold"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11000"/>
                            </p:stCondLst>
                            <p:childTnLst>
                              <p:par>
                                <p:cTn id="73" presetID="2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par>
                                <p:cTn id="76" presetID="14" presetClass="entr" presetSubtype="10" fill="hold" grpId="0" nodeType="withEffect">
                                  <p:stCondLst>
                                    <p:cond delay="500"/>
                                  </p:stCondLst>
                                  <p:childTnLst>
                                    <p:set>
                                      <p:cBhvr>
                                        <p:cTn id="77" dur="1" fill="hold">
                                          <p:stCondLst>
                                            <p:cond delay="0"/>
                                          </p:stCondLst>
                                        </p:cTn>
                                        <p:tgtEl>
                                          <p:spTgt spid="37"/>
                                        </p:tgtEl>
                                        <p:attrNameLst>
                                          <p:attrName>style.visibility</p:attrName>
                                        </p:attrNameLst>
                                      </p:cBhvr>
                                      <p:to>
                                        <p:strVal val="visible"/>
                                      </p:to>
                                    </p:set>
                                    <p:animEffect transition="in" filter="randombar(horizontal)">
                                      <p:cBhvr>
                                        <p:cTn id="78" dur="400"/>
                                        <p:tgtEl>
                                          <p:spTgt spid="37"/>
                                        </p:tgtEl>
                                      </p:cBhvr>
                                    </p:animEffect>
                                  </p:childTnLst>
                                </p:cTn>
                              </p:par>
                              <p:par>
                                <p:cTn id="79" presetID="14" presetClass="entr" presetSubtype="10" fill="hold" grpId="0" nodeType="withEffect">
                                  <p:stCondLst>
                                    <p:cond delay="500"/>
                                  </p:stCondLst>
                                  <p:childTnLst>
                                    <p:set>
                                      <p:cBhvr>
                                        <p:cTn id="80" dur="1" fill="hold">
                                          <p:stCondLst>
                                            <p:cond delay="0"/>
                                          </p:stCondLst>
                                        </p:cTn>
                                        <p:tgtEl>
                                          <p:spTgt spid="38"/>
                                        </p:tgtEl>
                                        <p:attrNameLst>
                                          <p:attrName>style.visibility</p:attrName>
                                        </p:attrNameLst>
                                      </p:cBhvr>
                                      <p:to>
                                        <p:strVal val="visible"/>
                                      </p:to>
                                    </p:set>
                                    <p:animEffect transition="in" filter="randombar(horizontal)">
                                      <p:cBhvr>
                                        <p:cTn id="81" dur="400"/>
                                        <p:tgtEl>
                                          <p:spTgt spid="38"/>
                                        </p:tgtEl>
                                      </p:cBhvr>
                                    </p:animEffect>
                                  </p:childTnLst>
                                </p:cTn>
                              </p:par>
                            </p:childTnLst>
                          </p:cTn>
                        </p:par>
                        <p:par>
                          <p:cTn id="82" fill="hold">
                            <p:stCondLst>
                              <p:cond delay="11500"/>
                            </p:stCondLst>
                            <p:childTnLst>
                              <p:par>
                                <p:cTn id="83" presetID="2" presetClass="entr" presetSubtype="8" fill="hold" nodeType="after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0-#ppt_w/2"/>
                                          </p:val>
                                        </p:tav>
                                        <p:tav tm="100000">
                                          <p:val>
                                            <p:strVal val="#ppt_x"/>
                                          </p:val>
                                        </p:tav>
                                      </p:tavLst>
                                    </p:anim>
                                    <p:anim calcmode="lin" valueType="num">
                                      <p:cBhvr additive="base">
                                        <p:cTn id="86" dur="500" fill="hold"/>
                                        <p:tgtEl>
                                          <p:spTgt spid="21"/>
                                        </p:tgtEl>
                                        <p:attrNameLst>
                                          <p:attrName>ppt_y</p:attrName>
                                        </p:attrNameLst>
                                      </p:cBhvr>
                                      <p:tavLst>
                                        <p:tav tm="0">
                                          <p:val>
                                            <p:strVal val="#ppt_y"/>
                                          </p:val>
                                        </p:tav>
                                        <p:tav tm="100000">
                                          <p:val>
                                            <p:strVal val="#ppt_y"/>
                                          </p:val>
                                        </p:tav>
                                      </p:tavLst>
                                    </p:anim>
                                  </p:childTnLst>
                                </p:cTn>
                              </p:par>
                            </p:childTnLst>
                          </p:cTn>
                        </p:par>
                        <p:par>
                          <p:cTn id="87" fill="hold">
                            <p:stCondLst>
                              <p:cond delay="12000"/>
                            </p:stCondLst>
                            <p:childTnLst>
                              <p:par>
                                <p:cTn id="88" presetID="42" presetClass="entr" presetSubtype="0"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1000"/>
                                        <p:tgtEl>
                                          <p:spTgt spid="44"/>
                                        </p:tgtEl>
                                      </p:cBhvr>
                                    </p:animEffect>
                                    <p:anim calcmode="lin" valueType="num">
                                      <p:cBhvr>
                                        <p:cTn id="91" dur="1000" fill="hold"/>
                                        <p:tgtEl>
                                          <p:spTgt spid="44"/>
                                        </p:tgtEl>
                                        <p:attrNameLst>
                                          <p:attrName>ppt_x</p:attrName>
                                        </p:attrNameLst>
                                      </p:cBhvr>
                                      <p:tavLst>
                                        <p:tav tm="0">
                                          <p:val>
                                            <p:strVal val="#ppt_x"/>
                                          </p:val>
                                        </p:tav>
                                        <p:tav tm="100000">
                                          <p:val>
                                            <p:strVal val="#ppt_x"/>
                                          </p:val>
                                        </p:tav>
                                      </p:tavLst>
                                    </p:anim>
                                    <p:anim calcmode="lin" valueType="num">
                                      <p:cBhvr>
                                        <p:cTn id="92" dur="1000" fill="hold"/>
                                        <p:tgtEl>
                                          <p:spTgt spid="44"/>
                                        </p:tgtEl>
                                        <p:attrNameLst>
                                          <p:attrName>ppt_y</p:attrName>
                                        </p:attrNameLst>
                                      </p:cBhvr>
                                      <p:tavLst>
                                        <p:tav tm="0">
                                          <p:val>
                                            <p:strVal val="#ppt_y+.1"/>
                                          </p:val>
                                        </p:tav>
                                        <p:tav tm="100000">
                                          <p:val>
                                            <p:strVal val="#ppt_y"/>
                                          </p:val>
                                        </p:tav>
                                      </p:tavLst>
                                    </p:anim>
                                  </p:childTnLst>
                                </p:cTn>
                              </p:par>
                            </p:childTnLst>
                          </p:cTn>
                        </p:par>
                        <p:par>
                          <p:cTn id="93" fill="hold">
                            <p:stCondLst>
                              <p:cond delay="13000"/>
                            </p:stCondLst>
                            <p:childTnLst>
                              <p:par>
                                <p:cTn id="94" presetID="22" presetClass="entr" presetSubtype="8" fill="hold" nodeType="after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wipe(left)">
                                      <p:cBhvr>
                                        <p:cTn id="96" dur="500"/>
                                        <p:tgtEl>
                                          <p:spTgt spid="45"/>
                                        </p:tgtEl>
                                      </p:cBhvr>
                                    </p:animEffect>
                                  </p:childTnLst>
                                </p:cTn>
                              </p:par>
                              <p:par>
                                <p:cTn id="97" presetID="2" presetClass="entr" presetSubtype="2" fill="hold" nodeType="withEffect">
                                  <p:stCondLst>
                                    <p:cond delay="25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500" fill="hold"/>
                                        <p:tgtEl>
                                          <p:spTgt spid="35"/>
                                        </p:tgtEl>
                                        <p:attrNameLst>
                                          <p:attrName>ppt_x</p:attrName>
                                        </p:attrNameLst>
                                      </p:cBhvr>
                                      <p:tavLst>
                                        <p:tav tm="0">
                                          <p:val>
                                            <p:strVal val="1+#ppt_w/2"/>
                                          </p:val>
                                        </p:tav>
                                        <p:tav tm="100000">
                                          <p:val>
                                            <p:strVal val="#ppt_x"/>
                                          </p:val>
                                        </p:tav>
                                      </p:tavLst>
                                    </p:anim>
                                    <p:anim calcmode="lin" valueType="num">
                                      <p:cBhvr additive="base">
                                        <p:cTn id="100" dur="500" fill="hold"/>
                                        <p:tgtEl>
                                          <p:spTgt spid="35"/>
                                        </p:tgtEl>
                                        <p:attrNameLst>
                                          <p:attrName>ppt_y</p:attrName>
                                        </p:attrNameLst>
                                      </p:cBhvr>
                                      <p:tavLst>
                                        <p:tav tm="0">
                                          <p:val>
                                            <p:strVal val="#ppt_y"/>
                                          </p:val>
                                        </p:tav>
                                        <p:tav tm="100000">
                                          <p:val>
                                            <p:strVal val="#ppt_y"/>
                                          </p:val>
                                        </p:tav>
                                      </p:tavLst>
                                    </p:anim>
                                  </p:childTnLst>
                                </p:cTn>
                              </p:par>
                            </p:childTnLst>
                          </p:cTn>
                        </p:par>
                        <p:par>
                          <p:cTn id="101" fill="hold">
                            <p:stCondLst>
                              <p:cond delay="13500"/>
                            </p:stCondLst>
                            <p:childTnLst>
                              <p:par>
                                <p:cTn id="102" presetID="18" presetClass="entr" presetSubtype="3" fill="hold" grpId="0" nodeType="after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strips(upRight)">
                                      <p:cBhvr>
                                        <p:cTn id="104" dur="500"/>
                                        <p:tgtEl>
                                          <p:spTgt spid="49"/>
                                        </p:tgtEl>
                                      </p:cBhvr>
                                    </p:animEffect>
                                  </p:childTnLst>
                                </p:cTn>
                              </p:par>
                            </p:childTnLst>
                          </p:cTn>
                        </p:par>
                        <p:par>
                          <p:cTn id="105" fill="hold">
                            <p:stCondLst>
                              <p:cond delay="14000"/>
                            </p:stCondLst>
                            <p:childTnLst>
                              <p:par>
                                <p:cTn id="106" presetID="10"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2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4" grpId="0"/>
      <p:bldP spid="25" grpId="0"/>
      <p:bldP spid="26" grpId="0" animBg="1"/>
      <p:bldP spid="27" grpId="0"/>
      <p:bldP spid="28" grpId="0"/>
      <p:bldP spid="31" grpId="0" animBg="1"/>
      <p:bldP spid="32" grpId="0"/>
      <p:bldP spid="33" grpId="0"/>
      <p:bldP spid="36" grpId="0" animBg="1"/>
      <p:bldP spid="37" grpId="0"/>
      <p:bldP spid="38" grpId="0"/>
      <p:bldP spid="44"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1835696" y="3511314"/>
            <a:ext cx="1800200" cy="708025"/>
            <a:chOff x="7268751" y="2621088"/>
            <a:chExt cx="2182061" cy="857950"/>
          </a:xfrm>
        </p:grpSpPr>
        <p:sp>
          <p:nvSpPr>
            <p:cNvPr id="26" name="文本框 59"/>
            <p:cNvSpPr txBox="1"/>
            <p:nvPr/>
          </p:nvSpPr>
          <p:spPr>
            <a:xfrm>
              <a:off x="7399675" y="2621088"/>
              <a:ext cx="1780467" cy="335654"/>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id-ID"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60"/>
            <p:cNvSpPr txBox="1"/>
            <p:nvPr/>
          </p:nvSpPr>
          <p:spPr>
            <a:xfrm>
              <a:off x="7268751" y="2930803"/>
              <a:ext cx="2182061" cy="548235"/>
            </a:xfrm>
            <a:prstGeom prst="rect">
              <a:avLst/>
            </a:prstGeom>
            <a:noFill/>
          </p:spPr>
          <p:txBody>
            <a:bodyPr wrap="square" rtlCol="0">
              <a:spAutoFit/>
            </a:bodyPr>
            <a:lstStyle/>
            <a:p>
              <a:pPr>
                <a:lnSpc>
                  <a:spcPct val="13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 name="组合 27"/>
          <p:cNvGrpSpPr/>
          <p:nvPr/>
        </p:nvGrpSpPr>
        <p:grpSpPr>
          <a:xfrm>
            <a:off x="3563888" y="4205111"/>
            <a:ext cx="1872208" cy="708026"/>
            <a:chOff x="7183705" y="2621083"/>
            <a:chExt cx="2269342" cy="857948"/>
          </a:xfrm>
        </p:grpSpPr>
        <p:sp>
          <p:nvSpPr>
            <p:cNvPr id="29" name="文本框 62"/>
            <p:cNvSpPr txBox="1"/>
            <p:nvPr/>
          </p:nvSpPr>
          <p:spPr>
            <a:xfrm>
              <a:off x="7401916" y="2621083"/>
              <a:ext cx="1780467" cy="335653"/>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id-ID"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63"/>
            <p:cNvSpPr txBox="1"/>
            <p:nvPr/>
          </p:nvSpPr>
          <p:spPr>
            <a:xfrm>
              <a:off x="7183705" y="2930798"/>
              <a:ext cx="2269342" cy="548233"/>
            </a:xfrm>
            <a:prstGeom prst="rect">
              <a:avLst/>
            </a:prstGeom>
            <a:noFill/>
          </p:spPr>
          <p:txBody>
            <a:bodyPr wrap="square" rtlCol="0">
              <a:spAutoFit/>
            </a:bodyPr>
            <a:lstStyle/>
            <a:p>
              <a:pPr>
                <a:lnSpc>
                  <a:spcPct val="13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 name="组合 30"/>
          <p:cNvGrpSpPr/>
          <p:nvPr/>
        </p:nvGrpSpPr>
        <p:grpSpPr>
          <a:xfrm>
            <a:off x="5400092" y="3503696"/>
            <a:ext cx="1872208" cy="708026"/>
            <a:chOff x="7286857" y="2621083"/>
            <a:chExt cx="2269343" cy="857948"/>
          </a:xfrm>
        </p:grpSpPr>
        <p:sp>
          <p:nvSpPr>
            <p:cNvPr id="32" name="文本框 72"/>
            <p:cNvSpPr txBox="1"/>
            <p:nvPr/>
          </p:nvSpPr>
          <p:spPr>
            <a:xfrm>
              <a:off x="7374141" y="2621083"/>
              <a:ext cx="1780467" cy="335653"/>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id-ID"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73"/>
            <p:cNvSpPr txBox="1"/>
            <p:nvPr/>
          </p:nvSpPr>
          <p:spPr>
            <a:xfrm>
              <a:off x="7286857" y="2930798"/>
              <a:ext cx="2269343" cy="548233"/>
            </a:xfrm>
            <a:prstGeom prst="rect">
              <a:avLst/>
            </a:prstGeom>
            <a:noFill/>
          </p:spPr>
          <p:txBody>
            <a:bodyPr wrap="square" rtlCol="0">
              <a:spAutoFit/>
            </a:bodyPr>
            <a:lstStyle/>
            <a:p>
              <a:pPr>
                <a:lnSpc>
                  <a:spcPct val="13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 name="组合 33"/>
          <p:cNvGrpSpPr/>
          <p:nvPr/>
        </p:nvGrpSpPr>
        <p:grpSpPr>
          <a:xfrm>
            <a:off x="3407797" y="777363"/>
            <a:ext cx="2037893" cy="2031300"/>
            <a:chOff x="4860914" y="803830"/>
            <a:chExt cx="2470173" cy="2461421"/>
          </a:xfrm>
        </p:grpSpPr>
        <p:grpSp>
          <p:nvGrpSpPr>
            <p:cNvPr id="6" name="组合 34"/>
            <p:cNvGrpSpPr/>
            <p:nvPr/>
          </p:nvGrpSpPr>
          <p:grpSpPr>
            <a:xfrm>
              <a:off x="4860914" y="803830"/>
              <a:ext cx="2470173" cy="2461421"/>
              <a:chOff x="4860914" y="803830"/>
              <a:chExt cx="2470173" cy="2461421"/>
            </a:xfrm>
          </p:grpSpPr>
          <p:sp>
            <p:nvSpPr>
              <p:cNvPr id="42" name="Freeform 5"/>
              <p:cNvSpPr>
                <a:spLocks noEditPoints="1"/>
              </p:cNvSpPr>
              <p:nvPr/>
            </p:nvSpPr>
            <p:spPr bwMode="auto">
              <a:xfrm>
                <a:off x="4860914" y="803830"/>
                <a:ext cx="2470173" cy="2461421"/>
              </a:xfrm>
              <a:custGeom>
                <a:avLst/>
                <a:gdLst>
                  <a:gd name="T0" fmla="*/ 195 w 1550"/>
                  <a:gd name="T1" fmla="*/ 772 h 1545"/>
                  <a:gd name="T2" fmla="*/ 749 w 1550"/>
                  <a:gd name="T3" fmla="*/ 0 h 1545"/>
                  <a:gd name="T4" fmla="*/ 695 w 1550"/>
                  <a:gd name="T5" fmla="*/ 101 h 1545"/>
                  <a:gd name="T6" fmla="*/ 591 w 1550"/>
                  <a:gd name="T7" fmla="*/ 34 h 1545"/>
                  <a:gd name="T8" fmla="*/ 510 w 1550"/>
                  <a:gd name="T9" fmla="*/ 59 h 1545"/>
                  <a:gd name="T10" fmla="*/ 462 w 1550"/>
                  <a:gd name="T11" fmla="*/ 173 h 1545"/>
                  <a:gd name="T12" fmla="*/ 360 w 1550"/>
                  <a:gd name="T13" fmla="*/ 120 h 1545"/>
                  <a:gd name="T14" fmla="*/ 335 w 1550"/>
                  <a:gd name="T15" fmla="*/ 242 h 1545"/>
                  <a:gd name="T16" fmla="*/ 277 w 1550"/>
                  <a:gd name="T17" fmla="*/ 296 h 1545"/>
                  <a:gd name="T18" fmla="*/ 153 w 1550"/>
                  <a:gd name="T19" fmla="*/ 312 h 1545"/>
                  <a:gd name="T20" fmla="*/ 199 w 1550"/>
                  <a:gd name="T21" fmla="*/ 418 h 1545"/>
                  <a:gd name="T22" fmla="*/ 81 w 1550"/>
                  <a:gd name="T23" fmla="*/ 457 h 1545"/>
                  <a:gd name="T24" fmla="*/ 50 w 1550"/>
                  <a:gd name="T25" fmla="*/ 535 h 1545"/>
                  <a:gd name="T26" fmla="*/ 110 w 1550"/>
                  <a:gd name="T27" fmla="*/ 644 h 1545"/>
                  <a:gd name="T28" fmla="*/ 5 w 1550"/>
                  <a:gd name="T29" fmla="*/ 691 h 1545"/>
                  <a:gd name="T30" fmla="*/ 85 w 1550"/>
                  <a:gd name="T31" fmla="*/ 787 h 1545"/>
                  <a:gd name="T32" fmla="*/ 90 w 1550"/>
                  <a:gd name="T33" fmla="*/ 865 h 1545"/>
                  <a:gd name="T34" fmla="*/ 26 w 1550"/>
                  <a:gd name="T35" fmla="*/ 972 h 1545"/>
                  <a:gd name="T36" fmla="*/ 137 w 1550"/>
                  <a:gd name="T37" fmla="*/ 1003 h 1545"/>
                  <a:gd name="T38" fmla="*/ 94 w 1550"/>
                  <a:gd name="T39" fmla="*/ 1119 h 1545"/>
                  <a:gd name="T40" fmla="*/ 136 w 1550"/>
                  <a:gd name="T41" fmla="*/ 1192 h 1545"/>
                  <a:gd name="T42" fmla="*/ 258 w 1550"/>
                  <a:gd name="T43" fmla="*/ 1213 h 1545"/>
                  <a:gd name="T44" fmla="*/ 229 w 1550"/>
                  <a:gd name="T45" fmla="*/ 1325 h 1545"/>
                  <a:gd name="T46" fmla="*/ 354 w 1550"/>
                  <a:gd name="T47" fmla="*/ 1322 h 1545"/>
                  <a:gd name="T48" fmla="*/ 419 w 1550"/>
                  <a:gd name="T49" fmla="*/ 1366 h 1545"/>
                  <a:gd name="T50" fmla="*/ 462 w 1550"/>
                  <a:gd name="T51" fmla="*/ 1483 h 1545"/>
                  <a:gd name="T52" fmla="*/ 555 w 1550"/>
                  <a:gd name="T53" fmla="*/ 1416 h 1545"/>
                  <a:gd name="T54" fmla="*/ 620 w 1550"/>
                  <a:gd name="T55" fmla="*/ 1522 h 1545"/>
                  <a:gd name="T56" fmla="*/ 703 w 1550"/>
                  <a:gd name="T57" fmla="*/ 1534 h 1545"/>
                  <a:gd name="T58" fmla="*/ 796 w 1550"/>
                  <a:gd name="T59" fmla="*/ 1452 h 1545"/>
                  <a:gd name="T60" fmla="*/ 865 w 1550"/>
                  <a:gd name="T61" fmla="*/ 1544 h 1545"/>
                  <a:gd name="T62" fmla="*/ 941 w 1550"/>
                  <a:gd name="T63" fmla="*/ 1445 h 1545"/>
                  <a:gd name="T64" fmla="*/ 1016 w 1550"/>
                  <a:gd name="T65" fmla="*/ 1422 h 1545"/>
                  <a:gd name="T66" fmla="*/ 1134 w 1550"/>
                  <a:gd name="T67" fmla="*/ 1461 h 1545"/>
                  <a:gd name="T68" fmla="*/ 1139 w 1550"/>
                  <a:gd name="T69" fmla="*/ 1346 h 1545"/>
                  <a:gd name="T70" fmla="*/ 1262 w 1550"/>
                  <a:gd name="T71" fmla="*/ 1362 h 1545"/>
                  <a:gd name="T72" fmla="*/ 1324 w 1550"/>
                  <a:gd name="T73" fmla="*/ 1304 h 1545"/>
                  <a:gd name="T74" fmla="*/ 1318 w 1550"/>
                  <a:gd name="T75" fmla="*/ 1181 h 1545"/>
                  <a:gd name="T76" fmla="*/ 1433 w 1550"/>
                  <a:gd name="T77" fmla="*/ 1184 h 1545"/>
                  <a:gd name="T78" fmla="*/ 1402 w 1550"/>
                  <a:gd name="T79" fmla="*/ 1063 h 1545"/>
                  <a:gd name="T80" fmla="*/ 1431 w 1550"/>
                  <a:gd name="T81" fmla="*/ 990 h 1545"/>
                  <a:gd name="T82" fmla="*/ 1536 w 1550"/>
                  <a:gd name="T83" fmla="*/ 922 h 1545"/>
                  <a:gd name="T84" fmla="*/ 1449 w 1550"/>
                  <a:gd name="T85" fmla="*/ 846 h 1545"/>
                  <a:gd name="T86" fmla="*/ 1538 w 1550"/>
                  <a:gd name="T87" fmla="*/ 760 h 1545"/>
                  <a:gd name="T88" fmla="*/ 1532 w 1550"/>
                  <a:gd name="T89" fmla="*/ 675 h 1545"/>
                  <a:gd name="T90" fmla="*/ 1431 w 1550"/>
                  <a:gd name="T91" fmla="*/ 603 h 1545"/>
                  <a:gd name="T92" fmla="*/ 1505 w 1550"/>
                  <a:gd name="T93" fmla="*/ 515 h 1545"/>
                  <a:gd name="T94" fmla="*/ 1392 w 1550"/>
                  <a:gd name="T95" fmla="*/ 464 h 1545"/>
                  <a:gd name="T96" fmla="*/ 1352 w 1550"/>
                  <a:gd name="T97" fmla="*/ 396 h 1545"/>
                  <a:gd name="T98" fmla="*/ 1364 w 1550"/>
                  <a:gd name="T99" fmla="*/ 271 h 1545"/>
                  <a:gd name="T100" fmla="*/ 1251 w 1550"/>
                  <a:gd name="T101" fmla="*/ 292 h 1545"/>
                  <a:gd name="T102" fmla="*/ 1239 w 1550"/>
                  <a:gd name="T103" fmla="*/ 169 h 1545"/>
                  <a:gd name="T104" fmla="*/ 1169 w 1550"/>
                  <a:gd name="T105" fmla="*/ 121 h 1545"/>
                  <a:gd name="T106" fmla="*/ 1050 w 1550"/>
                  <a:gd name="T107" fmla="*/ 155 h 1545"/>
                  <a:gd name="T108" fmla="*/ 1028 w 1550"/>
                  <a:gd name="T109" fmla="*/ 42 h 1545"/>
                  <a:gd name="T110" fmla="*/ 917 w 1550"/>
                  <a:gd name="T111" fmla="*/ 99 h 1545"/>
                  <a:gd name="T112" fmla="*/ 839 w 1550"/>
                  <a:gd name="T113" fmla="*/ 87 h 1545"/>
                  <a:gd name="T114" fmla="*/ 749 w 1550"/>
                  <a:gd name="T115" fmla="*/ 0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0" h="1545">
                    <a:moveTo>
                      <a:pt x="1355" y="772"/>
                    </a:moveTo>
                    <a:cubicBezTo>
                      <a:pt x="1355" y="1092"/>
                      <a:pt x="1095" y="1352"/>
                      <a:pt x="775" y="1352"/>
                    </a:cubicBezTo>
                    <a:cubicBezTo>
                      <a:pt x="455" y="1352"/>
                      <a:pt x="195" y="1092"/>
                      <a:pt x="195" y="772"/>
                    </a:cubicBezTo>
                    <a:cubicBezTo>
                      <a:pt x="195" y="452"/>
                      <a:pt x="455" y="192"/>
                      <a:pt x="775" y="192"/>
                    </a:cubicBezTo>
                    <a:cubicBezTo>
                      <a:pt x="1095" y="192"/>
                      <a:pt x="1355" y="452"/>
                      <a:pt x="1355" y="772"/>
                    </a:cubicBezTo>
                    <a:close/>
                    <a:moveTo>
                      <a:pt x="749" y="0"/>
                    </a:moveTo>
                    <a:cubicBezTo>
                      <a:pt x="742" y="0"/>
                      <a:pt x="735" y="6"/>
                      <a:pt x="733" y="12"/>
                    </a:cubicBezTo>
                    <a:cubicBezTo>
                      <a:pt x="711" y="87"/>
                      <a:pt x="711" y="87"/>
                      <a:pt x="711" y="87"/>
                    </a:cubicBezTo>
                    <a:cubicBezTo>
                      <a:pt x="709" y="94"/>
                      <a:pt x="702" y="100"/>
                      <a:pt x="695" y="101"/>
                    </a:cubicBezTo>
                    <a:cubicBezTo>
                      <a:pt x="653" y="107"/>
                      <a:pt x="653" y="107"/>
                      <a:pt x="653" y="107"/>
                    </a:cubicBezTo>
                    <a:cubicBezTo>
                      <a:pt x="646" y="109"/>
                      <a:pt x="637" y="105"/>
                      <a:pt x="633" y="99"/>
                    </a:cubicBezTo>
                    <a:cubicBezTo>
                      <a:pt x="591" y="34"/>
                      <a:pt x="591" y="34"/>
                      <a:pt x="591" y="34"/>
                    </a:cubicBezTo>
                    <a:cubicBezTo>
                      <a:pt x="587" y="28"/>
                      <a:pt x="578" y="25"/>
                      <a:pt x="571" y="27"/>
                    </a:cubicBezTo>
                    <a:cubicBezTo>
                      <a:pt x="522" y="42"/>
                      <a:pt x="522" y="42"/>
                      <a:pt x="522" y="42"/>
                    </a:cubicBezTo>
                    <a:cubicBezTo>
                      <a:pt x="515" y="44"/>
                      <a:pt x="510" y="52"/>
                      <a:pt x="510" y="59"/>
                    </a:cubicBezTo>
                    <a:cubicBezTo>
                      <a:pt x="511" y="136"/>
                      <a:pt x="511" y="136"/>
                      <a:pt x="511" y="136"/>
                    </a:cubicBezTo>
                    <a:cubicBezTo>
                      <a:pt x="511" y="143"/>
                      <a:pt x="506" y="152"/>
                      <a:pt x="500" y="155"/>
                    </a:cubicBezTo>
                    <a:cubicBezTo>
                      <a:pt x="462" y="173"/>
                      <a:pt x="462" y="173"/>
                      <a:pt x="462" y="173"/>
                    </a:cubicBezTo>
                    <a:cubicBezTo>
                      <a:pt x="456" y="176"/>
                      <a:pt x="446" y="175"/>
                      <a:pt x="441" y="170"/>
                    </a:cubicBezTo>
                    <a:cubicBezTo>
                      <a:pt x="381" y="121"/>
                      <a:pt x="381" y="121"/>
                      <a:pt x="381" y="121"/>
                    </a:cubicBezTo>
                    <a:cubicBezTo>
                      <a:pt x="375" y="116"/>
                      <a:pt x="366" y="116"/>
                      <a:pt x="360" y="120"/>
                    </a:cubicBezTo>
                    <a:cubicBezTo>
                      <a:pt x="317" y="149"/>
                      <a:pt x="317" y="149"/>
                      <a:pt x="317" y="149"/>
                    </a:cubicBezTo>
                    <a:cubicBezTo>
                      <a:pt x="312" y="153"/>
                      <a:pt x="309" y="162"/>
                      <a:pt x="311" y="169"/>
                    </a:cubicBezTo>
                    <a:cubicBezTo>
                      <a:pt x="335" y="242"/>
                      <a:pt x="335" y="242"/>
                      <a:pt x="335" y="242"/>
                    </a:cubicBezTo>
                    <a:cubicBezTo>
                      <a:pt x="337" y="249"/>
                      <a:pt x="335" y="259"/>
                      <a:pt x="329" y="263"/>
                    </a:cubicBezTo>
                    <a:cubicBezTo>
                      <a:pt x="299" y="292"/>
                      <a:pt x="299" y="292"/>
                      <a:pt x="299" y="292"/>
                    </a:cubicBezTo>
                    <a:cubicBezTo>
                      <a:pt x="294" y="297"/>
                      <a:pt x="284" y="298"/>
                      <a:pt x="277" y="296"/>
                    </a:cubicBezTo>
                    <a:cubicBezTo>
                      <a:pt x="206" y="266"/>
                      <a:pt x="206" y="266"/>
                      <a:pt x="206" y="266"/>
                    </a:cubicBezTo>
                    <a:cubicBezTo>
                      <a:pt x="199" y="264"/>
                      <a:pt x="190" y="266"/>
                      <a:pt x="186" y="271"/>
                    </a:cubicBezTo>
                    <a:cubicBezTo>
                      <a:pt x="153" y="312"/>
                      <a:pt x="153" y="312"/>
                      <a:pt x="153" y="312"/>
                    </a:cubicBezTo>
                    <a:cubicBezTo>
                      <a:pt x="149" y="317"/>
                      <a:pt x="149" y="327"/>
                      <a:pt x="153" y="332"/>
                    </a:cubicBezTo>
                    <a:cubicBezTo>
                      <a:pt x="198" y="396"/>
                      <a:pt x="198" y="396"/>
                      <a:pt x="198" y="396"/>
                    </a:cubicBezTo>
                    <a:cubicBezTo>
                      <a:pt x="202" y="402"/>
                      <a:pt x="202" y="411"/>
                      <a:pt x="199" y="418"/>
                    </a:cubicBezTo>
                    <a:cubicBezTo>
                      <a:pt x="178" y="454"/>
                      <a:pt x="178" y="454"/>
                      <a:pt x="178" y="454"/>
                    </a:cubicBezTo>
                    <a:cubicBezTo>
                      <a:pt x="174" y="460"/>
                      <a:pt x="165" y="464"/>
                      <a:pt x="158" y="464"/>
                    </a:cubicBezTo>
                    <a:cubicBezTo>
                      <a:pt x="81" y="457"/>
                      <a:pt x="81" y="457"/>
                      <a:pt x="81" y="457"/>
                    </a:cubicBezTo>
                    <a:cubicBezTo>
                      <a:pt x="74" y="456"/>
                      <a:pt x="66" y="461"/>
                      <a:pt x="63" y="468"/>
                    </a:cubicBezTo>
                    <a:cubicBezTo>
                      <a:pt x="45" y="515"/>
                      <a:pt x="45" y="515"/>
                      <a:pt x="45" y="515"/>
                    </a:cubicBezTo>
                    <a:cubicBezTo>
                      <a:pt x="42" y="522"/>
                      <a:pt x="45" y="531"/>
                      <a:pt x="50" y="535"/>
                    </a:cubicBezTo>
                    <a:cubicBezTo>
                      <a:pt x="112" y="583"/>
                      <a:pt x="112" y="583"/>
                      <a:pt x="112" y="583"/>
                    </a:cubicBezTo>
                    <a:cubicBezTo>
                      <a:pt x="117" y="587"/>
                      <a:pt x="121" y="596"/>
                      <a:pt x="119" y="603"/>
                    </a:cubicBezTo>
                    <a:cubicBezTo>
                      <a:pt x="110" y="644"/>
                      <a:pt x="110" y="644"/>
                      <a:pt x="110" y="644"/>
                    </a:cubicBezTo>
                    <a:cubicBezTo>
                      <a:pt x="108" y="651"/>
                      <a:pt x="101" y="658"/>
                      <a:pt x="94" y="659"/>
                    </a:cubicBezTo>
                    <a:cubicBezTo>
                      <a:pt x="18" y="675"/>
                      <a:pt x="18" y="675"/>
                      <a:pt x="18" y="675"/>
                    </a:cubicBezTo>
                    <a:cubicBezTo>
                      <a:pt x="11" y="677"/>
                      <a:pt x="5" y="684"/>
                      <a:pt x="5" y="691"/>
                    </a:cubicBezTo>
                    <a:cubicBezTo>
                      <a:pt x="1" y="742"/>
                      <a:pt x="1" y="742"/>
                      <a:pt x="1" y="742"/>
                    </a:cubicBezTo>
                    <a:cubicBezTo>
                      <a:pt x="0" y="749"/>
                      <a:pt x="5" y="757"/>
                      <a:pt x="12" y="760"/>
                    </a:cubicBezTo>
                    <a:cubicBezTo>
                      <a:pt x="85" y="787"/>
                      <a:pt x="85" y="787"/>
                      <a:pt x="85" y="787"/>
                    </a:cubicBezTo>
                    <a:cubicBezTo>
                      <a:pt x="91" y="789"/>
                      <a:pt x="97" y="797"/>
                      <a:pt x="98" y="804"/>
                    </a:cubicBezTo>
                    <a:cubicBezTo>
                      <a:pt x="101" y="846"/>
                      <a:pt x="101" y="846"/>
                      <a:pt x="101" y="846"/>
                    </a:cubicBezTo>
                    <a:cubicBezTo>
                      <a:pt x="101" y="853"/>
                      <a:pt x="97" y="862"/>
                      <a:pt x="90" y="865"/>
                    </a:cubicBezTo>
                    <a:cubicBezTo>
                      <a:pt x="23" y="903"/>
                      <a:pt x="23" y="903"/>
                      <a:pt x="23" y="903"/>
                    </a:cubicBezTo>
                    <a:cubicBezTo>
                      <a:pt x="16" y="906"/>
                      <a:pt x="13" y="915"/>
                      <a:pt x="14" y="922"/>
                    </a:cubicBezTo>
                    <a:cubicBezTo>
                      <a:pt x="26" y="972"/>
                      <a:pt x="26" y="972"/>
                      <a:pt x="26" y="972"/>
                    </a:cubicBezTo>
                    <a:cubicBezTo>
                      <a:pt x="27" y="979"/>
                      <a:pt x="34" y="985"/>
                      <a:pt x="41" y="985"/>
                    </a:cubicBezTo>
                    <a:cubicBezTo>
                      <a:pt x="119" y="990"/>
                      <a:pt x="119" y="990"/>
                      <a:pt x="119" y="990"/>
                    </a:cubicBezTo>
                    <a:cubicBezTo>
                      <a:pt x="126" y="990"/>
                      <a:pt x="134" y="996"/>
                      <a:pt x="137" y="1003"/>
                    </a:cubicBezTo>
                    <a:cubicBezTo>
                      <a:pt x="152" y="1041"/>
                      <a:pt x="152" y="1041"/>
                      <a:pt x="152" y="1041"/>
                    </a:cubicBezTo>
                    <a:cubicBezTo>
                      <a:pt x="154" y="1048"/>
                      <a:pt x="153" y="1058"/>
                      <a:pt x="148" y="1063"/>
                    </a:cubicBezTo>
                    <a:cubicBezTo>
                      <a:pt x="94" y="1119"/>
                      <a:pt x="94" y="1119"/>
                      <a:pt x="94" y="1119"/>
                    </a:cubicBezTo>
                    <a:cubicBezTo>
                      <a:pt x="89" y="1124"/>
                      <a:pt x="88" y="1133"/>
                      <a:pt x="91" y="1139"/>
                    </a:cubicBezTo>
                    <a:cubicBezTo>
                      <a:pt x="117" y="1184"/>
                      <a:pt x="117" y="1184"/>
                      <a:pt x="117" y="1184"/>
                    </a:cubicBezTo>
                    <a:cubicBezTo>
                      <a:pt x="121" y="1190"/>
                      <a:pt x="129" y="1194"/>
                      <a:pt x="136" y="1192"/>
                    </a:cubicBezTo>
                    <a:cubicBezTo>
                      <a:pt x="212" y="1174"/>
                      <a:pt x="212" y="1174"/>
                      <a:pt x="212" y="1174"/>
                    </a:cubicBezTo>
                    <a:cubicBezTo>
                      <a:pt x="218" y="1172"/>
                      <a:pt x="228" y="1175"/>
                      <a:pt x="232" y="1181"/>
                    </a:cubicBezTo>
                    <a:cubicBezTo>
                      <a:pt x="258" y="1213"/>
                      <a:pt x="258" y="1213"/>
                      <a:pt x="258" y="1213"/>
                    </a:cubicBezTo>
                    <a:cubicBezTo>
                      <a:pt x="263" y="1219"/>
                      <a:pt x="264" y="1229"/>
                      <a:pt x="260" y="1235"/>
                    </a:cubicBezTo>
                    <a:cubicBezTo>
                      <a:pt x="226" y="1304"/>
                      <a:pt x="226" y="1304"/>
                      <a:pt x="226" y="1304"/>
                    </a:cubicBezTo>
                    <a:cubicBezTo>
                      <a:pt x="223" y="1311"/>
                      <a:pt x="224" y="1320"/>
                      <a:pt x="229" y="1325"/>
                    </a:cubicBezTo>
                    <a:cubicBezTo>
                      <a:pt x="267" y="1360"/>
                      <a:pt x="267" y="1360"/>
                      <a:pt x="267" y="1360"/>
                    </a:cubicBezTo>
                    <a:cubicBezTo>
                      <a:pt x="272" y="1364"/>
                      <a:pt x="282" y="1365"/>
                      <a:pt x="288" y="1362"/>
                    </a:cubicBezTo>
                    <a:cubicBezTo>
                      <a:pt x="354" y="1322"/>
                      <a:pt x="354" y="1322"/>
                      <a:pt x="354" y="1322"/>
                    </a:cubicBezTo>
                    <a:cubicBezTo>
                      <a:pt x="360" y="1318"/>
                      <a:pt x="370" y="1319"/>
                      <a:pt x="376" y="1323"/>
                    </a:cubicBezTo>
                    <a:cubicBezTo>
                      <a:pt x="411" y="1346"/>
                      <a:pt x="411" y="1346"/>
                      <a:pt x="411" y="1346"/>
                    </a:cubicBezTo>
                    <a:cubicBezTo>
                      <a:pt x="416" y="1350"/>
                      <a:pt x="420" y="1359"/>
                      <a:pt x="419" y="1366"/>
                    </a:cubicBezTo>
                    <a:cubicBezTo>
                      <a:pt x="406" y="1443"/>
                      <a:pt x="406" y="1443"/>
                      <a:pt x="406" y="1443"/>
                    </a:cubicBezTo>
                    <a:cubicBezTo>
                      <a:pt x="405" y="1450"/>
                      <a:pt x="409" y="1458"/>
                      <a:pt x="416" y="1461"/>
                    </a:cubicBezTo>
                    <a:cubicBezTo>
                      <a:pt x="462" y="1483"/>
                      <a:pt x="462" y="1483"/>
                      <a:pt x="462" y="1483"/>
                    </a:cubicBezTo>
                    <a:cubicBezTo>
                      <a:pt x="469" y="1486"/>
                      <a:pt x="478" y="1485"/>
                      <a:pt x="482" y="1479"/>
                    </a:cubicBezTo>
                    <a:cubicBezTo>
                      <a:pt x="534" y="1422"/>
                      <a:pt x="534" y="1422"/>
                      <a:pt x="534" y="1422"/>
                    </a:cubicBezTo>
                    <a:cubicBezTo>
                      <a:pt x="539" y="1416"/>
                      <a:pt x="549" y="1414"/>
                      <a:pt x="555" y="1416"/>
                    </a:cubicBezTo>
                    <a:cubicBezTo>
                      <a:pt x="595" y="1428"/>
                      <a:pt x="595" y="1428"/>
                      <a:pt x="595" y="1428"/>
                    </a:cubicBezTo>
                    <a:cubicBezTo>
                      <a:pt x="602" y="1430"/>
                      <a:pt x="608" y="1438"/>
                      <a:pt x="609" y="1445"/>
                    </a:cubicBezTo>
                    <a:cubicBezTo>
                      <a:pt x="620" y="1522"/>
                      <a:pt x="620" y="1522"/>
                      <a:pt x="620" y="1522"/>
                    </a:cubicBezTo>
                    <a:cubicBezTo>
                      <a:pt x="621" y="1529"/>
                      <a:pt x="627" y="1535"/>
                      <a:pt x="634" y="1536"/>
                    </a:cubicBezTo>
                    <a:cubicBezTo>
                      <a:pt x="685" y="1544"/>
                      <a:pt x="685" y="1544"/>
                      <a:pt x="685" y="1544"/>
                    </a:cubicBezTo>
                    <a:cubicBezTo>
                      <a:pt x="692" y="1545"/>
                      <a:pt x="700" y="1541"/>
                      <a:pt x="703" y="1534"/>
                    </a:cubicBezTo>
                    <a:cubicBezTo>
                      <a:pt x="736" y="1464"/>
                      <a:pt x="736" y="1464"/>
                      <a:pt x="736" y="1464"/>
                    </a:cubicBezTo>
                    <a:cubicBezTo>
                      <a:pt x="739" y="1457"/>
                      <a:pt x="747" y="1452"/>
                      <a:pt x="754" y="1452"/>
                    </a:cubicBezTo>
                    <a:cubicBezTo>
                      <a:pt x="796" y="1452"/>
                      <a:pt x="796" y="1452"/>
                      <a:pt x="796" y="1452"/>
                    </a:cubicBezTo>
                    <a:cubicBezTo>
                      <a:pt x="803" y="1452"/>
                      <a:pt x="811" y="1457"/>
                      <a:pt x="814" y="1464"/>
                    </a:cubicBezTo>
                    <a:cubicBezTo>
                      <a:pt x="847" y="1534"/>
                      <a:pt x="847" y="1534"/>
                      <a:pt x="847" y="1534"/>
                    </a:cubicBezTo>
                    <a:cubicBezTo>
                      <a:pt x="850" y="1541"/>
                      <a:pt x="858" y="1545"/>
                      <a:pt x="865" y="1544"/>
                    </a:cubicBezTo>
                    <a:cubicBezTo>
                      <a:pt x="916" y="1536"/>
                      <a:pt x="916" y="1536"/>
                      <a:pt x="916" y="1536"/>
                    </a:cubicBezTo>
                    <a:cubicBezTo>
                      <a:pt x="923" y="1535"/>
                      <a:pt x="929" y="1529"/>
                      <a:pt x="930" y="1522"/>
                    </a:cubicBezTo>
                    <a:cubicBezTo>
                      <a:pt x="941" y="1445"/>
                      <a:pt x="941" y="1445"/>
                      <a:pt x="941" y="1445"/>
                    </a:cubicBezTo>
                    <a:cubicBezTo>
                      <a:pt x="942" y="1438"/>
                      <a:pt x="948" y="1430"/>
                      <a:pt x="955" y="1428"/>
                    </a:cubicBezTo>
                    <a:cubicBezTo>
                      <a:pt x="995" y="1416"/>
                      <a:pt x="995" y="1416"/>
                      <a:pt x="995" y="1416"/>
                    </a:cubicBezTo>
                    <a:cubicBezTo>
                      <a:pt x="1002" y="1414"/>
                      <a:pt x="1011" y="1416"/>
                      <a:pt x="1016" y="1422"/>
                    </a:cubicBezTo>
                    <a:cubicBezTo>
                      <a:pt x="1068" y="1479"/>
                      <a:pt x="1068" y="1479"/>
                      <a:pt x="1068" y="1479"/>
                    </a:cubicBezTo>
                    <a:cubicBezTo>
                      <a:pt x="1072" y="1485"/>
                      <a:pt x="1081" y="1486"/>
                      <a:pt x="1088" y="1483"/>
                    </a:cubicBezTo>
                    <a:cubicBezTo>
                      <a:pt x="1134" y="1461"/>
                      <a:pt x="1134" y="1461"/>
                      <a:pt x="1134" y="1461"/>
                    </a:cubicBezTo>
                    <a:cubicBezTo>
                      <a:pt x="1141" y="1458"/>
                      <a:pt x="1145" y="1450"/>
                      <a:pt x="1144" y="1443"/>
                    </a:cubicBezTo>
                    <a:cubicBezTo>
                      <a:pt x="1131" y="1366"/>
                      <a:pt x="1131" y="1366"/>
                      <a:pt x="1131" y="1366"/>
                    </a:cubicBezTo>
                    <a:cubicBezTo>
                      <a:pt x="1130" y="1359"/>
                      <a:pt x="1134" y="1350"/>
                      <a:pt x="1139" y="1346"/>
                    </a:cubicBezTo>
                    <a:cubicBezTo>
                      <a:pt x="1174" y="1323"/>
                      <a:pt x="1174" y="1323"/>
                      <a:pt x="1174" y="1323"/>
                    </a:cubicBezTo>
                    <a:cubicBezTo>
                      <a:pt x="1180" y="1319"/>
                      <a:pt x="1190" y="1318"/>
                      <a:pt x="1196" y="1322"/>
                    </a:cubicBezTo>
                    <a:cubicBezTo>
                      <a:pt x="1262" y="1362"/>
                      <a:pt x="1262" y="1362"/>
                      <a:pt x="1262" y="1362"/>
                    </a:cubicBezTo>
                    <a:cubicBezTo>
                      <a:pt x="1268" y="1365"/>
                      <a:pt x="1278" y="1364"/>
                      <a:pt x="1283" y="1360"/>
                    </a:cubicBezTo>
                    <a:cubicBezTo>
                      <a:pt x="1321" y="1325"/>
                      <a:pt x="1321" y="1325"/>
                      <a:pt x="1321" y="1325"/>
                    </a:cubicBezTo>
                    <a:cubicBezTo>
                      <a:pt x="1326" y="1320"/>
                      <a:pt x="1327" y="1311"/>
                      <a:pt x="1324" y="1304"/>
                    </a:cubicBezTo>
                    <a:cubicBezTo>
                      <a:pt x="1290" y="1235"/>
                      <a:pt x="1290" y="1235"/>
                      <a:pt x="1290" y="1235"/>
                    </a:cubicBezTo>
                    <a:cubicBezTo>
                      <a:pt x="1286" y="1229"/>
                      <a:pt x="1287" y="1219"/>
                      <a:pt x="1292" y="1213"/>
                    </a:cubicBezTo>
                    <a:cubicBezTo>
                      <a:pt x="1318" y="1181"/>
                      <a:pt x="1318" y="1181"/>
                      <a:pt x="1318" y="1181"/>
                    </a:cubicBezTo>
                    <a:cubicBezTo>
                      <a:pt x="1322" y="1175"/>
                      <a:pt x="1332" y="1172"/>
                      <a:pt x="1338" y="1174"/>
                    </a:cubicBezTo>
                    <a:cubicBezTo>
                      <a:pt x="1414" y="1192"/>
                      <a:pt x="1414" y="1192"/>
                      <a:pt x="1414" y="1192"/>
                    </a:cubicBezTo>
                    <a:cubicBezTo>
                      <a:pt x="1421" y="1194"/>
                      <a:pt x="1429" y="1190"/>
                      <a:pt x="1433" y="1184"/>
                    </a:cubicBezTo>
                    <a:cubicBezTo>
                      <a:pt x="1459" y="1139"/>
                      <a:pt x="1459" y="1139"/>
                      <a:pt x="1459" y="1139"/>
                    </a:cubicBezTo>
                    <a:cubicBezTo>
                      <a:pt x="1462" y="1133"/>
                      <a:pt x="1461" y="1124"/>
                      <a:pt x="1456" y="1119"/>
                    </a:cubicBezTo>
                    <a:cubicBezTo>
                      <a:pt x="1402" y="1063"/>
                      <a:pt x="1402" y="1063"/>
                      <a:pt x="1402" y="1063"/>
                    </a:cubicBezTo>
                    <a:cubicBezTo>
                      <a:pt x="1397" y="1058"/>
                      <a:pt x="1396" y="1048"/>
                      <a:pt x="1398" y="1041"/>
                    </a:cubicBezTo>
                    <a:cubicBezTo>
                      <a:pt x="1413" y="1003"/>
                      <a:pt x="1413" y="1003"/>
                      <a:pt x="1413" y="1003"/>
                    </a:cubicBezTo>
                    <a:cubicBezTo>
                      <a:pt x="1416" y="996"/>
                      <a:pt x="1424" y="990"/>
                      <a:pt x="1431" y="990"/>
                    </a:cubicBezTo>
                    <a:cubicBezTo>
                      <a:pt x="1509" y="985"/>
                      <a:pt x="1509" y="985"/>
                      <a:pt x="1509" y="985"/>
                    </a:cubicBezTo>
                    <a:cubicBezTo>
                      <a:pt x="1516" y="985"/>
                      <a:pt x="1523" y="979"/>
                      <a:pt x="1524" y="972"/>
                    </a:cubicBezTo>
                    <a:cubicBezTo>
                      <a:pt x="1536" y="922"/>
                      <a:pt x="1536" y="922"/>
                      <a:pt x="1536" y="922"/>
                    </a:cubicBezTo>
                    <a:cubicBezTo>
                      <a:pt x="1537" y="915"/>
                      <a:pt x="1534" y="906"/>
                      <a:pt x="1527" y="903"/>
                    </a:cubicBezTo>
                    <a:cubicBezTo>
                      <a:pt x="1460" y="865"/>
                      <a:pt x="1460" y="865"/>
                      <a:pt x="1460" y="865"/>
                    </a:cubicBezTo>
                    <a:cubicBezTo>
                      <a:pt x="1453" y="862"/>
                      <a:pt x="1449" y="853"/>
                      <a:pt x="1449" y="846"/>
                    </a:cubicBezTo>
                    <a:cubicBezTo>
                      <a:pt x="1452" y="804"/>
                      <a:pt x="1452" y="804"/>
                      <a:pt x="1452" y="804"/>
                    </a:cubicBezTo>
                    <a:cubicBezTo>
                      <a:pt x="1453" y="797"/>
                      <a:pt x="1459" y="789"/>
                      <a:pt x="1465" y="787"/>
                    </a:cubicBezTo>
                    <a:cubicBezTo>
                      <a:pt x="1538" y="760"/>
                      <a:pt x="1538" y="760"/>
                      <a:pt x="1538" y="760"/>
                    </a:cubicBezTo>
                    <a:cubicBezTo>
                      <a:pt x="1545" y="757"/>
                      <a:pt x="1550" y="749"/>
                      <a:pt x="1549" y="742"/>
                    </a:cubicBezTo>
                    <a:cubicBezTo>
                      <a:pt x="1545" y="691"/>
                      <a:pt x="1545" y="691"/>
                      <a:pt x="1545" y="691"/>
                    </a:cubicBezTo>
                    <a:cubicBezTo>
                      <a:pt x="1545" y="684"/>
                      <a:pt x="1539" y="677"/>
                      <a:pt x="1532" y="675"/>
                    </a:cubicBezTo>
                    <a:cubicBezTo>
                      <a:pt x="1456" y="659"/>
                      <a:pt x="1456" y="659"/>
                      <a:pt x="1456" y="659"/>
                    </a:cubicBezTo>
                    <a:cubicBezTo>
                      <a:pt x="1449" y="658"/>
                      <a:pt x="1442" y="651"/>
                      <a:pt x="1440" y="644"/>
                    </a:cubicBezTo>
                    <a:cubicBezTo>
                      <a:pt x="1431" y="603"/>
                      <a:pt x="1431" y="603"/>
                      <a:pt x="1431" y="603"/>
                    </a:cubicBezTo>
                    <a:cubicBezTo>
                      <a:pt x="1429" y="596"/>
                      <a:pt x="1433" y="587"/>
                      <a:pt x="1438" y="583"/>
                    </a:cubicBezTo>
                    <a:cubicBezTo>
                      <a:pt x="1500" y="535"/>
                      <a:pt x="1500" y="535"/>
                      <a:pt x="1500" y="535"/>
                    </a:cubicBezTo>
                    <a:cubicBezTo>
                      <a:pt x="1505" y="531"/>
                      <a:pt x="1508" y="522"/>
                      <a:pt x="1505" y="515"/>
                    </a:cubicBezTo>
                    <a:cubicBezTo>
                      <a:pt x="1487" y="468"/>
                      <a:pt x="1487" y="468"/>
                      <a:pt x="1487" y="468"/>
                    </a:cubicBezTo>
                    <a:cubicBezTo>
                      <a:pt x="1484" y="461"/>
                      <a:pt x="1476" y="456"/>
                      <a:pt x="1469" y="457"/>
                    </a:cubicBezTo>
                    <a:cubicBezTo>
                      <a:pt x="1392" y="464"/>
                      <a:pt x="1392" y="464"/>
                      <a:pt x="1392" y="464"/>
                    </a:cubicBezTo>
                    <a:cubicBezTo>
                      <a:pt x="1385" y="464"/>
                      <a:pt x="1376" y="460"/>
                      <a:pt x="1372" y="454"/>
                    </a:cubicBezTo>
                    <a:cubicBezTo>
                      <a:pt x="1351" y="418"/>
                      <a:pt x="1351" y="418"/>
                      <a:pt x="1351" y="418"/>
                    </a:cubicBezTo>
                    <a:cubicBezTo>
                      <a:pt x="1348" y="411"/>
                      <a:pt x="1348" y="402"/>
                      <a:pt x="1352" y="396"/>
                    </a:cubicBezTo>
                    <a:cubicBezTo>
                      <a:pt x="1397" y="332"/>
                      <a:pt x="1397" y="332"/>
                      <a:pt x="1397" y="332"/>
                    </a:cubicBezTo>
                    <a:cubicBezTo>
                      <a:pt x="1401" y="327"/>
                      <a:pt x="1401" y="317"/>
                      <a:pt x="1397" y="312"/>
                    </a:cubicBezTo>
                    <a:cubicBezTo>
                      <a:pt x="1364" y="271"/>
                      <a:pt x="1364" y="271"/>
                      <a:pt x="1364" y="271"/>
                    </a:cubicBezTo>
                    <a:cubicBezTo>
                      <a:pt x="1360" y="266"/>
                      <a:pt x="1351" y="264"/>
                      <a:pt x="1344" y="266"/>
                    </a:cubicBezTo>
                    <a:cubicBezTo>
                      <a:pt x="1273" y="296"/>
                      <a:pt x="1273" y="296"/>
                      <a:pt x="1273" y="296"/>
                    </a:cubicBezTo>
                    <a:cubicBezTo>
                      <a:pt x="1266" y="298"/>
                      <a:pt x="1256" y="297"/>
                      <a:pt x="1251" y="292"/>
                    </a:cubicBezTo>
                    <a:cubicBezTo>
                      <a:pt x="1221" y="263"/>
                      <a:pt x="1221" y="263"/>
                      <a:pt x="1221" y="263"/>
                    </a:cubicBezTo>
                    <a:cubicBezTo>
                      <a:pt x="1215" y="259"/>
                      <a:pt x="1213" y="249"/>
                      <a:pt x="1215" y="242"/>
                    </a:cubicBezTo>
                    <a:cubicBezTo>
                      <a:pt x="1239" y="169"/>
                      <a:pt x="1239" y="169"/>
                      <a:pt x="1239" y="169"/>
                    </a:cubicBezTo>
                    <a:cubicBezTo>
                      <a:pt x="1241" y="162"/>
                      <a:pt x="1238" y="153"/>
                      <a:pt x="1233" y="149"/>
                    </a:cubicBezTo>
                    <a:cubicBezTo>
                      <a:pt x="1190" y="120"/>
                      <a:pt x="1190" y="120"/>
                      <a:pt x="1190" y="120"/>
                    </a:cubicBezTo>
                    <a:cubicBezTo>
                      <a:pt x="1184" y="116"/>
                      <a:pt x="1175" y="116"/>
                      <a:pt x="1169" y="121"/>
                    </a:cubicBezTo>
                    <a:cubicBezTo>
                      <a:pt x="1109" y="170"/>
                      <a:pt x="1109" y="170"/>
                      <a:pt x="1109" y="170"/>
                    </a:cubicBezTo>
                    <a:cubicBezTo>
                      <a:pt x="1104" y="175"/>
                      <a:pt x="1094" y="176"/>
                      <a:pt x="1088" y="173"/>
                    </a:cubicBezTo>
                    <a:cubicBezTo>
                      <a:pt x="1050" y="155"/>
                      <a:pt x="1050" y="155"/>
                      <a:pt x="1050" y="155"/>
                    </a:cubicBezTo>
                    <a:cubicBezTo>
                      <a:pt x="1044" y="152"/>
                      <a:pt x="1039" y="143"/>
                      <a:pt x="1039" y="136"/>
                    </a:cubicBezTo>
                    <a:cubicBezTo>
                      <a:pt x="1040" y="59"/>
                      <a:pt x="1040" y="59"/>
                      <a:pt x="1040" y="59"/>
                    </a:cubicBezTo>
                    <a:cubicBezTo>
                      <a:pt x="1040" y="52"/>
                      <a:pt x="1035" y="44"/>
                      <a:pt x="1028" y="42"/>
                    </a:cubicBezTo>
                    <a:cubicBezTo>
                      <a:pt x="979" y="27"/>
                      <a:pt x="979" y="27"/>
                      <a:pt x="979" y="27"/>
                    </a:cubicBezTo>
                    <a:cubicBezTo>
                      <a:pt x="972" y="25"/>
                      <a:pt x="963" y="28"/>
                      <a:pt x="959" y="34"/>
                    </a:cubicBezTo>
                    <a:cubicBezTo>
                      <a:pt x="917" y="99"/>
                      <a:pt x="917" y="99"/>
                      <a:pt x="917" y="99"/>
                    </a:cubicBezTo>
                    <a:cubicBezTo>
                      <a:pt x="913" y="105"/>
                      <a:pt x="904" y="109"/>
                      <a:pt x="897" y="107"/>
                    </a:cubicBezTo>
                    <a:cubicBezTo>
                      <a:pt x="855" y="101"/>
                      <a:pt x="855" y="101"/>
                      <a:pt x="855" y="101"/>
                    </a:cubicBezTo>
                    <a:cubicBezTo>
                      <a:pt x="848" y="100"/>
                      <a:pt x="841" y="94"/>
                      <a:pt x="839" y="87"/>
                    </a:cubicBezTo>
                    <a:cubicBezTo>
                      <a:pt x="817" y="12"/>
                      <a:pt x="817" y="12"/>
                      <a:pt x="817" y="12"/>
                    </a:cubicBezTo>
                    <a:cubicBezTo>
                      <a:pt x="815" y="6"/>
                      <a:pt x="808" y="0"/>
                      <a:pt x="801" y="0"/>
                    </a:cubicBezTo>
                    <a:lnTo>
                      <a:pt x="749" y="0"/>
                    </a:lnTo>
                    <a:close/>
                  </a:path>
                </a:pathLst>
              </a:custGeom>
              <a:solidFill>
                <a:schemeClr val="accent2"/>
              </a:solidFill>
              <a:ln>
                <a:noFill/>
              </a:ln>
              <a:effectLst/>
            </p:spPr>
            <p:txBody>
              <a:bodyPr vert="horz" wrap="square" lIns="91440" tIns="45720" rIns="91440" bIns="45720" numCol="1" anchor="t" anchorCtr="0" compatLnSpc="1"/>
              <a:lstStyle/>
              <a:p>
                <a:endParaRPr lang="zh-CN" altLang="en-US" sz="900">
                  <a:solidFill>
                    <a:prstClr val="black"/>
                  </a:solidFill>
                  <a:latin typeface="微软雅黑" panose="020B0503020204020204" pitchFamily="34" charset="-122"/>
                  <a:ea typeface="微软雅黑" panose="020B0503020204020204" pitchFamily="34" charset="-122"/>
                </a:endParaRPr>
              </a:p>
            </p:txBody>
          </p:sp>
          <p:sp>
            <p:nvSpPr>
              <p:cNvPr id="43" name="椭圆 42"/>
              <p:cNvSpPr/>
              <p:nvPr/>
            </p:nvSpPr>
            <p:spPr>
              <a:xfrm>
                <a:off x="5169252" y="1107791"/>
                <a:ext cx="1853501" cy="1853502"/>
              </a:xfrm>
              <a:prstGeom prst="ellipse">
                <a:avLst/>
              </a:prstGeom>
              <a:gradFill flip="none" rotWithShape="1">
                <a:gsLst>
                  <a:gs pos="0">
                    <a:schemeClr val="bg1">
                      <a:lumMod val="7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prstClr val="white"/>
                  </a:solidFill>
                  <a:latin typeface="微软雅黑" panose="020B0503020204020204" pitchFamily="34" charset="-122"/>
                  <a:ea typeface="微软雅黑" panose="020B0503020204020204" pitchFamily="34" charset="-122"/>
                </a:endParaRPr>
              </a:p>
            </p:txBody>
          </p:sp>
        </p:grpSp>
        <p:grpSp>
          <p:nvGrpSpPr>
            <p:cNvPr id="7" name="组合 35"/>
            <p:cNvGrpSpPr/>
            <p:nvPr/>
          </p:nvGrpSpPr>
          <p:grpSpPr>
            <a:xfrm>
              <a:off x="5292090" y="1317858"/>
              <a:ext cx="1607820" cy="1433368"/>
              <a:chOff x="5292090" y="1317858"/>
              <a:chExt cx="1607820" cy="1433368"/>
            </a:xfrm>
          </p:grpSpPr>
          <p:sp>
            <p:nvSpPr>
              <p:cNvPr id="37" name="椭圆 36"/>
              <p:cNvSpPr/>
              <p:nvPr/>
            </p:nvSpPr>
            <p:spPr>
              <a:xfrm>
                <a:off x="5379319" y="1317858"/>
                <a:ext cx="1433367" cy="143336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prstClr val="white"/>
                  </a:solidFill>
                  <a:latin typeface="微软雅黑" panose="020B0503020204020204" pitchFamily="34" charset="-122"/>
                  <a:ea typeface="微软雅黑" panose="020B0503020204020204" pitchFamily="34" charset="-122"/>
                </a:endParaRPr>
              </a:p>
            </p:txBody>
          </p:sp>
          <p:sp>
            <p:nvSpPr>
              <p:cNvPr id="40" name="文本框 49"/>
              <p:cNvSpPr txBox="1"/>
              <p:nvPr/>
            </p:nvSpPr>
            <p:spPr>
              <a:xfrm flipH="1">
                <a:off x="5292090" y="2112530"/>
                <a:ext cx="1607820" cy="335652"/>
              </a:xfrm>
              <a:prstGeom prst="rect">
                <a:avLst/>
              </a:prstGeom>
              <a:noFill/>
            </p:spPr>
            <p:txBody>
              <a:bodyPr wrap="square" rtlCol="0">
                <a:spAutoFit/>
              </a:bodyPr>
              <a:lstStyle/>
              <a:p>
                <a:pPr algn="ctr"/>
                <a:r>
                  <a:rPr lang="zh-CN" altLang="en-US" sz="1200" dirty="0">
                    <a:solidFill>
                      <a:prstClr val="white"/>
                    </a:solidFill>
                    <a:latin typeface="微软雅黑" panose="020B0503020204020204" pitchFamily="34" charset="-122"/>
                    <a:ea typeface="微软雅黑" panose="020B0503020204020204" pitchFamily="34" charset="-122"/>
                  </a:rPr>
                  <a:t>添加标题</a:t>
                </a:r>
              </a:p>
            </p:txBody>
          </p:sp>
          <p:sp>
            <p:nvSpPr>
              <p:cNvPr id="41" name="Freeform 47"/>
              <p:cNvSpPr/>
              <p:nvPr/>
            </p:nvSpPr>
            <p:spPr bwMode="auto">
              <a:xfrm>
                <a:off x="5874419" y="1554753"/>
                <a:ext cx="443160" cy="546525"/>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solidFill>
                <a:schemeClr val="bg1"/>
              </a:solidFill>
              <a:ln>
                <a:noFill/>
              </a:ln>
            </p:spPr>
            <p:txBody>
              <a:bodyPr vert="horz" wrap="square" lIns="91440" tIns="45720" rIns="91440" bIns="45720" numCol="1" anchor="t" anchorCtr="0" compatLnSpc="1"/>
              <a:lstStyle/>
              <a:p>
                <a:endParaRPr lang="zh-CN" altLang="en-US" sz="900">
                  <a:solidFill>
                    <a:prstClr val="black"/>
                  </a:solidFill>
                  <a:latin typeface="微软雅黑" panose="020B0503020204020204" pitchFamily="34" charset="-122"/>
                  <a:ea typeface="微软雅黑" panose="020B0503020204020204" pitchFamily="34" charset="-122"/>
                </a:endParaRPr>
              </a:p>
            </p:txBody>
          </p:sp>
        </p:grpSp>
      </p:grpSp>
      <p:sp>
        <p:nvSpPr>
          <p:cNvPr id="44" name="任意多边形 43"/>
          <p:cNvSpPr/>
          <p:nvPr/>
        </p:nvSpPr>
        <p:spPr bwMode="auto">
          <a:xfrm rot="1800000">
            <a:off x="3473514" y="3137362"/>
            <a:ext cx="318039" cy="189358"/>
          </a:xfrm>
          <a:custGeom>
            <a:avLst/>
            <a:gdLst>
              <a:gd name="connsiteX0" fmla="*/ 2389719 w 3268922"/>
              <a:gd name="connsiteY0" fmla="*/ 97 h 1945710"/>
              <a:gd name="connsiteX1" fmla="*/ 2489590 w 3268922"/>
              <a:gd name="connsiteY1" fmla="*/ 73289 h 1945710"/>
              <a:gd name="connsiteX2" fmla="*/ 3193503 w 3268922"/>
              <a:gd name="connsiteY2" fmla="*/ 771568 h 1945710"/>
              <a:gd name="connsiteX3" fmla="*/ 3193503 w 3268922"/>
              <a:gd name="connsiteY3" fmla="*/ 1159501 h 1945710"/>
              <a:gd name="connsiteX4" fmla="*/ 2489590 w 3268922"/>
              <a:gd name="connsiteY4" fmla="*/ 1883641 h 1945710"/>
              <a:gd name="connsiteX5" fmla="*/ 2313612 w 3268922"/>
              <a:gd name="connsiteY5" fmla="*/ 1806055 h 1945710"/>
              <a:gd name="connsiteX6" fmla="*/ 2037075 w 3268922"/>
              <a:gd name="connsiteY6" fmla="*/ 1521571 h 1945710"/>
              <a:gd name="connsiteX7" fmla="*/ 1374210 w 3268922"/>
              <a:gd name="connsiteY7" fmla="*/ 1521571 h 1945710"/>
              <a:gd name="connsiteX8" fmla="*/ 1283452 w 3268922"/>
              <a:gd name="connsiteY8" fmla="*/ 1521571 h 1945710"/>
              <a:gd name="connsiteX9" fmla="*/ 1283452 w 3268922"/>
              <a:gd name="connsiteY9" fmla="*/ 1521571 h 1945710"/>
              <a:gd name="connsiteX10" fmla="*/ 1275261 w 3268922"/>
              <a:gd name="connsiteY10" fmla="*/ 1521571 h 1945710"/>
              <a:gd name="connsiteX11" fmla="*/ 1108752 w 3268922"/>
              <a:gd name="connsiteY11" fmla="*/ 1521571 h 1945710"/>
              <a:gd name="connsiteX12" fmla="*/ 956065 w 3268922"/>
              <a:gd name="connsiteY12" fmla="*/ 1521571 h 1945710"/>
              <a:gd name="connsiteX13" fmla="*/ 947874 w 3268922"/>
              <a:gd name="connsiteY13" fmla="*/ 1521571 h 1945710"/>
              <a:gd name="connsiteX14" fmla="*/ 903970 w 3268922"/>
              <a:gd name="connsiteY14" fmla="*/ 1521571 h 1945710"/>
              <a:gd name="connsiteX15" fmla="*/ 781365 w 3268922"/>
              <a:gd name="connsiteY15" fmla="*/ 1521571 h 1945710"/>
              <a:gd name="connsiteX16" fmla="*/ 654774 w 3268922"/>
              <a:gd name="connsiteY16" fmla="*/ 1521571 h 1945710"/>
              <a:gd name="connsiteX17" fmla="*/ 646583 w 3268922"/>
              <a:gd name="connsiteY17" fmla="*/ 1521571 h 1945710"/>
              <a:gd name="connsiteX18" fmla="*/ 576583 w 3268922"/>
              <a:gd name="connsiteY18" fmla="*/ 1521571 h 1945710"/>
              <a:gd name="connsiteX19" fmla="*/ 480074 w 3268922"/>
              <a:gd name="connsiteY19" fmla="*/ 1521571 h 1945710"/>
              <a:gd name="connsiteX20" fmla="*/ 275292 w 3268922"/>
              <a:gd name="connsiteY20" fmla="*/ 1521571 h 1945710"/>
              <a:gd name="connsiteX21" fmla="*/ 0 w 3268922"/>
              <a:gd name="connsiteY21" fmla="*/ 1237087 h 1945710"/>
              <a:gd name="connsiteX22" fmla="*/ 0 w 3268922"/>
              <a:gd name="connsiteY22" fmla="*/ 693981 h 1945710"/>
              <a:gd name="connsiteX23" fmla="*/ 275292 w 3268922"/>
              <a:gd name="connsiteY23" fmla="*/ 409497 h 1945710"/>
              <a:gd name="connsiteX24" fmla="*/ 501631 w 3268922"/>
              <a:gd name="connsiteY24" fmla="*/ 409497 h 1945710"/>
              <a:gd name="connsiteX25" fmla="*/ 576583 w 3268922"/>
              <a:gd name="connsiteY25" fmla="*/ 409497 h 1945710"/>
              <a:gd name="connsiteX26" fmla="*/ 604876 w 3268922"/>
              <a:gd name="connsiteY26" fmla="*/ 409497 h 1945710"/>
              <a:gd name="connsiteX27" fmla="*/ 613150 w 3268922"/>
              <a:gd name="connsiteY27" fmla="*/ 409497 h 1945710"/>
              <a:gd name="connsiteX28" fmla="*/ 631842 w 3268922"/>
              <a:gd name="connsiteY28" fmla="*/ 409497 h 1945710"/>
              <a:gd name="connsiteX29" fmla="*/ 654774 w 3268922"/>
              <a:gd name="connsiteY29" fmla="*/ 409497 h 1945710"/>
              <a:gd name="connsiteX30" fmla="*/ 672070 w 3268922"/>
              <a:gd name="connsiteY30" fmla="*/ 409497 h 1945710"/>
              <a:gd name="connsiteX31" fmla="*/ 802922 w 3268922"/>
              <a:gd name="connsiteY31" fmla="*/ 409497 h 1945710"/>
              <a:gd name="connsiteX32" fmla="*/ 903970 w 3268922"/>
              <a:gd name="connsiteY32" fmla="*/ 409497 h 1945710"/>
              <a:gd name="connsiteX33" fmla="*/ 909249 w 3268922"/>
              <a:gd name="connsiteY33" fmla="*/ 409497 h 1945710"/>
              <a:gd name="connsiteX34" fmla="*/ 914441 w 3268922"/>
              <a:gd name="connsiteY34" fmla="*/ 409497 h 1945710"/>
              <a:gd name="connsiteX35" fmla="*/ 921787 w 3268922"/>
              <a:gd name="connsiteY35" fmla="*/ 409497 h 1945710"/>
              <a:gd name="connsiteX36" fmla="*/ 946202 w 3268922"/>
              <a:gd name="connsiteY36" fmla="*/ 409497 h 1945710"/>
              <a:gd name="connsiteX37" fmla="*/ 956065 w 3268922"/>
              <a:gd name="connsiteY37" fmla="*/ 409497 h 1945710"/>
              <a:gd name="connsiteX38" fmla="*/ 986455 w 3268922"/>
              <a:gd name="connsiteY38" fmla="*/ 409497 h 1945710"/>
              <a:gd name="connsiteX39" fmla="*/ 1241828 w 3268922"/>
              <a:gd name="connsiteY39" fmla="*/ 409497 h 1945710"/>
              <a:gd name="connsiteX40" fmla="*/ 1283452 w 3268922"/>
              <a:gd name="connsiteY40" fmla="*/ 409497 h 1945710"/>
              <a:gd name="connsiteX41" fmla="*/ 1283452 w 3268922"/>
              <a:gd name="connsiteY41" fmla="*/ 409497 h 1945710"/>
              <a:gd name="connsiteX42" fmla="*/ 1333161 w 3268922"/>
              <a:gd name="connsiteY42" fmla="*/ 409497 h 1945710"/>
              <a:gd name="connsiteX43" fmla="*/ 2037075 w 3268922"/>
              <a:gd name="connsiteY43" fmla="*/ 409497 h 1945710"/>
              <a:gd name="connsiteX44" fmla="*/ 2313612 w 3268922"/>
              <a:gd name="connsiteY44" fmla="*/ 150875 h 1945710"/>
              <a:gd name="connsiteX45" fmla="*/ 2389719 w 3268922"/>
              <a:gd name="connsiteY45" fmla="*/ 97 h 19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68922" h="1945710">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solidFill>
            <a:schemeClr val="accent1"/>
          </a:solidFill>
          <a:ln w="28575">
            <a:noFill/>
          </a:ln>
          <a:effectLst/>
        </p:spPr>
        <p:txBody>
          <a:bodyPr vert="horz" wrap="square" lIns="68580" tIns="34290" rIns="68580" bIns="34290" numCol="1" anchor="t" anchorCtr="0" compatLnSpc="1">
            <a:noAutofit/>
          </a:bodyPr>
          <a:lstStyle/>
          <a:p>
            <a:pPr>
              <a:defRPr/>
            </a:pPr>
            <a:endParaRPr lang="zh-CN" altLang="en-US" kern="0">
              <a:solidFill>
                <a:prstClr val="black"/>
              </a:solidFill>
            </a:endParaRPr>
          </a:p>
        </p:txBody>
      </p:sp>
      <p:sp>
        <p:nvSpPr>
          <p:cNvPr id="45" name="任意多边形 44"/>
          <p:cNvSpPr/>
          <p:nvPr/>
        </p:nvSpPr>
        <p:spPr bwMode="auto">
          <a:xfrm rot="19800000" flipV="1">
            <a:off x="5103012" y="3118306"/>
            <a:ext cx="318039" cy="189358"/>
          </a:xfrm>
          <a:custGeom>
            <a:avLst/>
            <a:gdLst>
              <a:gd name="connsiteX0" fmla="*/ 2389719 w 3268922"/>
              <a:gd name="connsiteY0" fmla="*/ 97 h 1945710"/>
              <a:gd name="connsiteX1" fmla="*/ 2489590 w 3268922"/>
              <a:gd name="connsiteY1" fmla="*/ 73289 h 1945710"/>
              <a:gd name="connsiteX2" fmla="*/ 3193503 w 3268922"/>
              <a:gd name="connsiteY2" fmla="*/ 771568 h 1945710"/>
              <a:gd name="connsiteX3" fmla="*/ 3193503 w 3268922"/>
              <a:gd name="connsiteY3" fmla="*/ 1159501 h 1945710"/>
              <a:gd name="connsiteX4" fmla="*/ 2489590 w 3268922"/>
              <a:gd name="connsiteY4" fmla="*/ 1883641 h 1945710"/>
              <a:gd name="connsiteX5" fmla="*/ 2313612 w 3268922"/>
              <a:gd name="connsiteY5" fmla="*/ 1806055 h 1945710"/>
              <a:gd name="connsiteX6" fmla="*/ 2037075 w 3268922"/>
              <a:gd name="connsiteY6" fmla="*/ 1521571 h 1945710"/>
              <a:gd name="connsiteX7" fmla="*/ 1374210 w 3268922"/>
              <a:gd name="connsiteY7" fmla="*/ 1521571 h 1945710"/>
              <a:gd name="connsiteX8" fmla="*/ 1283452 w 3268922"/>
              <a:gd name="connsiteY8" fmla="*/ 1521571 h 1945710"/>
              <a:gd name="connsiteX9" fmla="*/ 1283452 w 3268922"/>
              <a:gd name="connsiteY9" fmla="*/ 1521571 h 1945710"/>
              <a:gd name="connsiteX10" fmla="*/ 1275261 w 3268922"/>
              <a:gd name="connsiteY10" fmla="*/ 1521571 h 1945710"/>
              <a:gd name="connsiteX11" fmla="*/ 1108752 w 3268922"/>
              <a:gd name="connsiteY11" fmla="*/ 1521571 h 1945710"/>
              <a:gd name="connsiteX12" fmla="*/ 956065 w 3268922"/>
              <a:gd name="connsiteY12" fmla="*/ 1521571 h 1945710"/>
              <a:gd name="connsiteX13" fmla="*/ 947874 w 3268922"/>
              <a:gd name="connsiteY13" fmla="*/ 1521571 h 1945710"/>
              <a:gd name="connsiteX14" fmla="*/ 903970 w 3268922"/>
              <a:gd name="connsiteY14" fmla="*/ 1521571 h 1945710"/>
              <a:gd name="connsiteX15" fmla="*/ 781365 w 3268922"/>
              <a:gd name="connsiteY15" fmla="*/ 1521571 h 1945710"/>
              <a:gd name="connsiteX16" fmla="*/ 654774 w 3268922"/>
              <a:gd name="connsiteY16" fmla="*/ 1521571 h 1945710"/>
              <a:gd name="connsiteX17" fmla="*/ 646583 w 3268922"/>
              <a:gd name="connsiteY17" fmla="*/ 1521571 h 1945710"/>
              <a:gd name="connsiteX18" fmla="*/ 576583 w 3268922"/>
              <a:gd name="connsiteY18" fmla="*/ 1521571 h 1945710"/>
              <a:gd name="connsiteX19" fmla="*/ 480074 w 3268922"/>
              <a:gd name="connsiteY19" fmla="*/ 1521571 h 1945710"/>
              <a:gd name="connsiteX20" fmla="*/ 275292 w 3268922"/>
              <a:gd name="connsiteY20" fmla="*/ 1521571 h 1945710"/>
              <a:gd name="connsiteX21" fmla="*/ 0 w 3268922"/>
              <a:gd name="connsiteY21" fmla="*/ 1237087 h 1945710"/>
              <a:gd name="connsiteX22" fmla="*/ 0 w 3268922"/>
              <a:gd name="connsiteY22" fmla="*/ 693981 h 1945710"/>
              <a:gd name="connsiteX23" fmla="*/ 275292 w 3268922"/>
              <a:gd name="connsiteY23" fmla="*/ 409497 h 1945710"/>
              <a:gd name="connsiteX24" fmla="*/ 501631 w 3268922"/>
              <a:gd name="connsiteY24" fmla="*/ 409497 h 1945710"/>
              <a:gd name="connsiteX25" fmla="*/ 576583 w 3268922"/>
              <a:gd name="connsiteY25" fmla="*/ 409497 h 1945710"/>
              <a:gd name="connsiteX26" fmla="*/ 604876 w 3268922"/>
              <a:gd name="connsiteY26" fmla="*/ 409497 h 1945710"/>
              <a:gd name="connsiteX27" fmla="*/ 613150 w 3268922"/>
              <a:gd name="connsiteY27" fmla="*/ 409497 h 1945710"/>
              <a:gd name="connsiteX28" fmla="*/ 631842 w 3268922"/>
              <a:gd name="connsiteY28" fmla="*/ 409497 h 1945710"/>
              <a:gd name="connsiteX29" fmla="*/ 654774 w 3268922"/>
              <a:gd name="connsiteY29" fmla="*/ 409497 h 1945710"/>
              <a:gd name="connsiteX30" fmla="*/ 672070 w 3268922"/>
              <a:gd name="connsiteY30" fmla="*/ 409497 h 1945710"/>
              <a:gd name="connsiteX31" fmla="*/ 802922 w 3268922"/>
              <a:gd name="connsiteY31" fmla="*/ 409497 h 1945710"/>
              <a:gd name="connsiteX32" fmla="*/ 903970 w 3268922"/>
              <a:gd name="connsiteY32" fmla="*/ 409497 h 1945710"/>
              <a:gd name="connsiteX33" fmla="*/ 909249 w 3268922"/>
              <a:gd name="connsiteY33" fmla="*/ 409497 h 1945710"/>
              <a:gd name="connsiteX34" fmla="*/ 914441 w 3268922"/>
              <a:gd name="connsiteY34" fmla="*/ 409497 h 1945710"/>
              <a:gd name="connsiteX35" fmla="*/ 921787 w 3268922"/>
              <a:gd name="connsiteY35" fmla="*/ 409497 h 1945710"/>
              <a:gd name="connsiteX36" fmla="*/ 946202 w 3268922"/>
              <a:gd name="connsiteY36" fmla="*/ 409497 h 1945710"/>
              <a:gd name="connsiteX37" fmla="*/ 956065 w 3268922"/>
              <a:gd name="connsiteY37" fmla="*/ 409497 h 1945710"/>
              <a:gd name="connsiteX38" fmla="*/ 986455 w 3268922"/>
              <a:gd name="connsiteY38" fmla="*/ 409497 h 1945710"/>
              <a:gd name="connsiteX39" fmla="*/ 1241828 w 3268922"/>
              <a:gd name="connsiteY39" fmla="*/ 409497 h 1945710"/>
              <a:gd name="connsiteX40" fmla="*/ 1283452 w 3268922"/>
              <a:gd name="connsiteY40" fmla="*/ 409497 h 1945710"/>
              <a:gd name="connsiteX41" fmla="*/ 1283452 w 3268922"/>
              <a:gd name="connsiteY41" fmla="*/ 409497 h 1945710"/>
              <a:gd name="connsiteX42" fmla="*/ 1333161 w 3268922"/>
              <a:gd name="connsiteY42" fmla="*/ 409497 h 1945710"/>
              <a:gd name="connsiteX43" fmla="*/ 2037075 w 3268922"/>
              <a:gd name="connsiteY43" fmla="*/ 409497 h 1945710"/>
              <a:gd name="connsiteX44" fmla="*/ 2313612 w 3268922"/>
              <a:gd name="connsiteY44" fmla="*/ 150875 h 1945710"/>
              <a:gd name="connsiteX45" fmla="*/ 2389719 w 3268922"/>
              <a:gd name="connsiteY45" fmla="*/ 97 h 19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68922" h="1945710">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solidFill>
            <a:schemeClr val="accent1"/>
          </a:solidFill>
          <a:ln w="28575">
            <a:noFill/>
          </a:ln>
          <a:effectLst/>
        </p:spPr>
        <p:txBody>
          <a:bodyPr vert="horz" wrap="square" lIns="68580" tIns="34290" rIns="68580" bIns="34290" numCol="1" anchor="t" anchorCtr="0" compatLnSpc="1">
            <a:noAutofit/>
          </a:bodyPr>
          <a:lstStyle/>
          <a:p>
            <a:pPr>
              <a:defRPr/>
            </a:pPr>
            <a:endParaRPr lang="zh-CN" altLang="en-US" kern="0">
              <a:solidFill>
                <a:prstClr val="black"/>
              </a:solidFill>
            </a:endParaRPr>
          </a:p>
        </p:txBody>
      </p:sp>
      <p:grpSp>
        <p:nvGrpSpPr>
          <p:cNvPr id="8" name="组合 45"/>
          <p:cNvGrpSpPr/>
          <p:nvPr/>
        </p:nvGrpSpPr>
        <p:grpSpPr>
          <a:xfrm>
            <a:off x="2024624" y="2114139"/>
            <a:ext cx="1391908" cy="1387405"/>
            <a:chOff x="3150255" y="2546636"/>
            <a:chExt cx="1687161" cy="1681184"/>
          </a:xfrm>
        </p:grpSpPr>
        <p:grpSp>
          <p:nvGrpSpPr>
            <p:cNvPr id="9" name="组合 46"/>
            <p:cNvGrpSpPr/>
            <p:nvPr/>
          </p:nvGrpSpPr>
          <p:grpSpPr>
            <a:xfrm>
              <a:off x="3150255" y="2546636"/>
              <a:ext cx="1687161" cy="1681184"/>
              <a:chOff x="3150255" y="2546636"/>
              <a:chExt cx="1687161" cy="1681184"/>
            </a:xfrm>
          </p:grpSpPr>
          <p:sp>
            <p:nvSpPr>
              <p:cNvPr id="55" name="椭圆 54"/>
              <p:cNvSpPr/>
              <p:nvPr/>
            </p:nvSpPr>
            <p:spPr>
              <a:xfrm>
                <a:off x="3360853" y="2754245"/>
                <a:ext cx="1265966" cy="1265967"/>
              </a:xfrm>
              <a:prstGeom prst="ellipse">
                <a:avLst/>
              </a:prstGeom>
              <a:gradFill flip="none" rotWithShape="1">
                <a:gsLst>
                  <a:gs pos="0">
                    <a:schemeClr val="bg1">
                      <a:lumMod val="7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Freeform 5"/>
              <p:cNvSpPr>
                <a:spLocks noEditPoints="1"/>
              </p:cNvSpPr>
              <p:nvPr/>
            </p:nvSpPr>
            <p:spPr bwMode="auto">
              <a:xfrm>
                <a:off x="3150255" y="2546636"/>
                <a:ext cx="1687161" cy="1681184"/>
              </a:xfrm>
              <a:custGeom>
                <a:avLst/>
                <a:gdLst>
                  <a:gd name="T0" fmla="*/ 195 w 1550"/>
                  <a:gd name="T1" fmla="*/ 772 h 1545"/>
                  <a:gd name="T2" fmla="*/ 749 w 1550"/>
                  <a:gd name="T3" fmla="*/ 0 h 1545"/>
                  <a:gd name="T4" fmla="*/ 695 w 1550"/>
                  <a:gd name="T5" fmla="*/ 101 h 1545"/>
                  <a:gd name="T6" fmla="*/ 591 w 1550"/>
                  <a:gd name="T7" fmla="*/ 34 h 1545"/>
                  <a:gd name="T8" fmla="*/ 510 w 1550"/>
                  <a:gd name="T9" fmla="*/ 59 h 1545"/>
                  <a:gd name="T10" fmla="*/ 462 w 1550"/>
                  <a:gd name="T11" fmla="*/ 173 h 1545"/>
                  <a:gd name="T12" fmla="*/ 360 w 1550"/>
                  <a:gd name="T13" fmla="*/ 120 h 1545"/>
                  <a:gd name="T14" fmla="*/ 335 w 1550"/>
                  <a:gd name="T15" fmla="*/ 242 h 1545"/>
                  <a:gd name="T16" fmla="*/ 277 w 1550"/>
                  <a:gd name="T17" fmla="*/ 296 h 1545"/>
                  <a:gd name="T18" fmla="*/ 153 w 1550"/>
                  <a:gd name="T19" fmla="*/ 312 h 1545"/>
                  <a:gd name="T20" fmla="*/ 199 w 1550"/>
                  <a:gd name="T21" fmla="*/ 418 h 1545"/>
                  <a:gd name="T22" fmla="*/ 81 w 1550"/>
                  <a:gd name="T23" fmla="*/ 457 h 1545"/>
                  <a:gd name="T24" fmla="*/ 50 w 1550"/>
                  <a:gd name="T25" fmla="*/ 535 h 1545"/>
                  <a:gd name="T26" fmla="*/ 110 w 1550"/>
                  <a:gd name="T27" fmla="*/ 644 h 1545"/>
                  <a:gd name="T28" fmla="*/ 5 w 1550"/>
                  <a:gd name="T29" fmla="*/ 691 h 1545"/>
                  <a:gd name="T30" fmla="*/ 85 w 1550"/>
                  <a:gd name="T31" fmla="*/ 787 h 1545"/>
                  <a:gd name="T32" fmla="*/ 90 w 1550"/>
                  <a:gd name="T33" fmla="*/ 865 h 1545"/>
                  <a:gd name="T34" fmla="*/ 26 w 1550"/>
                  <a:gd name="T35" fmla="*/ 972 h 1545"/>
                  <a:gd name="T36" fmla="*/ 137 w 1550"/>
                  <a:gd name="T37" fmla="*/ 1003 h 1545"/>
                  <a:gd name="T38" fmla="*/ 94 w 1550"/>
                  <a:gd name="T39" fmla="*/ 1119 h 1545"/>
                  <a:gd name="T40" fmla="*/ 136 w 1550"/>
                  <a:gd name="T41" fmla="*/ 1192 h 1545"/>
                  <a:gd name="T42" fmla="*/ 258 w 1550"/>
                  <a:gd name="T43" fmla="*/ 1213 h 1545"/>
                  <a:gd name="T44" fmla="*/ 229 w 1550"/>
                  <a:gd name="T45" fmla="*/ 1325 h 1545"/>
                  <a:gd name="T46" fmla="*/ 354 w 1550"/>
                  <a:gd name="T47" fmla="*/ 1322 h 1545"/>
                  <a:gd name="T48" fmla="*/ 419 w 1550"/>
                  <a:gd name="T49" fmla="*/ 1366 h 1545"/>
                  <a:gd name="T50" fmla="*/ 462 w 1550"/>
                  <a:gd name="T51" fmla="*/ 1483 h 1545"/>
                  <a:gd name="T52" fmla="*/ 555 w 1550"/>
                  <a:gd name="T53" fmla="*/ 1416 h 1545"/>
                  <a:gd name="T54" fmla="*/ 620 w 1550"/>
                  <a:gd name="T55" fmla="*/ 1522 h 1545"/>
                  <a:gd name="T56" fmla="*/ 703 w 1550"/>
                  <a:gd name="T57" fmla="*/ 1534 h 1545"/>
                  <a:gd name="T58" fmla="*/ 796 w 1550"/>
                  <a:gd name="T59" fmla="*/ 1452 h 1545"/>
                  <a:gd name="T60" fmla="*/ 865 w 1550"/>
                  <a:gd name="T61" fmla="*/ 1544 h 1545"/>
                  <a:gd name="T62" fmla="*/ 941 w 1550"/>
                  <a:gd name="T63" fmla="*/ 1445 h 1545"/>
                  <a:gd name="T64" fmla="*/ 1016 w 1550"/>
                  <a:gd name="T65" fmla="*/ 1422 h 1545"/>
                  <a:gd name="T66" fmla="*/ 1134 w 1550"/>
                  <a:gd name="T67" fmla="*/ 1461 h 1545"/>
                  <a:gd name="T68" fmla="*/ 1139 w 1550"/>
                  <a:gd name="T69" fmla="*/ 1346 h 1545"/>
                  <a:gd name="T70" fmla="*/ 1262 w 1550"/>
                  <a:gd name="T71" fmla="*/ 1362 h 1545"/>
                  <a:gd name="T72" fmla="*/ 1324 w 1550"/>
                  <a:gd name="T73" fmla="*/ 1304 h 1545"/>
                  <a:gd name="T74" fmla="*/ 1318 w 1550"/>
                  <a:gd name="T75" fmla="*/ 1181 h 1545"/>
                  <a:gd name="T76" fmla="*/ 1433 w 1550"/>
                  <a:gd name="T77" fmla="*/ 1184 h 1545"/>
                  <a:gd name="T78" fmla="*/ 1402 w 1550"/>
                  <a:gd name="T79" fmla="*/ 1063 h 1545"/>
                  <a:gd name="T80" fmla="*/ 1431 w 1550"/>
                  <a:gd name="T81" fmla="*/ 990 h 1545"/>
                  <a:gd name="T82" fmla="*/ 1536 w 1550"/>
                  <a:gd name="T83" fmla="*/ 922 h 1545"/>
                  <a:gd name="T84" fmla="*/ 1449 w 1550"/>
                  <a:gd name="T85" fmla="*/ 846 h 1545"/>
                  <a:gd name="T86" fmla="*/ 1538 w 1550"/>
                  <a:gd name="T87" fmla="*/ 760 h 1545"/>
                  <a:gd name="T88" fmla="*/ 1532 w 1550"/>
                  <a:gd name="T89" fmla="*/ 675 h 1545"/>
                  <a:gd name="T90" fmla="*/ 1431 w 1550"/>
                  <a:gd name="T91" fmla="*/ 603 h 1545"/>
                  <a:gd name="T92" fmla="*/ 1505 w 1550"/>
                  <a:gd name="T93" fmla="*/ 515 h 1545"/>
                  <a:gd name="T94" fmla="*/ 1392 w 1550"/>
                  <a:gd name="T95" fmla="*/ 464 h 1545"/>
                  <a:gd name="T96" fmla="*/ 1352 w 1550"/>
                  <a:gd name="T97" fmla="*/ 396 h 1545"/>
                  <a:gd name="T98" fmla="*/ 1364 w 1550"/>
                  <a:gd name="T99" fmla="*/ 271 h 1545"/>
                  <a:gd name="T100" fmla="*/ 1251 w 1550"/>
                  <a:gd name="T101" fmla="*/ 292 h 1545"/>
                  <a:gd name="T102" fmla="*/ 1239 w 1550"/>
                  <a:gd name="T103" fmla="*/ 169 h 1545"/>
                  <a:gd name="T104" fmla="*/ 1169 w 1550"/>
                  <a:gd name="T105" fmla="*/ 121 h 1545"/>
                  <a:gd name="T106" fmla="*/ 1050 w 1550"/>
                  <a:gd name="T107" fmla="*/ 155 h 1545"/>
                  <a:gd name="T108" fmla="*/ 1028 w 1550"/>
                  <a:gd name="T109" fmla="*/ 42 h 1545"/>
                  <a:gd name="T110" fmla="*/ 917 w 1550"/>
                  <a:gd name="T111" fmla="*/ 99 h 1545"/>
                  <a:gd name="T112" fmla="*/ 839 w 1550"/>
                  <a:gd name="T113" fmla="*/ 87 h 1545"/>
                  <a:gd name="T114" fmla="*/ 749 w 1550"/>
                  <a:gd name="T115" fmla="*/ 0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0" h="1545">
                    <a:moveTo>
                      <a:pt x="1355" y="772"/>
                    </a:moveTo>
                    <a:cubicBezTo>
                      <a:pt x="1355" y="1092"/>
                      <a:pt x="1095" y="1352"/>
                      <a:pt x="775" y="1352"/>
                    </a:cubicBezTo>
                    <a:cubicBezTo>
                      <a:pt x="455" y="1352"/>
                      <a:pt x="195" y="1092"/>
                      <a:pt x="195" y="772"/>
                    </a:cubicBezTo>
                    <a:cubicBezTo>
                      <a:pt x="195" y="452"/>
                      <a:pt x="455" y="192"/>
                      <a:pt x="775" y="192"/>
                    </a:cubicBezTo>
                    <a:cubicBezTo>
                      <a:pt x="1095" y="192"/>
                      <a:pt x="1355" y="452"/>
                      <a:pt x="1355" y="772"/>
                    </a:cubicBezTo>
                    <a:close/>
                    <a:moveTo>
                      <a:pt x="749" y="0"/>
                    </a:moveTo>
                    <a:cubicBezTo>
                      <a:pt x="742" y="0"/>
                      <a:pt x="735" y="6"/>
                      <a:pt x="733" y="12"/>
                    </a:cubicBezTo>
                    <a:cubicBezTo>
                      <a:pt x="711" y="87"/>
                      <a:pt x="711" y="87"/>
                      <a:pt x="711" y="87"/>
                    </a:cubicBezTo>
                    <a:cubicBezTo>
                      <a:pt x="709" y="94"/>
                      <a:pt x="702" y="100"/>
                      <a:pt x="695" y="101"/>
                    </a:cubicBezTo>
                    <a:cubicBezTo>
                      <a:pt x="653" y="107"/>
                      <a:pt x="653" y="107"/>
                      <a:pt x="653" y="107"/>
                    </a:cubicBezTo>
                    <a:cubicBezTo>
                      <a:pt x="646" y="109"/>
                      <a:pt x="637" y="105"/>
                      <a:pt x="633" y="99"/>
                    </a:cubicBezTo>
                    <a:cubicBezTo>
                      <a:pt x="591" y="34"/>
                      <a:pt x="591" y="34"/>
                      <a:pt x="591" y="34"/>
                    </a:cubicBezTo>
                    <a:cubicBezTo>
                      <a:pt x="587" y="28"/>
                      <a:pt x="578" y="25"/>
                      <a:pt x="571" y="27"/>
                    </a:cubicBezTo>
                    <a:cubicBezTo>
                      <a:pt x="522" y="42"/>
                      <a:pt x="522" y="42"/>
                      <a:pt x="522" y="42"/>
                    </a:cubicBezTo>
                    <a:cubicBezTo>
                      <a:pt x="515" y="44"/>
                      <a:pt x="510" y="52"/>
                      <a:pt x="510" y="59"/>
                    </a:cubicBezTo>
                    <a:cubicBezTo>
                      <a:pt x="511" y="136"/>
                      <a:pt x="511" y="136"/>
                      <a:pt x="511" y="136"/>
                    </a:cubicBezTo>
                    <a:cubicBezTo>
                      <a:pt x="511" y="143"/>
                      <a:pt x="506" y="152"/>
                      <a:pt x="500" y="155"/>
                    </a:cubicBezTo>
                    <a:cubicBezTo>
                      <a:pt x="462" y="173"/>
                      <a:pt x="462" y="173"/>
                      <a:pt x="462" y="173"/>
                    </a:cubicBezTo>
                    <a:cubicBezTo>
                      <a:pt x="456" y="176"/>
                      <a:pt x="446" y="175"/>
                      <a:pt x="441" y="170"/>
                    </a:cubicBezTo>
                    <a:cubicBezTo>
                      <a:pt x="381" y="121"/>
                      <a:pt x="381" y="121"/>
                      <a:pt x="381" y="121"/>
                    </a:cubicBezTo>
                    <a:cubicBezTo>
                      <a:pt x="375" y="116"/>
                      <a:pt x="366" y="116"/>
                      <a:pt x="360" y="120"/>
                    </a:cubicBezTo>
                    <a:cubicBezTo>
                      <a:pt x="317" y="149"/>
                      <a:pt x="317" y="149"/>
                      <a:pt x="317" y="149"/>
                    </a:cubicBezTo>
                    <a:cubicBezTo>
                      <a:pt x="312" y="153"/>
                      <a:pt x="309" y="162"/>
                      <a:pt x="311" y="169"/>
                    </a:cubicBezTo>
                    <a:cubicBezTo>
                      <a:pt x="335" y="242"/>
                      <a:pt x="335" y="242"/>
                      <a:pt x="335" y="242"/>
                    </a:cubicBezTo>
                    <a:cubicBezTo>
                      <a:pt x="337" y="249"/>
                      <a:pt x="335" y="259"/>
                      <a:pt x="329" y="263"/>
                    </a:cubicBezTo>
                    <a:cubicBezTo>
                      <a:pt x="299" y="292"/>
                      <a:pt x="299" y="292"/>
                      <a:pt x="299" y="292"/>
                    </a:cubicBezTo>
                    <a:cubicBezTo>
                      <a:pt x="294" y="297"/>
                      <a:pt x="284" y="298"/>
                      <a:pt x="277" y="296"/>
                    </a:cubicBezTo>
                    <a:cubicBezTo>
                      <a:pt x="206" y="266"/>
                      <a:pt x="206" y="266"/>
                      <a:pt x="206" y="266"/>
                    </a:cubicBezTo>
                    <a:cubicBezTo>
                      <a:pt x="199" y="264"/>
                      <a:pt x="190" y="266"/>
                      <a:pt x="186" y="271"/>
                    </a:cubicBezTo>
                    <a:cubicBezTo>
                      <a:pt x="153" y="312"/>
                      <a:pt x="153" y="312"/>
                      <a:pt x="153" y="312"/>
                    </a:cubicBezTo>
                    <a:cubicBezTo>
                      <a:pt x="149" y="317"/>
                      <a:pt x="149" y="327"/>
                      <a:pt x="153" y="332"/>
                    </a:cubicBezTo>
                    <a:cubicBezTo>
                      <a:pt x="198" y="396"/>
                      <a:pt x="198" y="396"/>
                      <a:pt x="198" y="396"/>
                    </a:cubicBezTo>
                    <a:cubicBezTo>
                      <a:pt x="202" y="402"/>
                      <a:pt x="202" y="411"/>
                      <a:pt x="199" y="418"/>
                    </a:cubicBezTo>
                    <a:cubicBezTo>
                      <a:pt x="178" y="454"/>
                      <a:pt x="178" y="454"/>
                      <a:pt x="178" y="454"/>
                    </a:cubicBezTo>
                    <a:cubicBezTo>
                      <a:pt x="174" y="460"/>
                      <a:pt x="165" y="464"/>
                      <a:pt x="158" y="464"/>
                    </a:cubicBezTo>
                    <a:cubicBezTo>
                      <a:pt x="81" y="457"/>
                      <a:pt x="81" y="457"/>
                      <a:pt x="81" y="457"/>
                    </a:cubicBezTo>
                    <a:cubicBezTo>
                      <a:pt x="74" y="456"/>
                      <a:pt x="66" y="461"/>
                      <a:pt x="63" y="468"/>
                    </a:cubicBezTo>
                    <a:cubicBezTo>
                      <a:pt x="45" y="515"/>
                      <a:pt x="45" y="515"/>
                      <a:pt x="45" y="515"/>
                    </a:cubicBezTo>
                    <a:cubicBezTo>
                      <a:pt x="42" y="522"/>
                      <a:pt x="45" y="531"/>
                      <a:pt x="50" y="535"/>
                    </a:cubicBezTo>
                    <a:cubicBezTo>
                      <a:pt x="112" y="583"/>
                      <a:pt x="112" y="583"/>
                      <a:pt x="112" y="583"/>
                    </a:cubicBezTo>
                    <a:cubicBezTo>
                      <a:pt x="117" y="587"/>
                      <a:pt x="121" y="596"/>
                      <a:pt x="119" y="603"/>
                    </a:cubicBezTo>
                    <a:cubicBezTo>
                      <a:pt x="110" y="644"/>
                      <a:pt x="110" y="644"/>
                      <a:pt x="110" y="644"/>
                    </a:cubicBezTo>
                    <a:cubicBezTo>
                      <a:pt x="108" y="651"/>
                      <a:pt x="101" y="658"/>
                      <a:pt x="94" y="659"/>
                    </a:cubicBezTo>
                    <a:cubicBezTo>
                      <a:pt x="18" y="675"/>
                      <a:pt x="18" y="675"/>
                      <a:pt x="18" y="675"/>
                    </a:cubicBezTo>
                    <a:cubicBezTo>
                      <a:pt x="11" y="677"/>
                      <a:pt x="5" y="684"/>
                      <a:pt x="5" y="691"/>
                    </a:cubicBezTo>
                    <a:cubicBezTo>
                      <a:pt x="1" y="742"/>
                      <a:pt x="1" y="742"/>
                      <a:pt x="1" y="742"/>
                    </a:cubicBezTo>
                    <a:cubicBezTo>
                      <a:pt x="0" y="749"/>
                      <a:pt x="5" y="757"/>
                      <a:pt x="12" y="760"/>
                    </a:cubicBezTo>
                    <a:cubicBezTo>
                      <a:pt x="85" y="787"/>
                      <a:pt x="85" y="787"/>
                      <a:pt x="85" y="787"/>
                    </a:cubicBezTo>
                    <a:cubicBezTo>
                      <a:pt x="91" y="789"/>
                      <a:pt x="97" y="797"/>
                      <a:pt x="98" y="804"/>
                    </a:cubicBezTo>
                    <a:cubicBezTo>
                      <a:pt x="101" y="846"/>
                      <a:pt x="101" y="846"/>
                      <a:pt x="101" y="846"/>
                    </a:cubicBezTo>
                    <a:cubicBezTo>
                      <a:pt x="101" y="853"/>
                      <a:pt x="97" y="862"/>
                      <a:pt x="90" y="865"/>
                    </a:cubicBezTo>
                    <a:cubicBezTo>
                      <a:pt x="23" y="903"/>
                      <a:pt x="23" y="903"/>
                      <a:pt x="23" y="903"/>
                    </a:cubicBezTo>
                    <a:cubicBezTo>
                      <a:pt x="16" y="906"/>
                      <a:pt x="13" y="915"/>
                      <a:pt x="14" y="922"/>
                    </a:cubicBezTo>
                    <a:cubicBezTo>
                      <a:pt x="26" y="972"/>
                      <a:pt x="26" y="972"/>
                      <a:pt x="26" y="972"/>
                    </a:cubicBezTo>
                    <a:cubicBezTo>
                      <a:pt x="27" y="979"/>
                      <a:pt x="34" y="985"/>
                      <a:pt x="41" y="985"/>
                    </a:cubicBezTo>
                    <a:cubicBezTo>
                      <a:pt x="119" y="990"/>
                      <a:pt x="119" y="990"/>
                      <a:pt x="119" y="990"/>
                    </a:cubicBezTo>
                    <a:cubicBezTo>
                      <a:pt x="126" y="990"/>
                      <a:pt x="134" y="996"/>
                      <a:pt x="137" y="1003"/>
                    </a:cubicBezTo>
                    <a:cubicBezTo>
                      <a:pt x="152" y="1041"/>
                      <a:pt x="152" y="1041"/>
                      <a:pt x="152" y="1041"/>
                    </a:cubicBezTo>
                    <a:cubicBezTo>
                      <a:pt x="154" y="1048"/>
                      <a:pt x="153" y="1058"/>
                      <a:pt x="148" y="1063"/>
                    </a:cubicBezTo>
                    <a:cubicBezTo>
                      <a:pt x="94" y="1119"/>
                      <a:pt x="94" y="1119"/>
                      <a:pt x="94" y="1119"/>
                    </a:cubicBezTo>
                    <a:cubicBezTo>
                      <a:pt x="89" y="1124"/>
                      <a:pt x="88" y="1133"/>
                      <a:pt x="91" y="1139"/>
                    </a:cubicBezTo>
                    <a:cubicBezTo>
                      <a:pt x="117" y="1184"/>
                      <a:pt x="117" y="1184"/>
                      <a:pt x="117" y="1184"/>
                    </a:cubicBezTo>
                    <a:cubicBezTo>
                      <a:pt x="121" y="1190"/>
                      <a:pt x="129" y="1194"/>
                      <a:pt x="136" y="1192"/>
                    </a:cubicBezTo>
                    <a:cubicBezTo>
                      <a:pt x="212" y="1174"/>
                      <a:pt x="212" y="1174"/>
                      <a:pt x="212" y="1174"/>
                    </a:cubicBezTo>
                    <a:cubicBezTo>
                      <a:pt x="218" y="1172"/>
                      <a:pt x="228" y="1175"/>
                      <a:pt x="232" y="1181"/>
                    </a:cubicBezTo>
                    <a:cubicBezTo>
                      <a:pt x="258" y="1213"/>
                      <a:pt x="258" y="1213"/>
                      <a:pt x="258" y="1213"/>
                    </a:cubicBezTo>
                    <a:cubicBezTo>
                      <a:pt x="263" y="1219"/>
                      <a:pt x="264" y="1229"/>
                      <a:pt x="260" y="1235"/>
                    </a:cubicBezTo>
                    <a:cubicBezTo>
                      <a:pt x="226" y="1304"/>
                      <a:pt x="226" y="1304"/>
                      <a:pt x="226" y="1304"/>
                    </a:cubicBezTo>
                    <a:cubicBezTo>
                      <a:pt x="223" y="1311"/>
                      <a:pt x="224" y="1320"/>
                      <a:pt x="229" y="1325"/>
                    </a:cubicBezTo>
                    <a:cubicBezTo>
                      <a:pt x="267" y="1360"/>
                      <a:pt x="267" y="1360"/>
                      <a:pt x="267" y="1360"/>
                    </a:cubicBezTo>
                    <a:cubicBezTo>
                      <a:pt x="272" y="1364"/>
                      <a:pt x="282" y="1365"/>
                      <a:pt x="288" y="1362"/>
                    </a:cubicBezTo>
                    <a:cubicBezTo>
                      <a:pt x="354" y="1322"/>
                      <a:pt x="354" y="1322"/>
                      <a:pt x="354" y="1322"/>
                    </a:cubicBezTo>
                    <a:cubicBezTo>
                      <a:pt x="360" y="1318"/>
                      <a:pt x="370" y="1319"/>
                      <a:pt x="376" y="1323"/>
                    </a:cubicBezTo>
                    <a:cubicBezTo>
                      <a:pt x="411" y="1346"/>
                      <a:pt x="411" y="1346"/>
                      <a:pt x="411" y="1346"/>
                    </a:cubicBezTo>
                    <a:cubicBezTo>
                      <a:pt x="416" y="1350"/>
                      <a:pt x="420" y="1359"/>
                      <a:pt x="419" y="1366"/>
                    </a:cubicBezTo>
                    <a:cubicBezTo>
                      <a:pt x="406" y="1443"/>
                      <a:pt x="406" y="1443"/>
                      <a:pt x="406" y="1443"/>
                    </a:cubicBezTo>
                    <a:cubicBezTo>
                      <a:pt x="405" y="1450"/>
                      <a:pt x="409" y="1458"/>
                      <a:pt x="416" y="1461"/>
                    </a:cubicBezTo>
                    <a:cubicBezTo>
                      <a:pt x="462" y="1483"/>
                      <a:pt x="462" y="1483"/>
                      <a:pt x="462" y="1483"/>
                    </a:cubicBezTo>
                    <a:cubicBezTo>
                      <a:pt x="469" y="1486"/>
                      <a:pt x="478" y="1485"/>
                      <a:pt x="482" y="1479"/>
                    </a:cubicBezTo>
                    <a:cubicBezTo>
                      <a:pt x="534" y="1422"/>
                      <a:pt x="534" y="1422"/>
                      <a:pt x="534" y="1422"/>
                    </a:cubicBezTo>
                    <a:cubicBezTo>
                      <a:pt x="539" y="1416"/>
                      <a:pt x="549" y="1414"/>
                      <a:pt x="555" y="1416"/>
                    </a:cubicBezTo>
                    <a:cubicBezTo>
                      <a:pt x="595" y="1428"/>
                      <a:pt x="595" y="1428"/>
                      <a:pt x="595" y="1428"/>
                    </a:cubicBezTo>
                    <a:cubicBezTo>
                      <a:pt x="602" y="1430"/>
                      <a:pt x="608" y="1438"/>
                      <a:pt x="609" y="1445"/>
                    </a:cubicBezTo>
                    <a:cubicBezTo>
                      <a:pt x="620" y="1522"/>
                      <a:pt x="620" y="1522"/>
                      <a:pt x="620" y="1522"/>
                    </a:cubicBezTo>
                    <a:cubicBezTo>
                      <a:pt x="621" y="1529"/>
                      <a:pt x="627" y="1535"/>
                      <a:pt x="634" y="1536"/>
                    </a:cubicBezTo>
                    <a:cubicBezTo>
                      <a:pt x="685" y="1544"/>
                      <a:pt x="685" y="1544"/>
                      <a:pt x="685" y="1544"/>
                    </a:cubicBezTo>
                    <a:cubicBezTo>
                      <a:pt x="692" y="1545"/>
                      <a:pt x="700" y="1541"/>
                      <a:pt x="703" y="1534"/>
                    </a:cubicBezTo>
                    <a:cubicBezTo>
                      <a:pt x="736" y="1464"/>
                      <a:pt x="736" y="1464"/>
                      <a:pt x="736" y="1464"/>
                    </a:cubicBezTo>
                    <a:cubicBezTo>
                      <a:pt x="739" y="1457"/>
                      <a:pt x="747" y="1452"/>
                      <a:pt x="754" y="1452"/>
                    </a:cubicBezTo>
                    <a:cubicBezTo>
                      <a:pt x="796" y="1452"/>
                      <a:pt x="796" y="1452"/>
                      <a:pt x="796" y="1452"/>
                    </a:cubicBezTo>
                    <a:cubicBezTo>
                      <a:pt x="803" y="1452"/>
                      <a:pt x="811" y="1457"/>
                      <a:pt x="814" y="1464"/>
                    </a:cubicBezTo>
                    <a:cubicBezTo>
                      <a:pt x="847" y="1534"/>
                      <a:pt x="847" y="1534"/>
                      <a:pt x="847" y="1534"/>
                    </a:cubicBezTo>
                    <a:cubicBezTo>
                      <a:pt x="850" y="1541"/>
                      <a:pt x="858" y="1545"/>
                      <a:pt x="865" y="1544"/>
                    </a:cubicBezTo>
                    <a:cubicBezTo>
                      <a:pt x="916" y="1536"/>
                      <a:pt x="916" y="1536"/>
                      <a:pt x="916" y="1536"/>
                    </a:cubicBezTo>
                    <a:cubicBezTo>
                      <a:pt x="923" y="1535"/>
                      <a:pt x="929" y="1529"/>
                      <a:pt x="930" y="1522"/>
                    </a:cubicBezTo>
                    <a:cubicBezTo>
                      <a:pt x="941" y="1445"/>
                      <a:pt x="941" y="1445"/>
                      <a:pt x="941" y="1445"/>
                    </a:cubicBezTo>
                    <a:cubicBezTo>
                      <a:pt x="942" y="1438"/>
                      <a:pt x="948" y="1430"/>
                      <a:pt x="955" y="1428"/>
                    </a:cubicBezTo>
                    <a:cubicBezTo>
                      <a:pt x="995" y="1416"/>
                      <a:pt x="995" y="1416"/>
                      <a:pt x="995" y="1416"/>
                    </a:cubicBezTo>
                    <a:cubicBezTo>
                      <a:pt x="1002" y="1414"/>
                      <a:pt x="1011" y="1416"/>
                      <a:pt x="1016" y="1422"/>
                    </a:cubicBezTo>
                    <a:cubicBezTo>
                      <a:pt x="1068" y="1479"/>
                      <a:pt x="1068" y="1479"/>
                      <a:pt x="1068" y="1479"/>
                    </a:cubicBezTo>
                    <a:cubicBezTo>
                      <a:pt x="1072" y="1485"/>
                      <a:pt x="1081" y="1486"/>
                      <a:pt x="1088" y="1483"/>
                    </a:cubicBezTo>
                    <a:cubicBezTo>
                      <a:pt x="1134" y="1461"/>
                      <a:pt x="1134" y="1461"/>
                      <a:pt x="1134" y="1461"/>
                    </a:cubicBezTo>
                    <a:cubicBezTo>
                      <a:pt x="1141" y="1458"/>
                      <a:pt x="1145" y="1450"/>
                      <a:pt x="1144" y="1443"/>
                    </a:cubicBezTo>
                    <a:cubicBezTo>
                      <a:pt x="1131" y="1366"/>
                      <a:pt x="1131" y="1366"/>
                      <a:pt x="1131" y="1366"/>
                    </a:cubicBezTo>
                    <a:cubicBezTo>
                      <a:pt x="1130" y="1359"/>
                      <a:pt x="1134" y="1350"/>
                      <a:pt x="1139" y="1346"/>
                    </a:cubicBezTo>
                    <a:cubicBezTo>
                      <a:pt x="1174" y="1323"/>
                      <a:pt x="1174" y="1323"/>
                      <a:pt x="1174" y="1323"/>
                    </a:cubicBezTo>
                    <a:cubicBezTo>
                      <a:pt x="1180" y="1319"/>
                      <a:pt x="1190" y="1318"/>
                      <a:pt x="1196" y="1322"/>
                    </a:cubicBezTo>
                    <a:cubicBezTo>
                      <a:pt x="1262" y="1362"/>
                      <a:pt x="1262" y="1362"/>
                      <a:pt x="1262" y="1362"/>
                    </a:cubicBezTo>
                    <a:cubicBezTo>
                      <a:pt x="1268" y="1365"/>
                      <a:pt x="1278" y="1364"/>
                      <a:pt x="1283" y="1360"/>
                    </a:cubicBezTo>
                    <a:cubicBezTo>
                      <a:pt x="1321" y="1325"/>
                      <a:pt x="1321" y="1325"/>
                      <a:pt x="1321" y="1325"/>
                    </a:cubicBezTo>
                    <a:cubicBezTo>
                      <a:pt x="1326" y="1320"/>
                      <a:pt x="1327" y="1311"/>
                      <a:pt x="1324" y="1304"/>
                    </a:cubicBezTo>
                    <a:cubicBezTo>
                      <a:pt x="1290" y="1235"/>
                      <a:pt x="1290" y="1235"/>
                      <a:pt x="1290" y="1235"/>
                    </a:cubicBezTo>
                    <a:cubicBezTo>
                      <a:pt x="1286" y="1229"/>
                      <a:pt x="1287" y="1219"/>
                      <a:pt x="1292" y="1213"/>
                    </a:cubicBezTo>
                    <a:cubicBezTo>
                      <a:pt x="1318" y="1181"/>
                      <a:pt x="1318" y="1181"/>
                      <a:pt x="1318" y="1181"/>
                    </a:cubicBezTo>
                    <a:cubicBezTo>
                      <a:pt x="1322" y="1175"/>
                      <a:pt x="1332" y="1172"/>
                      <a:pt x="1338" y="1174"/>
                    </a:cubicBezTo>
                    <a:cubicBezTo>
                      <a:pt x="1414" y="1192"/>
                      <a:pt x="1414" y="1192"/>
                      <a:pt x="1414" y="1192"/>
                    </a:cubicBezTo>
                    <a:cubicBezTo>
                      <a:pt x="1421" y="1194"/>
                      <a:pt x="1429" y="1190"/>
                      <a:pt x="1433" y="1184"/>
                    </a:cubicBezTo>
                    <a:cubicBezTo>
                      <a:pt x="1459" y="1139"/>
                      <a:pt x="1459" y="1139"/>
                      <a:pt x="1459" y="1139"/>
                    </a:cubicBezTo>
                    <a:cubicBezTo>
                      <a:pt x="1462" y="1133"/>
                      <a:pt x="1461" y="1124"/>
                      <a:pt x="1456" y="1119"/>
                    </a:cubicBezTo>
                    <a:cubicBezTo>
                      <a:pt x="1402" y="1063"/>
                      <a:pt x="1402" y="1063"/>
                      <a:pt x="1402" y="1063"/>
                    </a:cubicBezTo>
                    <a:cubicBezTo>
                      <a:pt x="1397" y="1058"/>
                      <a:pt x="1396" y="1048"/>
                      <a:pt x="1398" y="1041"/>
                    </a:cubicBezTo>
                    <a:cubicBezTo>
                      <a:pt x="1413" y="1003"/>
                      <a:pt x="1413" y="1003"/>
                      <a:pt x="1413" y="1003"/>
                    </a:cubicBezTo>
                    <a:cubicBezTo>
                      <a:pt x="1416" y="996"/>
                      <a:pt x="1424" y="990"/>
                      <a:pt x="1431" y="990"/>
                    </a:cubicBezTo>
                    <a:cubicBezTo>
                      <a:pt x="1509" y="985"/>
                      <a:pt x="1509" y="985"/>
                      <a:pt x="1509" y="985"/>
                    </a:cubicBezTo>
                    <a:cubicBezTo>
                      <a:pt x="1516" y="985"/>
                      <a:pt x="1523" y="979"/>
                      <a:pt x="1524" y="972"/>
                    </a:cubicBezTo>
                    <a:cubicBezTo>
                      <a:pt x="1536" y="922"/>
                      <a:pt x="1536" y="922"/>
                      <a:pt x="1536" y="922"/>
                    </a:cubicBezTo>
                    <a:cubicBezTo>
                      <a:pt x="1537" y="915"/>
                      <a:pt x="1534" y="906"/>
                      <a:pt x="1527" y="903"/>
                    </a:cubicBezTo>
                    <a:cubicBezTo>
                      <a:pt x="1460" y="865"/>
                      <a:pt x="1460" y="865"/>
                      <a:pt x="1460" y="865"/>
                    </a:cubicBezTo>
                    <a:cubicBezTo>
                      <a:pt x="1453" y="862"/>
                      <a:pt x="1449" y="853"/>
                      <a:pt x="1449" y="846"/>
                    </a:cubicBezTo>
                    <a:cubicBezTo>
                      <a:pt x="1452" y="804"/>
                      <a:pt x="1452" y="804"/>
                      <a:pt x="1452" y="804"/>
                    </a:cubicBezTo>
                    <a:cubicBezTo>
                      <a:pt x="1453" y="797"/>
                      <a:pt x="1459" y="789"/>
                      <a:pt x="1465" y="787"/>
                    </a:cubicBezTo>
                    <a:cubicBezTo>
                      <a:pt x="1538" y="760"/>
                      <a:pt x="1538" y="760"/>
                      <a:pt x="1538" y="760"/>
                    </a:cubicBezTo>
                    <a:cubicBezTo>
                      <a:pt x="1545" y="757"/>
                      <a:pt x="1550" y="749"/>
                      <a:pt x="1549" y="742"/>
                    </a:cubicBezTo>
                    <a:cubicBezTo>
                      <a:pt x="1545" y="691"/>
                      <a:pt x="1545" y="691"/>
                      <a:pt x="1545" y="691"/>
                    </a:cubicBezTo>
                    <a:cubicBezTo>
                      <a:pt x="1545" y="684"/>
                      <a:pt x="1539" y="677"/>
                      <a:pt x="1532" y="675"/>
                    </a:cubicBezTo>
                    <a:cubicBezTo>
                      <a:pt x="1456" y="659"/>
                      <a:pt x="1456" y="659"/>
                      <a:pt x="1456" y="659"/>
                    </a:cubicBezTo>
                    <a:cubicBezTo>
                      <a:pt x="1449" y="658"/>
                      <a:pt x="1442" y="651"/>
                      <a:pt x="1440" y="644"/>
                    </a:cubicBezTo>
                    <a:cubicBezTo>
                      <a:pt x="1431" y="603"/>
                      <a:pt x="1431" y="603"/>
                      <a:pt x="1431" y="603"/>
                    </a:cubicBezTo>
                    <a:cubicBezTo>
                      <a:pt x="1429" y="596"/>
                      <a:pt x="1433" y="587"/>
                      <a:pt x="1438" y="583"/>
                    </a:cubicBezTo>
                    <a:cubicBezTo>
                      <a:pt x="1500" y="535"/>
                      <a:pt x="1500" y="535"/>
                      <a:pt x="1500" y="535"/>
                    </a:cubicBezTo>
                    <a:cubicBezTo>
                      <a:pt x="1505" y="531"/>
                      <a:pt x="1508" y="522"/>
                      <a:pt x="1505" y="515"/>
                    </a:cubicBezTo>
                    <a:cubicBezTo>
                      <a:pt x="1487" y="468"/>
                      <a:pt x="1487" y="468"/>
                      <a:pt x="1487" y="468"/>
                    </a:cubicBezTo>
                    <a:cubicBezTo>
                      <a:pt x="1484" y="461"/>
                      <a:pt x="1476" y="456"/>
                      <a:pt x="1469" y="457"/>
                    </a:cubicBezTo>
                    <a:cubicBezTo>
                      <a:pt x="1392" y="464"/>
                      <a:pt x="1392" y="464"/>
                      <a:pt x="1392" y="464"/>
                    </a:cubicBezTo>
                    <a:cubicBezTo>
                      <a:pt x="1385" y="464"/>
                      <a:pt x="1376" y="460"/>
                      <a:pt x="1372" y="454"/>
                    </a:cubicBezTo>
                    <a:cubicBezTo>
                      <a:pt x="1351" y="418"/>
                      <a:pt x="1351" y="418"/>
                      <a:pt x="1351" y="418"/>
                    </a:cubicBezTo>
                    <a:cubicBezTo>
                      <a:pt x="1348" y="411"/>
                      <a:pt x="1348" y="402"/>
                      <a:pt x="1352" y="396"/>
                    </a:cubicBezTo>
                    <a:cubicBezTo>
                      <a:pt x="1397" y="332"/>
                      <a:pt x="1397" y="332"/>
                      <a:pt x="1397" y="332"/>
                    </a:cubicBezTo>
                    <a:cubicBezTo>
                      <a:pt x="1401" y="327"/>
                      <a:pt x="1401" y="317"/>
                      <a:pt x="1397" y="312"/>
                    </a:cubicBezTo>
                    <a:cubicBezTo>
                      <a:pt x="1364" y="271"/>
                      <a:pt x="1364" y="271"/>
                      <a:pt x="1364" y="271"/>
                    </a:cubicBezTo>
                    <a:cubicBezTo>
                      <a:pt x="1360" y="266"/>
                      <a:pt x="1351" y="264"/>
                      <a:pt x="1344" y="266"/>
                    </a:cubicBezTo>
                    <a:cubicBezTo>
                      <a:pt x="1273" y="296"/>
                      <a:pt x="1273" y="296"/>
                      <a:pt x="1273" y="296"/>
                    </a:cubicBezTo>
                    <a:cubicBezTo>
                      <a:pt x="1266" y="298"/>
                      <a:pt x="1256" y="297"/>
                      <a:pt x="1251" y="292"/>
                    </a:cubicBezTo>
                    <a:cubicBezTo>
                      <a:pt x="1221" y="263"/>
                      <a:pt x="1221" y="263"/>
                      <a:pt x="1221" y="263"/>
                    </a:cubicBezTo>
                    <a:cubicBezTo>
                      <a:pt x="1215" y="259"/>
                      <a:pt x="1213" y="249"/>
                      <a:pt x="1215" y="242"/>
                    </a:cubicBezTo>
                    <a:cubicBezTo>
                      <a:pt x="1239" y="169"/>
                      <a:pt x="1239" y="169"/>
                      <a:pt x="1239" y="169"/>
                    </a:cubicBezTo>
                    <a:cubicBezTo>
                      <a:pt x="1241" y="162"/>
                      <a:pt x="1238" y="153"/>
                      <a:pt x="1233" y="149"/>
                    </a:cubicBezTo>
                    <a:cubicBezTo>
                      <a:pt x="1190" y="120"/>
                      <a:pt x="1190" y="120"/>
                      <a:pt x="1190" y="120"/>
                    </a:cubicBezTo>
                    <a:cubicBezTo>
                      <a:pt x="1184" y="116"/>
                      <a:pt x="1175" y="116"/>
                      <a:pt x="1169" y="121"/>
                    </a:cubicBezTo>
                    <a:cubicBezTo>
                      <a:pt x="1109" y="170"/>
                      <a:pt x="1109" y="170"/>
                      <a:pt x="1109" y="170"/>
                    </a:cubicBezTo>
                    <a:cubicBezTo>
                      <a:pt x="1104" y="175"/>
                      <a:pt x="1094" y="176"/>
                      <a:pt x="1088" y="173"/>
                    </a:cubicBezTo>
                    <a:cubicBezTo>
                      <a:pt x="1050" y="155"/>
                      <a:pt x="1050" y="155"/>
                      <a:pt x="1050" y="155"/>
                    </a:cubicBezTo>
                    <a:cubicBezTo>
                      <a:pt x="1044" y="152"/>
                      <a:pt x="1039" y="143"/>
                      <a:pt x="1039" y="136"/>
                    </a:cubicBezTo>
                    <a:cubicBezTo>
                      <a:pt x="1040" y="59"/>
                      <a:pt x="1040" y="59"/>
                      <a:pt x="1040" y="59"/>
                    </a:cubicBezTo>
                    <a:cubicBezTo>
                      <a:pt x="1040" y="52"/>
                      <a:pt x="1035" y="44"/>
                      <a:pt x="1028" y="42"/>
                    </a:cubicBezTo>
                    <a:cubicBezTo>
                      <a:pt x="979" y="27"/>
                      <a:pt x="979" y="27"/>
                      <a:pt x="979" y="27"/>
                    </a:cubicBezTo>
                    <a:cubicBezTo>
                      <a:pt x="972" y="25"/>
                      <a:pt x="963" y="28"/>
                      <a:pt x="959" y="34"/>
                    </a:cubicBezTo>
                    <a:cubicBezTo>
                      <a:pt x="917" y="99"/>
                      <a:pt x="917" y="99"/>
                      <a:pt x="917" y="99"/>
                    </a:cubicBezTo>
                    <a:cubicBezTo>
                      <a:pt x="913" y="105"/>
                      <a:pt x="904" y="109"/>
                      <a:pt x="897" y="107"/>
                    </a:cubicBezTo>
                    <a:cubicBezTo>
                      <a:pt x="855" y="101"/>
                      <a:pt x="855" y="101"/>
                      <a:pt x="855" y="101"/>
                    </a:cubicBezTo>
                    <a:cubicBezTo>
                      <a:pt x="848" y="100"/>
                      <a:pt x="841" y="94"/>
                      <a:pt x="839" y="87"/>
                    </a:cubicBezTo>
                    <a:cubicBezTo>
                      <a:pt x="817" y="12"/>
                      <a:pt x="817" y="12"/>
                      <a:pt x="817" y="12"/>
                    </a:cubicBezTo>
                    <a:cubicBezTo>
                      <a:pt x="815" y="6"/>
                      <a:pt x="808" y="0"/>
                      <a:pt x="801" y="0"/>
                    </a:cubicBezTo>
                    <a:lnTo>
                      <a:pt x="749" y="0"/>
                    </a:lnTo>
                    <a:close/>
                  </a:path>
                </a:pathLst>
              </a:custGeom>
              <a:solidFill>
                <a:schemeClr val="accent1"/>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0" name="组合 47"/>
            <p:cNvGrpSpPr/>
            <p:nvPr/>
          </p:nvGrpSpPr>
          <p:grpSpPr>
            <a:xfrm>
              <a:off x="3493776" y="2897723"/>
              <a:ext cx="1000117" cy="979010"/>
              <a:chOff x="3493776" y="2897723"/>
              <a:chExt cx="1000117" cy="979010"/>
            </a:xfrm>
          </p:grpSpPr>
          <p:sp>
            <p:nvSpPr>
              <p:cNvPr id="49" name="椭圆 48"/>
              <p:cNvSpPr/>
              <p:nvPr/>
            </p:nvSpPr>
            <p:spPr>
              <a:xfrm>
                <a:off x="3504332" y="2897723"/>
                <a:ext cx="979009" cy="97901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文本框 34"/>
              <p:cNvSpPr txBox="1"/>
              <p:nvPr/>
            </p:nvSpPr>
            <p:spPr>
              <a:xfrm>
                <a:off x="3493776" y="3134475"/>
                <a:ext cx="1000117" cy="447537"/>
              </a:xfrm>
              <a:prstGeom prst="rect">
                <a:avLst/>
              </a:prstGeom>
              <a:noFill/>
            </p:spPr>
            <p:txBody>
              <a:bodyPr wrap="square" rtlCol="0">
                <a:spAutoFit/>
              </a:bodyPr>
              <a:lstStyle/>
              <a:p>
                <a:pPr algn="ctr"/>
                <a:r>
                  <a:rPr lang="en-US" altLang="zh-CN" dirty="0">
                    <a:solidFill>
                      <a:prstClr val="white"/>
                    </a:solidFill>
                    <a:latin typeface="Impact" panose="020B0806030902050204" pitchFamily="34" charset="0"/>
                  </a:rPr>
                  <a:t>01</a:t>
                </a:r>
                <a:endParaRPr lang="zh-CN" altLang="en-US" dirty="0">
                  <a:solidFill>
                    <a:prstClr val="white"/>
                  </a:solidFill>
                  <a:latin typeface="Impact" panose="020B0806030902050204" pitchFamily="34" charset="0"/>
                </a:endParaRPr>
              </a:p>
            </p:txBody>
          </p:sp>
        </p:grpSp>
      </p:grpSp>
      <p:grpSp>
        <p:nvGrpSpPr>
          <p:cNvPr id="12" name="组合 56"/>
          <p:cNvGrpSpPr/>
          <p:nvPr/>
        </p:nvGrpSpPr>
        <p:grpSpPr>
          <a:xfrm>
            <a:off x="3730787" y="2830640"/>
            <a:ext cx="1391908" cy="1387405"/>
            <a:chOff x="5252420" y="3400076"/>
            <a:chExt cx="1687161" cy="1681184"/>
          </a:xfrm>
        </p:grpSpPr>
        <p:grpSp>
          <p:nvGrpSpPr>
            <p:cNvPr id="13" name="组合 57"/>
            <p:cNvGrpSpPr/>
            <p:nvPr/>
          </p:nvGrpSpPr>
          <p:grpSpPr>
            <a:xfrm>
              <a:off x="5252420" y="3400076"/>
              <a:ext cx="1687161" cy="1681184"/>
              <a:chOff x="5252420" y="3400076"/>
              <a:chExt cx="1687161" cy="1681184"/>
            </a:xfrm>
          </p:grpSpPr>
          <p:sp>
            <p:nvSpPr>
              <p:cNvPr id="66" name="Freeform 5"/>
              <p:cNvSpPr>
                <a:spLocks noEditPoints="1"/>
              </p:cNvSpPr>
              <p:nvPr/>
            </p:nvSpPr>
            <p:spPr bwMode="auto">
              <a:xfrm>
                <a:off x="5252420" y="3400076"/>
                <a:ext cx="1687161" cy="1681184"/>
              </a:xfrm>
              <a:custGeom>
                <a:avLst/>
                <a:gdLst>
                  <a:gd name="T0" fmla="*/ 195 w 1550"/>
                  <a:gd name="T1" fmla="*/ 772 h 1545"/>
                  <a:gd name="T2" fmla="*/ 749 w 1550"/>
                  <a:gd name="T3" fmla="*/ 0 h 1545"/>
                  <a:gd name="T4" fmla="*/ 695 w 1550"/>
                  <a:gd name="T5" fmla="*/ 101 h 1545"/>
                  <a:gd name="T6" fmla="*/ 591 w 1550"/>
                  <a:gd name="T7" fmla="*/ 34 h 1545"/>
                  <a:gd name="T8" fmla="*/ 510 w 1550"/>
                  <a:gd name="T9" fmla="*/ 59 h 1545"/>
                  <a:gd name="T10" fmla="*/ 462 w 1550"/>
                  <a:gd name="T11" fmla="*/ 173 h 1545"/>
                  <a:gd name="T12" fmla="*/ 360 w 1550"/>
                  <a:gd name="T13" fmla="*/ 120 h 1545"/>
                  <a:gd name="T14" fmla="*/ 335 w 1550"/>
                  <a:gd name="T15" fmla="*/ 242 h 1545"/>
                  <a:gd name="T16" fmla="*/ 277 w 1550"/>
                  <a:gd name="T17" fmla="*/ 296 h 1545"/>
                  <a:gd name="T18" fmla="*/ 153 w 1550"/>
                  <a:gd name="T19" fmla="*/ 312 h 1545"/>
                  <a:gd name="T20" fmla="*/ 199 w 1550"/>
                  <a:gd name="T21" fmla="*/ 418 h 1545"/>
                  <a:gd name="T22" fmla="*/ 81 w 1550"/>
                  <a:gd name="T23" fmla="*/ 457 h 1545"/>
                  <a:gd name="T24" fmla="*/ 50 w 1550"/>
                  <a:gd name="T25" fmla="*/ 535 h 1545"/>
                  <a:gd name="T26" fmla="*/ 110 w 1550"/>
                  <a:gd name="T27" fmla="*/ 644 h 1545"/>
                  <a:gd name="T28" fmla="*/ 5 w 1550"/>
                  <a:gd name="T29" fmla="*/ 691 h 1545"/>
                  <a:gd name="T30" fmla="*/ 85 w 1550"/>
                  <a:gd name="T31" fmla="*/ 787 h 1545"/>
                  <a:gd name="T32" fmla="*/ 90 w 1550"/>
                  <a:gd name="T33" fmla="*/ 865 h 1545"/>
                  <a:gd name="T34" fmla="*/ 26 w 1550"/>
                  <a:gd name="T35" fmla="*/ 972 h 1545"/>
                  <a:gd name="T36" fmla="*/ 137 w 1550"/>
                  <a:gd name="T37" fmla="*/ 1003 h 1545"/>
                  <a:gd name="T38" fmla="*/ 94 w 1550"/>
                  <a:gd name="T39" fmla="*/ 1119 h 1545"/>
                  <a:gd name="T40" fmla="*/ 136 w 1550"/>
                  <a:gd name="T41" fmla="*/ 1192 h 1545"/>
                  <a:gd name="T42" fmla="*/ 258 w 1550"/>
                  <a:gd name="T43" fmla="*/ 1213 h 1545"/>
                  <a:gd name="T44" fmla="*/ 229 w 1550"/>
                  <a:gd name="T45" fmla="*/ 1325 h 1545"/>
                  <a:gd name="T46" fmla="*/ 354 w 1550"/>
                  <a:gd name="T47" fmla="*/ 1322 h 1545"/>
                  <a:gd name="T48" fmla="*/ 419 w 1550"/>
                  <a:gd name="T49" fmla="*/ 1366 h 1545"/>
                  <a:gd name="T50" fmla="*/ 462 w 1550"/>
                  <a:gd name="T51" fmla="*/ 1483 h 1545"/>
                  <a:gd name="T52" fmla="*/ 555 w 1550"/>
                  <a:gd name="T53" fmla="*/ 1416 h 1545"/>
                  <a:gd name="T54" fmla="*/ 620 w 1550"/>
                  <a:gd name="T55" fmla="*/ 1522 h 1545"/>
                  <a:gd name="T56" fmla="*/ 703 w 1550"/>
                  <a:gd name="T57" fmla="*/ 1534 h 1545"/>
                  <a:gd name="T58" fmla="*/ 796 w 1550"/>
                  <a:gd name="T59" fmla="*/ 1452 h 1545"/>
                  <a:gd name="T60" fmla="*/ 865 w 1550"/>
                  <a:gd name="T61" fmla="*/ 1544 h 1545"/>
                  <a:gd name="T62" fmla="*/ 941 w 1550"/>
                  <a:gd name="T63" fmla="*/ 1445 h 1545"/>
                  <a:gd name="T64" fmla="*/ 1016 w 1550"/>
                  <a:gd name="T65" fmla="*/ 1422 h 1545"/>
                  <a:gd name="T66" fmla="*/ 1134 w 1550"/>
                  <a:gd name="T67" fmla="*/ 1461 h 1545"/>
                  <a:gd name="T68" fmla="*/ 1139 w 1550"/>
                  <a:gd name="T69" fmla="*/ 1346 h 1545"/>
                  <a:gd name="T70" fmla="*/ 1262 w 1550"/>
                  <a:gd name="T71" fmla="*/ 1362 h 1545"/>
                  <a:gd name="T72" fmla="*/ 1324 w 1550"/>
                  <a:gd name="T73" fmla="*/ 1304 h 1545"/>
                  <a:gd name="T74" fmla="*/ 1318 w 1550"/>
                  <a:gd name="T75" fmla="*/ 1181 h 1545"/>
                  <a:gd name="T76" fmla="*/ 1433 w 1550"/>
                  <a:gd name="T77" fmla="*/ 1184 h 1545"/>
                  <a:gd name="T78" fmla="*/ 1402 w 1550"/>
                  <a:gd name="T79" fmla="*/ 1063 h 1545"/>
                  <a:gd name="T80" fmla="*/ 1431 w 1550"/>
                  <a:gd name="T81" fmla="*/ 990 h 1545"/>
                  <a:gd name="T82" fmla="*/ 1536 w 1550"/>
                  <a:gd name="T83" fmla="*/ 922 h 1545"/>
                  <a:gd name="T84" fmla="*/ 1449 w 1550"/>
                  <a:gd name="T85" fmla="*/ 846 h 1545"/>
                  <a:gd name="T86" fmla="*/ 1538 w 1550"/>
                  <a:gd name="T87" fmla="*/ 760 h 1545"/>
                  <a:gd name="T88" fmla="*/ 1532 w 1550"/>
                  <a:gd name="T89" fmla="*/ 675 h 1545"/>
                  <a:gd name="T90" fmla="*/ 1431 w 1550"/>
                  <a:gd name="T91" fmla="*/ 603 h 1545"/>
                  <a:gd name="T92" fmla="*/ 1505 w 1550"/>
                  <a:gd name="T93" fmla="*/ 515 h 1545"/>
                  <a:gd name="T94" fmla="*/ 1392 w 1550"/>
                  <a:gd name="T95" fmla="*/ 464 h 1545"/>
                  <a:gd name="T96" fmla="*/ 1352 w 1550"/>
                  <a:gd name="T97" fmla="*/ 396 h 1545"/>
                  <a:gd name="T98" fmla="*/ 1364 w 1550"/>
                  <a:gd name="T99" fmla="*/ 271 h 1545"/>
                  <a:gd name="T100" fmla="*/ 1251 w 1550"/>
                  <a:gd name="T101" fmla="*/ 292 h 1545"/>
                  <a:gd name="T102" fmla="*/ 1239 w 1550"/>
                  <a:gd name="T103" fmla="*/ 169 h 1545"/>
                  <a:gd name="T104" fmla="*/ 1169 w 1550"/>
                  <a:gd name="T105" fmla="*/ 121 h 1545"/>
                  <a:gd name="T106" fmla="*/ 1050 w 1550"/>
                  <a:gd name="T107" fmla="*/ 155 h 1545"/>
                  <a:gd name="T108" fmla="*/ 1028 w 1550"/>
                  <a:gd name="T109" fmla="*/ 42 h 1545"/>
                  <a:gd name="T110" fmla="*/ 917 w 1550"/>
                  <a:gd name="T111" fmla="*/ 99 h 1545"/>
                  <a:gd name="T112" fmla="*/ 839 w 1550"/>
                  <a:gd name="T113" fmla="*/ 87 h 1545"/>
                  <a:gd name="T114" fmla="*/ 749 w 1550"/>
                  <a:gd name="T115" fmla="*/ 0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0" h="1545">
                    <a:moveTo>
                      <a:pt x="1355" y="772"/>
                    </a:moveTo>
                    <a:cubicBezTo>
                      <a:pt x="1355" y="1092"/>
                      <a:pt x="1095" y="1352"/>
                      <a:pt x="775" y="1352"/>
                    </a:cubicBezTo>
                    <a:cubicBezTo>
                      <a:pt x="455" y="1352"/>
                      <a:pt x="195" y="1092"/>
                      <a:pt x="195" y="772"/>
                    </a:cubicBezTo>
                    <a:cubicBezTo>
                      <a:pt x="195" y="452"/>
                      <a:pt x="455" y="192"/>
                      <a:pt x="775" y="192"/>
                    </a:cubicBezTo>
                    <a:cubicBezTo>
                      <a:pt x="1095" y="192"/>
                      <a:pt x="1355" y="452"/>
                      <a:pt x="1355" y="772"/>
                    </a:cubicBezTo>
                    <a:close/>
                    <a:moveTo>
                      <a:pt x="749" y="0"/>
                    </a:moveTo>
                    <a:cubicBezTo>
                      <a:pt x="742" y="0"/>
                      <a:pt x="735" y="6"/>
                      <a:pt x="733" y="12"/>
                    </a:cubicBezTo>
                    <a:cubicBezTo>
                      <a:pt x="711" y="87"/>
                      <a:pt x="711" y="87"/>
                      <a:pt x="711" y="87"/>
                    </a:cubicBezTo>
                    <a:cubicBezTo>
                      <a:pt x="709" y="94"/>
                      <a:pt x="702" y="100"/>
                      <a:pt x="695" y="101"/>
                    </a:cubicBezTo>
                    <a:cubicBezTo>
                      <a:pt x="653" y="107"/>
                      <a:pt x="653" y="107"/>
                      <a:pt x="653" y="107"/>
                    </a:cubicBezTo>
                    <a:cubicBezTo>
                      <a:pt x="646" y="109"/>
                      <a:pt x="637" y="105"/>
                      <a:pt x="633" y="99"/>
                    </a:cubicBezTo>
                    <a:cubicBezTo>
                      <a:pt x="591" y="34"/>
                      <a:pt x="591" y="34"/>
                      <a:pt x="591" y="34"/>
                    </a:cubicBezTo>
                    <a:cubicBezTo>
                      <a:pt x="587" y="28"/>
                      <a:pt x="578" y="25"/>
                      <a:pt x="571" y="27"/>
                    </a:cubicBezTo>
                    <a:cubicBezTo>
                      <a:pt x="522" y="42"/>
                      <a:pt x="522" y="42"/>
                      <a:pt x="522" y="42"/>
                    </a:cubicBezTo>
                    <a:cubicBezTo>
                      <a:pt x="515" y="44"/>
                      <a:pt x="510" y="52"/>
                      <a:pt x="510" y="59"/>
                    </a:cubicBezTo>
                    <a:cubicBezTo>
                      <a:pt x="511" y="136"/>
                      <a:pt x="511" y="136"/>
                      <a:pt x="511" y="136"/>
                    </a:cubicBezTo>
                    <a:cubicBezTo>
                      <a:pt x="511" y="143"/>
                      <a:pt x="506" y="152"/>
                      <a:pt x="500" y="155"/>
                    </a:cubicBezTo>
                    <a:cubicBezTo>
                      <a:pt x="462" y="173"/>
                      <a:pt x="462" y="173"/>
                      <a:pt x="462" y="173"/>
                    </a:cubicBezTo>
                    <a:cubicBezTo>
                      <a:pt x="456" y="176"/>
                      <a:pt x="446" y="175"/>
                      <a:pt x="441" y="170"/>
                    </a:cubicBezTo>
                    <a:cubicBezTo>
                      <a:pt x="381" y="121"/>
                      <a:pt x="381" y="121"/>
                      <a:pt x="381" y="121"/>
                    </a:cubicBezTo>
                    <a:cubicBezTo>
                      <a:pt x="375" y="116"/>
                      <a:pt x="366" y="116"/>
                      <a:pt x="360" y="120"/>
                    </a:cubicBezTo>
                    <a:cubicBezTo>
                      <a:pt x="317" y="149"/>
                      <a:pt x="317" y="149"/>
                      <a:pt x="317" y="149"/>
                    </a:cubicBezTo>
                    <a:cubicBezTo>
                      <a:pt x="312" y="153"/>
                      <a:pt x="309" y="162"/>
                      <a:pt x="311" y="169"/>
                    </a:cubicBezTo>
                    <a:cubicBezTo>
                      <a:pt x="335" y="242"/>
                      <a:pt x="335" y="242"/>
                      <a:pt x="335" y="242"/>
                    </a:cubicBezTo>
                    <a:cubicBezTo>
                      <a:pt x="337" y="249"/>
                      <a:pt x="335" y="259"/>
                      <a:pt x="329" y="263"/>
                    </a:cubicBezTo>
                    <a:cubicBezTo>
                      <a:pt x="299" y="292"/>
                      <a:pt x="299" y="292"/>
                      <a:pt x="299" y="292"/>
                    </a:cubicBezTo>
                    <a:cubicBezTo>
                      <a:pt x="294" y="297"/>
                      <a:pt x="284" y="298"/>
                      <a:pt x="277" y="296"/>
                    </a:cubicBezTo>
                    <a:cubicBezTo>
                      <a:pt x="206" y="266"/>
                      <a:pt x="206" y="266"/>
                      <a:pt x="206" y="266"/>
                    </a:cubicBezTo>
                    <a:cubicBezTo>
                      <a:pt x="199" y="264"/>
                      <a:pt x="190" y="266"/>
                      <a:pt x="186" y="271"/>
                    </a:cubicBezTo>
                    <a:cubicBezTo>
                      <a:pt x="153" y="312"/>
                      <a:pt x="153" y="312"/>
                      <a:pt x="153" y="312"/>
                    </a:cubicBezTo>
                    <a:cubicBezTo>
                      <a:pt x="149" y="317"/>
                      <a:pt x="149" y="327"/>
                      <a:pt x="153" y="332"/>
                    </a:cubicBezTo>
                    <a:cubicBezTo>
                      <a:pt x="198" y="396"/>
                      <a:pt x="198" y="396"/>
                      <a:pt x="198" y="396"/>
                    </a:cubicBezTo>
                    <a:cubicBezTo>
                      <a:pt x="202" y="402"/>
                      <a:pt x="202" y="411"/>
                      <a:pt x="199" y="418"/>
                    </a:cubicBezTo>
                    <a:cubicBezTo>
                      <a:pt x="178" y="454"/>
                      <a:pt x="178" y="454"/>
                      <a:pt x="178" y="454"/>
                    </a:cubicBezTo>
                    <a:cubicBezTo>
                      <a:pt x="174" y="460"/>
                      <a:pt x="165" y="464"/>
                      <a:pt x="158" y="464"/>
                    </a:cubicBezTo>
                    <a:cubicBezTo>
                      <a:pt x="81" y="457"/>
                      <a:pt x="81" y="457"/>
                      <a:pt x="81" y="457"/>
                    </a:cubicBezTo>
                    <a:cubicBezTo>
                      <a:pt x="74" y="456"/>
                      <a:pt x="66" y="461"/>
                      <a:pt x="63" y="468"/>
                    </a:cubicBezTo>
                    <a:cubicBezTo>
                      <a:pt x="45" y="515"/>
                      <a:pt x="45" y="515"/>
                      <a:pt x="45" y="515"/>
                    </a:cubicBezTo>
                    <a:cubicBezTo>
                      <a:pt x="42" y="522"/>
                      <a:pt x="45" y="531"/>
                      <a:pt x="50" y="535"/>
                    </a:cubicBezTo>
                    <a:cubicBezTo>
                      <a:pt x="112" y="583"/>
                      <a:pt x="112" y="583"/>
                      <a:pt x="112" y="583"/>
                    </a:cubicBezTo>
                    <a:cubicBezTo>
                      <a:pt x="117" y="587"/>
                      <a:pt x="121" y="596"/>
                      <a:pt x="119" y="603"/>
                    </a:cubicBezTo>
                    <a:cubicBezTo>
                      <a:pt x="110" y="644"/>
                      <a:pt x="110" y="644"/>
                      <a:pt x="110" y="644"/>
                    </a:cubicBezTo>
                    <a:cubicBezTo>
                      <a:pt x="108" y="651"/>
                      <a:pt x="101" y="658"/>
                      <a:pt x="94" y="659"/>
                    </a:cubicBezTo>
                    <a:cubicBezTo>
                      <a:pt x="18" y="675"/>
                      <a:pt x="18" y="675"/>
                      <a:pt x="18" y="675"/>
                    </a:cubicBezTo>
                    <a:cubicBezTo>
                      <a:pt x="11" y="677"/>
                      <a:pt x="5" y="684"/>
                      <a:pt x="5" y="691"/>
                    </a:cubicBezTo>
                    <a:cubicBezTo>
                      <a:pt x="1" y="742"/>
                      <a:pt x="1" y="742"/>
                      <a:pt x="1" y="742"/>
                    </a:cubicBezTo>
                    <a:cubicBezTo>
                      <a:pt x="0" y="749"/>
                      <a:pt x="5" y="757"/>
                      <a:pt x="12" y="760"/>
                    </a:cubicBezTo>
                    <a:cubicBezTo>
                      <a:pt x="85" y="787"/>
                      <a:pt x="85" y="787"/>
                      <a:pt x="85" y="787"/>
                    </a:cubicBezTo>
                    <a:cubicBezTo>
                      <a:pt x="91" y="789"/>
                      <a:pt x="97" y="797"/>
                      <a:pt x="98" y="804"/>
                    </a:cubicBezTo>
                    <a:cubicBezTo>
                      <a:pt x="101" y="846"/>
                      <a:pt x="101" y="846"/>
                      <a:pt x="101" y="846"/>
                    </a:cubicBezTo>
                    <a:cubicBezTo>
                      <a:pt x="101" y="853"/>
                      <a:pt x="97" y="862"/>
                      <a:pt x="90" y="865"/>
                    </a:cubicBezTo>
                    <a:cubicBezTo>
                      <a:pt x="23" y="903"/>
                      <a:pt x="23" y="903"/>
                      <a:pt x="23" y="903"/>
                    </a:cubicBezTo>
                    <a:cubicBezTo>
                      <a:pt x="16" y="906"/>
                      <a:pt x="13" y="915"/>
                      <a:pt x="14" y="922"/>
                    </a:cubicBezTo>
                    <a:cubicBezTo>
                      <a:pt x="26" y="972"/>
                      <a:pt x="26" y="972"/>
                      <a:pt x="26" y="972"/>
                    </a:cubicBezTo>
                    <a:cubicBezTo>
                      <a:pt x="27" y="979"/>
                      <a:pt x="34" y="985"/>
                      <a:pt x="41" y="985"/>
                    </a:cubicBezTo>
                    <a:cubicBezTo>
                      <a:pt x="119" y="990"/>
                      <a:pt x="119" y="990"/>
                      <a:pt x="119" y="990"/>
                    </a:cubicBezTo>
                    <a:cubicBezTo>
                      <a:pt x="126" y="990"/>
                      <a:pt x="134" y="996"/>
                      <a:pt x="137" y="1003"/>
                    </a:cubicBezTo>
                    <a:cubicBezTo>
                      <a:pt x="152" y="1041"/>
                      <a:pt x="152" y="1041"/>
                      <a:pt x="152" y="1041"/>
                    </a:cubicBezTo>
                    <a:cubicBezTo>
                      <a:pt x="154" y="1048"/>
                      <a:pt x="153" y="1058"/>
                      <a:pt x="148" y="1063"/>
                    </a:cubicBezTo>
                    <a:cubicBezTo>
                      <a:pt x="94" y="1119"/>
                      <a:pt x="94" y="1119"/>
                      <a:pt x="94" y="1119"/>
                    </a:cubicBezTo>
                    <a:cubicBezTo>
                      <a:pt x="89" y="1124"/>
                      <a:pt x="88" y="1133"/>
                      <a:pt x="91" y="1139"/>
                    </a:cubicBezTo>
                    <a:cubicBezTo>
                      <a:pt x="117" y="1184"/>
                      <a:pt x="117" y="1184"/>
                      <a:pt x="117" y="1184"/>
                    </a:cubicBezTo>
                    <a:cubicBezTo>
                      <a:pt x="121" y="1190"/>
                      <a:pt x="129" y="1194"/>
                      <a:pt x="136" y="1192"/>
                    </a:cubicBezTo>
                    <a:cubicBezTo>
                      <a:pt x="212" y="1174"/>
                      <a:pt x="212" y="1174"/>
                      <a:pt x="212" y="1174"/>
                    </a:cubicBezTo>
                    <a:cubicBezTo>
                      <a:pt x="218" y="1172"/>
                      <a:pt x="228" y="1175"/>
                      <a:pt x="232" y="1181"/>
                    </a:cubicBezTo>
                    <a:cubicBezTo>
                      <a:pt x="258" y="1213"/>
                      <a:pt x="258" y="1213"/>
                      <a:pt x="258" y="1213"/>
                    </a:cubicBezTo>
                    <a:cubicBezTo>
                      <a:pt x="263" y="1219"/>
                      <a:pt x="264" y="1229"/>
                      <a:pt x="260" y="1235"/>
                    </a:cubicBezTo>
                    <a:cubicBezTo>
                      <a:pt x="226" y="1304"/>
                      <a:pt x="226" y="1304"/>
                      <a:pt x="226" y="1304"/>
                    </a:cubicBezTo>
                    <a:cubicBezTo>
                      <a:pt x="223" y="1311"/>
                      <a:pt x="224" y="1320"/>
                      <a:pt x="229" y="1325"/>
                    </a:cubicBezTo>
                    <a:cubicBezTo>
                      <a:pt x="267" y="1360"/>
                      <a:pt x="267" y="1360"/>
                      <a:pt x="267" y="1360"/>
                    </a:cubicBezTo>
                    <a:cubicBezTo>
                      <a:pt x="272" y="1364"/>
                      <a:pt x="282" y="1365"/>
                      <a:pt x="288" y="1362"/>
                    </a:cubicBezTo>
                    <a:cubicBezTo>
                      <a:pt x="354" y="1322"/>
                      <a:pt x="354" y="1322"/>
                      <a:pt x="354" y="1322"/>
                    </a:cubicBezTo>
                    <a:cubicBezTo>
                      <a:pt x="360" y="1318"/>
                      <a:pt x="370" y="1319"/>
                      <a:pt x="376" y="1323"/>
                    </a:cubicBezTo>
                    <a:cubicBezTo>
                      <a:pt x="411" y="1346"/>
                      <a:pt x="411" y="1346"/>
                      <a:pt x="411" y="1346"/>
                    </a:cubicBezTo>
                    <a:cubicBezTo>
                      <a:pt x="416" y="1350"/>
                      <a:pt x="420" y="1359"/>
                      <a:pt x="419" y="1366"/>
                    </a:cubicBezTo>
                    <a:cubicBezTo>
                      <a:pt x="406" y="1443"/>
                      <a:pt x="406" y="1443"/>
                      <a:pt x="406" y="1443"/>
                    </a:cubicBezTo>
                    <a:cubicBezTo>
                      <a:pt x="405" y="1450"/>
                      <a:pt x="409" y="1458"/>
                      <a:pt x="416" y="1461"/>
                    </a:cubicBezTo>
                    <a:cubicBezTo>
                      <a:pt x="462" y="1483"/>
                      <a:pt x="462" y="1483"/>
                      <a:pt x="462" y="1483"/>
                    </a:cubicBezTo>
                    <a:cubicBezTo>
                      <a:pt x="469" y="1486"/>
                      <a:pt x="478" y="1485"/>
                      <a:pt x="482" y="1479"/>
                    </a:cubicBezTo>
                    <a:cubicBezTo>
                      <a:pt x="534" y="1422"/>
                      <a:pt x="534" y="1422"/>
                      <a:pt x="534" y="1422"/>
                    </a:cubicBezTo>
                    <a:cubicBezTo>
                      <a:pt x="539" y="1416"/>
                      <a:pt x="549" y="1414"/>
                      <a:pt x="555" y="1416"/>
                    </a:cubicBezTo>
                    <a:cubicBezTo>
                      <a:pt x="595" y="1428"/>
                      <a:pt x="595" y="1428"/>
                      <a:pt x="595" y="1428"/>
                    </a:cubicBezTo>
                    <a:cubicBezTo>
                      <a:pt x="602" y="1430"/>
                      <a:pt x="608" y="1438"/>
                      <a:pt x="609" y="1445"/>
                    </a:cubicBezTo>
                    <a:cubicBezTo>
                      <a:pt x="620" y="1522"/>
                      <a:pt x="620" y="1522"/>
                      <a:pt x="620" y="1522"/>
                    </a:cubicBezTo>
                    <a:cubicBezTo>
                      <a:pt x="621" y="1529"/>
                      <a:pt x="627" y="1535"/>
                      <a:pt x="634" y="1536"/>
                    </a:cubicBezTo>
                    <a:cubicBezTo>
                      <a:pt x="685" y="1544"/>
                      <a:pt x="685" y="1544"/>
                      <a:pt x="685" y="1544"/>
                    </a:cubicBezTo>
                    <a:cubicBezTo>
                      <a:pt x="692" y="1545"/>
                      <a:pt x="700" y="1541"/>
                      <a:pt x="703" y="1534"/>
                    </a:cubicBezTo>
                    <a:cubicBezTo>
                      <a:pt x="736" y="1464"/>
                      <a:pt x="736" y="1464"/>
                      <a:pt x="736" y="1464"/>
                    </a:cubicBezTo>
                    <a:cubicBezTo>
                      <a:pt x="739" y="1457"/>
                      <a:pt x="747" y="1452"/>
                      <a:pt x="754" y="1452"/>
                    </a:cubicBezTo>
                    <a:cubicBezTo>
                      <a:pt x="796" y="1452"/>
                      <a:pt x="796" y="1452"/>
                      <a:pt x="796" y="1452"/>
                    </a:cubicBezTo>
                    <a:cubicBezTo>
                      <a:pt x="803" y="1452"/>
                      <a:pt x="811" y="1457"/>
                      <a:pt x="814" y="1464"/>
                    </a:cubicBezTo>
                    <a:cubicBezTo>
                      <a:pt x="847" y="1534"/>
                      <a:pt x="847" y="1534"/>
                      <a:pt x="847" y="1534"/>
                    </a:cubicBezTo>
                    <a:cubicBezTo>
                      <a:pt x="850" y="1541"/>
                      <a:pt x="858" y="1545"/>
                      <a:pt x="865" y="1544"/>
                    </a:cubicBezTo>
                    <a:cubicBezTo>
                      <a:pt x="916" y="1536"/>
                      <a:pt x="916" y="1536"/>
                      <a:pt x="916" y="1536"/>
                    </a:cubicBezTo>
                    <a:cubicBezTo>
                      <a:pt x="923" y="1535"/>
                      <a:pt x="929" y="1529"/>
                      <a:pt x="930" y="1522"/>
                    </a:cubicBezTo>
                    <a:cubicBezTo>
                      <a:pt x="941" y="1445"/>
                      <a:pt x="941" y="1445"/>
                      <a:pt x="941" y="1445"/>
                    </a:cubicBezTo>
                    <a:cubicBezTo>
                      <a:pt x="942" y="1438"/>
                      <a:pt x="948" y="1430"/>
                      <a:pt x="955" y="1428"/>
                    </a:cubicBezTo>
                    <a:cubicBezTo>
                      <a:pt x="995" y="1416"/>
                      <a:pt x="995" y="1416"/>
                      <a:pt x="995" y="1416"/>
                    </a:cubicBezTo>
                    <a:cubicBezTo>
                      <a:pt x="1002" y="1414"/>
                      <a:pt x="1011" y="1416"/>
                      <a:pt x="1016" y="1422"/>
                    </a:cubicBezTo>
                    <a:cubicBezTo>
                      <a:pt x="1068" y="1479"/>
                      <a:pt x="1068" y="1479"/>
                      <a:pt x="1068" y="1479"/>
                    </a:cubicBezTo>
                    <a:cubicBezTo>
                      <a:pt x="1072" y="1485"/>
                      <a:pt x="1081" y="1486"/>
                      <a:pt x="1088" y="1483"/>
                    </a:cubicBezTo>
                    <a:cubicBezTo>
                      <a:pt x="1134" y="1461"/>
                      <a:pt x="1134" y="1461"/>
                      <a:pt x="1134" y="1461"/>
                    </a:cubicBezTo>
                    <a:cubicBezTo>
                      <a:pt x="1141" y="1458"/>
                      <a:pt x="1145" y="1450"/>
                      <a:pt x="1144" y="1443"/>
                    </a:cubicBezTo>
                    <a:cubicBezTo>
                      <a:pt x="1131" y="1366"/>
                      <a:pt x="1131" y="1366"/>
                      <a:pt x="1131" y="1366"/>
                    </a:cubicBezTo>
                    <a:cubicBezTo>
                      <a:pt x="1130" y="1359"/>
                      <a:pt x="1134" y="1350"/>
                      <a:pt x="1139" y="1346"/>
                    </a:cubicBezTo>
                    <a:cubicBezTo>
                      <a:pt x="1174" y="1323"/>
                      <a:pt x="1174" y="1323"/>
                      <a:pt x="1174" y="1323"/>
                    </a:cubicBezTo>
                    <a:cubicBezTo>
                      <a:pt x="1180" y="1319"/>
                      <a:pt x="1190" y="1318"/>
                      <a:pt x="1196" y="1322"/>
                    </a:cubicBezTo>
                    <a:cubicBezTo>
                      <a:pt x="1262" y="1362"/>
                      <a:pt x="1262" y="1362"/>
                      <a:pt x="1262" y="1362"/>
                    </a:cubicBezTo>
                    <a:cubicBezTo>
                      <a:pt x="1268" y="1365"/>
                      <a:pt x="1278" y="1364"/>
                      <a:pt x="1283" y="1360"/>
                    </a:cubicBezTo>
                    <a:cubicBezTo>
                      <a:pt x="1321" y="1325"/>
                      <a:pt x="1321" y="1325"/>
                      <a:pt x="1321" y="1325"/>
                    </a:cubicBezTo>
                    <a:cubicBezTo>
                      <a:pt x="1326" y="1320"/>
                      <a:pt x="1327" y="1311"/>
                      <a:pt x="1324" y="1304"/>
                    </a:cubicBezTo>
                    <a:cubicBezTo>
                      <a:pt x="1290" y="1235"/>
                      <a:pt x="1290" y="1235"/>
                      <a:pt x="1290" y="1235"/>
                    </a:cubicBezTo>
                    <a:cubicBezTo>
                      <a:pt x="1286" y="1229"/>
                      <a:pt x="1287" y="1219"/>
                      <a:pt x="1292" y="1213"/>
                    </a:cubicBezTo>
                    <a:cubicBezTo>
                      <a:pt x="1318" y="1181"/>
                      <a:pt x="1318" y="1181"/>
                      <a:pt x="1318" y="1181"/>
                    </a:cubicBezTo>
                    <a:cubicBezTo>
                      <a:pt x="1322" y="1175"/>
                      <a:pt x="1332" y="1172"/>
                      <a:pt x="1338" y="1174"/>
                    </a:cubicBezTo>
                    <a:cubicBezTo>
                      <a:pt x="1414" y="1192"/>
                      <a:pt x="1414" y="1192"/>
                      <a:pt x="1414" y="1192"/>
                    </a:cubicBezTo>
                    <a:cubicBezTo>
                      <a:pt x="1421" y="1194"/>
                      <a:pt x="1429" y="1190"/>
                      <a:pt x="1433" y="1184"/>
                    </a:cubicBezTo>
                    <a:cubicBezTo>
                      <a:pt x="1459" y="1139"/>
                      <a:pt x="1459" y="1139"/>
                      <a:pt x="1459" y="1139"/>
                    </a:cubicBezTo>
                    <a:cubicBezTo>
                      <a:pt x="1462" y="1133"/>
                      <a:pt x="1461" y="1124"/>
                      <a:pt x="1456" y="1119"/>
                    </a:cubicBezTo>
                    <a:cubicBezTo>
                      <a:pt x="1402" y="1063"/>
                      <a:pt x="1402" y="1063"/>
                      <a:pt x="1402" y="1063"/>
                    </a:cubicBezTo>
                    <a:cubicBezTo>
                      <a:pt x="1397" y="1058"/>
                      <a:pt x="1396" y="1048"/>
                      <a:pt x="1398" y="1041"/>
                    </a:cubicBezTo>
                    <a:cubicBezTo>
                      <a:pt x="1413" y="1003"/>
                      <a:pt x="1413" y="1003"/>
                      <a:pt x="1413" y="1003"/>
                    </a:cubicBezTo>
                    <a:cubicBezTo>
                      <a:pt x="1416" y="996"/>
                      <a:pt x="1424" y="990"/>
                      <a:pt x="1431" y="990"/>
                    </a:cubicBezTo>
                    <a:cubicBezTo>
                      <a:pt x="1509" y="985"/>
                      <a:pt x="1509" y="985"/>
                      <a:pt x="1509" y="985"/>
                    </a:cubicBezTo>
                    <a:cubicBezTo>
                      <a:pt x="1516" y="985"/>
                      <a:pt x="1523" y="979"/>
                      <a:pt x="1524" y="972"/>
                    </a:cubicBezTo>
                    <a:cubicBezTo>
                      <a:pt x="1536" y="922"/>
                      <a:pt x="1536" y="922"/>
                      <a:pt x="1536" y="922"/>
                    </a:cubicBezTo>
                    <a:cubicBezTo>
                      <a:pt x="1537" y="915"/>
                      <a:pt x="1534" y="906"/>
                      <a:pt x="1527" y="903"/>
                    </a:cubicBezTo>
                    <a:cubicBezTo>
                      <a:pt x="1460" y="865"/>
                      <a:pt x="1460" y="865"/>
                      <a:pt x="1460" y="865"/>
                    </a:cubicBezTo>
                    <a:cubicBezTo>
                      <a:pt x="1453" y="862"/>
                      <a:pt x="1449" y="853"/>
                      <a:pt x="1449" y="846"/>
                    </a:cubicBezTo>
                    <a:cubicBezTo>
                      <a:pt x="1452" y="804"/>
                      <a:pt x="1452" y="804"/>
                      <a:pt x="1452" y="804"/>
                    </a:cubicBezTo>
                    <a:cubicBezTo>
                      <a:pt x="1453" y="797"/>
                      <a:pt x="1459" y="789"/>
                      <a:pt x="1465" y="787"/>
                    </a:cubicBezTo>
                    <a:cubicBezTo>
                      <a:pt x="1538" y="760"/>
                      <a:pt x="1538" y="760"/>
                      <a:pt x="1538" y="760"/>
                    </a:cubicBezTo>
                    <a:cubicBezTo>
                      <a:pt x="1545" y="757"/>
                      <a:pt x="1550" y="749"/>
                      <a:pt x="1549" y="742"/>
                    </a:cubicBezTo>
                    <a:cubicBezTo>
                      <a:pt x="1545" y="691"/>
                      <a:pt x="1545" y="691"/>
                      <a:pt x="1545" y="691"/>
                    </a:cubicBezTo>
                    <a:cubicBezTo>
                      <a:pt x="1545" y="684"/>
                      <a:pt x="1539" y="677"/>
                      <a:pt x="1532" y="675"/>
                    </a:cubicBezTo>
                    <a:cubicBezTo>
                      <a:pt x="1456" y="659"/>
                      <a:pt x="1456" y="659"/>
                      <a:pt x="1456" y="659"/>
                    </a:cubicBezTo>
                    <a:cubicBezTo>
                      <a:pt x="1449" y="658"/>
                      <a:pt x="1442" y="651"/>
                      <a:pt x="1440" y="644"/>
                    </a:cubicBezTo>
                    <a:cubicBezTo>
                      <a:pt x="1431" y="603"/>
                      <a:pt x="1431" y="603"/>
                      <a:pt x="1431" y="603"/>
                    </a:cubicBezTo>
                    <a:cubicBezTo>
                      <a:pt x="1429" y="596"/>
                      <a:pt x="1433" y="587"/>
                      <a:pt x="1438" y="583"/>
                    </a:cubicBezTo>
                    <a:cubicBezTo>
                      <a:pt x="1500" y="535"/>
                      <a:pt x="1500" y="535"/>
                      <a:pt x="1500" y="535"/>
                    </a:cubicBezTo>
                    <a:cubicBezTo>
                      <a:pt x="1505" y="531"/>
                      <a:pt x="1508" y="522"/>
                      <a:pt x="1505" y="515"/>
                    </a:cubicBezTo>
                    <a:cubicBezTo>
                      <a:pt x="1487" y="468"/>
                      <a:pt x="1487" y="468"/>
                      <a:pt x="1487" y="468"/>
                    </a:cubicBezTo>
                    <a:cubicBezTo>
                      <a:pt x="1484" y="461"/>
                      <a:pt x="1476" y="456"/>
                      <a:pt x="1469" y="457"/>
                    </a:cubicBezTo>
                    <a:cubicBezTo>
                      <a:pt x="1392" y="464"/>
                      <a:pt x="1392" y="464"/>
                      <a:pt x="1392" y="464"/>
                    </a:cubicBezTo>
                    <a:cubicBezTo>
                      <a:pt x="1385" y="464"/>
                      <a:pt x="1376" y="460"/>
                      <a:pt x="1372" y="454"/>
                    </a:cubicBezTo>
                    <a:cubicBezTo>
                      <a:pt x="1351" y="418"/>
                      <a:pt x="1351" y="418"/>
                      <a:pt x="1351" y="418"/>
                    </a:cubicBezTo>
                    <a:cubicBezTo>
                      <a:pt x="1348" y="411"/>
                      <a:pt x="1348" y="402"/>
                      <a:pt x="1352" y="396"/>
                    </a:cubicBezTo>
                    <a:cubicBezTo>
                      <a:pt x="1397" y="332"/>
                      <a:pt x="1397" y="332"/>
                      <a:pt x="1397" y="332"/>
                    </a:cubicBezTo>
                    <a:cubicBezTo>
                      <a:pt x="1401" y="327"/>
                      <a:pt x="1401" y="317"/>
                      <a:pt x="1397" y="312"/>
                    </a:cubicBezTo>
                    <a:cubicBezTo>
                      <a:pt x="1364" y="271"/>
                      <a:pt x="1364" y="271"/>
                      <a:pt x="1364" y="271"/>
                    </a:cubicBezTo>
                    <a:cubicBezTo>
                      <a:pt x="1360" y="266"/>
                      <a:pt x="1351" y="264"/>
                      <a:pt x="1344" y="266"/>
                    </a:cubicBezTo>
                    <a:cubicBezTo>
                      <a:pt x="1273" y="296"/>
                      <a:pt x="1273" y="296"/>
                      <a:pt x="1273" y="296"/>
                    </a:cubicBezTo>
                    <a:cubicBezTo>
                      <a:pt x="1266" y="298"/>
                      <a:pt x="1256" y="297"/>
                      <a:pt x="1251" y="292"/>
                    </a:cubicBezTo>
                    <a:cubicBezTo>
                      <a:pt x="1221" y="263"/>
                      <a:pt x="1221" y="263"/>
                      <a:pt x="1221" y="263"/>
                    </a:cubicBezTo>
                    <a:cubicBezTo>
                      <a:pt x="1215" y="259"/>
                      <a:pt x="1213" y="249"/>
                      <a:pt x="1215" y="242"/>
                    </a:cubicBezTo>
                    <a:cubicBezTo>
                      <a:pt x="1239" y="169"/>
                      <a:pt x="1239" y="169"/>
                      <a:pt x="1239" y="169"/>
                    </a:cubicBezTo>
                    <a:cubicBezTo>
                      <a:pt x="1241" y="162"/>
                      <a:pt x="1238" y="153"/>
                      <a:pt x="1233" y="149"/>
                    </a:cubicBezTo>
                    <a:cubicBezTo>
                      <a:pt x="1190" y="120"/>
                      <a:pt x="1190" y="120"/>
                      <a:pt x="1190" y="120"/>
                    </a:cubicBezTo>
                    <a:cubicBezTo>
                      <a:pt x="1184" y="116"/>
                      <a:pt x="1175" y="116"/>
                      <a:pt x="1169" y="121"/>
                    </a:cubicBezTo>
                    <a:cubicBezTo>
                      <a:pt x="1109" y="170"/>
                      <a:pt x="1109" y="170"/>
                      <a:pt x="1109" y="170"/>
                    </a:cubicBezTo>
                    <a:cubicBezTo>
                      <a:pt x="1104" y="175"/>
                      <a:pt x="1094" y="176"/>
                      <a:pt x="1088" y="173"/>
                    </a:cubicBezTo>
                    <a:cubicBezTo>
                      <a:pt x="1050" y="155"/>
                      <a:pt x="1050" y="155"/>
                      <a:pt x="1050" y="155"/>
                    </a:cubicBezTo>
                    <a:cubicBezTo>
                      <a:pt x="1044" y="152"/>
                      <a:pt x="1039" y="143"/>
                      <a:pt x="1039" y="136"/>
                    </a:cubicBezTo>
                    <a:cubicBezTo>
                      <a:pt x="1040" y="59"/>
                      <a:pt x="1040" y="59"/>
                      <a:pt x="1040" y="59"/>
                    </a:cubicBezTo>
                    <a:cubicBezTo>
                      <a:pt x="1040" y="52"/>
                      <a:pt x="1035" y="44"/>
                      <a:pt x="1028" y="42"/>
                    </a:cubicBezTo>
                    <a:cubicBezTo>
                      <a:pt x="979" y="27"/>
                      <a:pt x="979" y="27"/>
                      <a:pt x="979" y="27"/>
                    </a:cubicBezTo>
                    <a:cubicBezTo>
                      <a:pt x="972" y="25"/>
                      <a:pt x="963" y="28"/>
                      <a:pt x="959" y="34"/>
                    </a:cubicBezTo>
                    <a:cubicBezTo>
                      <a:pt x="917" y="99"/>
                      <a:pt x="917" y="99"/>
                      <a:pt x="917" y="99"/>
                    </a:cubicBezTo>
                    <a:cubicBezTo>
                      <a:pt x="913" y="105"/>
                      <a:pt x="904" y="109"/>
                      <a:pt x="897" y="107"/>
                    </a:cubicBezTo>
                    <a:cubicBezTo>
                      <a:pt x="855" y="101"/>
                      <a:pt x="855" y="101"/>
                      <a:pt x="855" y="101"/>
                    </a:cubicBezTo>
                    <a:cubicBezTo>
                      <a:pt x="848" y="100"/>
                      <a:pt x="841" y="94"/>
                      <a:pt x="839" y="87"/>
                    </a:cubicBezTo>
                    <a:cubicBezTo>
                      <a:pt x="817" y="12"/>
                      <a:pt x="817" y="12"/>
                      <a:pt x="817" y="12"/>
                    </a:cubicBezTo>
                    <a:cubicBezTo>
                      <a:pt x="815" y="6"/>
                      <a:pt x="808" y="0"/>
                      <a:pt x="801" y="0"/>
                    </a:cubicBezTo>
                    <a:lnTo>
                      <a:pt x="749" y="0"/>
                    </a:lnTo>
                    <a:close/>
                  </a:path>
                </a:pathLst>
              </a:custGeom>
              <a:solidFill>
                <a:schemeClr val="accent3"/>
              </a:solidFill>
              <a:ln>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67" name="椭圆 66"/>
              <p:cNvSpPr/>
              <p:nvPr/>
            </p:nvSpPr>
            <p:spPr>
              <a:xfrm>
                <a:off x="5463018" y="3607685"/>
                <a:ext cx="1265966" cy="1265967"/>
              </a:xfrm>
              <a:prstGeom prst="ellipse">
                <a:avLst/>
              </a:prstGeom>
              <a:gradFill flip="none" rotWithShape="1">
                <a:gsLst>
                  <a:gs pos="0">
                    <a:schemeClr val="bg1">
                      <a:lumMod val="7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4" name="组合 58"/>
            <p:cNvGrpSpPr/>
            <p:nvPr/>
          </p:nvGrpSpPr>
          <p:grpSpPr>
            <a:xfrm>
              <a:off x="5591739" y="3751163"/>
              <a:ext cx="1000117" cy="979010"/>
              <a:chOff x="5591739" y="3751163"/>
              <a:chExt cx="1000117" cy="979010"/>
            </a:xfrm>
          </p:grpSpPr>
          <p:sp>
            <p:nvSpPr>
              <p:cNvPr id="60" name="椭圆 59"/>
              <p:cNvSpPr/>
              <p:nvPr/>
            </p:nvSpPr>
            <p:spPr>
              <a:xfrm>
                <a:off x="5606497" y="3751163"/>
                <a:ext cx="979009" cy="97901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 name="文本框 50"/>
              <p:cNvSpPr txBox="1"/>
              <p:nvPr/>
            </p:nvSpPr>
            <p:spPr>
              <a:xfrm>
                <a:off x="5591739" y="4003512"/>
                <a:ext cx="1000117" cy="447537"/>
              </a:xfrm>
              <a:prstGeom prst="rect">
                <a:avLst/>
              </a:prstGeom>
              <a:noFill/>
            </p:spPr>
            <p:txBody>
              <a:bodyPr wrap="square" rtlCol="0">
                <a:spAutoFit/>
              </a:bodyPr>
              <a:lstStyle/>
              <a:p>
                <a:pPr algn="ctr"/>
                <a:r>
                  <a:rPr lang="en-US" altLang="zh-CN" dirty="0">
                    <a:solidFill>
                      <a:prstClr val="white"/>
                    </a:solidFill>
                    <a:latin typeface="Impact" panose="020B0806030902050204" pitchFamily="34" charset="0"/>
                  </a:rPr>
                  <a:t>02</a:t>
                </a:r>
                <a:endParaRPr lang="zh-CN" altLang="en-US" dirty="0">
                  <a:solidFill>
                    <a:prstClr val="white"/>
                  </a:solidFill>
                  <a:latin typeface="Impact" panose="020B0806030902050204" pitchFamily="34" charset="0"/>
                </a:endParaRPr>
              </a:p>
            </p:txBody>
          </p:sp>
        </p:grpSp>
      </p:grpSp>
      <p:grpSp>
        <p:nvGrpSpPr>
          <p:cNvPr id="16" name="组合 67"/>
          <p:cNvGrpSpPr/>
          <p:nvPr/>
        </p:nvGrpSpPr>
        <p:grpSpPr>
          <a:xfrm>
            <a:off x="5421710" y="2114139"/>
            <a:ext cx="1391908" cy="1387405"/>
            <a:chOff x="7354584" y="2546636"/>
            <a:chExt cx="1687161" cy="1681184"/>
          </a:xfrm>
        </p:grpSpPr>
        <p:grpSp>
          <p:nvGrpSpPr>
            <p:cNvPr id="17" name="组合 68"/>
            <p:cNvGrpSpPr/>
            <p:nvPr/>
          </p:nvGrpSpPr>
          <p:grpSpPr>
            <a:xfrm>
              <a:off x="7354584" y="2546636"/>
              <a:ext cx="1687161" cy="1681184"/>
              <a:chOff x="7354584" y="2546636"/>
              <a:chExt cx="1687161" cy="1681184"/>
            </a:xfrm>
          </p:grpSpPr>
          <p:sp>
            <p:nvSpPr>
              <p:cNvPr id="77" name="Freeform 5"/>
              <p:cNvSpPr>
                <a:spLocks noEditPoints="1"/>
              </p:cNvSpPr>
              <p:nvPr/>
            </p:nvSpPr>
            <p:spPr bwMode="auto">
              <a:xfrm>
                <a:off x="7354584" y="2546636"/>
                <a:ext cx="1687161" cy="1681184"/>
              </a:xfrm>
              <a:custGeom>
                <a:avLst/>
                <a:gdLst>
                  <a:gd name="T0" fmla="*/ 195 w 1550"/>
                  <a:gd name="T1" fmla="*/ 772 h 1545"/>
                  <a:gd name="T2" fmla="*/ 749 w 1550"/>
                  <a:gd name="T3" fmla="*/ 0 h 1545"/>
                  <a:gd name="T4" fmla="*/ 695 w 1550"/>
                  <a:gd name="T5" fmla="*/ 101 h 1545"/>
                  <a:gd name="T6" fmla="*/ 591 w 1550"/>
                  <a:gd name="T7" fmla="*/ 34 h 1545"/>
                  <a:gd name="T8" fmla="*/ 510 w 1550"/>
                  <a:gd name="T9" fmla="*/ 59 h 1545"/>
                  <a:gd name="T10" fmla="*/ 462 w 1550"/>
                  <a:gd name="T11" fmla="*/ 173 h 1545"/>
                  <a:gd name="T12" fmla="*/ 360 w 1550"/>
                  <a:gd name="T13" fmla="*/ 120 h 1545"/>
                  <a:gd name="T14" fmla="*/ 335 w 1550"/>
                  <a:gd name="T15" fmla="*/ 242 h 1545"/>
                  <a:gd name="T16" fmla="*/ 277 w 1550"/>
                  <a:gd name="T17" fmla="*/ 296 h 1545"/>
                  <a:gd name="T18" fmla="*/ 153 w 1550"/>
                  <a:gd name="T19" fmla="*/ 312 h 1545"/>
                  <a:gd name="T20" fmla="*/ 199 w 1550"/>
                  <a:gd name="T21" fmla="*/ 418 h 1545"/>
                  <a:gd name="T22" fmla="*/ 81 w 1550"/>
                  <a:gd name="T23" fmla="*/ 457 h 1545"/>
                  <a:gd name="T24" fmla="*/ 50 w 1550"/>
                  <a:gd name="T25" fmla="*/ 535 h 1545"/>
                  <a:gd name="T26" fmla="*/ 110 w 1550"/>
                  <a:gd name="T27" fmla="*/ 644 h 1545"/>
                  <a:gd name="T28" fmla="*/ 5 w 1550"/>
                  <a:gd name="T29" fmla="*/ 691 h 1545"/>
                  <a:gd name="T30" fmla="*/ 85 w 1550"/>
                  <a:gd name="T31" fmla="*/ 787 h 1545"/>
                  <a:gd name="T32" fmla="*/ 90 w 1550"/>
                  <a:gd name="T33" fmla="*/ 865 h 1545"/>
                  <a:gd name="T34" fmla="*/ 26 w 1550"/>
                  <a:gd name="T35" fmla="*/ 972 h 1545"/>
                  <a:gd name="T36" fmla="*/ 137 w 1550"/>
                  <a:gd name="T37" fmla="*/ 1003 h 1545"/>
                  <a:gd name="T38" fmla="*/ 94 w 1550"/>
                  <a:gd name="T39" fmla="*/ 1119 h 1545"/>
                  <a:gd name="T40" fmla="*/ 136 w 1550"/>
                  <a:gd name="T41" fmla="*/ 1192 h 1545"/>
                  <a:gd name="T42" fmla="*/ 258 w 1550"/>
                  <a:gd name="T43" fmla="*/ 1213 h 1545"/>
                  <a:gd name="T44" fmla="*/ 229 w 1550"/>
                  <a:gd name="T45" fmla="*/ 1325 h 1545"/>
                  <a:gd name="T46" fmla="*/ 354 w 1550"/>
                  <a:gd name="T47" fmla="*/ 1322 h 1545"/>
                  <a:gd name="T48" fmla="*/ 419 w 1550"/>
                  <a:gd name="T49" fmla="*/ 1366 h 1545"/>
                  <a:gd name="T50" fmla="*/ 462 w 1550"/>
                  <a:gd name="T51" fmla="*/ 1483 h 1545"/>
                  <a:gd name="T52" fmla="*/ 555 w 1550"/>
                  <a:gd name="T53" fmla="*/ 1416 h 1545"/>
                  <a:gd name="T54" fmla="*/ 620 w 1550"/>
                  <a:gd name="T55" fmla="*/ 1522 h 1545"/>
                  <a:gd name="T56" fmla="*/ 703 w 1550"/>
                  <a:gd name="T57" fmla="*/ 1534 h 1545"/>
                  <a:gd name="T58" fmla="*/ 796 w 1550"/>
                  <a:gd name="T59" fmla="*/ 1452 h 1545"/>
                  <a:gd name="T60" fmla="*/ 865 w 1550"/>
                  <a:gd name="T61" fmla="*/ 1544 h 1545"/>
                  <a:gd name="T62" fmla="*/ 941 w 1550"/>
                  <a:gd name="T63" fmla="*/ 1445 h 1545"/>
                  <a:gd name="T64" fmla="*/ 1016 w 1550"/>
                  <a:gd name="T65" fmla="*/ 1422 h 1545"/>
                  <a:gd name="T66" fmla="*/ 1134 w 1550"/>
                  <a:gd name="T67" fmla="*/ 1461 h 1545"/>
                  <a:gd name="T68" fmla="*/ 1139 w 1550"/>
                  <a:gd name="T69" fmla="*/ 1346 h 1545"/>
                  <a:gd name="T70" fmla="*/ 1262 w 1550"/>
                  <a:gd name="T71" fmla="*/ 1362 h 1545"/>
                  <a:gd name="T72" fmla="*/ 1324 w 1550"/>
                  <a:gd name="T73" fmla="*/ 1304 h 1545"/>
                  <a:gd name="T74" fmla="*/ 1318 w 1550"/>
                  <a:gd name="T75" fmla="*/ 1181 h 1545"/>
                  <a:gd name="T76" fmla="*/ 1433 w 1550"/>
                  <a:gd name="T77" fmla="*/ 1184 h 1545"/>
                  <a:gd name="T78" fmla="*/ 1402 w 1550"/>
                  <a:gd name="T79" fmla="*/ 1063 h 1545"/>
                  <a:gd name="T80" fmla="*/ 1431 w 1550"/>
                  <a:gd name="T81" fmla="*/ 990 h 1545"/>
                  <a:gd name="T82" fmla="*/ 1536 w 1550"/>
                  <a:gd name="T83" fmla="*/ 922 h 1545"/>
                  <a:gd name="T84" fmla="*/ 1449 w 1550"/>
                  <a:gd name="T85" fmla="*/ 846 h 1545"/>
                  <a:gd name="T86" fmla="*/ 1538 w 1550"/>
                  <a:gd name="T87" fmla="*/ 760 h 1545"/>
                  <a:gd name="T88" fmla="*/ 1532 w 1550"/>
                  <a:gd name="T89" fmla="*/ 675 h 1545"/>
                  <a:gd name="T90" fmla="*/ 1431 w 1550"/>
                  <a:gd name="T91" fmla="*/ 603 h 1545"/>
                  <a:gd name="T92" fmla="*/ 1505 w 1550"/>
                  <a:gd name="T93" fmla="*/ 515 h 1545"/>
                  <a:gd name="T94" fmla="*/ 1392 w 1550"/>
                  <a:gd name="T95" fmla="*/ 464 h 1545"/>
                  <a:gd name="T96" fmla="*/ 1352 w 1550"/>
                  <a:gd name="T97" fmla="*/ 396 h 1545"/>
                  <a:gd name="T98" fmla="*/ 1364 w 1550"/>
                  <a:gd name="T99" fmla="*/ 271 h 1545"/>
                  <a:gd name="T100" fmla="*/ 1251 w 1550"/>
                  <a:gd name="T101" fmla="*/ 292 h 1545"/>
                  <a:gd name="T102" fmla="*/ 1239 w 1550"/>
                  <a:gd name="T103" fmla="*/ 169 h 1545"/>
                  <a:gd name="T104" fmla="*/ 1169 w 1550"/>
                  <a:gd name="T105" fmla="*/ 121 h 1545"/>
                  <a:gd name="T106" fmla="*/ 1050 w 1550"/>
                  <a:gd name="T107" fmla="*/ 155 h 1545"/>
                  <a:gd name="T108" fmla="*/ 1028 w 1550"/>
                  <a:gd name="T109" fmla="*/ 42 h 1545"/>
                  <a:gd name="T110" fmla="*/ 917 w 1550"/>
                  <a:gd name="T111" fmla="*/ 99 h 1545"/>
                  <a:gd name="T112" fmla="*/ 839 w 1550"/>
                  <a:gd name="T113" fmla="*/ 87 h 1545"/>
                  <a:gd name="T114" fmla="*/ 749 w 1550"/>
                  <a:gd name="T115" fmla="*/ 0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0" h="1545">
                    <a:moveTo>
                      <a:pt x="1355" y="772"/>
                    </a:moveTo>
                    <a:cubicBezTo>
                      <a:pt x="1355" y="1092"/>
                      <a:pt x="1095" y="1352"/>
                      <a:pt x="775" y="1352"/>
                    </a:cubicBezTo>
                    <a:cubicBezTo>
                      <a:pt x="455" y="1352"/>
                      <a:pt x="195" y="1092"/>
                      <a:pt x="195" y="772"/>
                    </a:cubicBezTo>
                    <a:cubicBezTo>
                      <a:pt x="195" y="452"/>
                      <a:pt x="455" y="192"/>
                      <a:pt x="775" y="192"/>
                    </a:cubicBezTo>
                    <a:cubicBezTo>
                      <a:pt x="1095" y="192"/>
                      <a:pt x="1355" y="452"/>
                      <a:pt x="1355" y="772"/>
                    </a:cubicBezTo>
                    <a:close/>
                    <a:moveTo>
                      <a:pt x="749" y="0"/>
                    </a:moveTo>
                    <a:cubicBezTo>
                      <a:pt x="742" y="0"/>
                      <a:pt x="735" y="6"/>
                      <a:pt x="733" y="12"/>
                    </a:cubicBezTo>
                    <a:cubicBezTo>
                      <a:pt x="711" y="87"/>
                      <a:pt x="711" y="87"/>
                      <a:pt x="711" y="87"/>
                    </a:cubicBezTo>
                    <a:cubicBezTo>
                      <a:pt x="709" y="94"/>
                      <a:pt x="702" y="100"/>
                      <a:pt x="695" y="101"/>
                    </a:cubicBezTo>
                    <a:cubicBezTo>
                      <a:pt x="653" y="107"/>
                      <a:pt x="653" y="107"/>
                      <a:pt x="653" y="107"/>
                    </a:cubicBezTo>
                    <a:cubicBezTo>
                      <a:pt x="646" y="109"/>
                      <a:pt x="637" y="105"/>
                      <a:pt x="633" y="99"/>
                    </a:cubicBezTo>
                    <a:cubicBezTo>
                      <a:pt x="591" y="34"/>
                      <a:pt x="591" y="34"/>
                      <a:pt x="591" y="34"/>
                    </a:cubicBezTo>
                    <a:cubicBezTo>
                      <a:pt x="587" y="28"/>
                      <a:pt x="578" y="25"/>
                      <a:pt x="571" y="27"/>
                    </a:cubicBezTo>
                    <a:cubicBezTo>
                      <a:pt x="522" y="42"/>
                      <a:pt x="522" y="42"/>
                      <a:pt x="522" y="42"/>
                    </a:cubicBezTo>
                    <a:cubicBezTo>
                      <a:pt x="515" y="44"/>
                      <a:pt x="510" y="52"/>
                      <a:pt x="510" y="59"/>
                    </a:cubicBezTo>
                    <a:cubicBezTo>
                      <a:pt x="511" y="136"/>
                      <a:pt x="511" y="136"/>
                      <a:pt x="511" y="136"/>
                    </a:cubicBezTo>
                    <a:cubicBezTo>
                      <a:pt x="511" y="143"/>
                      <a:pt x="506" y="152"/>
                      <a:pt x="500" y="155"/>
                    </a:cubicBezTo>
                    <a:cubicBezTo>
                      <a:pt x="462" y="173"/>
                      <a:pt x="462" y="173"/>
                      <a:pt x="462" y="173"/>
                    </a:cubicBezTo>
                    <a:cubicBezTo>
                      <a:pt x="456" y="176"/>
                      <a:pt x="446" y="175"/>
                      <a:pt x="441" y="170"/>
                    </a:cubicBezTo>
                    <a:cubicBezTo>
                      <a:pt x="381" y="121"/>
                      <a:pt x="381" y="121"/>
                      <a:pt x="381" y="121"/>
                    </a:cubicBezTo>
                    <a:cubicBezTo>
                      <a:pt x="375" y="116"/>
                      <a:pt x="366" y="116"/>
                      <a:pt x="360" y="120"/>
                    </a:cubicBezTo>
                    <a:cubicBezTo>
                      <a:pt x="317" y="149"/>
                      <a:pt x="317" y="149"/>
                      <a:pt x="317" y="149"/>
                    </a:cubicBezTo>
                    <a:cubicBezTo>
                      <a:pt x="312" y="153"/>
                      <a:pt x="309" y="162"/>
                      <a:pt x="311" y="169"/>
                    </a:cubicBezTo>
                    <a:cubicBezTo>
                      <a:pt x="335" y="242"/>
                      <a:pt x="335" y="242"/>
                      <a:pt x="335" y="242"/>
                    </a:cubicBezTo>
                    <a:cubicBezTo>
                      <a:pt x="337" y="249"/>
                      <a:pt x="335" y="259"/>
                      <a:pt x="329" y="263"/>
                    </a:cubicBezTo>
                    <a:cubicBezTo>
                      <a:pt x="299" y="292"/>
                      <a:pt x="299" y="292"/>
                      <a:pt x="299" y="292"/>
                    </a:cubicBezTo>
                    <a:cubicBezTo>
                      <a:pt x="294" y="297"/>
                      <a:pt x="284" y="298"/>
                      <a:pt x="277" y="296"/>
                    </a:cubicBezTo>
                    <a:cubicBezTo>
                      <a:pt x="206" y="266"/>
                      <a:pt x="206" y="266"/>
                      <a:pt x="206" y="266"/>
                    </a:cubicBezTo>
                    <a:cubicBezTo>
                      <a:pt x="199" y="264"/>
                      <a:pt x="190" y="266"/>
                      <a:pt x="186" y="271"/>
                    </a:cubicBezTo>
                    <a:cubicBezTo>
                      <a:pt x="153" y="312"/>
                      <a:pt x="153" y="312"/>
                      <a:pt x="153" y="312"/>
                    </a:cubicBezTo>
                    <a:cubicBezTo>
                      <a:pt x="149" y="317"/>
                      <a:pt x="149" y="327"/>
                      <a:pt x="153" y="332"/>
                    </a:cubicBezTo>
                    <a:cubicBezTo>
                      <a:pt x="198" y="396"/>
                      <a:pt x="198" y="396"/>
                      <a:pt x="198" y="396"/>
                    </a:cubicBezTo>
                    <a:cubicBezTo>
                      <a:pt x="202" y="402"/>
                      <a:pt x="202" y="411"/>
                      <a:pt x="199" y="418"/>
                    </a:cubicBezTo>
                    <a:cubicBezTo>
                      <a:pt x="178" y="454"/>
                      <a:pt x="178" y="454"/>
                      <a:pt x="178" y="454"/>
                    </a:cubicBezTo>
                    <a:cubicBezTo>
                      <a:pt x="174" y="460"/>
                      <a:pt x="165" y="464"/>
                      <a:pt x="158" y="464"/>
                    </a:cubicBezTo>
                    <a:cubicBezTo>
                      <a:pt x="81" y="457"/>
                      <a:pt x="81" y="457"/>
                      <a:pt x="81" y="457"/>
                    </a:cubicBezTo>
                    <a:cubicBezTo>
                      <a:pt x="74" y="456"/>
                      <a:pt x="66" y="461"/>
                      <a:pt x="63" y="468"/>
                    </a:cubicBezTo>
                    <a:cubicBezTo>
                      <a:pt x="45" y="515"/>
                      <a:pt x="45" y="515"/>
                      <a:pt x="45" y="515"/>
                    </a:cubicBezTo>
                    <a:cubicBezTo>
                      <a:pt x="42" y="522"/>
                      <a:pt x="45" y="531"/>
                      <a:pt x="50" y="535"/>
                    </a:cubicBezTo>
                    <a:cubicBezTo>
                      <a:pt x="112" y="583"/>
                      <a:pt x="112" y="583"/>
                      <a:pt x="112" y="583"/>
                    </a:cubicBezTo>
                    <a:cubicBezTo>
                      <a:pt x="117" y="587"/>
                      <a:pt x="121" y="596"/>
                      <a:pt x="119" y="603"/>
                    </a:cubicBezTo>
                    <a:cubicBezTo>
                      <a:pt x="110" y="644"/>
                      <a:pt x="110" y="644"/>
                      <a:pt x="110" y="644"/>
                    </a:cubicBezTo>
                    <a:cubicBezTo>
                      <a:pt x="108" y="651"/>
                      <a:pt x="101" y="658"/>
                      <a:pt x="94" y="659"/>
                    </a:cubicBezTo>
                    <a:cubicBezTo>
                      <a:pt x="18" y="675"/>
                      <a:pt x="18" y="675"/>
                      <a:pt x="18" y="675"/>
                    </a:cubicBezTo>
                    <a:cubicBezTo>
                      <a:pt x="11" y="677"/>
                      <a:pt x="5" y="684"/>
                      <a:pt x="5" y="691"/>
                    </a:cubicBezTo>
                    <a:cubicBezTo>
                      <a:pt x="1" y="742"/>
                      <a:pt x="1" y="742"/>
                      <a:pt x="1" y="742"/>
                    </a:cubicBezTo>
                    <a:cubicBezTo>
                      <a:pt x="0" y="749"/>
                      <a:pt x="5" y="757"/>
                      <a:pt x="12" y="760"/>
                    </a:cubicBezTo>
                    <a:cubicBezTo>
                      <a:pt x="85" y="787"/>
                      <a:pt x="85" y="787"/>
                      <a:pt x="85" y="787"/>
                    </a:cubicBezTo>
                    <a:cubicBezTo>
                      <a:pt x="91" y="789"/>
                      <a:pt x="97" y="797"/>
                      <a:pt x="98" y="804"/>
                    </a:cubicBezTo>
                    <a:cubicBezTo>
                      <a:pt x="101" y="846"/>
                      <a:pt x="101" y="846"/>
                      <a:pt x="101" y="846"/>
                    </a:cubicBezTo>
                    <a:cubicBezTo>
                      <a:pt x="101" y="853"/>
                      <a:pt x="97" y="862"/>
                      <a:pt x="90" y="865"/>
                    </a:cubicBezTo>
                    <a:cubicBezTo>
                      <a:pt x="23" y="903"/>
                      <a:pt x="23" y="903"/>
                      <a:pt x="23" y="903"/>
                    </a:cubicBezTo>
                    <a:cubicBezTo>
                      <a:pt x="16" y="906"/>
                      <a:pt x="13" y="915"/>
                      <a:pt x="14" y="922"/>
                    </a:cubicBezTo>
                    <a:cubicBezTo>
                      <a:pt x="26" y="972"/>
                      <a:pt x="26" y="972"/>
                      <a:pt x="26" y="972"/>
                    </a:cubicBezTo>
                    <a:cubicBezTo>
                      <a:pt x="27" y="979"/>
                      <a:pt x="34" y="985"/>
                      <a:pt x="41" y="985"/>
                    </a:cubicBezTo>
                    <a:cubicBezTo>
                      <a:pt x="119" y="990"/>
                      <a:pt x="119" y="990"/>
                      <a:pt x="119" y="990"/>
                    </a:cubicBezTo>
                    <a:cubicBezTo>
                      <a:pt x="126" y="990"/>
                      <a:pt x="134" y="996"/>
                      <a:pt x="137" y="1003"/>
                    </a:cubicBezTo>
                    <a:cubicBezTo>
                      <a:pt x="152" y="1041"/>
                      <a:pt x="152" y="1041"/>
                      <a:pt x="152" y="1041"/>
                    </a:cubicBezTo>
                    <a:cubicBezTo>
                      <a:pt x="154" y="1048"/>
                      <a:pt x="153" y="1058"/>
                      <a:pt x="148" y="1063"/>
                    </a:cubicBezTo>
                    <a:cubicBezTo>
                      <a:pt x="94" y="1119"/>
                      <a:pt x="94" y="1119"/>
                      <a:pt x="94" y="1119"/>
                    </a:cubicBezTo>
                    <a:cubicBezTo>
                      <a:pt x="89" y="1124"/>
                      <a:pt x="88" y="1133"/>
                      <a:pt x="91" y="1139"/>
                    </a:cubicBezTo>
                    <a:cubicBezTo>
                      <a:pt x="117" y="1184"/>
                      <a:pt x="117" y="1184"/>
                      <a:pt x="117" y="1184"/>
                    </a:cubicBezTo>
                    <a:cubicBezTo>
                      <a:pt x="121" y="1190"/>
                      <a:pt x="129" y="1194"/>
                      <a:pt x="136" y="1192"/>
                    </a:cubicBezTo>
                    <a:cubicBezTo>
                      <a:pt x="212" y="1174"/>
                      <a:pt x="212" y="1174"/>
                      <a:pt x="212" y="1174"/>
                    </a:cubicBezTo>
                    <a:cubicBezTo>
                      <a:pt x="218" y="1172"/>
                      <a:pt x="228" y="1175"/>
                      <a:pt x="232" y="1181"/>
                    </a:cubicBezTo>
                    <a:cubicBezTo>
                      <a:pt x="258" y="1213"/>
                      <a:pt x="258" y="1213"/>
                      <a:pt x="258" y="1213"/>
                    </a:cubicBezTo>
                    <a:cubicBezTo>
                      <a:pt x="263" y="1219"/>
                      <a:pt x="264" y="1229"/>
                      <a:pt x="260" y="1235"/>
                    </a:cubicBezTo>
                    <a:cubicBezTo>
                      <a:pt x="226" y="1304"/>
                      <a:pt x="226" y="1304"/>
                      <a:pt x="226" y="1304"/>
                    </a:cubicBezTo>
                    <a:cubicBezTo>
                      <a:pt x="223" y="1311"/>
                      <a:pt x="224" y="1320"/>
                      <a:pt x="229" y="1325"/>
                    </a:cubicBezTo>
                    <a:cubicBezTo>
                      <a:pt x="267" y="1360"/>
                      <a:pt x="267" y="1360"/>
                      <a:pt x="267" y="1360"/>
                    </a:cubicBezTo>
                    <a:cubicBezTo>
                      <a:pt x="272" y="1364"/>
                      <a:pt x="282" y="1365"/>
                      <a:pt x="288" y="1362"/>
                    </a:cubicBezTo>
                    <a:cubicBezTo>
                      <a:pt x="354" y="1322"/>
                      <a:pt x="354" y="1322"/>
                      <a:pt x="354" y="1322"/>
                    </a:cubicBezTo>
                    <a:cubicBezTo>
                      <a:pt x="360" y="1318"/>
                      <a:pt x="370" y="1319"/>
                      <a:pt x="376" y="1323"/>
                    </a:cubicBezTo>
                    <a:cubicBezTo>
                      <a:pt x="411" y="1346"/>
                      <a:pt x="411" y="1346"/>
                      <a:pt x="411" y="1346"/>
                    </a:cubicBezTo>
                    <a:cubicBezTo>
                      <a:pt x="416" y="1350"/>
                      <a:pt x="420" y="1359"/>
                      <a:pt x="419" y="1366"/>
                    </a:cubicBezTo>
                    <a:cubicBezTo>
                      <a:pt x="406" y="1443"/>
                      <a:pt x="406" y="1443"/>
                      <a:pt x="406" y="1443"/>
                    </a:cubicBezTo>
                    <a:cubicBezTo>
                      <a:pt x="405" y="1450"/>
                      <a:pt x="409" y="1458"/>
                      <a:pt x="416" y="1461"/>
                    </a:cubicBezTo>
                    <a:cubicBezTo>
                      <a:pt x="462" y="1483"/>
                      <a:pt x="462" y="1483"/>
                      <a:pt x="462" y="1483"/>
                    </a:cubicBezTo>
                    <a:cubicBezTo>
                      <a:pt x="469" y="1486"/>
                      <a:pt x="478" y="1485"/>
                      <a:pt x="482" y="1479"/>
                    </a:cubicBezTo>
                    <a:cubicBezTo>
                      <a:pt x="534" y="1422"/>
                      <a:pt x="534" y="1422"/>
                      <a:pt x="534" y="1422"/>
                    </a:cubicBezTo>
                    <a:cubicBezTo>
                      <a:pt x="539" y="1416"/>
                      <a:pt x="549" y="1414"/>
                      <a:pt x="555" y="1416"/>
                    </a:cubicBezTo>
                    <a:cubicBezTo>
                      <a:pt x="595" y="1428"/>
                      <a:pt x="595" y="1428"/>
                      <a:pt x="595" y="1428"/>
                    </a:cubicBezTo>
                    <a:cubicBezTo>
                      <a:pt x="602" y="1430"/>
                      <a:pt x="608" y="1438"/>
                      <a:pt x="609" y="1445"/>
                    </a:cubicBezTo>
                    <a:cubicBezTo>
                      <a:pt x="620" y="1522"/>
                      <a:pt x="620" y="1522"/>
                      <a:pt x="620" y="1522"/>
                    </a:cubicBezTo>
                    <a:cubicBezTo>
                      <a:pt x="621" y="1529"/>
                      <a:pt x="627" y="1535"/>
                      <a:pt x="634" y="1536"/>
                    </a:cubicBezTo>
                    <a:cubicBezTo>
                      <a:pt x="685" y="1544"/>
                      <a:pt x="685" y="1544"/>
                      <a:pt x="685" y="1544"/>
                    </a:cubicBezTo>
                    <a:cubicBezTo>
                      <a:pt x="692" y="1545"/>
                      <a:pt x="700" y="1541"/>
                      <a:pt x="703" y="1534"/>
                    </a:cubicBezTo>
                    <a:cubicBezTo>
                      <a:pt x="736" y="1464"/>
                      <a:pt x="736" y="1464"/>
                      <a:pt x="736" y="1464"/>
                    </a:cubicBezTo>
                    <a:cubicBezTo>
                      <a:pt x="739" y="1457"/>
                      <a:pt x="747" y="1452"/>
                      <a:pt x="754" y="1452"/>
                    </a:cubicBezTo>
                    <a:cubicBezTo>
                      <a:pt x="796" y="1452"/>
                      <a:pt x="796" y="1452"/>
                      <a:pt x="796" y="1452"/>
                    </a:cubicBezTo>
                    <a:cubicBezTo>
                      <a:pt x="803" y="1452"/>
                      <a:pt x="811" y="1457"/>
                      <a:pt x="814" y="1464"/>
                    </a:cubicBezTo>
                    <a:cubicBezTo>
                      <a:pt x="847" y="1534"/>
                      <a:pt x="847" y="1534"/>
                      <a:pt x="847" y="1534"/>
                    </a:cubicBezTo>
                    <a:cubicBezTo>
                      <a:pt x="850" y="1541"/>
                      <a:pt x="858" y="1545"/>
                      <a:pt x="865" y="1544"/>
                    </a:cubicBezTo>
                    <a:cubicBezTo>
                      <a:pt x="916" y="1536"/>
                      <a:pt x="916" y="1536"/>
                      <a:pt x="916" y="1536"/>
                    </a:cubicBezTo>
                    <a:cubicBezTo>
                      <a:pt x="923" y="1535"/>
                      <a:pt x="929" y="1529"/>
                      <a:pt x="930" y="1522"/>
                    </a:cubicBezTo>
                    <a:cubicBezTo>
                      <a:pt x="941" y="1445"/>
                      <a:pt x="941" y="1445"/>
                      <a:pt x="941" y="1445"/>
                    </a:cubicBezTo>
                    <a:cubicBezTo>
                      <a:pt x="942" y="1438"/>
                      <a:pt x="948" y="1430"/>
                      <a:pt x="955" y="1428"/>
                    </a:cubicBezTo>
                    <a:cubicBezTo>
                      <a:pt x="995" y="1416"/>
                      <a:pt x="995" y="1416"/>
                      <a:pt x="995" y="1416"/>
                    </a:cubicBezTo>
                    <a:cubicBezTo>
                      <a:pt x="1002" y="1414"/>
                      <a:pt x="1011" y="1416"/>
                      <a:pt x="1016" y="1422"/>
                    </a:cubicBezTo>
                    <a:cubicBezTo>
                      <a:pt x="1068" y="1479"/>
                      <a:pt x="1068" y="1479"/>
                      <a:pt x="1068" y="1479"/>
                    </a:cubicBezTo>
                    <a:cubicBezTo>
                      <a:pt x="1072" y="1485"/>
                      <a:pt x="1081" y="1486"/>
                      <a:pt x="1088" y="1483"/>
                    </a:cubicBezTo>
                    <a:cubicBezTo>
                      <a:pt x="1134" y="1461"/>
                      <a:pt x="1134" y="1461"/>
                      <a:pt x="1134" y="1461"/>
                    </a:cubicBezTo>
                    <a:cubicBezTo>
                      <a:pt x="1141" y="1458"/>
                      <a:pt x="1145" y="1450"/>
                      <a:pt x="1144" y="1443"/>
                    </a:cubicBezTo>
                    <a:cubicBezTo>
                      <a:pt x="1131" y="1366"/>
                      <a:pt x="1131" y="1366"/>
                      <a:pt x="1131" y="1366"/>
                    </a:cubicBezTo>
                    <a:cubicBezTo>
                      <a:pt x="1130" y="1359"/>
                      <a:pt x="1134" y="1350"/>
                      <a:pt x="1139" y="1346"/>
                    </a:cubicBezTo>
                    <a:cubicBezTo>
                      <a:pt x="1174" y="1323"/>
                      <a:pt x="1174" y="1323"/>
                      <a:pt x="1174" y="1323"/>
                    </a:cubicBezTo>
                    <a:cubicBezTo>
                      <a:pt x="1180" y="1319"/>
                      <a:pt x="1190" y="1318"/>
                      <a:pt x="1196" y="1322"/>
                    </a:cubicBezTo>
                    <a:cubicBezTo>
                      <a:pt x="1262" y="1362"/>
                      <a:pt x="1262" y="1362"/>
                      <a:pt x="1262" y="1362"/>
                    </a:cubicBezTo>
                    <a:cubicBezTo>
                      <a:pt x="1268" y="1365"/>
                      <a:pt x="1278" y="1364"/>
                      <a:pt x="1283" y="1360"/>
                    </a:cubicBezTo>
                    <a:cubicBezTo>
                      <a:pt x="1321" y="1325"/>
                      <a:pt x="1321" y="1325"/>
                      <a:pt x="1321" y="1325"/>
                    </a:cubicBezTo>
                    <a:cubicBezTo>
                      <a:pt x="1326" y="1320"/>
                      <a:pt x="1327" y="1311"/>
                      <a:pt x="1324" y="1304"/>
                    </a:cubicBezTo>
                    <a:cubicBezTo>
                      <a:pt x="1290" y="1235"/>
                      <a:pt x="1290" y="1235"/>
                      <a:pt x="1290" y="1235"/>
                    </a:cubicBezTo>
                    <a:cubicBezTo>
                      <a:pt x="1286" y="1229"/>
                      <a:pt x="1287" y="1219"/>
                      <a:pt x="1292" y="1213"/>
                    </a:cubicBezTo>
                    <a:cubicBezTo>
                      <a:pt x="1318" y="1181"/>
                      <a:pt x="1318" y="1181"/>
                      <a:pt x="1318" y="1181"/>
                    </a:cubicBezTo>
                    <a:cubicBezTo>
                      <a:pt x="1322" y="1175"/>
                      <a:pt x="1332" y="1172"/>
                      <a:pt x="1338" y="1174"/>
                    </a:cubicBezTo>
                    <a:cubicBezTo>
                      <a:pt x="1414" y="1192"/>
                      <a:pt x="1414" y="1192"/>
                      <a:pt x="1414" y="1192"/>
                    </a:cubicBezTo>
                    <a:cubicBezTo>
                      <a:pt x="1421" y="1194"/>
                      <a:pt x="1429" y="1190"/>
                      <a:pt x="1433" y="1184"/>
                    </a:cubicBezTo>
                    <a:cubicBezTo>
                      <a:pt x="1459" y="1139"/>
                      <a:pt x="1459" y="1139"/>
                      <a:pt x="1459" y="1139"/>
                    </a:cubicBezTo>
                    <a:cubicBezTo>
                      <a:pt x="1462" y="1133"/>
                      <a:pt x="1461" y="1124"/>
                      <a:pt x="1456" y="1119"/>
                    </a:cubicBezTo>
                    <a:cubicBezTo>
                      <a:pt x="1402" y="1063"/>
                      <a:pt x="1402" y="1063"/>
                      <a:pt x="1402" y="1063"/>
                    </a:cubicBezTo>
                    <a:cubicBezTo>
                      <a:pt x="1397" y="1058"/>
                      <a:pt x="1396" y="1048"/>
                      <a:pt x="1398" y="1041"/>
                    </a:cubicBezTo>
                    <a:cubicBezTo>
                      <a:pt x="1413" y="1003"/>
                      <a:pt x="1413" y="1003"/>
                      <a:pt x="1413" y="1003"/>
                    </a:cubicBezTo>
                    <a:cubicBezTo>
                      <a:pt x="1416" y="996"/>
                      <a:pt x="1424" y="990"/>
                      <a:pt x="1431" y="990"/>
                    </a:cubicBezTo>
                    <a:cubicBezTo>
                      <a:pt x="1509" y="985"/>
                      <a:pt x="1509" y="985"/>
                      <a:pt x="1509" y="985"/>
                    </a:cubicBezTo>
                    <a:cubicBezTo>
                      <a:pt x="1516" y="985"/>
                      <a:pt x="1523" y="979"/>
                      <a:pt x="1524" y="972"/>
                    </a:cubicBezTo>
                    <a:cubicBezTo>
                      <a:pt x="1536" y="922"/>
                      <a:pt x="1536" y="922"/>
                      <a:pt x="1536" y="922"/>
                    </a:cubicBezTo>
                    <a:cubicBezTo>
                      <a:pt x="1537" y="915"/>
                      <a:pt x="1534" y="906"/>
                      <a:pt x="1527" y="903"/>
                    </a:cubicBezTo>
                    <a:cubicBezTo>
                      <a:pt x="1460" y="865"/>
                      <a:pt x="1460" y="865"/>
                      <a:pt x="1460" y="865"/>
                    </a:cubicBezTo>
                    <a:cubicBezTo>
                      <a:pt x="1453" y="862"/>
                      <a:pt x="1449" y="853"/>
                      <a:pt x="1449" y="846"/>
                    </a:cubicBezTo>
                    <a:cubicBezTo>
                      <a:pt x="1452" y="804"/>
                      <a:pt x="1452" y="804"/>
                      <a:pt x="1452" y="804"/>
                    </a:cubicBezTo>
                    <a:cubicBezTo>
                      <a:pt x="1453" y="797"/>
                      <a:pt x="1459" y="789"/>
                      <a:pt x="1465" y="787"/>
                    </a:cubicBezTo>
                    <a:cubicBezTo>
                      <a:pt x="1538" y="760"/>
                      <a:pt x="1538" y="760"/>
                      <a:pt x="1538" y="760"/>
                    </a:cubicBezTo>
                    <a:cubicBezTo>
                      <a:pt x="1545" y="757"/>
                      <a:pt x="1550" y="749"/>
                      <a:pt x="1549" y="742"/>
                    </a:cubicBezTo>
                    <a:cubicBezTo>
                      <a:pt x="1545" y="691"/>
                      <a:pt x="1545" y="691"/>
                      <a:pt x="1545" y="691"/>
                    </a:cubicBezTo>
                    <a:cubicBezTo>
                      <a:pt x="1545" y="684"/>
                      <a:pt x="1539" y="677"/>
                      <a:pt x="1532" y="675"/>
                    </a:cubicBezTo>
                    <a:cubicBezTo>
                      <a:pt x="1456" y="659"/>
                      <a:pt x="1456" y="659"/>
                      <a:pt x="1456" y="659"/>
                    </a:cubicBezTo>
                    <a:cubicBezTo>
                      <a:pt x="1449" y="658"/>
                      <a:pt x="1442" y="651"/>
                      <a:pt x="1440" y="644"/>
                    </a:cubicBezTo>
                    <a:cubicBezTo>
                      <a:pt x="1431" y="603"/>
                      <a:pt x="1431" y="603"/>
                      <a:pt x="1431" y="603"/>
                    </a:cubicBezTo>
                    <a:cubicBezTo>
                      <a:pt x="1429" y="596"/>
                      <a:pt x="1433" y="587"/>
                      <a:pt x="1438" y="583"/>
                    </a:cubicBezTo>
                    <a:cubicBezTo>
                      <a:pt x="1500" y="535"/>
                      <a:pt x="1500" y="535"/>
                      <a:pt x="1500" y="535"/>
                    </a:cubicBezTo>
                    <a:cubicBezTo>
                      <a:pt x="1505" y="531"/>
                      <a:pt x="1508" y="522"/>
                      <a:pt x="1505" y="515"/>
                    </a:cubicBezTo>
                    <a:cubicBezTo>
                      <a:pt x="1487" y="468"/>
                      <a:pt x="1487" y="468"/>
                      <a:pt x="1487" y="468"/>
                    </a:cubicBezTo>
                    <a:cubicBezTo>
                      <a:pt x="1484" y="461"/>
                      <a:pt x="1476" y="456"/>
                      <a:pt x="1469" y="457"/>
                    </a:cubicBezTo>
                    <a:cubicBezTo>
                      <a:pt x="1392" y="464"/>
                      <a:pt x="1392" y="464"/>
                      <a:pt x="1392" y="464"/>
                    </a:cubicBezTo>
                    <a:cubicBezTo>
                      <a:pt x="1385" y="464"/>
                      <a:pt x="1376" y="460"/>
                      <a:pt x="1372" y="454"/>
                    </a:cubicBezTo>
                    <a:cubicBezTo>
                      <a:pt x="1351" y="418"/>
                      <a:pt x="1351" y="418"/>
                      <a:pt x="1351" y="418"/>
                    </a:cubicBezTo>
                    <a:cubicBezTo>
                      <a:pt x="1348" y="411"/>
                      <a:pt x="1348" y="402"/>
                      <a:pt x="1352" y="396"/>
                    </a:cubicBezTo>
                    <a:cubicBezTo>
                      <a:pt x="1397" y="332"/>
                      <a:pt x="1397" y="332"/>
                      <a:pt x="1397" y="332"/>
                    </a:cubicBezTo>
                    <a:cubicBezTo>
                      <a:pt x="1401" y="327"/>
                      <a:pt x="1401" y="317"/>
                      <a:pt x="1397" y="312"/>
                    </a:cubicBezTo>
                    <a:cubicBezTo>
                      <a:pt x="1364" y="271"/>
                      <a:pt x="1364" y="271"/>
                      <a:pt x="1364" y="271"/>
                    </a:cubicBezTo>
                    <a:cubicBezTo>
                      <a:pt x="1360" y="266"/>
                      <a:pt x="1351" y="264"/>
                      <a:pt x="1344" y="266"/>
                    </a:cubicBezTo>
                    <a:cubicBezTo>
                      <a:pt x="1273" y="296"/>
                      <a:pt x="1273" y="296"/>
                      <a:pt x="1273" y="296"/>
                    </a:cubicBezTo>
                    <a:cubicBezTo>
                      <a:pt x="1266" y="298"/>
                      <a:pt x="1256" y="297"/>
                      <a:pt x="1251" y="292"/>
                    </a:cubicBezTo>
                    <a:cubicBezTo>
                      <a:pt x="1221" y="263"/>
                      <a:pt x="1221" y="263"/>
                      <a:pt x="1221" y="263"/>
                    </a:cubicBezTo>
                    <a:cubicBezTo>
                      <a:pt x="1215" y="259"/>
                      <a:pt x="1213" y="249"/>
                      <a:pt x="1215" y="242"/>
                    </a:cubicBezTo>
                    <a:cubicBezTo>
                      <a:pt x="1239" y="169"/>
                      <a:pt x="1239" y="169"/>
                      <a:pt x="1239" y="169"/>
                    </a:cubicBezTo>
                    <a:cubicBezTo>
                      <a:pt x="1241" y="162"/>
                      <a:pt x="1238" y="153"/>
                      <a:pt x="1233" y="149"/>
                    </a:cubicBezTo>
                    <a:cubicBezTo>
                      <a:pt x="1190" y="120"/>
                      <a:pt x="1190" y="120"/>
                      <a:pt x="1190" y="120"/>
                    </a:cubicBezTo>
                    <a:cubicBezTo>
                      <a:pt x="1184" y="116"/>
                      <a:pt x="1175" y="116"/>
                      <a:pt x="1169" y="121"/>
                    </a:cubicBezTo>
                    <a:cubicBezTo>
                      <a:pt x="1109" y="170"/>
                      <a:pt x="1109" y="170"/>
                      <a:pt x="1109" y="170"/>
                    </a:cubicBezTo>
                    <a:cubicBezTo>
                      <a:pt x="1104" y="175"/>
                      <a:pt x="1094" y="176"/>
                      <a:pt x="1088" y="173"/>
                    </a:cubicBezTo>
                    <a:cubicBezTo>
                      <a:pt x="1050" y="155"/>
                      <a:pt x="1050" y="155"/>
                      <a:pt x="1050" y="155"/>
                    </a:cubicBezTo>
                    <a:cubicBezTo>
                      <a:pt x="1044" y="152"/>
                      <a:pt x="1039" y="143"/>
                      <a:pt x="1039" y="136"/>
                    </a:cubicBezTo>
                    <a:cubicBezTo>
                      <a:pt x="1040" y="59"/>
                      <a:pt x="1040" y="59"/>
                      <a:pt x="1040" y="59"/>
                    </a:cubicBezTo>
                    <a:cubicBezTo>
                      <a:pt x="1040" y="52"/>
                      <a:pt x="1035" y="44"/>
                      <a:pt x="1028" y="42"/>
                    </a:cubicBezTo>
                    <a:cubicBezTo>
                      <a:pt x="979" y="27"/>
                      <a:pt x="979" y="27"/>
                      <a:pt x="979" y="27"/>
                    </a:cubicBezTo>
                    <a:cubicBezTo>
                      <a:pt x="972" y="25"/>
                      <a:pt x="963" y="28"/>
                      <a:pt x="959" y="34"/>
                    </a:cubicBezTo>
                    <a:cubicBezTo>
                      <a:pt x="917" y="99"/>
                      <a:pt x="917" y="99"/>
                      <a:pt x="917" y="99"/>
                    </a:cubicBezTo>
                    <a:cubicBezTo>
                      <a:pt x="913" y="105"/>
                      <a:pt x="904" y="109"/>
                      <a:pt x="897" y="107"/>
                    </a:cubicBezTo>
                    <a:cubicBezTo>
                      <a:pt x="855" y="101"/>
                      <a:pt x="855" y="101"/>
                      <a:pt x="855" y="101"/>
                    </a:cubicBezTo>
                    <a:cubicBezTo>
                      <a:pt x="848" y="100"/>
                      <a:pt x="841" y="94"/>
                      <a:pt x="839" y="87"/>
                    </a:cubicBezTo>
                    <a:cubicBezTo>
                      <a:pt x="817" y="12"/>
                      <a:pt x="817" y="12"/>
                      <a:pt x="817" y="12"/>
                    </a:cubicBezTo>
                    <a:cubicBezTo>
                      <a:pt x="815" y="6"/>
                      <a:pt x="808" y="0"/>
                      <a:pt x="801" y="0"/>
                    </a:cubicBezTo>
                    <a:lnTo>
                      <a:pt x="749" y="0"/>
                    </a:lnTo>
                    <a:close/>
                  </a:path>
                </a:pathLst>
              </a:custGeom>
              <a:solidFill>
                <a:schemeClr val="accent4"/>
              </a:solidFill>
              <a:ln>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78" name="椭圆 77"/>
              <p:cNvSpPr/>
              <p:nvPr/>
            </p:nvSpPr>
            <p:spPr>
              <a:xfrm>
                <a:off x="7565182" y="2754245"/>
                <a:ext cx="1265966" cy="1265967"/>
              </a:xfrm>
              <a:prstGeom prst="ellipse">
                <a:avLst/>
              </a:prstGeom>
              <a:gradFill flip="none" rotWithShape="1">
                <a:gsLst>
                  <a:gs pos="0">
                    <a:schemeClr val="bg1">
                      <a:lumMod val="7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8" name="组合 69"/>
            <p:cNvGrpSpPr/>
            <p:nvPr/>
          </p:nvGrpSpPr>
          <p:grpSpPr>
            <a:xfrm>
              <a:off x="7698105" y="2897723"/>
              <a:ext cx="1000117" cy="979010"/>
              <a:chOff x="7698105" y="2897723"/>
              <a:chExt cx="1000117" cy="979010"/>
            </a:xfrm>
          </p:grpSpPr>
          <p:sp>
            <p:nvSpPr>
              <p:cNvPr id="71" name="椭圆 70"/>
              <p:cNvSpPr/>
              <p:nvPr/>
            </p:nvSpPr>
            <p:spPr>
              <a:xfrm>
                <a:off x="7708661" y="2897723"/>
                <a:ext cx="979009" cy="97901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5" name="文本框 56"/>
              <p:cNvSpPr txBox="1"/>
              <p:nvPr/>
            </p:nvSpPr>
            <p:spPr>
              <a:xfrm>
                <a:off x="7698105" y="3134475"/>
                <a:ext cx="1000117" cy="447537"/>
              </a:xfrm>
              <a:prstGeom prst="rect">
                <a:avLst/>
              </a:prstGeom>
              <a:noFill/>
            </p:spPr>
            <p:txBody>
              <a:bodyPr wrap="square" rtlCol="0">
                <a:spAutoFit/>
              </a:bodyPr>
              <a:lstStyle/>
              <a:p>
                <a:pPr algn="ctr"/>
                <a:r>
                  <a:rPr lang="en-US" altLang="zh-CN" dirty="0">
                    <a:solidFill>
                      <a:prstClr val="white"/>
                    </a:solidFill>
                    <a:latin typeface="Impact" panose="020B0806030902050204" pitchFamily="34" charset="0"/>
                  </a:rPr>
                  <a:t>03</a:t>
                </a:r>
                <a:endParaRPr lang="zh-CN" altLang="en-US" dirty="0">
                  <a:solidFill>
                    <a:prstClr val="white"/>
                  </a:solidFill>
                  <a:latin typeface="Impact" panose="020B080603090205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ppt_w"/>
                                          </p:val>
                                        </p:tav>
                                        <p:tav tm="100000">
                                          <p:val>
                                            <p:strVal val="#ppt_w"/>
                                          </p:val>
                                        </p:tav>
                                      </p:tavLst>
                                    </p:anim>
                                    <p:anim calcmode="lin" valueType="num">
                                      <p:cBhvr>
                                        <p:cTn id="8" dur="250" fill="hold"/>
                                        <p:tgtEl>
                                          <p:spTgt spid="5"/>
                                        </p:tgtEl>
                                        <p:attrNameLst>
                                          <p:attrName>ppt_h</p:attrName>
                                        </p:attrNameLst>
                                      </p:cBhvr>
                                      <p:tavLst>
                                        <p:tav tm="0">
                                          <p:val>
                                            <p:strVal val="4*#ppt_h"/>
                                          </p:val>
                                        </p:tav>
                                        <p:tav tm="100000">
                                          <p:val>
                                            <p:strVal val="#ppt_h"/>
                                          </p:val>
                                        </p:tav>
                                      </p:tavLst>
                                    </p:anim>
                                  </p:childTnLst>
                                </p:cTn>
                              </p:par>
                              <p:par>
                                <p:cTn id="9" presetID="6" presetClass="emph" presetSubtype="0" autoRev="1" fill="hold" nodeType="withEffect">
                                  <p:stCondLst>
                                    <p:cond delay="250"/>
                                  </p:stCondLst>
                                  <p:childTnLst>
                                    <p:animScale>
                                      <p:cBhvr>
                                        <p:cTn id="10" dur="150" fill="hold"/>
                                        <p:tgtEl>
                                          <p:spTgt spid="5"/>
                                        </p:tgtEl>
                                      </p:cBhvr>
                                      <p:by x="90000" y="90000"/>
                                    </p:animScale>
                                  </p:childTnLst>
                                </p:cTn>
                              </p:par>
                            </p:childTnLst>
                          </p:cTn>
                        </p:par>
                      </p:childTnLst>
                    </p:cTn>
                  </p:par>
                  <p:par>
                    <p:cTn id="11" fill="hold">
                      <p:stCondLst>
                        <p:cond delay="indefinite"/>
                      </p:stCondLst>
                      <p:childTnLst>
                        <p:par>
                          <p:cTn id="12" fill="hold">
                            <p:stCondLst>
                              <p:cond delay="0"/>
                            </p:stCondLst>
                            <p:childTnLst>
                              <p:par>
                                <p:cTn id="13" presetID="23" presetClass="entr" presetSubtype="32"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50" fill="hold"/>
                                        <p:tgtEl>
                                          <p:spTgt spid="8"/>
                                        </p:tgtEl>
                                        <p:attrNameLst>
                                          <p:attrName>ppt_w</p:attrName>
                                        </p:attrNameLst>
                                      </p:cBhvr>
                                      <p:tavLst>
                                        <p:tav tm="0">
                                          <p:val>
                                            <p:strVal val="4*#ppt_w"/>
                                          </p:val>
                                        </p:tav>
                                        <p:tav tm="100000">
                                          <p:val>
                                            <p:strVal val="#ppt_w"/>
                                          </p:val>
                                        </p:tav>
                                      </p:tavLst>
                                    </p:anim>
                                    <p:anim calcmode="lin" valueType="num">
                                      <p:cBhvr>
                                        <p:cTn id="16" dur="250" fill="hold"/>
                                        <p:tgtEl>
                                          <p:spTgt spid="8"/>
                                        </p:tgtEl>
                                        <p:attrNameLst>
                                          <p:attrName>ppt_h</p:attrName>
                                        </p:attrNameLst>
                                      </p:cBhvr>
                                      <p:tavLst>
                                        <p:tav tm="0">
                                          <p:val>
                                            <p:strVal val="4*#ppt_h"/>
                                          </p:val>
                                        </p:tav>
                                        <p:tav tm="100000">
                                          <p:val>
                                            <p:strVal val="#ppt_h"/>
                                          </p:val>
                                        </p:tav>
                                      </p:tavLst>
                                    </p:anim>
                                  </p:childTnLst>
                                </p:cTn>
                              </p:par>
                              <p:par>
                                <p:cTn id="17" presetID="6" presetClass="emph" presetSubtype="0" autoRev="1" fill="hold" nodeType="withEffect">
                                  <p:stCondLst>
                                    <p:cond delay="250"/>
                                  </p:stCondLst>
                                  <p:childTnLst>
                                    <p:animScale>
                                      <p:cBhvr>
                                        <p:cTn id="18" dur="150" fill="hold"/>
                                        <p:tgtEl>
                                          <p:spTgt spid="8"/>
                                        </p:tgtEl>
                                      </p:cBhvr>
                                      <p:by x="90000" y="90000"/>
                                    </p:animScale>
                                  </p:childTnLst>
                                </p:cTn>
                              </p:par>
                              <p:par>
                                <p:cTn id="19" presetID="23" presetClass="entr" presetSubtype="16" fill="hold" grpId="0" nodeType="withEffect">
                                  <p:stCondLst>
                                    <p:cond delay="250"/>
                                  </p:stCondLst>
                                  <p:childTnLst>
                                    <p:set>
                                      <p:cBhvr>
                                        <p:cTn id="20" dur="1" fill="hold">
                                          <p:stCondLst>
                                            <p:cond delay="0"/>
                                          </p:stCondLst>
                                        </p:cTn>
                                        <p:tgtEl>
                                          <p:spTgt spid="44"/>
                                        </p:tgtEl>
                                        <p:attrNameLst>
                                          <p:attrName>style.visibility</p:attrName>
                                        </p:attrNameLst>
                                      </p:cBhvr>
                                      <p:to>
                                        <p:strVal val="visible"/>
                                      </p:to>
                                    </p:set>
                                    <p:anim calcmode="lin" valueType="num">
                                      <p:cBhvr>
                                        <p:cTn id="21" dur="250" fill="hold"/>
                                        <p:tgtEl>
                                          <p:spTgt spid="44"/>
                                        </p:tgtEl>
                                        <p:attrNameLst>
                                          <p:attrName>ppt_w</p:attrName>
                                        </p:attrNameLst>
                                      </p:cBhvr>
                                      <p:tavLst>
                                        <p:tav tm="0">
                                          <p:val>
                                            <p:fltVal val="0"/>
                                          </p:val>
                                        </p:tav>
                                        <p:tav tm="100000">
                                          <p:val>
                                            <p:strVal val="#ppt_w"/>
                                          </p:val>
                                        </p:tav>
                                      </p:tavLst>
                                    </p:anim>
                                    <p:anim calcmode="lin" valueType="num">
                                      <p:cBhvr>
                                        <p:cTn id="22" dur="250" fill="hold"/>
                                        <p:tgtEl>
                                          <p:spTgt spid="44"/>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25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childTnLst>
                                </p:cTn>
                              </p:par>
                              <p:par>
                                <p:cTn id="27" presetID="42" presetClass="path" presetSubtype="0" accel="34000" decel="60000" fill="hold" nodeType="withEffect">
                                  <p:stCondLst>
                                    <p:cond delay="250"/>
                                  </p:stCondLst>
                                  <p:childTnLst>
                                    <p:animMotion origin="layout" path="M -4.16667E-6 -3.33333E-6 L -4.16667E-6 -0.18009 " pathEditMode="relative" rAng="0" ptsTypes="AA">
                                      <p:cBhvr>
                                        <p:cTn id="28" dur="500" spd="-100000" fill="hold"/>
                                        <p:tgtEl>
                                          <p:spTgt spid="2"/>
                                        </p:tgtEl>
                                        <p:attrNameLst>
                                          <p:attrName>ppt_x</p:attrName>
                                          <p:attrName>ppt_y</p:attrName>
                                        </p:attrNameLst>
                                      </p:cBhvr>
                                      <p:rCtr x="0" y="-9005"/>
                                    </p:animMotion>
                                  </p:childTnLst>
                                </p:cTn>
                              </p:par>
                              <p:par>
                                <p:cTn id="29" presetID="6" presetClass="emph" presetSubtype="0" autoRev="1" fill="hold" grpId="1" nodeType="withEffect">
                                  <p:stCondLst>
                                    <p:cond delay="500"/>
                                  </p:stCondLst>
                                  <p:childTnLst>
                                    <p:animScale>
                                      <p:cBhvr>
                                        <p:cTn id="30" dur="150" fill="hold"/>
                                        <p:tgtEl>
                                          <p:spTgt spid="44"/>
                                        </p:tgtEl>
                                      </p:cBhvr>
                                      <p:by x="110000" y="110000"/>
                                    </p:animScale>
                                  </p:childTnLst>
                                </p:cTn>
                              </p:par>
                            </p:childTnLst>
                          </p:cTn>
                        </p:par>
                      </p:childTnLst>
                    </p:cTn>
                  </p:par>
                  <p:par>
                    <p:cTn id="31" fill="hold">
                      <p:stCondLst>
                        <p:cond delay="indefinite"/>
                      </p:stCondLst>
                      <p:childTnLst>
                        <p:par>
                          <p:cTn id="32" fill="hold">
                            <p:stCondLst>
                              <p:cond delay="0"/>
                            </p:stCondLst>
                            <p:childTnLst>
                              <p:par>
                                <p:cTn id="33" presetID="23" presetClass="entr" presetSubtype="32"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250" fill="hold"/>
                                        <p:tgtEl>
                                          <p:spTgt spid="12"/>
                                        </p:tgtEl>
                                        <p:attrNameLst>
                                          <p:attrName>ppt_w</p:attrName>
                                        </p:attrNameLst>
                                      </p:cBhvr>
                                      <p:tavLst>
                                        <p:tav tm="0">
                                          <p:val>
                                            <p:strVal val="4*#ppt_w"/>
                                          </p:val>
                                        </p:tav>
                                        <p:tav tm="100000">
                                          <p:val>
                                            <p:strVal val="#ppt_w"/>
                                          </p:val>
                                        </p:tav>
                                      </p:tavLst>
                                    </p:anim>
                                    <p:anim calcmode="lin" valueType="num">
                                      <p:cBhvr>
                                        <p:cTn id="36" dur="250" fill="hold"/>
                                        <p:tgtEl>
                                          <p:spTgt spid="12"/>
                                        </p:tgtEl>
                                        <p:attrNameLst>
                                          <p:attrName>ppt_h</p:attrName>
                                        </p:attrNameLst>
                                      </p:cBhvr>
                                      <p:tavLst>
                                        <p:tav tm="0">
                                          <p:val>
                                            <p:strVal val="4*#ppt_h"/>
                                          </p:val>
                                        </p:tav>
                                        <p:tav tm="100000">
                                          <p:val>
                                            <p:strVal val="#ppt_h"/>
                                          </p:val>
                                        </p:tav>
                                      </p:tavLst>
                                    </p:anim>
                                  </p:childTnLst>
                                </p:cTn>
                              </p:par>
                              <p:par>
                                <p:cTn id="37" presetID="6" presetClass="emph" presetSubtype="0" autoRev="1" fill="hold" nodeType="withEffect">
                                  <p:stCondLst>
                                    <p:cond delay="250"/>
                                  </p:stCondLst>
                                  <p:childTnLst>
                                    <p:animScale>
                                      <p:cBhvr>
                                        <p:cTn id="38" dur="150" fill="hold"/>
                                        <p:tgtEl>
                                          <p:spTgt spid="12"/>
                                        </p:tgtEl>
                                      </p:cBhvr>
                                      <p:by x="90000" y="90000"/>
                                    </p:animScale>
                                  </p:childTnLst>
                                </p:cTn>
                              </p:par>
                              <p:par>
                                <p:cTn id="39" presetID="23" presetClass="entr" presetSubtype="16" fill="hold" grpId="0" nodeType="withEffect">
                                  <p:stCondLst>
                                    <p:cond delay="250"/>
                                  </p:stCondLst>
                                  <p:childTnLst>
                                    <p:set>
                                      <p:cBhvr>
                                        <p:cTn id="40" dur="1" fill="hold">
                                          <p:stCondLst>
                                            <p:cond delay="0"/>
                                          </p:stCondLst>
                                        </p:cTn>
                                        <p:tgtEl>
                                          <p:spTgt spid="45"/>
                                        </p:tgtEl>
                                        <p:attrNameLst>
                                          <p:attrName>style.visibility</p:attrName>
                                        </p:attrNameLst>
                                      </p:cBhvr>
                                      <p:to>
                                        <p:strVal val="visible"/>
                                      </p:to>
                                    </p:set>
                                    <p:anim calcmode="lin" valueType="num">
                                      <p:cBhvr>
                                        <p:cTn id="41" dur="250" fill="hold"/>
                                        <p:tgtEl>
                                          <p:spTgt spid="45"/>
                                        </p:tgtEl>
                                        <p:attrNameLst>
                                          <p:attrName>ppt_w</p:attrName>
                                        </p:attrNameLst>
                                      </p:cBhvr>
                                      <p:tavLst>
                                        <p:tav tm="0">
                                          <p:val>
                                            <p:fltVal val="0"/>
                                          </p:val>
                                        </p:tav>
                                        <p:tav tm="100000">
                                          <p:val>
                                            <p:strVal val="#ppt_w"/>
                                          </p:val>
                                        </p:tav>
                                      </p:tavLst>
                                    </p:anim>
                                    <p:anim calcmode="lin" valueType="num">
                                      <p:cBhvr>
                                        <p:cTn id="42" dur="250" fill="hold"/>
                                        <p:tgtEl>
                                          <p:spTgt spid="45"/>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25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childTnLst>
                                </p:cTn>
                              </p:par>
                              <p:par>
                                <p:cTn id="47" presetID="42" presetClass="path" presetSubtype="0" accel="34000" decel="60000" fill="hold" nodeType="withEffect">
                                  <p:stCondLst>
                                    <p:cond delay="250"/>
                                  </p:stCondLst>
                                  <p:childTnLst>
                                    <p:animMotion origin="layout" path="M -4.16667E-6 -3.33333E-6 L -4.16667E-6 -0.18009 " pathEditMode="relative" rAng="0" ptsTypes="AA">
                                      <p:cBhvr>
                                        <p:cTn id="48" dur="500" spd="-100000" fill="hold"/>
                                        <p:tgtEl>
                                          <p:spTgt spid="3"/>
                                        </p:tgtEl>
                                        <p:attrNameLst>
                                          <p:attrName>ppt_x</p:attrName>
                                          <p:attrName>ppt_y</p:attrName>
                                        </p:attrNameLst>
                                      </p:cBhvr>
                                      <p:rCtr x="0" y="-9005"/>
                                    </p:animMotion>
                                  </p:childTnLst>
                                </p:cTn>
                              </p:par>
                              <p:par>
                                <p:cTn id="49" presetID="6" presetClass="emph" presetSubtype="0" autoRev="1" fill="hold" grpId="1" nodeType="withEffect">
                                  <p:stCondLst>
                                    <p:cond delay="500"/>
                                  </p:stCondLst>
                                  <p:childTnLst>
                                    <p:animScale>
                                      <p:cBhvr>
                                        <p:cTn id="50" dur="150" fill="hold"/>
                                        <p:tgtEl>
                                          <p:spTgt spid="45"/>
                                        </p:tgtEl>
                                      </p:cBhvr>
                                      <p:by x="110000" y="110000"/>
                                    </p:animScale>
                                  </p:childTnLst>
                                </p:cTn>
                              </p:par>
                            </p:childTnLst>
                          </p:cTn>
                        </p:par>
                      </p:childTnLst>
                    </p:cTn>
                  </p:par>
                  <p:par>
                    <p:cTn id="51" fill="hold">
                      <p:stCondLst>
                        <p:cond delay="indefinite"/>
                      </p:stCondLst>
                      <p:childTnLst>
                        <p:par>
                          <p:cTn id="52" fill="hold">
                            <p:stCondLst>
                              <p:cond delay="0"/>
                            </p:stCondLst>
                            <p:childTnLst>
                              <p:par>
                                <p:cTn id="53" presetID="23" presetClass="entr" presetSubtype="32"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250" fill="hold"/>
                                        <p:tgtEl>
                                          <p:spTgt spid="16"/>
                                        </p:tgtEl>
                                        <p:attrNameLst>
                                          <p:attrName>ppt_w</p:attrName>
                                        </p:attrNameLst>
                                      </p:cBhvr>
                                      <p:tavLst>
                                        <p:tav tm="0">
                                          <p:val>
                                            <p:strVal val="4*#ppt_w"/>
                                          </p:val>
                                        </p:tav>
                                        <p:tav tm="100000">
                                          <p:val>
                                            <p:strVal val="#ppt_w"/>
                                          </p:val>
                                        </p:tav>
                                      </p:tavLst>
                                    </p:anim>
                                    <p:anim calcmode="lin" valueType="num">
                                      <p:cBhvr>
                                        <p:cTn id="56" dur="250" fill="hold"/>
                                        <p:tgtEl>
                                          <p:spTgt spid="16"/>
                                        </p:tgtEl>
                                        <p:attrNameLst>
                                          <p:attrName>ppt_h</p:attrName>
                                        </p:attrNameLst>
                                      </p:cBhvr>
                                      <p:tavLst>
                                        <p:tav tm="0">
                                          <p:val>
                                            <p:strVal val="4*#ppt_h"/>
                                          </p:val>
                                        </p:tav>
                                        <p:tav tm="100000">
                                          <p:val>
                                            <p:strVal val="#ppt_h"/>
                                          </p:val>
                                        </p:tav>
                                      </p:tavLst>
                                    </p:anim>
                                  </p:childTnLst>
                                </p:cTn>
                              </p:par>
                              <p:par>
                                <p:cTn id="57" presetID="6" presetClass="emph" presetSubtype="0" autoRev="1" fill="hold" nodeType="withEffect">
                                  <p:stCondLst>
                                    <p:cond delay="250"/>
                                  </p:stCondLst>
                                  <p:childTnLst>
                                    <p:animScale>
                                      <p:cBhvr>
                                        <p:cTn id="58" dur="150" fill="hold"/>
                                        <p:tgtEl>
                                          <p:spTgt spid="16"/>
                                        </p:tgtEl>
                                      </p:cBhvr>
                                      <p:by x="90000" y="90000"/>
                                    </p:animScale>
                                  </p:childTnLst>
                                </p:cTn>
                              </p:par>
                              <p:par>
                                <p:cTn id="59" presetID="23" presetClass="entr" presetSubtype="16" fill="hold" nodeType="withEffect">
                                  <p:stCondLst>
                                    <p:cond delay="25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childTnLst>
                                </p:cTn>
                              </p:par>
                              <p:par>
                                <p:cTn id="63" presetID="42" presetClass="path" presetSubtype="0" accel="34000" decel="60000" fill="hold" nodeType="withEffect">
                                  <p:stCondLst>
                                    <p:cond delay="250"/>
                                  </p:stCondLst>
                                  <p:childTnLst>
                                    <p:animMotion origin="layout" path="M -4.16667E-6 -3.33333E-6 L -4.16667E-6 -0.18009 " pathEditMode="relative" rAng="0" ptsTypes="AA">
                                      <p:cBhvr>
                                        <p:cTn id="64" dur="500" spd="-100000" fill="hold"/>
                                        <p:tgtEl>
                                          <p:spTgt spid="4"/>
                                        </p:tgtEl>
                                        <p:attrNameLst>
                                          <p:attrName>ppt_x</p:attrName>
                                          <p:attrName>ppt_y</p:attrName>
                                        </p:attrNameLst>
                                      </p:cBhvr>
                                      <p:rCtr x="0" y="-90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5" grpId="0" animBg="1"/>
      <p:bldP spid="4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val 2"/>
          <p:cNvSpPr>
            <a:spLocks noChangeArrowheads="1"/>
          </p:cNvSpPr>
          <p:nvPr/>
        </p:nvSpPr>
        <p:spPr bwMode="auto">
          <a:xfrm>
            <a:off x="1750256" y="1634547"/>
            <a:ext cx="1281112" cy="1280315"/>
          </a:xfrm>
          <a:prstGeom prst="ellipse">
            <a:avLst/>
          </a:prstGeom>
          <a:solidFill>
            <a:schemeClr val="accent1"/>
          </a:solidFill>
          <a:ln w="12700">
            <a:solidFill>
              <a:schemeClr val="accent1"/>
            </a:solidFill>
            <a:round/>
          </a:ln>
          <a:effec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171" name="Oval 3"/>
          <p:cNvSpPr>
            <a:spLocks noChangeArrowheads="1"/>
          </p:cNvSpPr>
          <p:nvPr/>
        </p:nvSpPr>
        <p:spPr bwMode="auto">
          <a:xfrm>
            <a:off x="3031368" y="1634547"/>
            <a:ext cx="1277938" cy="1280315"/>
          </a:xfrm>
          <a:prstGeom prst="ellipse">
            <a:avLst/>
          </a:prstGeom>
          <a:solidFill>
            <a:schemeClr val="accent2"/>
          </a:solidFill>
          <a:ln w="12700">
            <a:solidFill>
              <a:schemeClr val="accent2"/>
            </a:solidFill>
            <a:round/>
          </a:ln>
          <a:effec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172" name="Oval 4"/>
          <p:cNvSpPr>
            <a:spLocks noChangeArrowheads="1"/>
          </p:cNvSpPr>
          <p:nvPr/>
        </p:nvSpPr>
        <p:spPr bwMode="auto">
          <a:xfrm>
            <a:off x="1753431" y="2911685"/>
            <a:ext cx="1281112" cy="1280315"/>
          </a:xfrm>
          <a:prstGeom prst="ellipse">
            <a:avLst/>
          </a:prstGeom>
          <a:solidFill>
            <a:schemeClr val="accent3"/>
          </a:solidFill>
          <a:ln w="12700">
            <a:solidFill>
              <a:schemeClr val="accent3"/>
            </a:solidFill>
            <a:round/>
          </a:ln>
          <a:effec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173" name="Oval 5"/>
          <p:cNvSpPr>
            <a:spLocks noChangeArrowheads="1"/>
          </p:cNvSpPr>
          <p:nvPr/>
        </p:nvSpPr>
        <p:spPr bwMode="auto">
          <a:xfrm>
            <a:off x="3031368" y="2914862"/>
            <a:ext cx="1277938" cy="1280315"/>
          </a:xfrm>
          <a:prstGeom prst="ellipse">
            <a:avLst/>
          </a:prstGeom>
          <a:solidFill>
            <a:schemeClr val="accent4"/>
          </a:solidFill>
          <a:ln w="12700">
            <a:solidFill>
              <a:schemeClr val="accent4"/>
            </a:solidFill>
            <a:round/>
          </a:ln>
          <a:effec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174" name="Oval 6"/>
          <p:cNvSpPr>
            <a:spLocks noChangeArrowheads="1"/>
          </p:cNvSpPr>
          <p:nvPr/>
        </p:nvSpPr>
        <p:spPr bwMode="auto">
          <a:xfrm>
            <a:off x="2513844" y="2454202"/>
            <a:ext cx="517525" cy="519433"/>
          </a:xfrm>
          <a:prstGeom prst="ellipse">
            <a:avLst/>
          </a:prstGeom>
          <a:solidFill>
            <a:schemeClr val="accent2"/>
          </a:solidFill>
          <a:ln w="12700">
            <a:solidFill>
              <a:schemeClr val="accent1"/>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75" name="Oval 7"/>
          <p:cNvSpPr>
            <a:spLocks noChangeArrowheads="1"/>
          </p:cNvSpPr>
          <p:nvPr/>
        </p:nvSpPr>
        <p:spPr bwMode="auto">
          <a:xfrm>
            <a:off x="2958344" y="2457380"/>
            <a:ext cx="519113" cy="517845"/>
          </a:xfrm>
          <a:prstGeom prst="ellipse">
            <a:avLst/>
          </a:prstGeom>
          <a:solidFill>
            <a:schemeClr val="accent1"/>
          </a:solidFill>
          <a:ln w="12700">
            <a:solidFill>
              <a:schemeClr val="accent2"/>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76" name="Oval 8"/>
          <p:cNvSpPr>
            <a:spLocks noChangeArrowheads="1"/>
          </p:cNvSpPr>
          <p:nvPr/>
        </p:nvSpPr>
        <p:spPr bwMode="auto">
          <a:xfrm>
            <a:off x="2513844" y="2879915"/>
            <a:ext cx="517525" cy="519433"/>
          </a:xfrm>
          <a:prstGeom prst="ellipse">
            <a:avLst/>
          </a:prstGeom>
          <a:solidFill>
            <a:schemeClr val="accent4"/>
          </a:solidFill>
          <a:ln w="12700">
            <a:solidFill>
              <a:schemeClr val="accent3"/>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77" name="Oval 9"/>
          <p:cNvSpPr>
            <a:spLocks noChangeArrowheads="1"/>
          </p:cNvSpPr>
          <p:nvPr/>
        </p:nvSpPr>
        <p:spPr bwMode="auto">
          <a:xfrm>
            <a:off x="2958344" y="2879915"/>
            <a:ext cx="519113" cy="519433"/>
          </a:xfrm>
          <a:prstGeom prst="ellipse">
            <a:avLst/>
          </a:prstGeom>
          <a:solidFill>
            <a:schemeClr val="accent3"/>
          </a:solidFill>
          <a:ln w="12700">
            <a:solidFill>
              <a:schemeClr val="accent4"/>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78" name="Text Box 10"/>
          <p:cNvSpPr txBox="1">
            <a:spLocks noChangeArrowheads="1"/>
          </p:cNvSpPr>
          <p:nvPr/>
        </p:nvSpPr>
        <p:spPr bwMode="auto">
          <a:xfrm>
            <a:off x="2600883" y="2538615"/>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1</a:t>
            </a:r>
            <a:endParaRPr lang="zh-CN" altLang="zh-CN" dirty="0">
              <a:solidFill>
                <a:schemeClr val="bg1"/>
              </a:solidFill>
              <a:latin typeface="微软雅黑" panose="020B0503020204020204" pitchFamily="34" charset="-122"/>
              <a:ea typeface="微软雅黑" panose="020B0503020204020204" pitchFamily="34" charset="-122"/>
            </a:endParaRPr>
          </a:p>
        </p:txBody>
      </p:sp>
      <p:sp>
        <p:nvSpPr>
          <p:cNvPr id="7179" name="Text Box 11"/>
          <p:cNvSpPr txBox="1">
            <a:spLocks noChangeArrowheads="1"/>
          </p:cNvSpPr>
          <p:nvPr/>
        </p:nvSpPr>
        <p:spPr bwMode="auto">
          <a:xfrm>
            <a:off x="3057924" y="2538615"/>
            <a:ext cx="3193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3</a:t>
            </a:r>
            <a:endParaRPr lang="zh-CN" altLang="zh-CN" dirty="0">
              <a:solidFill>
                <a:schemeClr val="bg1"/>
              </a:solidFill>
              <a:latin typeface="微软雅黑" panose="020B0503020204020204" pitchFamily="34" charset="-122"/>
              <a:ea typeface="微软雅黑" panose="020B0503020204020204" pitchFamily="34" charset="-122"/>
            </a:endParaRPr>
          </a:p>
        </p:txBody>
      </p:sp>
      <p:sp>
        <p:nvSpPr>
          <p:cNvPr id="7180" name="Text Box 12"/>
          <p:cNvSpPr txBox="1">
            <a:spLocks noChangeArrowheads="1"/>
          </p:cNvSpPr>
          <p:nvPr/>
        </p:nvSpPr>
        <p:spPr bwMode="auto">
          <a:xfrm>
            <a:off x="2601675" y="2962739"/>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2</a:t>
            </a:r>
            <a:endParaRPr lang="zh-CN" altLang="zh-CN" dirty="0">
              <a:solidFill>
                <a:schemeClr val="bg1"/>
              </a:solidFill>
              <a:latin typeface="微软雅黑" panose="020B0503020204020204" pitchFamily="34" charset="-122"/>
              <a:ea typeface="微软雅黑" panose="020B0503020204020204" pitchFamily="34" charset="-122"/>
            </a:endParaRPr>
          </a:p>
        </p:txBody>
      </p:sp>
      <p:sp>
        <p:nvSpPr>
          <p:cNvPr id="7181" name="Text Box 13"/>
          <p:cNvSpPr txBox="1">
            <a:spLocks noChangeArrowheads="1"/>
          </p:cNvSpPr>
          <p:nvPr/>
        </p:nvSpPr>
        <p:spPr bwMode="auto">
          <a:xfrm>
            <a:off x="3059512" y="2962739"/>
            <a:ext cx="3193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4</a:t>
            </a:r>
            <a:endParaRPr lang="zh-CN" altLang="zh-CN" dirty="0">
              <a:solidFill>
                <a:schemeClr val="bg1"/>
              </a:solidFill>
              <a:latin typeface="微软雅黑" panose="020B0503020204020204" pitchFamily="34" charset="-122"/>
              <a:ea typeface="微软雅黑" panose="020B0503020204020204" pitchFamily="34" charset="-122"/>
            </a:endParaRPr>
          </a:p>
        </p:txBody>
      </p:sp>
      <p:sp>
        <p:nvSpPr>
          <p:cNvPr id="7182" name="Text Box 14"/>
          <p:cNvSpPr txBox="1">
            <a:spLocks noChangeArrowheads="1"/>
          </p:cNvSpPr>
          <p:nvPr/>
        </p:nvSpPr>
        <p:spPr bwMode="auto">
          <a:xfrm>
            <a:off x="1986734" y="2120622"/>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标题文字</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7183" name="Text Box 15"/>
          <p:cNvSpPr txBox="1">
            <a:spLocks noChangeArrowheads="1"/>
          </p:cNvSpPr>
          <p:nvPr/>
        </p:nvSpPr>
        <p:spPr bwMode="auto">
          <a:xfrm>
            <a:off x="3300391" y="2120622"/>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标题文字</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7184" name="Text Box 16"/>
          <p:cNvSpPr txBox="1">
            <a:spLocks noChangeArrowheads="1"/>
          </p:cNvSpPr>
          <p:nvPr/>
        </p:nvSpPr>
        <p:spPr bwMode="auto">
          <a:xfrm>
            <a:off x="1985941" y="3437471"/>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标题文字</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7185" name="Text Box 17"/>
          <p:cNvSpPr txBox="1">
            <a:spLocks noChangeArrowheads="1"/>
          </p:cNvSpPr>
          <p:nvPr/>
        </p:nvSpPr>
        <p:spPr bwMode="auto">
          <a:xfrm>
            <a:off x="3300391" y="3437472"/>
            <a:ext cx="8002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标题文字</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nvGrpSpPr>
          <p:cNvPr id="2" name="Group 18"/>
          <p:cNvGrpSpPr/>
          <p:nvPr/>
        </p:nvGrpSpPr>
        <p:grpSpPr bwMode="auto">
          <a:xfrm>
            <a:off x="5338007" y="3982321"/>
            <a:ext cx="219075" cy="219210"/>
            <a:chOff x="0" y="0"/>
            <a:chExt cx="205" cy="206"/>
          </a:xfrm>
          <a:solidFill>
            <a:schemeClr val="bg1"/>
          </a:solidFill>
        </p:grpSpPr>
        <p:sp>
          <p:nvSpPr>
            <p:cNvPr id="7187" name="Freeform 19"/>
            <p:cNvSpPr>
              <a:spLocks noEditPoints="1"/>
            </p:cNvSpPr>
            <p:nvPr/>
          </p:nvSpPr>
          <p:spPr bwMode="auto">
            <a:xfrm>
              <a:off x="0" y="0"/>
              <a:ext cx="205" cy="206"/>
            </a:xfrm>
            <a:custGeom>
              <a:avLst/>
              <a:gdLst>
                <a:gd name="T0" fmla="*/ 70 w 140"/>
                <a:gd name="T1" fmla="*/ 0 h 140"/>
                <a:gd name="T2" fmla="*/ 0 w 140"/>
                <a:gd name="T3" fmla="*/ 70 h 140"/>
                <a:gd name="T4" fmla="*/ 70 w 140"/>
                <a:gd name="T5" fmla="*/ 140 h 140"/>
                <a:gd name="T6" fmla="*/ 140 w 140"/>
                <a:gd name="T7" fmla="*/ 70 h 140"/>
                <a:gd name="T8" fmla="*/ 70 w 140"/>
                <a:gd name="T9" fmla="*/ 0 h 140"/>
                <a:gd name="T10" fmla="*/ 70 w 140"/>
                <a:gd name="T11" fmla="*/ 128 h 140"/>
                <a:gd name="T12" fmla="*/ 12 w 140"/>
                <a:gd name="T13" fmla="*/ 70 h 140"/>
                <a:gd name="T14" fmla="*/ 70 w 140"/>
                <a:gd name="T15" fmla="*/ 12 h 140"/>
                <a:gd name="T16" fmla="*/ 128 w 140"/>
                <a:gd name="T17" fmla="*/ 70 h 140"/>
                <a:gd name="T18" fmla="*/ 70 w 140"/>
                <a:gd name="T19"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88" name="Freeform 20"/>
            <p:cNvSpPr/>
            <p:nvPr/>
          </p:nvSpPr>
          <p:spPr bwMode="auto">
            <a:xfrm>
              <a:off x="60" y="60"/>
              <a:ext cx="87" cy="86"/>
            </a:xfrm>
            <a:custGeom>
              <a:avLst/>
              <a:gdLst>
                <a:gd name="T0" fmla="*/ 56 w 59"/>
                <a:gd name="T1" fmla="*/ 2 h 58"/>
                <a:gd name="T2" fmla="*/ 48 w 59"/>
                <a:gd name="T3" fmla="*/ 2 h 58"/>
                <a:gd name="T4" fmla="*/ 29 w 59"/>
                <a:gd name="T5" fmla="*/ 21 h 58"/>
                <a:gd name="T6" fmla="*/ 11 w 59"/>
                <a:gd name="T7" fmla="*/ 2 h 58"/>
                <a:gd name="T8" fmla="*/ 2 w 59"/>
                <a:gd name="T9" fmla="*/ 2 h 58"/>
                <a:gd name="T10" fmla="*/ 2 w 59"/>
                <a:gd name="T11" fmla="*/ 11 h 58"/>
                <a:gd name="T12" fmla="*/ 21 w 59"/>
                <a:gd name="T13" fmla="*/ 29 h 58"/>
                <a:gd name="T14" fmla="*/ 2 w 59"/>
                <a:gd name="T15" fmla="*/ 48 h 58"/>
                <a:gd name="T16" fmla="*/ 2 w 59"/>
                <a:gd name="T17" fmla="*/ 56 h 58"/>
                <a:gd name="T18" fmla="*/ 7 w 59"/>
                <a:gd name="T19" fmla="*/ 58 h 58"/>
                <a:gd name="T20" fmla="*/ 11 w 59"/>
                <a:gd name="T21" fmla="*/ 56 h 58"/>
                <a:gd name="T22" fmla="*/ 29 w 59"/>
                <a:gd name="T23" fmla="*/ 38 h 58"/>
                <a:gd name="T24" fmla="*/ 48 w 59"/>
                <a:gd name="T25" fmla="*/ 56 h 58"/>
                <a:gd name="T26" fmla="*/ 52 w 59"/>
                <a:gd name="T27" fmla="*/ 58 h 58"/>
                <a:gd name="T28" fmla="*/ 56 w 59"/>
                <a:gd name="T29" fmla="*/ 56 h 58"/>
                <a:gd name="T30" fmla="*/ 56 w 59"/>
                <a:gd name="T31" fmla="*/ 48 h 58"/>
                <a:gd name="T32" fmla="*/ 38 w 59"/>
                <a:gd name="T33" fmla="*/ 29 h 58"/>
                <a:gd name="T34" fmla="*/ 56 w 59"/>
                <a:gd name="T35" fmla="*/ 11 h 58"/>
                <a:gd name="T36" fmla="*/ 56 w 59"/>
                <a:gd name="T37"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8">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89" name="Freeform 21"/>
            <p:cNvSpPr>
              <a:spLocks noEditPoints="1"/>
            </p:cNvSpPr>
            <p:nvPr/>
          </p:nvSpPr>
          <p:spPr bwMode="auto">
            <a:xfrm>
              <a:off x="0" y="0"/>
              <a:ext cx="205" cy="206"/>
            </a:xfrm>
            <a:custGeom>
              <a:avLst/>
              <a:gdLst>
                <a:gd name="T0" fmla="*/ 70 w 140"/>
                <a:gd name="T1" fmla="*/ 0 h 140"/>
                <a:gd name="T2" fmla="*/ 0 w 140"/>
                <a:gd name="T3" fmla="*/ 70 h 140"/>
                <a:gd name="T4" fmla="*/ 70 w 140"/>
                <a:gd name="T5" fmla="*/ 140 h 140"/>
                <a:gd name="T6" fmla="*/ 140 w 140"/>
                <a:gd name="T7" fmla="*/ 70 h 140"/>
                <a:gd name="T8" fmla="*/ 70 w 140"/>
                <a:gd name="T9" fmla="*/ 0 h 140"/>
                <a:gd name="T10" fmla="*/ 70 w 140"/>
                <a:gd name="T11" fmla="*/ 128 h 140"/>
                <a:gd name="T12" fmla="*/ 12 w 140"/>
                <a:gd name="T13" fmla="*/ 70 h 140"/>
                <a:gd name="T14" fmla="*/ 70 w 140"/>
                <a:gd name="T15" fmla="*/ 12 h 140"/>
                <a:gd name="T16" fmla="*/ 128 w 140"/>
                <a:gd name="T17" fmla="*/ 70 h 140"/>
                <a:gd name="T18" fmla="*/ 70 w 140"/>
                <a:gd name="T19"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90" name="Freeform 22"/>
            <p:cNvSpPr/>
            <p:nvPr/>
          </p:nvSpPr>
          <p:spPr bwMode="auto">
            <a:xfrm>
              <a:off x="60" y="60"/>
              <a:ext cx="87" cy="86"/>
            </a:xfrm>
            <a:custGeom>
              <a:avLst/>
              <a:gdLst>
                <a:gd name="T0" fmla="*/ 56 w 59"/>
                <a:gd name="T1" fmla="*/ 2 h 58"/>
                <a:gd name="T2" fmla="*/ 48 w 59"/>
                <a:gd name="T3" fmla="*/ 2 h 58"/>
                <a:gd name="T4" fmla="*/ 29 w 59"/>
                <a:gd name="T5" fmla="*/ 21 h 58"/>
                <a:gd name="T6" fmla="*/ 11 w 59"/>
                <a:gd name="T7" fmla="*/ 2 h 58"/>
                <a:gd name="T8" fmla="*/ 2 w 59"/>
                <a:gd name="T9" fmla="*/ 2 h 58"/>
                <a:gd name="T10" fmla="*/ 2 w 59"/>
                <a:gd name="T11" fmla="*/ 11 h 58"/>
                <a:gd name="T12" fmla="*/ 21 w 59"/>
                <a:gd name="T13" fmla="*/ 29 h 58"/>
                <a:gd name="T14" fmla="*/ 2 w 59"/>
                <a:gd name="T15" fmla="*/ 48 h 58"/>
                <a:gd name="T16" fmla="*/ 2 w 59"/>
                <a:gd name="T17" fmla="*/ 56 h 58"/>
                <a:gd name="T18" fmla="*/ 7 w 59"/>
                <a:gd name="T19" fmla="*/ 58 h 58"/>
                <a:gd name="T20" fmla="*/ 11 w 59"/>
                <a:gd name="T21" fmla="*/ 56 h 58"/>
                <a:gd name="T22" fmla="*/ 29 w 59"/>
                <a:gd name="T23" fmla="*/ 38 h 58"/>
                <a:gd name="T24" fmla="*/ 48 w 59"/>
                <a:gd name="T25" fmla="*/ 56 h 58"/>
                <a:gd name="T26" fmla="*/ 52 w 59"/>
                <a:gd name="T27" fmla="*/ 58 h 58"/>
                <a:gd name="T28" fmla="*/ 56 w 59"/>
                <a:gd name="T29" fmla="*/ 56 h 58"/>
                <a:gd name="T30" fmla="*/ 56 w 59"/>
                <a:gd name="T31" fmla="*/ 48 h 58"/>
                <a:gd name="T32" fmla="*/ 38 w 59"/>
                <a:gd name="T33" fmla="*/ 29 h 58"/>
                <a:gd name="T34" fmla="*/ 56 w 59"/>
                <a:gd name="T35" fmla="*/ 11 h 58"/>
                <a:gd name="T36" fmla="*/ 56 w 59"/>
                <a:gd name="T37"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8">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 name="Group 23"/>
          <p:cNvGrpSpPr/>
          <p:nvPr/>
        </p:nvGrpSpPr>
        <p:grpSpPr bwMode="auto">
          <a:xfrm>
            <a:off x="5338007" y="1632958"/>
            <a:ext cx="219075" cy="219210"/>
            <a:chOff x="0" y="0"/>
            <a:chExt cx="205" cy="206"/>
          </a:xfrm>
          <a:solidFill>
            <a:schemeClr val="bg1"/>
          </a:solidFill>
        </p:grpSpPr>
        <p:sp>
          <p:nvSpPr>
            <p:cNvPr id="7192" name="Freeform 24"/>
            <p:cNvSpPr>
              <a:spLocks noEditPoints="1"/>
            </p:cNvSpPr>
            <p:nvPr/>
          </p:nvSpPr>
          <p:spPr bwMode="auto">
            <a:xfrm>
              <a:off x="0" y="0"/>
              <a:ext cx="205" cy="206"/>
            </a:xfrm>
            <a:custGeom>
              <a:avLst/>
              <a:gdLst>
                <a:gd name="T0" fmla="*/ 0 w 205"/>
                <a:gd name="T1" fmla="*/ 0 h 206"/>
                <a:gd name="T2" fmla="*/ 0 w 205"/>
                <a:gd name="T3" fmla="*/ 206 h 206"/>
                <a:gd name="T4" fmla="*/ 205 w 205"/>
                <a:gd name="T5" fmla="*/ 206 h 206"/>
                <a:gd name="T6" fmla="*/ 205 w 205"/>
                <a:gd name="T7" fmla="*/ 0 h 206"/>
                <a:gd name="T8" fmla="*/ 0 w 205"/>
                <a:gd name="T9" fmla="*/ 0 h 206"/>
                <a:gd name="T10" fmla="*/ 188 w 205"/>
                <a:gd name="T11" fmla="*/ 188 h 206"/>
                <a:gd name="T12" fmla="*/ 17 w 205"/>
                <a:gd name="T13" fmla="*/ 188 h 206"/>
                <a:gd name="T14" fmla="*/ 17 w 205"/>
                <a:gd name="T15" fmla="*/ 17 h 206"/>
                <a:gd name="T16" fmla="*/ 188 w 205"/>
                <a:gd name="T17" fmla="*/ 17 h 206"/>
                <a:gd name="T18" fmla="*/ 188 w 205"/>
                <a:gd name="T19"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6">
                  <a:moveTo>
                    <a:pt x="0" y="0"/>
                  </a:moveTo>
                  <a:lnTo>
                    <a:pt x="0" y="206"/>
                  </a:lnTo>
                  <a:lnTo>
                    <a:pt x="205" y="206"/>
                  </a:lnTo>
                  <a:lnTo>
                    <a:pt x="205" y="0"/>
                  </a:lnTo>
                  <a:lnTo>
                    <a:pt x="0" y="0"/>
                  </a:lnTo>
                  <a:close/>
                  <a:moveTo>
                    <a:pt x="188" y="188"/>
                  </a:moveTo>
                  <a:lnTo>
                    <a:pt x="17" y="188"/>
                  </a:lnTo>
                  <a:lnTo>
                    <a:pt x="17" y="17"/>
                  </a:lnTo>
                  <a:lnTo>
                    <a:pt x="188" y="17"/>
                  </a:lnTo>
                  <a:lnTo>
                    <a:pt x="188" y="1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93" name="Freeform 25"/>
            <p:cNvSpPr/>
            <p:nvPr/>
          </p:nvSpPr>
          <p:spPr bwMode="auto">
            <a:xfrm>
              <a:off x="48" y="60"/>
              <a:ext cx="112" cy="90"/>
            </a:xfrm>
            <a:custGeom>
              <a:avLst/>
              <a:gdLst>
                <a:gd name="T0" fmla="*/ 112 w 112"/>
                <a:gd name="T1" fmla="*/ 12 h 90"/>
                <a:gd name="T2" fmla="*/ 99 w 112"/>
                <a:gd name="T3" fmla="*/ 0 h 90"/>
                <a:gd name="T4" fmla="*/ 44 w 112"/>
                <a:gd name="T5" fmla="*/ 66 h 90"/>
                <a:gd name="T6" fmla="*/ 10 w 112"/>
                <a:gd name="T7" fmla="*/ 38 h 90"/>
                <a:gd name="T8" fmla="*/ 0 w 112"/>
                <a:gd name="T9" fmla="*/ 53 h 90"/>
                <a:gd name="T10" fmla="*/ 47 w 112"/>
                <a:gd name="T11" fmla="*/ 90 h 90"/>
                <a:gd name="T12" fmla="*/ 112 w 112"/>
                <a:gd name="T13" fmla="*/ 12 h 90"/>
              </a:gdLst>
              <a:ahLst/>
              <a:cxnLst>
                <a:cxn ang="0">
                  <a:pos x="T0" y="T1"/>
                </a:cxn>
                <a:cxn ang="0">
                  <a:pos x="T2" y="T3"/>
                </a:cxn>
                <a:cxn ang="0">
                  <a:pos x="T4" y="T5"/>
                </a:cxn>
                <a:cxn ang="0">
                  <a:pos x="T6" y="T7"/>
                </a:cxn>
                <a:cxn ang="0">
                  <a:pos x="T8" y="T9"/>
                </a:cxn>
                <a:cxn ang="0">
                  <a:pos x="T10" y="T11"/>
                </a:cxn>
                <a:cxn ang="0">
                  <a:pos x="T12" y="T13"/>
                </a:cxn>
              </a:cxnLst>
              <a:rect l="0" t="0" r="r" b="b"/>
              <a:pathLst>
                <a:path w="112" h="90">
                  <a:moveTo>
                    <a:pt x="112" y="12"/>
                  </a:moveTo>
                  <a:lnTo>
                    <a:pt x="99" y="0"/>
                  </a:lnTo>
                  <a:lnTo>
                    <a:pt x="44" y="66"/>
                  </a:lnTo>
                  <a:lnTo>
                    <a:pt x="10" y="38"/>
                  </a:lnTo>
                  <a:lnTo>
                    <a:pt x="0" y="53"/>
                  </a:lnTo>
                  <a:lnTo>
                    <a:pt x="47" y="90"/>
                  </a:lnTo>
                  <a:lnTo>
                    <a:pt x="11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 name="Group 26"/>
          <p:cNvGrpSpPr/>
          <p:nvPr/>
        </p:nvGrpSpPr>
        <p:grpSpPr bwMode="auto">
          <a:xfrm>
            <a:off x="5338007" y="3197611"/>
            <a:ext cx="219075" cy="222387"/>
            <a:chOff x="0" y="0"/>
            <a:chExt cx="205" cy="208"/>
          </a:xfrm>
          <a:solidFill>
            <a:schemeClr val="bg1"/>
          </a:solidFill>
        </p:grpSpPr>
        <p:sp>
          <p:nvSpPr>
            <p:cNvPr id="7195" name="Freeform 27"/>
            <p:cNvSpPr>
              <a:spLocks noEditPoints="1"/>
            </p:cNvSpPr>
            <p:nvPr/>
          </p:nvSpPr>
          <p:spPr bwMode="auto">
            <a:xfrm>
              <a:off x="0" y="0"/>
              <a:ext cx="205" cy="208"/>
            </a:xfrm>
            <a:custGeom>
              <a:avLst/>
              <a:gdLst>
                <a:gd name="T0" fmla="*/ 136 w 140"/>
                <a:gd name="T1" fmla="*/ 55 h 141"/>
                <a:gd name="T2" fmla="*/ 122 w 140"/>
                <a:gd name="T3" fmla="*/ 46 h 141"/>
                <a:gd name="T4" fmla="*/ 127 w 140"/>
                <a:gd name="T5" fmla="*/ 29 h 141"/>
                <a:gd name="T6" fmla="*/ 106 w 140"/>
                <a:gd name="T7" fmla="*/ 14 h 141"/>
                <a:gd name="T8" fmla="*/ 90 w 140"/>
                <a:gd name="T9" fmla="*/ 17 h 141"/>
                <a:gd name="T10" fmla="*/ 81 w 140"/>
                <a:gd name="T11" fmla="*/ 2 h 141"/>
                <a:gd name="T12" fmla="*/ 55 w 140"/>
                <a:gd name="T13" fmla="*/ 6 h 141"/>
                <a:gd name="T14" fmla="*/ 46 w 140"/>
                <a:gd name="T15" fmla="*/ 19 h 141"/>
                <a:gd name="T16" fmla="*/ 29 w 140"/>
                <a:gd name="T17" fmla="*/ 14 h 141"/>
                <a:gd name="T18" fmla="*/ 13 w 140"/>
                <a:gd name="T19" fmla="*/ 36 h 141"/>
                <a:gd name="T20" fmla="*/ 16 w 140"/>
                <a:gd name="T21" fmla="*/ 51 h 141"/>
                <a:gd name="T22" fmla="*/ 1 w 140"/>
                <a:gd name="T23" fmla="*/ 60 h 141"/>
                <a:gd name="T24" fmla="*/ 1 w 140"/>
                <a:gd name="T25" fmla="*/ 81 h 141"/>
                <a:gd name="T26" fmla="*/ 16 w 140"/>
                <a:gd name="T27" fmla="*/ 90 h 141"/>
                <a:gd name="T28" fmla="*/ 13 w 140"/>
                <a:gd name="T29" fmla="*/ 106 h 141"/>
                <a:gd name="T30" fmla="*/ 29 w 140"/>
                <a:gd name="T31" fmla="*/ 127 h 141"/>
                <a:gd name="T32" fmla="*/ 46 w 140"/>
                <a:gd name="T33" fmla="*/ 123 h 141"/>
                <a:gd name="T34" fmla="*/ 55 w 140"/>
                <a:gd name="T35" fmla="*/ 136 h 141"/>
                <a:gd name="T36" fmla="*/ 70 w 140"/>
                <a:gd name="T37" fmla="*/ 141 h 141"/>
                <a:gd name="T38" fmla="*/ 86 w 140"/>
                <a:gd name="T39" fmla="*/ 136 h 141"/>
                <a:gd name="T40" fmla="*/ 95 w 140"/>
                <a:gd name="T41" fmla="*/ 123 h 141"/>
                <a:gd name="T42" fmla="*/ 112 w 140"/>
                <a:gd name="T43" fmla="*/ 127 h 141"/>
                <a:gd name="T44" fmla="*/ 127 w 140"/>
                <a:gd name="T45" fmla="*/ 106 h 141"/>
                <a:gd name="T46" fmla="*/ 125 w 140"/>
                <a:gd name="T47" fmla="*/ 90 h 141"/>
                <a:gd name="T48" fmla="*/ 139 w 140"/>
                <a:gd name="T49" fmla="*/ 81 h 141"/>
                <a:gd name="T50" fmla="*/ 139 w 140"/>
                <a:gd name="T51" fmla="*/ 60 h 141"/>
                <a:gd name="T52" fmla="*/ 118 w 140"/>
                <a:gd name="T53" fmla="*/ 80 h 141"/>
                <a:gd name="T54" fmla="*/ 110 w 140"/>
                <a:gd name="T55" fmla="*/ 92 h 141"/>
                <a:gd name="T56" fmla="*/ 115 w 140"/>
                <a:gd name="T57" fmla="*/ 108 h 141"/>
                <a:gd name="T58" fmla="*/ 98 w 140"/>
                <a:gd name="T59" fmla="*/ 111 h 141"/>
                <a:gd name="T60" fmla="*/ 83 w 140"/>
                <a:gd name="T61" fmla="*/ 114 h 141"/>
                <a:gd name="T62" fmla="*/ 76 w 140"/>
                <a:gd name="T63" fmla="*/ 128 h 141"/>
                <a:gd name="T64" fmla="*/ 61 w 140"/>
                <a:gd name="T65" fmla="*/ 118 h 141"/>
                <a:gd name="T66" fmla="*/ 49 w 140"/>
                <a:gd name="T67" fmla="*/ 111 h 141"/>
                <a:gd name="T68" fmla="*/ 33 w 140"/>
                <a:gd name="T69" fmla="*/ 115 h 141"/>
                <a:gd name="T70" fmla="*/ 31 w 140"/>
                <a:gd name="T71" fmla="*/ 98 h 141"/>
                <a:gd name="T72" fmla="*/ 27 w 140"/>
                <a:gd name="T73" fmla="*/ 84 h 141"/>
                <a:gd name="T74" fmla="*/ 13 w 140"/>
                <a:gd name="T75" fmla="*/ 76 h 141"/>
                <a:gd name="T76" fmla="*/ 13 w 140"/>
                <a:gd name="T77" fmla="*/ 65 h 141"/>
                <a:gd name="T78" fmla="*/ 27 w 140"/>
                <a:gd name="T79" fmla="*/ 58 h 141"/>
                <a:gd name="T80" fmla="*/ 31 w 140"/>
                <a:gd name="T81" fmla="*/ 44 h 141"/>
                <a:gd name="T82" fmla="*/ 33 w 140"/>
                <a:gd name="T83" fmla="*/ 26 h 141"/>
                <a:gd name="T84" fmla="*/ 49 w 140"/>
                <a:gd name="T85" fmla="*/ 31 h 141"/>
                <a:gd name="T86" fmla="*/ 61 w 140"/>
                <a:gd name="T87" fmla="*/ 23 h 141"/>
                <a:gd name="T88" fmla="*/ 76 w 140"/>
                <a:gd name="T89" fmla="*/ 13 h 141"/>
                <a:gd name="T90" fmla="*/ 83 w 140"/>
                <a:gd name="T91" fmla="*/ 27 h 141"/>
                <a:gd name="T92" fmla="*/ 98 w 140"/>
                <a:gd name="T93" fmla="*/ 31 h 141"/>
                <a:gd name="T94" fmla="*/ 115 w 140"/>
                <a:gd name="T95" fmla="*/ 34 h 141"/>
                <a:gd name="T96" fmla="*/ 110 w 140"/>
                <a:gd name="T97" fmla="*/ 49 h 141"/>
                <a:gd name="T98" fmla="*/ 118 w 140"/>
                <a:gd name="T99" fmla="*/ 62 h 141"/>
                <a:gd name="T100" fmla="*/ 128 w 140"/>
                <a:gd name="T101"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41">
                  <a:moveTo>
                    <a:pt x="139" y="60"/>
                  </a:moveTo>
                  <a:cubicBezTo>
                    <a:pt x="139" y="58"/>
                    <a:pt x="138" y="56"/>
                    <a:pt x="136" y="55"/>
                  </a:cubicBezTo>
                  <a:cubicBezTo>
                    <a:pt x="125" y="51"/>
                    <a:pt x="125" y="51"/>
                    <a:pt x="125" y="51"/>
                  </a:cubicBezTo>
                  <a:cubicBezTo>
                    <a:pt x="124" y="50"/>
                    <a:pt x="123" y="48"/>
                    <a:pt x="122" y="46"/>
                  </a:cubicBezTo>
                  <a:cubicBezTo>
                    <a:pt x="127" y="36"/>
                    <a:pt x="127" y="36"/>
                    <a:pt x="127" y="36"/>
                  </a:cubicBezTo>
                  <a:cubicBezTo>
                    <a:pt x="128" y="34"/>
                    <a:pt x="128" y="31"/>
                    <a:pt x="127" y="29"/>
                  </a:cubicBezTo>
                  <a:cubicBezTo>
                    <a:pt x="123" y="24"/>
                    <a:pt x="117" y="19"/>
                    <a:pt x="112" y="14"/>
                  </a:cubicBezTo>
                  <a:cubicBezTo>
                    <a:pt x="110" y="13"/>
                    <a:pt x="108" y="13"/>
                    <a:pt x="106" y="14"/>
                  </a:cubicBezTo>
                  <a:cubicBezTo>
                    <a:pt x="95" y="19"/>
                    <a:pt x="95" y="19"/>
                    <a:pt x="95" y="19"/>
                  </a:cubicBezTo>
                  <a:cubicBezTo>
                    <a:pt x="93" y="18"/>
                    <a:pt x="91" y="17"/>
                    <a:pt x="90" y="17"/>
                  </a:cubicBezTo>
                  <a:cubicBezTo>
                    <a:pt x="86" y="6"/>
                    <a:pt x="86" y="6"/>
                    <a:pt x="86" y="6"/>
                  </a:cubicBezTo>
                  <a:cubicBezTo>
                    <a:pt x="85" y="4"/>
                    <a:pt x="83" y="2"/>
                    <a:pt x="81" y="2"/>
                  </a:cubicBezTo>
                  <a:cubicBezTo>
                    <a:pt x="73" y="0"/>
                    <a:pt x="67" y="0"/>
                    <a:pt x="60" y="2"/>
                  </a:cubicBezTo>
                  <a:cubicBezTo>
                    <a:pt x="58" y="2"/>
                    <a:pt x="56" y="4"/>
                    <a:pt x="55" y="6"/>
                  </a:cubicBezTo>
                  <a:cubicBezTo>
                    <a:pt x="51" y="17"/>
                    <a:pt x="51" y="17"/>
                    <a:pt x="51" y="17"/>
                  </a:cubicBezTo>
                  <a:cubicBezTo>
                    <a:pt x="49" y="17"/>
                    <a:pt x="47" y="18"/>
                    <a:pt x="46" y="19"/>
                  </a:cubicBezTo>
                  <a:cubicBezTo>
                    <a:pt x="35" y="14"/>
                    <a:pt x="35" y="14"/>
                    <a:pt x="35" y="14"/>
                  </a:cubicBezTo>
                  <a:cubicBezTo>
                    <a:pt x="33" y="13"/>
                    <a:pt x="31" y="13"/>
                    <a:pt x="29" y="14"/>
                  </a:cubicBezTo>
                  <a:cubicBezTo>
                    <a:pt x="23" y="19"/>
                    <a:pt x="18" y="24"/>
                    <a:pt x="14" y="29"/>
                  </a:cubicBezTo>
                  <a:cubicBezTo>
                    <a:pt x="13" y="31"/>
                    <a:pt x="12" y="34"/>
                    <a:pt x="13" y="36"/>
                  </a:cubicBezTo>
                  <a:cubicBezTo>
                    <a:pt x="18" y="46"/>
                    <a:pt x="18" y="46"/>
                    <a:pt x="18" y="46"/>
                  </a:cubicBezTo>
                  <a:cubicBezTo>
                    <a:pt x="18" y="48"/>
                    <a:pt x="17" y="50"/>
                    <a:pt x="16" y="51"/>
                  </a:cubicBezTo>
                  <a:cubicBezTo>
                    <a:pt x="5" y="55"/>
                    <a:pt x="5" y="55"/>
                    <a:pt x="5" y="55"/>
                  </a:cubicBezTo>
                  <a:cubicBezTo>
                    <a:pt x="3" y="56"/>
                    <a:pt x="2" y="58"/>
                    <a:pt x="1" y="60"/>
                  </a:cubicBezTo>
                  <a:cubicBezTo>
                    <a:pt x="1" y="64"/>
                    <a:pt x="0" y="67"/>
                    <a:pt x="0" y="71"/>
                  </a:cubicBezTo>
                  <a:cubicBezTo>
                    <a:pt x="0" y="74"/>
                    <a:pt x="1" y="77"/>
                    <a:pt x="1" y="81"/>
                  </a:cubicBezTo>
                  <a:cubicBezTo>
                    <a:pt x="2" y="84"/>
                    <a:pt x="3" y="85"/>
                    <a:pt x="5" y="86"/>
                  </a:cubicBezTo>
                  <a:cubicBezTo>
                    <a:pt x="16" y="90"/>
                    <a:pt x="16" y="90"/>
                    <a:pt x="16" y="90"/>
                  </a:cubicBezTo>
                  <a:cubicBezTo>
                    <a:pt x="17" y="92"/>
                    <a:pt x="18" y="94"/>
                    <a:pt x="18" y="95"/>
                  </a:cubicBezTo>
                  <a:cubicBezTo>
                    <a:pt x="13" y="106"/>
                    <a:pt x="13" y="106"/>
                    <a:pt x="13" y="106"/>
                  </a:cubicBezTo>
                  <a:cubicBezTo>
                    <a:pt x="12" y="108"/>
                    <a:pt x="13" y="110"/>
                    <a:pt x="14" y="112"/>
                  </a:cubicBezTo>
                  <a:cubicBezTo>
                    <a:pt x="18" y="118"/>
                    <a:pt x="23" y="123"/>
                    <a:pt x="29" y="127"/>
                  </a:cubicBezTo>
                  <a:cubicBezTo>
                    <a:pt x="31" y="128"/>
                    <a:pt x="33" y="129"/>
                    <a:pt x="35" y="128"/>
                  </a:cubicBezTo>
                  <a:cubicBezTo>
                    <a:pt x="46" y="123"/>
                    <a:pt x="46" y="123"/>
                    <a:pt x="46" y="123"/>
                  </a:cubicBezTo>
                  <a:cubicBezTo>
                    <a:pt x="47" y="124"/>
                    <a:pt x="49" y="124"/>
                    <a:pt x="51" y="125"/>
                  </a:cubicBezTo>
                  <a:cubicBezTo>
                    <a:pt x="55" y="136"/>
                    <a:pt x="55" y="136"/>
                    <a:pt x="55" y="136"/>
                  </a:cubicBezTo>
                  <a:cubicBezTo>
                    <a:pt x="56" y="138"/>
                    <a:pt x="58" y="140"/>
                    <a:pt x="60" y="140"/>
                  </a:cubicBezTo>
                  <a:cubicBezTo>
                    <a:pt x="64" y="140"/>
                    <a:pt x="67" y="141"/>
                    <a:pt x="70" y="141"/>
                  </a:cubicBezTo>
                  <a:cubicBezTo>
                    <a:pt x="74" y="141"/>
                    <a:pt x="77" y="140"/>
                    <a:pt x="81" y="140"/>
                  </a:cubicBezTo>
                  <a:cubicBezTo>
                    <a:pt x="83" y="140"/>
                    <a:pt x="85" y="138"/>
                    <a:pt x="86" y="136"/>
                  </a:cubicBezTo>
                  <a:cubicBezTo>
                    <a:pt x="90" y="125"/>
                    <a:pt x="90" y="125"/>
                    <a:pt x="90" y="125"/>
                  </a:cubicBezTo>
                  <a:cubicBezTo>
                    <a:pt x="91" y="124"/>
                    <a:pt x="93" y="124"/>
                    <a:pt x="95" y="123"/>
                  </a:cubicBezTo>
                  <a:cubicBezTo>
                    <a:pt x="106" y="128"/>
                    <a:pt x="106" y="128"/>
                    <a:pt x="106" y="128"/>
                  </a:cubicBezTo>
                  <a:cubicBezTo>
                    <a:pt x="108" y="129"/>
                    <a:pt x="110" y="128"/>
                    <a:pt x="112" y="127"/>
                  </a:cubicBezTo>
                  <a:cubicBezTo>
                    <a:pt x="117" y="123"/>
                    <a:pt x="123" y="118"/>
                    <a:pt x="127" y="112"/>
                  </a:cubicBezTo>
                  <a:cubicBezTo>
                    <a:pt x="128" y="110"/>
                    <a:pt x="128" y="108"/>
                    <a:pt x="127" y="106"/>
                  </a:cubicBezTo>
                  <a:cubicBezTo>
                    <a:pt x="122" y="95"/>
                    <a:pt x="122" y="95"/>
                    <a:pt x="122" y="95"/>
                  </a:cubicBezTo>
                  <a:cubicBezTo>
                    <a:pt x="123" y="94"/>
                    <a:pt x="124" y="92"/>
                    <a:pt x="125" y="90"/>
                  </a:cubicBezTo>
                  <a:cubicBezTo>
                    <a:pt x="136" y="86"/>
                    <a:pt x="136" y="86"/>
                    <a:pt x="136" y="86"/>
                  </a:cubicBezTo>
                  <a:cubicBezTo>
                    <a:pt x="138" y="85"/>
                    <a:pt x="139" y="84"/>
                    <a:pt x="139" y="81"/>
                  </a:cubicBezTo>
                  <a:cubicBezTo>
                    <a:pt x="140" y="77"/>
                    <a:pt x="140" y="74"/>
                    <a:pt x="140" y="71"/>
                  </a:cubicBezTo>
                  <a:cubicBezTo>
                    <a:pt x="140" y="67"/>
                    <a:pt x="140" y="64"/>
                    <a:pt x="139" y="60"/>
                  </a:cubicBezTo>
                  <a:close/>
                  <a:moveTo>
                    <a:pt x="128" y="76"/>
                  </a:moveTo>
                  <a:cubicBezTo>
                    <a:pt x="118" y="80"/>
                    <a:pt x="118" y="80"/>
                    <a:pt x="118" y="80"/>
                  </a:cubicBezTo>
                  <a:cubicBezTo>
                    <a:pt x="116" y="80"/>
                    <a:pt x="115" y="82"/>
                    <a:pt x="114" y="84"/>
                  </a:cubicBezTo>
                  <a:cubicBezTo>
                    <a:pt x="113" y="87"/>
                    <a:pt x="112" y="90"/>
                    <a:pt x="110" y="92"/>
                  </a:cubicBezTo>
                  <a:cubicBezTo>
                    <a:pt x="109" y="94"/>
                    <a:pt x="109" y="96"/>
                    <a:pt x="110" y="98"/>
                  </a:cubicBezTo>
                  <a:cubicBezTo>
                    <a:pt x="115" y="108"/>
                    <a:pt x="115" y="108"/>
                    <a:pt x="115" y="108"/>
                  </a:cubicBezTo>
                  <a:cubicBezTo>
                    <a:pt x="113" y="111"/>
                    <a:pt x="110" y="113"/>
                    <a:pt x="107" y="115"/>
                  </a:cubicBezTo>
                  <a:cubicBezTo>
                    <a:pt x="98" y="111"/>
                    <a:pt x="98" y="111"/>
                    <a:pt x="98" y="111"/>
                  </a:cubicBezTo>
                  <a:cubicBezTo>
                    <a:pt x="96" y="110"/>
                    <a:pt x="94" y="110"/>
                    <a:pt x="92" y="111"/>
                  </a:cubicBezTo>
                  <a:cubicBezTo>
                    <a:pt x="89" y="112"/>
                    <a:pt x="86" y="113"/>
                    <a:pt x="83" y="114"/>
                  </a:cubicBezTo>
                  <a:cubicBezTo>
                    <a:pt x="81" y="115"/>
                    <a:pt x="80" y="116"/>
                    <a:pt x="79" y="118"/>
                  </a:cubicBezTo>
                  <a:cubicBezTo>
                    <a:pt x="76" y="128"/>
                    <a:pt x="76" y="128"/>
                    <a:pt x="76" y="128"/>
                  </a:cubicBezTo>
                  <a:cubicBezTo>
                    <a:pt x="72" y="129"/>
                    <a:pt x="69" y="129"/>
                    <a:pt x="65" y="128"/>
                  </a:cubicBezTo>
                  <a:cubicBezTo>
                    <a:pt x="61" y="118"/>
                    <a:pt x="61" y="118"/>
                    <a:pt x="61" y="118"/>
                  </a:cubicBezTo>
                  <a:cubicBezTo>
                    <a:pt x="61" y="116"/>
                    <a:pt x="59" y="115"/>
                    <a:pt x="57" y="114"/>
                  </a:cubicBezTo>
                  <a:cubicBezTo>
                    <a:pt x="54" y="113"/>
                    <a:pt x="51" y="112"/>
                    <a:pt x="49" y="111"/>
                  </a:cubicBezTo>
                  <a:cubicBezTo>
                    <a:pt x="47" y="110"/>
                    <a:pt x="45" y="110"/>
                    <a:pt x="43" y="111"/>
                  </a:cubicBezTo>
                  <a:cubicBezTo>
                    <a:pt x="33" y="115"/>
                    <a:pt x="33" y="115"/>
                    <a:pt x="33" y="115"/>
                  </a:cubicBezTo>
                  <a:cubicBezTo>
                    <a:pt x="31" y="113"/>
                    <a:pt x="28" y="111"/>
                    <a:pt x="26" y="108"/>
                  </a:cubicBezTo>
                  <a:cubicBezTo>
                    <a:pt x="31" y="98"/>
                    <a:pt x="31" y="98"/>
                    <a:pt x="31" y="98"/>
                  </a:cubicBezTo>
                  <a:cubicBezTo>
                    <a:pt x="31" y="96"/>
                    <a:pt x="31" y="94"/>
                    <a:pt x="30" y="92"/>
                  </a:cubicBezTo>
                  <a:cubicBezTo>
                    <a:pt x="29" y="90"/>
                    <a:pt x="28" y="87"/>
                    <a:pt x="27" y="84"/>
                  </a:cubicBezTo>
                  <a:cubicBezTo>
                    <a:pt x="26" y="82"/>
                    <a:pt x="25" y="80"/>
                    <a:pt x="23" y="80"/>
                  </a:cubicBezTo>
                  <a:cubicBezTo>
                    <a:pt x="13" y="76"/>
                    <a:pt x="13" y="76"/>
                    <a:pt x="13" y="76"/>
                  </a:cubicBezTo>
                  <a:cubicBezTo>
                    <a:pt x="12" y="74"/>
                    <a:pt x="12" y="72"/>
                    <a:pt x="12" y="71"/>
                  </a:cubicBezTo>
                  <a:cubicBezTo>
                    <a:pt x="12" y="69"/>
                    <a:pt x="12" y="67"/>
                    <a:pt x="13" y="65"/>
                  </a:cubicBezTo>
                  <a:cubicBezTo>
                    <a:pt x="23" y="62"/>
                    <a:pt x="23" y="62"/>
                    <a:pt x="23" y="62"/>
                  </a:cubicBezTo>
                  <a:cubicBezTo>
                    <a:pt x="25" y="61"/>
                    <a:pt x="26" y="60"/>
                    <a:pt x="27" y="58"/>
                  </a:cubicBezTo>
                  <a:cubicBezTo>
                    <a:pt x="28" y="55"/>
                    <a:pt x="29" y="52"/>
                    <a:pt x="30" y="49"/>
                  </a:cubicBezTo>
                  <a:cubicBezTo>
                    <a:pt x="31" y="47"/>
                    <a:pt x="31" y="45"/>
                    <a:pt x="31" y="44"/>
                  </a:cubicBezTo>
                  <a:cubicBezTo>
                    <a:pt x="26" y="34"/>
                    <a:pt x="26" y="34"/>
                    <a:pt x="26" y="34"/>
                  </a:cubicBezTo>
                  <a:cubicBezTo>
                    <a:pt x="28" y="31"/>
                    <a:pt x="31" y="28"/>
                    <a:pt x="33" y="26"/>
                  </a:cubicBezTo>
                  <a:cubicBezTo>
                    <a:pt x="43" y="31"/>
                    <a:pt x="43" y="31"/>
                    <a:pt x="43" y="31"/>
                  </a:cubicBezTo>
                  <a:cubicBezTo>
                    <a:pt x="45" y="32"/>
                    <a:pt x="47" y="32"/>
                    <a:pt x="49" y="31"/>
                  </a:cubicBezTo>
                  <a:cubicBezTo>
                    <a:pt x="51" y="29"/>
                    <a:pt x="54" y="28"/>
                    <a:pt x="57" y="27"/>
                  </a:cubicBezTo>
                  <a:cubicBezTo>
                    <a:pt x="59" y="27"/>
                    <a:pt x="61" y="25"/>
                    <a:pt x="61" y="23"/>
                  </a:cubicBezTo>
                  <a:cubicBezTo>
                    <a:pt x="65" y="13"/>
                    <a:pt x="65" y="13"/>
                    <a:pt x="65" y="13"/>
                  </a:cubicBezTo>
                  <a:cubicBezTo>
                    <a:pt x="69" y="13"/>
                    <a:pt x="72" y="13"/>
                    <a:pt x="76" y="13"/>
                  </a:cubicBezTo>
                  <a:cubicBezTo>
                    <a:pt x="79" y="23"/>
                    <a:pt x="79" y="23"/>
                    <a:pt x="79" y="23"/>
                  </a:cubicBezTo>
                  <a:cubicBezTo>
                    <a:pt x="80" y="25"/>
                    <a:pt x="81" y="27"/>
                    <a:pt x="83" y="27"/>
                  </a:cubicBezTo>
                  <a:cubicBezTo>
                    <a:pt x="86" y="28"/>
                    <a:pt x="89" y="29"/>
                    <a:pt x="92" y="31"/>
                  </a:cubicBezTo>
                  <a:cubicBezTo>
                    <a:pt x="94" y="32"/>
                    <a:pt x="96" y="32"/>
                    <a:pt x="98" y="31"/>
                  </a:cubicBezTo>
                  <a:cubicBezTo>
                    <a:pt x="107" y="26"/>
                    <a:pt x="107" y="26"/>
                    <a:pt x="107" y="26"/>
                  </a:cubicBezTo>
                  <a:cubicBezTo>
                    <a:pt x="110" y="28"/>
                    <a:pt x="113" y="31"/>
                    <a:pt x="115" y="34"/>
                  </a:cubicBezTo>
                  <a:cubicBezTo>
                    <a:pt x="110" y="44"/>
                    <a:pt x="110" y="44"/>
                    <a:pt x="110" y="44"/>
                  </a:cubicBezTo>
                  <a:cubicBezTo>
                    <a:pt x="109" y="45"/>
                    <a:pt x="109" y="47"/>
                    <a:pt x="110" y="49"/>
                  </a:cubicBezTo>
                  <a:cubicBezTo>
                    <a:pt x="112" y="52"/>
                    <a:pt x="113" y="55"/>
                    <a:pt x="114" y="58"/>
                  </a:cubicBezTo>
                  <a:cubicBezTo>
                    <a:pt x="115" y="60"/>
                    <a:pt x="116" y="61"/>
                    <a:pt x="118" y="62"/>
                  </a:cubicBezTo>
                  <a:cubicBezTo>
                    <a:pt x="128" y="65"/>
                    <a:pt x="128" y="65"/>
                    <a:pt x="128" y="65"/>
                  </a:cubicBezTo>
                  <a:cubicBezTo>
                    <a:pt x="128" y="67"/>
                    <a:pt x="128" y="69"/>
                    <a:pt x="128" y="71"/>
                  </a:cubicBezTo>
                  <a:cubicBezTo>
                    <a:pt x="128" y="72"/>
                    <a:pt x="128" y="74"/>
                    <a:pt x="128"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96" name="Freeform 28"/>
            <p:cNvSpPr>
              <a:spLocks noEditPoints="1"/>
            </p:cNvSpPr>
            <p:nvPr/>
          </p:nvSpPr>
          <p:spPr bwMode="auto">
            <a:xfrm>
              <a:off x="63" y="62"/>
              <a:ext cx="81" cy="81"/>
            </a:xfrm>
            <a:custGeom>
              <a:avLst/>
              <a:gdLst>
                <a:gd name="T0" fmla="*/ 27 w 55"/>
                <a:gd name="T1" fmla="*/ 0 h 55"/>
                <a:gd name="T2" fmla="*/ 0 w 55"/>
                <a:gd name="T3" fmla="*/ 27 h 55"/>
                <a:gd name="T4" fmla="*/ 27 w 55"/>
                <a:gd name="T5" fmla="*/ 55 h 55"/>
                <a:gd name="T6" fmla="*/ 55 w 55"/>
                <a:gd name="T7" fmla="*/ 27 h 55"/>
                <a:gd name="T8" fmla="*/ 27 w 55"/>
                <a:gd name="T9" fmla="*/ 0 h 55"/>
                <a:gd name="T10" fmla="*/ 27 w 55"/>
                <a:gd name="T11" fmla="*/ 43 h 55"/>
                <a:gd name="T12" fmla="*/ 12 w 55"/>
                <a:gd name="T13" fmla="*/ 27 h 55"/>
                <a:gd name="T14" fmla="*/ 27 w 55"/>
                <a:gd name="T15" fmla="*/ 12 h 55"/>
                <a:gd name="T16" fmla="*/ 43 w 55"/>
                <a:gd name="T17" fmla="*/ 27 h 55"/>
                <a:gd name="T18" fmla="*/ 27 w 55"/>
                <a:gd name="T19"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2"/>
                    <a:pt x="0" y="27"/>
                  </a:cubicBezTo>
                  <a:cubicBezTo>
                    <a:pt x="0" y="43"/>
                    <a:pt x="12" y="55"/>
                    <a:pt x="27" y="55"/>
                  </a:cubicBezTo>
                  <a:cubicBezTo>
                    <a:pt x="43" y="55"/>
                    <a:pt x="55" y="43"/>
                    <a:pt x="55" y="27"/>
                  </a:cubicBezTo>
                  <a:cubicBezTo>
                    <a:pt x="55" y="12"/>
                    <a:pt x="43" y="0"/>
                    <a:pt x="27" y="0"/>
                  </a:cubicBezTo>
                  <a:close/>
                  <a:moveTo>
                    <a:pt x="27" y="43"/>
                  </a:moveTo>
                  <a:cubicBezTo>
                    <a:pt x="19" y="43"/>
                    <a:pt x="12" y="36"/>
                    <a:pt x="12" y="27"/>
                  </a:cubicBezTo>
                  <a:cubicBezTo>
                    <a:pt x="12" y="19"/>
                    <a:pt x="19" y="12"/>
                    <a:pt x="27" y="12"/>
                  </a:cubicBezTo>
                  <a:cubicBezTo>
                    <a:pt x="36" y="12"/>
                    <a:pt x="43" y="19"/>
                    <a:pt x="43" y="27"/>
                  </a:cubicBezTo>
                  <a:cubicBezTo>
                    <a:pt x="43" y="36"/>
                    <a:pt x="36" y="43"/>
                    <a:pt x="27"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 name="Group 29"/>
          <p:cNvGrpSpPr/>
          <p:nvPr/>
        </p:nvGrpSpPr>
        <p:grpSpPr bwMode="auto">
          <a:xfrm>
            <a:off x="5338007" y="2414491"/>
            <a:ext cx="219075" cy="219210"/>
            <a:chOff x="0" y="0"/>
            <a:chExt cx="205" cy="207"/>
          </a:xfrm>
          <a:solidFill>
            <a:schemeClr val="bg1"/>
          </a:solidFill>
        </p:grpSpPr>
        <p:sp>
          <p:nvSpPr>
            <p:cNvPr id="7198" name="Freeform 30"/>
            <p:cNvSpPr>
              <a:spLocks noEditPoints="1"/>
            </p:cNvSpPr>
            <p:nvPr/>
          </p:nvSpPr>
          <p:spPr bwMode="auto">
            <a:xfrm>
              <a:off x="0" y="0"/>
              <a:ext cx="205" cy="207"/>
            </a:xfrm>
            <a:custGeom>
              <a:avLst/>
              <a:gdLst>
                <a:gd name="T0" fmla="*/ 70 w 140"/>
                <a:gd name="T1" fmla="*/ 140 h 140"/>
                <a:gd name="T2" fmla="*/ 0 w 140"/>
                <a:gd name="T3" fmla="*/ 70 h 140"/>
                <a:gd name="T4" fmla="*/ 70 w 140"/>
                <a:gd name="T5" fmla="*/ 0 h 140"/>
                <a:gd name="T6" fmla="*/ 140 w 140"/>
                <a:gd name="T7" fmla="*/ 70 h 140"/>
                <a:gd name="T8" fmla="*/ 70 w 140"/>
                <a:gd name="T9" fmla="*/ 140 h 140"/>
                <a:gd name="T10" fmla="*/ 70 w 140"/>
                <a:gd name="T11" fmla="*/ 12 h 140"/>
                <a:gd name="T12" fmla="*/ 12 w 140"/>
                <a:gd name="T13" fmla="*/ 70 h 140"/>
                <a:gd name="T14" fmla="*/ 70 w 140"/>
                <a:gd name="T15" fmla="*/ 128 h 140"/>
                <a:gd name="T16" fmla="*/ 128 w 140"/>
                <a:gd name="T17" fmla="*/ 70 h 140"/>
                <a:gd name="T18" fmla="*/ 70 w 140"/>
                <a:gd name="T19" fmla="*/ 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40">
                  <a:moveTo>
                    <a:pt x="70" y="140"/>
                  </a:moveTo>
                  <a:cubicBezTo>
                    <a:pt x="32" y="140"/>
                    <a:pt x="0" y="109"/>
                    <a:pt x="0" y="70"/>
                  </a:cubicBezTo>
                  <a:cubicBezTo>
                    <a:pt x="0" y="32"/>
                    <a:pt x="32" y="0"/>
                    <a:pt x="70" y="0"/>
                  </a:cubicBezTo>
                  <a:cubicBezTo>
                    <a:pt x="109" y="0"/>
                    <a:pt x="140" y="32"/>
                    <a:pt x="140" y="70"/>
                  </a:cubicBezTo>
                  <a:cubicBezTo>
                    <a:pt x="140" y="109"/>
                    <a:pt x="109" y="140"/>
                    <a:pt x="70" y="140"/>
                  </a:cubicBezTo>
                  <a:close/>
                  <a:moveTo>
                    <a:pt x="70" y="12"/>
                  </a:moveTo>
                  <a:cubicBezTo>
                    <a:pt x="38" y="12"/>
                    <a:pt x="12" y="38"/>
                    <a:pt x="12" y="70"/>
                  </a:cubicBezTo>
                  <a:cubicBezTo>
                    <a:pt x="12" y="102"/>
                    <a:pt x="38" y="128"/>
                    <a:pt x="70" y="128"/>
                  </a:cubicBezTo>
                  <a:cubicBezTo>
                    <a:pt x="102" y="128"/>
                    <a:pt x="128" y="102"/>
                    <a:pt x="128" y="70"/>
                  </a:cubicBezTo>
                  <a:cubicBezTo>
                    <a:pt x="128" y="38"/>
                    <a:pt x="102" y="12"/>
                    <a:pt x="7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99" name="Freeform 31"/>
            <p:cNvSpPr/>
            <p:nvPr/>
          </p:nvSpPr>
          <p:spPr bwMode="auto">
            <a:xfrm>
              <a:off x="94" y="40"/>
              <a:ext cx="63" cy="72"/>
            </a:xfrm>
            <a:custGeom>
              <a:avLst/>
              <a:gdLst>
                <a:gd name="T0" fmla="*/ 37 w 43"/>
                <a:gd name="T1" fmla="*/ 49 h 49"/>
                <a:gd name="T2" fmla="*/ 6 w 43"/>
                <a:gd name="T3" fmla="*/ 49 h 49"/>
                <a:gd name="T4" fmla="*/ 0 w 43"/>
                <a:gd name="T5" fmla="*/ 43 h 49"/>
                <a:gd name="T6" fmla="*/ 0 w 43"/>
                <a:gd name="T7" fmla="*/ 6 h 49"/>
                <a:gd name="T8" fmla="*/ 6 w 43"/>
                <a:gd name="T9" fmla="*/ 0 h 49"/>
                <a:gd name="T10" fmla="*/ 12 w 43"/>
                <a:gd name="T11" fmla="*/ 6 h 49"/>
                <a:gd name="T12" fmla="*/ 12 w 43"/>
                <a:gd name="T13" fmla="*/ 37 h 49"/>
                <a:gd name="T14" fmla="*/ 37 w 43"/>
                <a:gd name="T15" fmla="*/ 37 h 49"/>
                <a:gd name="T16" fmla="*/ 43 w 43"/>
                <a:gd name="T17" fmla="*/ 43 h 49"/>
                <a:gd name="T18" fmla="*/ 37 w 43"/>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9">
                  <a:moveTo>
                    <a:pt x="37" y="49"/>
                  </a:moveTo>
                  <a:cubicBezTo>
                    <a:pt x="6" y="49"/>
                    <a:pt x="6" y="49"/>
                    <a:pt x="6" y="49"/>
                  </a:cubicBezTo>
                  <a:cubicBezTo>
                    <a:pt x="3" y="49"/>
                    <a:pt x="0" y="46"/>
                    <a:pt x="0" y="43"/>
                  </a:cubicBezTo>
                  <a:cubicBezTo>
                    <a:pt x="0" y="6"/>
                    <a:pt x="0" y="6"/>
                    <a:pt x="0" y="6"/>
                  </a:cubicBezTo>
                  <a:cubicBezTo>
                    <a:pt x="0" y="3"/>
                    <a:pt x="3" y="0"/>
                    <a:pt x="6" y="0"/>
                  </a:cubicBezTo>
                  <a:cubicBezTo>
                    <a:pt x="10" y="0"/>
                    <a:pt x="12" y="3"/>
                    <a:pt x="12" y="6"/>
                  </a:cubicBezTo>
                  <a:cubicBezTo>
                    <a:pt x="12" y="37"/>
                    <a:pt x="12" y="37"/>
                    <a:pt x="12" y="37"/>
                  </a:cubicBezTo>
                  <a:cubicBezTo>
                    <a:pt x="37" y="37"/>
                    <a:pt x="37" y="37"/>
                    <a:pt x="37" y="37"/>
                  </a:cubicBezTo>
                  <a:cubicBezTo>
                    <a:pt x="40" y="37"/>
                    <a:pt x="43" y="40"/>
                    <a:pt x="43" y="43"/>
                  </a:cubicBezTo>
                  <a:cubicBezTo>
                    <a:pt x="43" y="46"/>
                    <a:pt x="40" y="49"/>
                    <a:pt x="3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7200" name="Rectangle 32"/>
          <p:cNvSpPr>
            <a:spLocks noChangeArrowheads="1"/>
          </p:cNvSpPr>
          <p:nvPr/>
        </p:nvSpPr>
        <p:spPr bwMode="auto">
          <a:xfrm>
            <a:off x="4463814" y="1615485"/>
            <a:ext cx="33845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01" name="Rectangle 33"/>
          <p:cNvSpPr>
            <a:spLocks noChangeArrowheads="1"/>
          </p:cNvSpPr>
          <p:nvPr/>
        </p:nvSpPr>
        <p:spPr bwMode="auto">
          <a:xfrm>
            <a:off x="4463814" y="2384310"/>
            <a:ext cx="33845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02" name="Rectangle 34"/>
          <p:cNvSpPr>
            <a:spLocks noChangeArrowheads="1"/>
          </p:cNvSpPr>
          <p:nvPr/>
        </p:nvSpPr>
        <p:spPr bwMode="auto">
          <a:xfrm>
            <a:off x="4463814" y="3165842"/>
            <a:ext cx="33845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03" name="Rectangle 35"/>
          <p:cNvSpPr>
            <a:spLocks noChangeArrowheads="1"/>
          </p:cNvSpPr>
          <p:nvPr/>
        </p:nvSpPr>
        <p:spPr bwMode="auto">
          <a:xfrm>
            <a:off x="4463814" y="3953728"/>
            <a:ext cx="33845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09" name="Line 41"/>
          <p:cNvSpPr>
            <a:spLocks noChangeShapeType="1"/>
          </p:cNvSpPr>
          <p:nvPr/>
        </p:nvSpPr>
        <p:spPr bwMode="auto">
          <a:xfrm>
            <a:off x="4847468" y="1544003"/>
            <a:ext cx="0" cy="2736952"/>
          </a:xfrm>
          <a:prstGeom prst="line">
            <a:avLst/>
          </a:prstGeom>
          <a:noFill/>
          <a:ln w="12700" cmpd="sng">
            <a:solidFill>
              <a:schemeClr val="accent1"/>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300" fill="hold"/>
                                        <p:tgtEl>
                                          <p:spTgt spid="7174"/>
                                        </p:tgtEl>
                                        <p:attrNameLst>
                                          <p:attrName>ppt_w</p:attrName>
                                        </p:attrNameLst>
                                      </p:cBhvr>
                                      <p:tavLst>
                                        <p:tav tm="0">
                                          <p:val>
                                            <p:fltVal val="0"/>
                                          </p:val>
                                        </p:tav>
                                        <p:tav tm="100000">
                                          <p:val>
                                            <p:strVal val="#ppt_w"/>
                                          </p:val>
                                        </p:tav>
                                      </p:tavLst>
                                    </p:anim>
                                    <p:anim calcmode="lin" valueType="num">
                                      <p:cBhvr>
                                        <p:cTn id="8" dur="300" fill="hold"/>
                                        <p:tgtEl>
                                          <p:spTgt spid="7174"/>
                                        </p:tgtEl>
                                        <p:attrNameLst>
                                          <p:attrName>ppt_h</p:attrName>
                                        </p:attrNameLst>
                                      </p:cBhvr>
                                      <p:tavLst>
                                        <p:tav tm="0">
                                          <p:val>
                                            <p:fltVal val="0"/>
                                          </p:val>
                                        </p:tav>
                                        <p:tav tm="100000">
                                          <p:val>
                                            <p:strVal val="#ppt_h"/>
                                          </p:val>
                                        </p:tav>
                                      </p:tavLst>
                                    </p:anim>
                                    <p:animEffect transition="in" filter="fade">
                                      <p:cBhvr>
                                        <p:cTn id="9" dur="300"/>
                                        <p:tgtEl>
                                          <p:spTgt spid="7174"/>
                                        </p:tgtEl>
                                      </p:cBhvr>
                                    </p:animEffect>
                                  </p:childTnLst>
                                </p:cTn>
                              </p:par>
                              <p:par>
                                <p:cTn id="10" presetID="6" presetClass="emph" presetSubtype="0" autoRev="1" fill="hold" grpId="1" nodeType="withEffect">
                                  <p:stCondLst>
                                    <p:cond delay="300"/>
                                  </p:stCondLst>
                                  <p:childTnLst>
                                    <p:animScale>
                                      <p:cBhvr>
                                        <p:cTn id="11" dur="150" fill="hold"/>
                                        <p:tgtEl>
                                          <p:spTgt spid="7174"/>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7178"/>
                                        </p:tgtEl>
                                        <p:attrNameLst>
                                          <p:attrName>style.visibility</p:attrName>
                                        </p:attrNameLst>
                                      </p:cBhvr>
                                      <p:to>
                                        <p:strVal val="visible"/>
                                      </p:to>
                                    </p:set>
                                    <p:anim calcmode="lin" valueType="num">
                                      <p:cBhvr>
                                        <p:cTn id="14" dur="300" fill="hold"/>
                                        <p:tgtEl>
                                          <p:spTgt spid="7178"/>
                                        </p:tgtEl>
                                        <p:attrNameLst>
                                          <p:attrName>ppt_w</p:attrName>
                                        </p:attrNameLst>
                                      </p:cBhvr>
                                      <p:tavLst>
                                        <p:tav tm="0">
                                          <p:val>
                                            <p:fltVal val="0"/>
                                          </p:val>
                                        </p:tav>
                                        <p:tav tm="100000">
                                          <p:val>
                                            <p:strVal val="#ppt_w"/>
                                          </p:val>
                                        </p:tav>
                                      </p:tavLst>
                                    </p:anim>
                                    <p:anim calcmode="lin" valueType="num">
                                      <p:cBhvr>
                                        <p:cTn id="15" dur="300" fill="hold"/>
                                        <p:tgtEl>
                                          <p:spTgt spid="7178"/>
                                        </p:tgtEl>
                                        <p:attrNameLst>
                                          <p:attrName>ppt_h</p:attrName>
                                        </p:attrNameLst>
                                      </p:cBhvr>
                                      <p:tavLst>
                                        <p:tav tm="0">
                                          <p:val>
                                            <p:fltVal val="0"/>
                                          </p:val>
                                        </p:tav>
                                        <p:tav tm="100000">
                                          <p:val>
                                            <p:strVal val="#ppt_h"/>
                                          </p:val>
                                        </p:tav>
                                      </p:tavLst>
                                    </p:anim>
                                    <p:animEffect transition="in" filter="fade">
                                      <p:cBhvr>
                                        <p:cTn id="16" dur="300"/>
                                        <p:tgtEl>
                                          <p:spTgt spid="7178"/>
                                        </p:tgtEl>
                                      </p:cBhvr>
                                    </p:animEffect>
                                  </p:childTnLst>
                                </p:cTn>
                              </p:par>
                              <p:par>
                                <p:cTn id="17" presetID="6" presetClass="emph" presetSubtype="0" autoRev="1" fill="hold" grpId="1" nodeType="withEffect">
                                  <p:stCondLst>
                                    <p:cond delay="400"/>
                                  </p:stCondLst>
                                  <p:childTnLst>
                                    <p:animScale>
                                      <p:cBhvr>
                                        <p:cTn id="18" dur="150" fill="hold"/>
                                        <p:tgtEl>
                                          <p:spTgt spid="7178"/>
                                        </p:tgtEl>
                                      </p:cBhvr>
                                      <p:by x="110000" y="110000"/>
                                    </p:animScale>
                                  </p:childTnLst>
                                </p:cTn>
                              </p:par>
                              <p:par>
                                <p:cTn id="19" presetID="53" presetClass="entr" presetSubtype="16" fill="hold" grpId="0" nodeType="withEffect">
                                  <p:stCondLst>
                                    <p:cond delay="400"/>
                                  </p:stCondLst>
                                  <p:childTnLst>
                                    <p:set>
                                      <p:cBhvr>
                                        <p:cTn id="20" dur="1" fill="hold">
                                          <p:stCondLst>
                                            <p:cond delay="0"/>
                                          </p:stCondLst>
                                        </p:cTn>
                                        <p:tgtEl>
                                          <p:spTgt spid="7170"/>
                                        </p:tgtEl>
                                        <p:attrNameLst>
                                          <p:attrName>style.visibility</p:attrName>
                                        </p:attrNameLst>
                                      </p:cBhvr>
                                      <p:to>
                                        <p:strVal val="visible"/>
                                      </p:to>
                                    </p:set>
                                    <p:anim calcmode="lin" valueType="num">
                                      <p:cBhvr>
                                        <p:cTn id="21" dur="300" fill="hold"/>
                                        <p:tgtEl>
                                          <p:spTgt spid="7170"/>
                                        </p:tgtEl>
                                        <p:attrNameLst>
                                          <p:attrName>ppt_w</p:attrName>
                                        </p:attrNameLst>
                                      </p:cBhvr>
                                      <p:tavLst>
                                        <p:tav tm="0">
                                          <p:val>
                                            <p:fltVal val="0"/>
                                          </p:val>
                                        </p:tav>
                                        <p:tav tm="100000">
                                          <p:val>
                                            <p:strVal val="#ppt_w"/>
                                          </p:val>
                                        </p:tav>
                                      </p:tavLst>
                                    </p:anim>
                                    <p:anim calcmode="lin" valueType="num">
                                      <p:cBhvr>
                                        <p:cTn id="22" dur="300" fill="hold"/>
                                        <p:tgtEl>
                                          <p:spTgt spid="7170"/>
                                        </p:tgtEl>
                                        <p:attrNameLst>
                                          <p:attrName>ppt_h</p:attrName>
                                        </p:attrNameLst>
                                      </p:cBhvr>
                                      <p:tavLst>
                                        <p:tav tm="0">
                                          <p:val>
                                            <p:fltVal val="0"/>
                                          </p:val>
                                        </p:tav>
                                        <p:tav tm="100000">
                                          <p:val>
                                            <p:strVal val="#ppt_h"/>
                                          </p:val>
                                        </p:tav>
                                      </p:tavLst>
                                    </p:anim>
                                    <p:animEffect transition="in" filter="fade">
                                      <p:cBhvr>
                                        <p:cTn id="23" dur="300"/>
                                        <p:tgtEl>
                                          <p:spTgt spid="7170"/>
                                        </p:tgtEl>
                                      </p:cBhvr>
                                    </p:animEffect>
                                  </p:childTnLst>
                                </p:cTn>
                              </p:par>
                              <p:par>
                                <p:cTn id="24" presetID="6" presetClass="emph" presetSubtype="0" autoRev="1" fill="hold" grpId="1" nodeType="withEffect">
                                  <p:stCondLst>
                                    <p:cond delay="700"/>
                                  </p:stCondLst>
                                  <p:childTnLst>
                                    <p:animScale>
                                      <p:cBhvr>
                                        <p:cTn id="25" dur="150" fill="hold"/>
                                        <p:tgtEl>
                                          <p:spTgt spid="7170"/>
                                        </p:tgtEl>
                                      </p:cBhvr>
                                      <p:by x="110000" y="110000"/>
                                    </p:animScale>
                                  </p:childTnLst>
                                </p:cTn>
                              </p:par>
                              <p:par>
                                <p:cTn id="26" presetID="53" presetClass="entr" presetSubtype="16" fill="hold" grpId="0" nodeType="withEffect">
                                  <p:stCondLst>
                                    <p:cond delay="500"/>
                                  </p:stCondLst>
                                  <p:childTnLst>
                                    <p:set>
                                      <p:cBhvr>
                                        <p:cTn id="27" dur="1" fill="hold">
                                          <p:stCondLst>
                                            <p:cond delay="0"/>
                                          </p:stCondLst>
                                        </p:cTn>
                                        <p:tgtEl>
                                          <p:spTgt spid="7182"/>
                                        </p:tgtEl>
                                        <p:attrNameLst>
                                          <p:attrName>style.visibility</p:attrName>
                                        </p:attrNameLst>
                                      </p:cBhvr>
                                      <p:to>
                                        <p:strVal val="visible"/>
                                      </p:to>
                                    </p:set>
                                    <p:anim calcmode="lin" valueType="num">
                                      <p:cBhvr>
                                        <p:cTn id="28" dur="300" fill="hold"/>
                                        <p:tgtEl>
                                          <p:spTgt spid="7182"/>
                                        </p:tgtEl>
                                        <p:attrNameLst>
                                          <p:attrName>ppt_w</p:attrName>
                                        </p:attrNameLst>
                                      </p:cBhvr>
                                      <p:tavLst>
                                        <p:tav tm="0">
                                          <p:val>
                                            <p:fltVal val="0"/>
                                          </p:val>
                                        </p:tav>
                                        <p:tav tm="100000">
                                          <p:val>
                                            <p:strVal val="#ppt_w"/>
                                          </p:val>
                                        </p:tav>
                                      </p:tavLst>
                                    </p:anim>
                                    <p:anim calcmode="lin" valueType="num">
                                      <p:cBhvr>
                                        <p:cTn id="29" dur="300" fill="hold"/>
                                        <p:tgtEl>
                                          <p:spTgt spid="7182"/>
                                        </p:tgtEl>
                                        <p:attrNameLst>
                                          <p:attrName>ppt_h</p:attrName>
                                        </p:attrNameLst>
                                      </p:cBhvr>
                                      <p:tavLst>
                                        <p:tav tm="0">
                                          <p:val>
                                            <p:fltVal val="0"/>
                                          </p:val>
                                        </p:tav>
                                        <p:tav tm="100000">
                                          <p:val>
                                            <p:strVal val="#ppt_h"/>
                                          </p:val>
                                        </p:tav>
                                      </p:tavLst>
                                    </p:anim>
                                    <p:animEffect transition="in" filter="fade">
                                      <p:cBhvr>
                                        <p:cTn id="30" dur="300"/>
                                        <p:tgtEl>
                                          <p:spTgt spid="7182"/>
                                        </p:tgtEl>
                                      </p:cBhvr>
                                    </p:animEffect>
                                  </p:childTnLst>
                                </p:cTn>
                              </p:par>
                              <p:par>
                                <p:cTn id="31" presetID="6" presetClass="emph" presetSubtype="0" autoRev="1" fill="hold" grpId="1" nodeType="withEffect">
                                  <p:stCondLst>
                                    <p:cond delay="800"/>
                                  </p:stCondLst>
                                  <p:childTnLst>
                                    <p:animScale>
                                      <p:cBhvr>
                                        <p:cTn id="32" dur="150" fill="hold"/>
                                        <p:tgtEl>
                                          <p:spTgt spid="7182"/>
                                        </p:tgtEl>
                                      </p:cBhvr>
                                      <p:by x="110000" y="110000"/>
                                    </p:animScale>
                                  </p:childTnLst>
                                </p:cTn>
                              </p:par>
                              <p:par>
                                <p:cTn id="33" presetID="53" presetClass="entr" presetSubtype="16" fill="hold" grpId="0" nodeType="withEffect">
                                  <p:stCondLst>
                                    <p:cond delay="200"/>
                                  </p:stCondLst>
                                  <p:childTnLst>
                                    <p:set>
                                      <p:cBhvr>
                                        <p:cTn id="34" dur="1" fill="hold">
                                          <p:stCondLst>
                                            <p:cond delay="0"/>
                                          </p:stCondLst>
                                        </p:cTn>
                                        <p:tgtEl>
                                          <p:spTgt spid="7175"/>
                                        </p:tgtEl>
                                        <p:attrNameLst>
                                          <p:attrName>style.visibility</p:attrName>
                                        </p:attrNameLst>
                                      </p:cBhvr>
                                      <p:to>
                                        <p:strVal val="visible"/>
                                      </p:to>
                                    </p:set>
                                    <p:anim calcmode="lin" valueType="num">
                                      <p:cBhvr>
                                        <p:cTn id="35" dur="300" fill="hold"/>
                                        <p:tgtEl>
                                          <p:spTgt spid="7175"/>
                                        </p:tgtEl>
                                        <p:attrNameLst>
                                          <p:attrName>ppt_w</p:attrName>
                                        </p:attrNameLst>
                                      </p:cBhvr>
                                      <p:tavLst>
                                        <p:tav tm="0">
                                          <p:val>
                                            <p:fltVal val="0"/>
                                          </p:val>
                                        </p:tav>
                                        <p:tav tm="100000">
                                          <p:val>
                                            <p:strVal val="#ppt_w"/>
                                          </p:val>
                                        </p:tav>
                                      </p:tavLst>
                                    </p:anim>
                                    <p:anim calcmode="lin" valueType="num">
                                      <p:cBhvr>
                                        <p:cTn id="36" dur="300" fill="hold"/>
                                        <p:tgtEl>
                                          <p:spTgt spid="7175"/>
                                        </p:tgtEl>
                                        <p:attrNameLst>
                                          <p:attrName>ppt_h</p:attrName>
                                        </p:attrNameLst>
                                      </p:cBhvr>
                                      <p:tavLst>
                                        <p:tav tm="0">
                                          <p:val>
                                            <p:fltVal val="0"/>
                                          </p:val>
                                        </p:tav>
                                        <p:tav tm="100000">
                                          <p:val>
                                            <p:strVal val="#ppt_h"/>
                                          </p:val>
                                        </p:tav>
                                      </p:tavLst>
                                    </p:anim>
                                    <p:animEffect transition="in" filter="fade">
                                      <p:cBhvr>
                                        <p:cTn id="37" dur="300"/>
                                        <p:tgtEl>
                                          <p:spTgt spid="7175"/>
                                        </p:tgtEl>
                                      </p:cBhvr>
                                    </p:animEffect>
                                  </p:childTnLst>
                                </p:cTn>
                              </p:par>
                              <p:par>
                                <p:cTn id="38" presetID="6" presetClass="emph" presetSubtype="0" autoRev="1" fill="hold" grpId="1" nodeType="withEffect">
                                  <p:stCondLst>
                                    <p:cond delay="500"/>
                                  </p:stCondLst>
                                  <p:childTnLst>
                                    <p:animScale>
                                      <p:cBhvr>
                                        <p:cTn id="39" dur="150" fill="hold"/>
                                        <p:tgtEl>
                                          <p:spTgt spid="7175"/>
                                        </p:tgtEl>
                                      </p:cBhvr>
                                      <p:by x="110000" y="110000"/>
                                    </p:animScale>
                                  </p:childTnLst>
                                </p:cTn>
                              </p:par>
                              <p:par>
                                <p:cTn id="40" presetID="53" presetClass="entr" presetSubtype="16" fill="hold" grpId="0" nodeType="withEffect">
                                  <p:stCondLst>
                                    <p:cond delay="300"/>
                                  </p:stCondLst>
                                  <p:childTnLst>
                                    <p:set>
                                      <p:cBhvr>
                                        <p:cTn id="41" dur="1" fill="hold">
                                          <p:stCondLst>
                                            <p:cond delay="0"/>
                                          </p:stCondLst>
                                        </p:cTn>
                                        <p:tgtEl>
                                          <p:spTgt spid="7179"/>
                                        </p:tgtEl>
                                        <p:attrNameLst>
                                          <p:attrName>style.visibility</p:attrName>
                                        </p:attrNameLst>
                                      </p:cBhvr>
                                      <p:to>
                                        <p:strVal val="visible"/>
                                      </p:to>
                                    </p:set>
                                    <p:anim calcmode="lin" valueType="num">
                                      <p:cBhvr>
                                        <p:cTn id="42" dur="300" fill="hold"/>
                                        <p:tgtEl>
                                          <p:spTgt spid="7179"/>
                                        </p:tgtEl>
                                        <p:attrNameLst>
                                          <p:attrName>ppt_w</p:attrName>
                                        </p:attrNameLst>
                                      </p:cBhvr>
                                      <p:tavLst>
                                        <p:tav tm="0">
                                          <p:val>
                                            <p:fltVal val="0"/>
                                          </p:val>
                                        </p:tav>
                                        <p:tav tm="100000">
                                          <p:val>
                                            <p:strVal val="#ppt_w"/>
                                          </p:val>
                                        </p:tav>
                                      </p:tavLst>
                                    </p:anim>
                                    <p:anim calcmode="lin" valueType="num">
                                      <p:cBhvr>
                                        <p:cTn id="43" dur="300" fill="hold"/>
                                        <p:tgtEl>
                                          <p:spTgt spid="7179"/>
                                        </p:tgtEl>
                                        <p:attrNameLst>
                                          <p:attrName>ppt_h</p:attrName>
                                        </p:attrNameLst>
                                      </p:cBhvr>
                                      <p:tavLst>
                                        <p:tav tm="0">
                                          <p:val>
                                            <p:fltVal val="0"/>
                                          </p:val>
                                        </p:tav>
                                        <p:tav tm="100000">
                                          <p:val>
                                            <p:strVal val="#ppt_h"/>
                                          </p:val>
                                        </p:tav>
                                      </p:tavLst>
                                    </p:anim>
                                    <p:animEffect transition="in" filter="fade">
                                      <p:cBhvr>
                                        <p:cTn id="44" dur="300"/>
                                        <p:tgtEl>
                                          <p:spTgt spid="7179"/>
                                        </p:tgtEl>
                                      </p:cBhvr>
                                    </p:animEffect>
                                  </p:childTnLst>
                                </p:cTn>
                              </p:par>
                              <p:par>
                                <p:cTn id="45" presetID="6" presetClass="emph" presetSubtype="0" autoRev="1" fill="hold" grpId="1" nodeType="withEffect">
                                  <p:stCondLst>
                                    <p:cond delay="600"/>
                                  </p:stCondLst>
                                  <p:childTnLst>
                                    <p:animScale>
                                      <p:cBhvr>
                                        <p:cTn id="46" dur="150" fill="hold"/>
                                        <p:tgtEl>
                                          <p:spTgt spid="7179"/>
                                        </p:tgtEl>
                                      </p:cBhvr>
                                      <p:by x="110000" y="110000"/>
                                    </p:animScale>
                                  </p:childTnLst>
                                </p:cTn>
                              </p:par>
                              <p:par>
                                <p:cTn id="47" presetID="53" presetClass="entr" presetSubtype="16" fill="hold" grpId="0" nodeType="withEffect">
                                  <p:stCondLst>
                                    <p:cond delay="600"/>
                                  </p:stCondLst>
                                  <p:childTnLst>
                                    <p:set>
                                      <p:cBhvr>
                                        <p:cTn id="48" dur="1" fill="hold">
                                          <p:stCondLst>
                                            <p:cond delay="0"/>
                                          </p:stCondLst>
                                        </p:cTn>
                                        <p:tgtEl>
                                          <p:spTgt spid="7171"/>
                                        </p:tgtEl>
                                        <p:attrNameLst>
                                          <p:attrName>style.visibility</p:attrName>
                                        </p:attrNameLst>
                                      </p:cBhvr>
                                      <p:to>
                                        <p:strVal val="visible"/>
                                      </p:to>
                                    </p:set>
                                    <p:anim calcmode="lin" valueType="num">
                                      <p:cBhvr>
                                        <p:cTn id="49" dur="300" fill="hold"/>
                                        <p:tgtEl>
                                          <p:spTgt spid="7171"/>
                                        </p:tgtEl>
                                        <p:attrNameLst>
                                          <p:attrName>ppt_w</p:attrName>
                                        </p:attrNameLst>
                                      </p:cBhvr>
                                      <p:tavLst>
                                        <p:tav tm="0">
                                          <p:val>
                                            <p:fltVal val="0"/>
                                          </p:val>
                                        </p:tav>
                                        <p:tav tm="100000">
                                          <p:val>
                                            <p:strVal val="#ppt_w"/>
                                          </p:val>
                                        </p:tav>
                                      </p:tavLst>
                                    </p:anim>
                                    <p:anim calcmode="lin" valueType="num">
                                      <p:cBhvr>
                                        <p:cTn id="50" dur="300" fill="hold"/>
                                        <p:tgtEl>
                                          <p:spTgt spid="7171"/>
                                        </p:tgtEl>
                                        <p:attrNameLst>
                                          <p:attrName>ppt_h</p:attrName>
                                        </p:attrNameLst>
                                      </p:cBhvr>
                                      <p:tavLst>
                                        <p:tav tm="0">
                                          <p:val>
                                            <p:fltVal val="0"/>
                                          </p:val>
                                        </p:tav>
                                        <p:tav tm="100000">
                                          <p:val>
                                            <p:strVal val="#ppt_h"/>
                                          </p:val>
                                        </p:tav>
                                      </p:tavLst>
                                    </p:anim>
                                    <p:animEffect transition="in" filter="fade">
                                      <p:cBhvr>
                                        <p:cTn id="51" dur="300"/>
                                        <p:tgtEl>
                                          <p:spTgt spid="7171"/>
                                        </p:tgtEl>
                                      </p:cBhvr>
                                    </p:animEffect>
                                  </p:childTnLst>
                                </p:cTn>
                              </p:par>
                              <p:par>
                                <p:cTn id="52" presetID="6" presetClass="emph" presetSubtype="0" autoRev="1" fill="hold" grpId="1" nodeType="withEffect">
                                  <p:stCondLst>
                                    <p:cond delay="900"/>
                                  </p:stCondLst>
                                  <p:childTnLst>
                                    <p:animScale>
                                      <p:cBhvr>
                                        <p:cTn id="53" dur="150" fill="hold"/>
                                        <p:tgtEl>
                                          <p:spTgt spid="7171"/>
                                        </p:tgtEl>
                                      </p:cBhvr>
                                      <p:by x="110000" y="110000"/>
                                    </p:animScale>
                                  </p:childTnLst>
                                </p:cTn>
                              </p:par>
                              <p:par>
                                <p:cTn id="54" presetID="53" presetClass="entr" presetSubtype="16" fill="hold" grpId="0" nodeType="withEffect">
                                  <p:stCondLst>
                                    <p:cond delay="700"/>
                                  </p:stCondLst>
                                  <p:childTnLst>
                                    <p:set>
                                      <p:cBhvr>
                                        <p:cTn id="55" dur="1" fill="hold">
                                          <p:stCondLst>
                                            <p:cond delay="0"/>
                                          </p:stCondLst>
                                        </p:cTn>
                                        <p:tgtEl>
                                          <p:spTgt spid="7183"/>
                                        </p:tgtEl>
                                        <p:attrNameLst>
                                          <p:attrName>style.visibility</p:attrName>
                                        </p:attrNameLst>
                                      </p:cBhvr>
                                      <p:to>
                                        <p:strVal val="visible"/>
                                      </p:to>
                                    </p:set>
                                    <p:anim calcmode="lin" valueType="num">
                                      <p:cBhvr>
                                        <p:cTn id="56" dur="300" fill="hold"/>
                                        <p:tgtEl>
                                          <p:spTgt spid="7183"/>
                                        </p:tgtEl>
                                        <p:attrNameLst>
                                          <p:attrName>ppt_w</p:attrName>
                                        </p:attrNameLst>
                                      </p:cBhvr>
                                      <p:tavLst>
                                        <p:tav tm="0">
                                          <p:val>
                                            <p:fltVal val="0"/>
                                          </p:val>
                                        </p:tav>
                                        <p:tav tm="100000">
                                          <p:val>
                                            <p:strVal val="#ppt_w"/>
                                          </p:val>
                                        </p:tav>
                                      </p:tavLst>
                                    </p:anim>
                                    <p:anim calcmode="lin" valueType="num">
                                      <p:cBhvr>
                                        <p:cTn id="57" dur="300" fill="hold"/>
                                        <p:tgtEl>
                                          <p:spTgt spid="7183"/>
                                        </p:tgtEl>
                                        <p:attrNameLst>
                                          <p:attrName>ppt_h</p:attrName>
                                        </p:attrNameLst>
                                      </p:cBhvr>
                                      <p:tavLst>
                                        <p:tav tm="0">
                                          <p:val>
                                            <p:fltVal val="0"/>
                                          </p:val>
                                        </p:tav>
                                        <p:tav tm="100000">
                                          <p:val>
                                            <p:strVal val="#ppt_h"/>
                                          </p:val>
                                        </p:tav>
                                      </p:tavLst>
                                    </p:anim>
                                    <p:animEffect transition="in" filter="fade">
                                      <p:cBhvr>
                                        <p:cTn id="58" dur="300"/>
                                        <p:tgtEl>
                                          <p:spTgt spid="7183"/>
                                        </p:tgtEl>
                                      </p:cBhvr>
                                    </p:animEffect>
                                  </p:childTnLst>
                                </p:cTn>
                              </p:par>
                              <p:par>
                                <p:cTn id="59" presetID="6" presetClass="emph" presetSubtype="0" autoRev="1" fill="hold" grpId="1" nodeType="withEffect">
                                  <p:stCondLst>
                                    <p:cond delay="1000"/>
                                  </p:stCondLst>
                                  <p:childTnLst>
                                    <p:animScale>
                                      <p:cBhvr>
                                        <p:cTn id="60" dur="150" fill="hold"/>
                                        <p:tgtEl>
                                          <p:spTgt spid="7183"/>
                                        </p:tgtEl>
                                      </p:cBhvr>
                                      <p:by x="110000" y="110000"/>
                                    </p:animScale>
                                  </p:childTnLst>
                                </p:cTn>
                              </p:par>
                              <p:par>
                                <p:cTn id="61" presetID="53" presetClass="entr" presetSubtype="16" fill="hold" grpId="0" nodeType="withEffect">
                                  <p:stCondLst>
                                    <p:cond delay="400"/>
                                  </p:stCondLst>
                                  <p:childTnLst>
                                    <p:set>
                                      <p:cBhvr>
                                        <p:cTn id="62" dur="1" fill="hold">
                                          <p:stCondLst>
                                            <p:cond delay="0"/>
                                          </p:stCondLst>
                                        </p:cTn>
                                        <p:tgtEl>
                                          <p:spTgt spid="7176"/>
                                        </p:tgtEl>
                                        <p:attrNameLst>
                                          <p:attrName>style.visibility</p:attrName>
                                        </p:attrNameLst>
                                      </p:cBhvr>
                                      <p:to>
                                        <p:strVal val="visible"/>
                                      </p:to>
                                    </p:set>
                                    <p:anim calcmode="lin" valueType="num">
                                      <p:cBhvr>
                                        <p:cTn id="63" dur="300" fill="hold"/>
                                        <p:tgtEl>
                                          <p:spTgt spid="7176"/>
                                        </p:tgtEl>
                                        <p:attrNameLst>
                                          <p:attrName>ppt_w</p:attrName>
                                        </p:attrNameLst>
                                      </p:cBhvr>
                                      <p:tavLst>
                                        <p:tav tm="0">
                                          <p:val>
                                            <p:fltVal val="0"/>
                                          </p:val>
                                        </p:tav>
                                        <p:tav tm="100000">
                                          <p:val>
                                            <p:strVal val="#ppt_w"/>
                                          </p:val>
                                        </p:tav>
                                      </p:tavLst>
                                    </p:anim>
                                    <p:anim calcmode="lin" valueType="num">
                                      <p:cBhvr>
                                        <p:cTn id="64" dur="300" fill="hold"/>
                                        <p:tgtEl>
                                          <p:spTgt spid="7176"/>
                                        </p:tgtEl>
                                        <p:attrNameLst>
                                          <p:attrName>ppt_h</p:attrName>
                                        </p:attrNameLst>
                                      </p:cBhvr>
                                      <p:tavLst>
                                        <p:tav tm="0">
                                          <p:val>
                                            <p:fltVal val="0"/>
                                          </p:val>
                                        </p:tav>
                                        <p:tav tm="100000">
                                          <p:val>
                                            <p:strVal val="#ppt_h"/>
                                          </p:val>
                                        </p:tav>
                                      </p:tavLst>
                                    </p:anim>
                                    <p:animEffect transition="in" filter="fade">
                                      <p:cBhvr>
                                        <p:cTn id="65" dur="300"/>
                                        <p:tgtEl>
                                          <p:spTgt spid="7176"/>
                                        </p:tgtEl>
                                      </p:cBhvr>
                                    </p:animEffect>
                                  </p:childTnLst>
                                </p:cTn>
                              </p:par>
                              <p:par>
                                <p:cTn id="66" presetID="6" presetClass="emph" presetSubtype="0" autoRev="1" fill="hold" grpId="1" nodeType="withEffect">
                                  <p:stCondLst>
                                    <p:cond delay="700"/>
                                  </p:stCondLst>
                                  <p:childTnLst>
                                    <p:animScale>
                                      <p:cBhvr>
                                        <p:cTn id="67" dur="150" fill="hold"/>
                                        <p:tgtEl>
                                          <p:spTgt spid="7176"/>
                                        </p:tgtEl>
                                      </p:cBhvr>
                                      <p:by x="110000" y="110000"/>
                                    </p:animScale>
                                  </p:childTnLst>
                                </p:cTn>
                              </p:par>
                              <p:par>
                                <p:cTn id="68" presetID="53" presetClass="entr" presetSubtype="16" fill="hold" grpId="0" nodeType="withEffect">
                                  <p:stCondLst>
                                    <p:cond delay="500"/>
                                  </p:stCondLst>
                                  <p:childTnLst>
                                    <p:set>
                                      <p:cBhvr>
                                        <p:cTn id="69" dur="1" fill="hold">
                                          <p:stCondLst>
                                            <p:cond delay="0"/>
                                          </p:stCondLst>
                                        </p:cTn>
                                        <p:tgtEl>
                                          <p:spTgt spid="7180"/>
                                        </p:tgtEl>
                                        <p:attrNameLst>
                                          <p:attrName>style.visibility</p:attrName>
                                        </p:attrNameLst>
                                      </p:cBhvr>
                                      <p:to>
                                        <p:strVal val="visible"/>
                                      </p:to>
                                    </p:set>
                                    <p:anim calcmode="lin" valueType="num">
                                      <p:cBhvr>
                                        <p:cTn id="70" dur="300" fill="hold"/>
                                        <p:tgtEl>
                                          <p:spTgt spid="7180"/>
                                        </p:tgtEl>
                                        <p:attrNameLst>
                                          <p:attrName>ppt_w</p:attrName>
                                        </p:attrNameLst>
                                      </p:cBhvr>
                                      <p:tavLst>
                                        <p:tav tm="0">
                                          <p:val>
                                            <p:fltVal val="0"/>
                                          </p:val>
                                        </p:tav>
                                        <p:tav tm="100000">
                                          <p:val>
                                            <p:strVal val="#ppt_w"/>
                                          </p:val>
                                        </p:tav>
                                      </p:tavLst>
                                    </p:anim>
                                    <p:anim calcmode="lin" valueType="num">
                                      <p:cBhvr>
                                        <p:cTn id="71" dur="300" fill="hold"/>
                                        <p:tgtEl>
                                          <p:spTgt spid="7180"/>
                                        </p:tgtEl>
                                        <p:attrNameLst>
                                          <p:attrName>ppt_h</p:attrName>
                                        </p:attrNameLst>
                                      </p:cBhvr>
                                      <p:tavLst>
                                        <p:tav tm="0">
                                          <p:val>
                                            <p:fltVal val="0"/>
                                          </p:val>
                                        </p:tav>
                                        <p:tav tm="100000">
                                          <p:val>
                                            <p:strVal val="#ppt_h"/>
                                          </p:val>
                                        </p:tav>
                                      </p:tavLst>
                                    </p:anim>
                                    <p:animEffect transition="in" filter="fade">
                                      <p:cBhvr>
                                        <p:cTn id="72" dur="300"/>
                                        <p:tgtEl>
                                          <p:spTgt spid="7180"/>
                                        </p:tgtEl>
                                      </p:cBhvr>
                                    </p:animEffect>
                                  </p:childTnLst>
                                </p:cTn>
                              </p:par>
                              <p:par>
                                <p:cTn id="73" presetID="6" presetClass="emph" presetSubtype="0" autoRev="1" fill="hold" grpId="1" nodeType="withEffect">
                                  <p:stCondLst>
                                    <p:cond delay="800"/>
                                  </p:stCondLst>
                                  <p:childTnLst>
                                    <p:animScale>
                                      <p:cBhvr>
                                        <p:cTn id="74" dur="150" fill="hold"/>
                                        <p:tgtEl>
                                          <p:spTgt spid="7180"/>
                                        </p:tgtEl>
                                      </p:cBhvr>
                                      <p:by x="110000" y="110000"/>
                                    </p:animScale>
                                  </p:childTnLst>
                                </p:cTn>
                              </p:par>
                              <p:par>
                                <p:cTn id="75" presetID="53" presetClass="entr" presetSubtype="16" fill="hold" grpId="0" nodeType="withEffect">
                                  <p:stCondLst>
                                    <p:cond delay="800"/>
                                  </p:stCondLst>
                                  <p:childTnLst>
                                    <p:set>
                                      <p:cBhvr>
                                        <p:cTn id="76" dur="1" fill="hold">
                                          <p:stCondLst>
                                            <p:cond delay="0"/>
                                          </p:stCondLst>
                                        </p:cTn>
                                        <p:tgtEl>
                                          <p:spTgt spid="7172"/>
                                        </p:tgtEl>
                                        <p:attrNameLst>
                                          <p:attrName>style.visibility</p:attrName>
                                        </p:attrNameLst>
                                      </p:cBhvr>
                                      <p:to>
                                        <p:strVal val="visible"/>
                                      </p:to>
                                    </p:set>
                                    <p:anim calcmode="lin" valueType="num">
                                      <p:cBhvr>
                                        <p:cTn id="77" dur="300" fill="hold"/>
                                        <p:tgtEl>
                                          <p:spTgt spid="7172"/>
                                        </p:tgtEl>
                                        <p:attrNameLst>
                                          <p:attrName>ppt_w</p:attrName>
                                        </p:attrNameLst>
                                      </p:cBhvr>
                                      <p:tavLst>
                                        <p:tav tm="0">
                                          <p:val>
                                            <p:fltVal val="0"/>
                                          </p:val>
                                        </p:tav>
                                        <p:tav tm="100000">
                                          <p:val>
                                            <p:strVal val="#ppt_w"/>
                                          </p:val>
                                        </p:tav>
                                      </p:tavLst>
                                    </p:anim>
                                    <p:anim calcmode="lin" valueType="num">
                                      <p:cBhvr>
                                        <p:cTn id="78" dur="300" fill="hold"/>
                                        <p:tgtEl>
                                          <p:spTgt spid="7172"/>
                                        </p:tgtEl>
                                        <p:attrNameLst>
                                          <p:attrName>ppt_h</p:attrName>
                                        </p:attrNameLst>
                                      </p:cBhvr>
                                      <p:tavLst>
                                        <p:tav tm="0">
                                          <p:val>
                                            <p:fltVal val="0"/>
                                          </p:val>
                                        </p:tav>
                                        <p:tav tm="100000">
                                          <p:val>
                                            <p:strVal val="#ppt_h"/>
                                          </p:val>
                                        </p:tav>
                                      </p:tavLst>
                                    </p:anim>
                                    <p:animEffect transition="in" filter="fade">
                                      <p:cBhvr>
                                        <p:cTn id="79" dur="300"/>
                                        <p:tgtEl>
                                          <p:spTgt spid="7172"/>
                                        </p:tgtEl>
                                      </p:cBhvr>
                                    </p:animEffect>
                                  </p:childTnLst>
                                </p:cTn>
                              </p:par>
                              <p:par>
                                <p:cTn id="80" presetID="6" presetClass="emph" presetSubtype="0" autoRev="1" fill="hold" grpId="1" nodeType="withEffect">
                                  <p:stCondLst>
                                    <p:cond delay="1100"/>
                                  </p:stCondLst>
                                  <p:childTnLst>
                                    <p:animScale>
                                      <p:cBhvr>
                                        <p:cTn id="81" dur="150" fill="hold"/>
                                        <p:tgtEl>
                                          <p:spTgt spid="7172"/>
                                        </p:tgtEl>
                                      </p:cBhvr>
                                      <p:by x="110000" y="110000"/>
                                    </p:animScale>
                                  </p:childTnLst>
                                </p:cTn>
                              </p:par>
                              <p:par>
                                <p:cTn id="82" presetID="53" presetClass="entr" presetSubtype="16" fill="hold" grpId="0" nodeType="withEffect">
                                  <p:stCondLst>
                                    <p:cond delay="900"/>
                                  </p:stCondLst>
                                  <p:childTnLst>
                                    <p:set>
                                      <p:cBhvr>
                                        <p:cTn id="83" dur="1" fill="hold">
                                          <p:stCondLst>
                                            <p:cond delay="0"/>
                                          </p:stCondLst>
                                        </p:cTn>
                                        <p:tgtEl>
                                          <p:spTgt spid="7184"/>
                                        </p:tgtEl>
                                        <p:attrNameLst>
                                          <p:attrName>style.visibility</p:attrName>
                                        </p:attrNameLst>
                                      </p:cBhvr>
                                      <p:to>
                                        <p:strVal val="visible"/>
                                      </p:to>
                                    </p:set>
                                    <p:anim calcmode="lin" valueType="num">
                                      <p:cBhvr>
                                        <p:cTn id="84" dur="300" fill="hold"/>
                                        <p:tgtEl>
                                          <p:spTgt spid="7184"/>
                                        </p:tgtEl>
                                        <p:attrNameLst>
                                          <p:attrName>ppt_w</p:attrName>
                                        </p:attrNameLst>
                                      </p:cBhvr>
                                      <p:tavLst>
                                        <p:tav tm="0">
                                          <p:val>
                                            <p:fltVal val="0"/>
                                          </p:val>
                                        </p:tav>
                                        <p:tav tm="100000">
                                          <p:val>
                                            <p:strVal val="#ppt_w"/>
                                          </p:val>
                                        </p:tav>
                                      </p:tavLst>
                                    </p:anim>
                                    <p:anim calcmode="lin" valueType="num">
                                      <p:cBhvr>
                                        <p:cTn id="85" dur="300" fill="hold"/>
                                        <p:tgtEl>
                                          <p:spTgt spid="7184"/>
                                        </p:tgtEl>
                                        <p:attrNameLst>
                                          <p:attrName>ppt_h</p:attrName>
                                        </p:attrNameLst>
                                      </p:cBhvr>
                                      <p:tavLst>
                                        <p:tav tm="0">
                                          <p:val>
                                            <p:fltVal val="0"/>
                                          </p:val>
                                        </p:tav>
                                        <p:tav tm="100000">
                                          <p:val>
                                            <p:strVal val="#ppt_h"/>
                                          </p:val>
                                        </p:tav>
                                      </p:tavLst>
                                    </p:anim>
                                    <p:animEffect transition="in" filter="fade">
                                      <p:cBhvr>
                                        <p:cTn id="86" dur="300"/>
                                        <p:tgtEl>
                                          <p:spTgt spid="7184"/>
                                        </p:tgtEl>
                                      </p:cBhvr>
                                    </p:animEffect>
                                  </p:childTnLst>
                                </p:cTn>
                              </p:par>
                              <p:par>
                                <p:cTn id="87" presetID="6" presetClass="emph" presetSubtype="0" autoRev="1" fill="hold" grpId="1" nodeType="withEffect">
                                  <p:stCondLst>
                                    <p:cond delay="1200"/>
                                  </p:stCondLst>
                                  <p:childTnLst>
                                    <p:animScale>
                                      <p:cBhvr>
                                        <p:cTn id="88" dur="150" fill="hold"/>
                                        <p:tgtEl>
                                          <p:spTgt spid="7184"/>
                                        </p:tgtEl>
                                      </p:cBhvr>
                                      <p:by x="110000" y="110000"/>
                                    </p:animScale>
                                  </p:childTnLst>
                                </p:cTn>
                              </p:par>
                              <p:par>
                                <p:cTn id="89" presetID="53" presetClass="entr" presetSubtype="16" fill="hold" grpId="0" nodeType="withEffect">
                                  <p:stCondLst>
                                    <p:cond delay="600"/>
                                  </p:stCondLst>
                                  <p:childTnLst>
                                    <p:set>
                                      <p:cBhvr>
                                        <p:cTn id="90" dur="1" fill="hold">
                                          <p:stCondLst>
                                            <p:cond delay="0"/>
                                          </p:stCondLst>
                                        </p:cTn>
                                        <p:tgtEl>
                                          <p:spTgt spid="7177"/>
                                        </p:tgtEl>
                                        <p:attrNameLst>
                                          <p:attrName>style.visibility</p:attrName>
                                        </p:attrNameLst>
                                      </p:cBhvr>
                                      <p:to>
                                        <p:strVal val="visible"/>
                                      </p:to>
                                    </p:set>
                                    <p:anim calcmode="lin" valueType="num">
                                      <p:cBhvr>
                                        <p:cTn id="91" dur="300" fill="hold"/>
                                        <p:tgtEl>
                                          <p:spTgt spid="7177"/>
                                        </p:tgtEl>
                                        <p:attrNameLst>
                                          <p:attrName>ppt_w</p:attrName>
                                        </p:attrNameLst>
                                      </p:cBhvr>
                                      <p:tavLst>
                                        <p:tav tm="0">
                                          <p:val>
                                            <p:fltVal val="0"/>
                                          </p:val>
                                        </p:tav>
                                        <p:tav tm="100000">
                                          <p:val>
                                            <p:strVal val="#ppt_w"/>
                                          </p:val>
                                        </p:tav>
                                      </p:tavLst>
                                    </p:anim>
                                    <p:anim calcmode="lin" valueType="num">
                                      <p:cBhvr>
                                        <p:cTn id="92" dur="300" fill="hold"/>
                                        <p:tgtEl>
                                          <p:spTgt spid="7177"/>
                                        </p:tgtEl>
                                        <p:attrNameLst>
                                          <p:attrName>ppt_h</p:attrName>
                                        </p:attrNameLst>
                                      </p:cBhvr>
                                      <p:tavLst>
                                        <p:tav tm="0">
                                          <p:val>
                                            <p:fltVal val="0"/>
                                          </p:val>
                                        </p:tav>
                                        <p:tav tm="100000">
                                          <p:val>
                                            <p:strVal val="#ppt_h"/>
                                          </p:val>
                                        </p:tav>
                                      </p:tavLst>
                                    </p:anim>
                                    <p:animEffect transition="in" filter="fade">
                                      <p:cBhvr>
                                        <p:cTn id="93" dur="300"/>
                                        <p:tgtEl>
                                          <p:spTgt spid="7177"/>
                                        </p:tgtEl>
                                      </p:cBhvr>
                                    </p:animEffect>
                                  </p:childTnLst>
                                </p:cTn>
                              </p:par>
                              <p:par>
                                <p:cTn id="94" presetID="6" presetClass="emph" presetSubtype="0" autoRev="1" fill="hold" grpId="1" nodeType="withEffect">
                                  <p:stCondLst>
                                    <p:cond delay="900"/>
                                  </p:stCondLst>
                                  <p:childTnLst>
                                    <p:animScale>
                                      <p:cBhvr>
                                        <p:cTn id="95" dur="150" fill="hold"/>
                                        <p:tgtEl>
                                          <p:spTgt spid="7177"/>
                                        </p:tgtEl>
                                      </p:cBhvr>
                                      <p:by x="110000" y="110000"/>
                                    </p:animScale>
                                  </p:childTnLst>
                                </p:cTn>
                              </p:par>
                              <p:par>
                                <p:cTn id="96" presetID="53" presetClass="entr" presetSubtype="16" fill="hold" grpId="0" nodeType="withEffect">
                                  <p:stCondLst>
                                    <p:cond delay="700"/>
                                  </p:stCondLst>
                                  <p:childTnLst>
                                    <p:set>
                                      <p:cBhvr>
                                        <p:cTn id="97" dur="1" fill="hold">
                                          <p:stCondLst>
                                            <p:cond delay="0"/>
                                          </p:stCondLst>
                                        </p:cTn>
                                        <p:tgtEl>
                                          <p:spTgt spid="7181"/>
                                        </p:tgtEl>
                                        <p:attrNameLst>
                                          <p:attrName>style.visibility</p:attrName>
                                        </p:attrNameLst>
                                      </p:cBhvr>
                                      <p:to>
                                        <p:strVal val="visible"/>
                                      </p:to>
                                    </p:set>
                                    <p:anim calcmode="lin" valueType="num">
                                      <p:cBhvr>
                                        <p:cTn id="98" dur="300" fill="hold"/>
                                        <p:tgtEl>
                                          <p:spTgt spid="7181"/>
                                        </p:tgtEl>
                                        <p:attrNameLst>
                                          <p:attrName>ppt_w</p:attrName>
                                        </p:attrNameLst>
                                      </p:cBhvr>
                                      <p:tavLst>
                                        <p:tav tm="0">
                                          <p:val>
                                            <p:fltVal val="0"/>
                                          </p:val>
                                        </p:tav>
                                        <p:tav tm="100000">
                                          <p:val>
                                            <p:strVal val="#ppt_w"/>
                                          </p:val>
                                        </p:tav>
                                      </p:tavLst>
                                    </p:anim>
                                    <p:anim calcmode="lin" valueType="num">
                                      <p:cBhvr>
                                        <p:cTn id="99" dur="300" fill="hold"/>
                                        <p:tgtEl>
                                          <p:spTgt spid="7181"/>
                                        </p:tgtEl>
                                        <p:attrNameLst>
                                          <p:attrName>ppt_h</p:attrName>
                                        </p:attrNameLst>
                                      </p:cBhvr>
                                      <p:tavLst>
                                        <p:tav tm="0">
                                          <p:val>
                                            <p:fltVal val="0"/>
                                          </p:val>
                                        </p:tav>
                                        <p:tav tm="100000">
                                          <p:val>
                                            <p:strVal val="#ppt_h"/>
                                          </p:val>
                                        </p:tav>
                                      </p:tavLst>
                                    </p:anim>
                                    <p:animEffect transition="in" filter="fade">
                                      <p:cBhvr>
                                        <p:cTn id="100" dur="300"/>
                                        <p:tgtEl>
                                          <p:spTgt spid="7181"/>
                                        </p:tgtEl>
                                      </p:cBhvr>
                                    </p:animEffect>
                                  </p:childTnLst>
                                </p:cTn>
                              </p:par>
                              <p:par>
                                <p:cTn id="101" presetID="6" presetClass="emph" presetSubtype="0" autoRev="1" fill="hold" grpId="1" nodeType="withEffect">
                                  <p:stCondLst>
                                    <p:cond delay="1000"/>
                                  </p:stCondLst>
                                  <p:childTnLst>
                                    <p:animScale>
                                      <p:cBhvr>
                                        <p:cTn id="102" dur="150" fill="hold"/>
                                        <p:tgtEl>
                                          <p:spTgt spid="7181"/>
                                        </p:tgtEl>
                                      </p:cBhvr>
                                      <p:by x="110000" y="110000"/>
                                    </p:animScale>
                                  </p:childTnLst>
                                </p:cTn>
                              </p:par>
                              <p:par>
                                <p:cTn id="103" presetID="53" presetClass="entr" presetSubtype="16" fill="hold" grpId="0" nodeType="withEffect">
                                  <p:stCondLst>
                                    <p:cond delay="1000"/>
                                  </p:stCondLst>
                                  <p:childTnLst>
                                    <p:set>
                                      <p:cBhvr>
                                        <p:cTn id="104" dur="1" fill="hold">
                                          <p:stCondLst>
                                            <p:cond delay="0"/>
                                          </p:stCondLst>
                                        </p:cTn>
                                        <p:tgtEl>
                                          <p:spTgt spid="7173"/>
                                        </p:tgtEl>
                                        <p:attrNameLst>
                                          <p:attrName>style.visibility</p:attrName>
                                        </p:attrNameLst>
                                      </p:cBhvr>
                                      <p:to>
                                        <p:strVal val="visible"/>
                                      </p:to>
                                    </p:set>
                                    <p:anim calcmode="lin" valueType="num">
                                      <p:cBhvr>
                                        <p:cTn id="105" dur="300" fill="hold"/>
                                        <p:tgtEl>
                                          <p:spTgt spid="7173"/>
                                        </p:tgtEl>
                                        <p:attrNameLst>
                                          <p:attrName>ppt_w</p:attrName>
                                        </p:attrNameLst>
                                      </p:cBhvr>
                                      <p:tavLst>
                                        <p:tav tm="0">
                                          <p:val>
                                            <p:fltVal val="0"/>
                                          </p:val>
                                        </p:tav>
                                        <p:tav tm="100000">
                                          <p:val>
                                            <p:strVal val="#ppt_w"/>
                                          </p:val>
                                        </p:tav>
                                      </p:tavLst>
                                    </p:anim>
                                    <p:anim calcmode="lin" valueType="num">
                                      <p:cBhvr>
                                        <p:cTn id="106" dur="300" fill="hold"/>
                                        <p:tgtEl>
                                          <p:spTgt spid="7173"/>
                                        </p:tgtEl>
                                        <p:attrNameLst>
                                          <p:attrName>ppt_h</p:attrName>
                                        </p:attrNameLst>
                                      </p:cBhvr>
                                      <p:tavLst>
                                        <p:tav tm="0">
                                          <p:val>
                                            <p:fltVal val="0"/>
                                          </p:val>
                                        </p:tav>
                                        <p:tav tm="100000">
                                          <p:val>
                                            <p:strVal val="#ppt_h"/>
                                          </p:val>
                                        </p:tav>
                                      </p:tavLst>
                                    </p:anim>
                                    <p:animEffect transition="in" filter="fade">
                                      <p:cBhvr>
                                        <p:cTn id="107" dur="300"/>
                                        <p:tgtEl>
                                          <p:spTgt spid="7173"/>
                                        </p:tgtEl>
                                      </p:cBhvr>
                                    </p:animEffect>
                                  </p:childTnLst>
                                </p:cTn>
                              </p:par>
                              <p:par>
                                <p:cTn id="108" presetID="6" presetClass="emph" presetSubtype="0" autoRev="1" fill="hold" grpId="1" nodeType="withEffect">
                                  <p:stCondLst>
                                    <p:cond delay="1300"/>
                                  </p:stCondLst>
                                  <p:childTnLst>
                                    <p:animScale>
                                      <p:cBhvr>
                                        <p:cTn id="109" dur="150" fill="hold"/>
                                        <p:tgtEl>
                                          <p:spTgt spid="7173"/>
                                        </p:tgtEl>
                                      </p:cBhvr>
                                      <p:by x="110000" y="110000"/>
                                    </p:animScale>
                                  </p:childTnLst>
                                </p:cTn>
                              </p:par>
                              <p:par>
                                <p:cTn id="110" presetID="53" presetClass="entr" presetSubtype="16" fill="hold" grpId="0" nodeType="withEffect">
                                  <p:stCondLst>
                                    <p:cond delay="1100"/>
                                  </p:stCondLst>
                                  <p:childTnLst>
                                    <p:set>
                                      <p:cBhvr>
                                        <p:cTn id="111" dur="1" fill="hold">
                                          <p:stCondLst>
                                            <p:cond delay="0"/>
                                          </p:stCondLst>
                                        </p:cTn>
                                        <p:tgtEl>
                                          <p:spTgt spid="7185"/>
                                        </p:tgtEl>
                                        <p:attrNameLst>
                                          <p:attrName>style.visibility</p:attrName>
                                        </p:attrNameLst>
                                      </p:cBhvr>
                                      <p:to>
                                        <p:strVal val="visible"/>
                                      </p:to>
                                    </p:set>
                                    <p:anim calcmode="lin" valueType="num">
                                      <p:cBhvr>
                                        <p:cTn id="112" dur="300" fill="hold"/>
                                        <p:tgtEl>
                                          <p:spTgt spid="7185"/>
                                        </p:tgtEl>
                                        <p:attrNameLst>
                                          <p:attrName>ppt_w</p:attrName>
                                        </p:attrNameLst>
                                      </p:cBhvr>
                                      <p:tavLst>
                                        <p:tav tm="0">
                                          <p:val>
                                            <p:fltVal val="0"/>
                                          </p:val>
                                        </p:tav>
                                        <p:tav tm="100000">
                                          <p:val>
                                            <p:strVal val="#ppt_w"/>
                                          </p:val>
                                        </p:tav>
                                      </p:tavLst>
                                    </p:anim>
                                    <p:anim calcmode="lin" valueType="num">
                                      <p:cBhvr>
                                        <p:cTn id="113" dur="300" fill="hold"/>
                                        <p:tgtEl>
                                          <p:spTgt spid="7185"/>
                                        </p:tgtEl>
                                        <p:attrNameLst>
                                          <p:attrName>ppt_h</p:attrName>
                                        </p:attrNameLst>
                                      </p:cBhvr>
                                      <p:tavLst>
                                        <p:tav tm="0">
                                          <p:val>
                                            <p:fltVal val="0"/>
                                          </p:val>
                                        </p:tav>
                                        <p:tav tm="100000">
                                          <p:val>
                                            <p:strVal val="#ppt_h"/>
                                          </p:val>
                                        </p:tav>
                                      </p:tavLst>
                                    </p:anim>
                                    <p:animEffect transition="in" filter="fade">
                                      <p:cBhvr>
                                        <p:cTn id="114" dur="300"/>
                                        <p:tgtEl>
                                          <p:spTgt spid="7185"/>
                                        </p:tgtEl>
                                      </p:cBhvr>
                                    </p:animEffect>
                                  </p:childTnLst>
                                </p:cTn>
                              </p:par>
                              <p:par>
                                <p:cTn id="115" presetID="6" presetClass="emph" presetSubtype="0" autoRev="1" fill="hold" grpId="1" nodeType="withEffect">
                                  <p:stCondLst>
                                    <p:cond delay="1400"/>
                                  </p:stCondLst>
                                  <p:childTnLst>
                                    <p:animScale>
                                      <p:cBhvr>
                                        <p:cTn id="116" dur="150" fill="hold"/>
                                        <p:tgtEl>
                                          <p:spTgt spid="7185"/>
                                        </p:tgtEl>
                                      </p:cBhvr>
                                      <p:by x="110000" y="110000"/>
                                    </p:animScale>
                                  </p:childTnLst>
                                </p:cTn>
                              </p:par>
                              <p:par>
                                <p:cTn id="117" presetID="16" presetClass="entr" presetSubtype="42" fill="hold" grpId="0" nodeType="withEffect">
                                  <p:stCondLst>
                                    <p:cond delay="1400"/>
                                  </p:stCondLst>
                                  <p:childTnLst>
                                    <p:set>
                                      <p:cBhvr>
                                        <p:cTn id="118" dur="1" fill="hold">
                                          <p:stCondLst>
                                            <p:cond delay="0"/>
                                          </p:stCondLst>
                                        </p:cTn>
                                        <p:tgtEl>
                                          <p:spTgt spid="7209"/>
                                        </p:tgtEl>
                                        <p:attrNameLst>
                                          <p:attrName>style.visibility</p:attrName>
                                        </p:attrNameLst>
                                      </p:cBhvr>
                                      <p:to>
                                        <p:strVal val="visible"/>
                                      </p:to>
                                    </p:set>
                                    <p:animEffect transition="in" filter="barn(outHorizontal)">
                                      <p:cBhvr>
                                        <p:cTn id="119" dur="500"/>
                                        <p:tgtEl>
                                          <p:spTgt spid="7209"/>
                                        </p:tgtEl>
                                      </p:cBhvr>
                                    </p:animEffect>
                                  </p:childTnLst>
                                </p:cTn>
                              </p:par>
                              <p:par>
                                <p:cTn id="120" presetID="2" presetClass="entr" presetSubtype="2" fill="hold" nodeType="withEffect">
                                  <p:stCondLst>
                                    <p:cond delay="1700"/>
                                  </p:stCondLst>
                                  <p:childTnLst>
                                    <p:set>
                                      <p:cBhvr>
                                        <p:cTn id="121" dur="1" fill="hold">
                                          <p:stCondLst>
                                            <p:cond delay="0"/>
                                          </p:stCondLst>
                                        </p:cTn>
                                        <p:tgtEl>
                                          <p:spTgt spid="3"/>
                                        </p:tgtEl>
                                        <p:attrNameLst>
                                          <p:attrName>style.visibility</p:attrName>
                                        </p:attrNameLst>
                                      </p:cBhvr>
                                      <p:to>
                                        <p:strVal val="visible"/>
                                      </p:to>
                                    </p:set>
                                    <p:anim calcmode="lin" valueType="num">
                                      <p:cBhvr additive="base">
                                        <p:cTn id="122" dur="750" fill="hold"/>
                                        <p:tgtEl>
                                          <p:spTgt spid="3"/>
                                        </p:tgtEl>
                                        <p:attrNameLst>
                                          <p:attrName>ppt_x</p:attrName>
                                        </p:attrNameLst>
                                      </p:cBhvr>
                                      <p:tavLst>
                                        <p:tav tm="0">
                                          <p:val>
                                            <p:strVal val="1+#ppt_w/2"/>
                                          </p:val>
                                        </p:tav>
                                        <p:tav tm="100000">
                                          <p:val>
                                            <p:strVal val="#ppt_x"/>
                                          </p:val>
                                        </p:tav>
                                      </p:tavLst>
                                    </p:anim>
                                    <p:anim calcmode="lin" valueType="num">
                                      <p:cBhvr additive="base">
                                        <p:cTn id="123" dur="750" fill="hold"/>
                                        <p:tgtEl>
                                          <p:spTgt spid="3"/>
                                        </p:tgtEl>
                                        <p:attrNameLst>
                                          <p:attrName>ppt_y</p:attrName>
                                        </p:attrNameLst>
                                      </p:cBhvr>
                                      <p:tavLst>
                                        <p:tav tm="0">
                                          <p:val>
                                            <p:strVal val="#ppt_y"/>
                                          </p:val>
                                        </p:tav>
                                        <p:tav tm="100000">
                                          <p:val>
                                            <p:strVal val="#ppt_y"/>
                                          </p:val>
                                        </p:tav>
                                      </p:tavLst>
                                    </p:anim>
                                  </p:childTnLst>
                                </p:cTn>
                              </p:par>
                              <p:par>
                                <p:cTn id="124" presetID="2" presetClass="entr" presetSubtype="2" fill="hold" grpId="0" nodeType="withEffect">
                                  <p:stCondLst>
                                    <p:cond delay="1700"/>
                                  </p:stCondLst>
                                  <p:childTnLst>
                                    <p:set>
                                      <p:cBhvr>
                                        <p:cTn id="125" dur="1" fill="hold">
                                          <p:stCondLst>
                                            <p:cond delay="0"/>
                                          </p:stCondLst>
                                        </p:cTn>
                                        <p:tgtEl>
                                          <p:spTgt spid="7200"/>
                                        </p:tgtEl>
                                        <p:attrNameLst>
                                          <p:attrName>style.visibility</p:attrName>
                                        </p:attrNameLst>
                                      </p:cBhvr>
                                      <p:to>
                                        <p:strVal val="visible"/>
                                      </p:to>
                                    </p:set>
                                    <p:anim calcmode="lin" valueType="num">
                                      <p:cBhvr additive="base">
                                        <p:cTn id="126" dur="750" fill="hold"/>
                                        <p:tgtEl>
                                          <p:spTgt spid="7200"/>
                                        </p:tgtEl>
                                        <p:attrNameLst>
                                          <p:attrName>ppt_x</p:attrName>
                                        </p:attrNameLst>
                                      </p:cBhvr>
                                      <p:tavLst>
                                        <p:tav tm="0">
                                          <p:val>
                                            <p:strVal val="1+#ppt_w/2"/>
                                          </p:val>
                                        </p:tav>
                                        <p:tav tm="100000">
                                          <p:val>
                                            <p:strVal val="#ppt_x"/>
                                          </p:val>
                                        </p:tav>
                                      </p:tavLst>
                                    </p:anim>
                                    <p:anim calcmode="lin" valueType="num">
                                      <p:cBhvr additive="base">
                                        <p:cTn id="127" dur="750" fill="hold"/>
                                        <p:tgtEl>
                                          <p:spTgt spid="7200"/>
                                        </p:tgtEl>
                                        <p:attrNameLst>
                                          <p:attrName>ppt_y</p:attrName>
                                        </p:attrNameLst>
                                      </p:cBhvr>
                                      <p:tavLst>
                                        <p:tav tm="0">
                                          <p:val>
                                            <p:strVal val="#ppt_y"/>
                                          </p:val>
                                        </p:tav>
                                        <p:tav tm="100000">
                                          <p:val>
                                            <p:strVal val="#ppt_y"/>
                                          </p:val>
                                        </p:tav>
                                      </p:tavLst>
                                    </p:anim>
                                  </p:childTnLst>
                                </p:cTn>
                              </p:par>
                              <p:par>
                                <p:cTn id="128" presetID="2" presetClass="entr" presetSubtype="2" fill="hold" nodeType="withEffect">
                                  <p:stCondLst>
                                    <p:cond delay="1800"/>
                                  </p:stCondLst>
                                  <p:childTnLst>
                                    <p:set>
                                      <p:cBhvr>
                                        <p:cTn id="129" dur="1" fill="hold">
                                          <p:stCondLst>
                                            <p:cond delay="0"/>
                                          </p:stCondLst>
                                        </p:cTn>
                                        <p:tgtEl>
                                          <p:spTgt spid="5"/>
                                        </p:tgtEl>
                                        <p:attrNameLst>
                                          <p:attrName>style.visibility</p:attrName>
                                        </p:attrNameLst>
                                      </p:cBhvr>
                                      <p:to>
                                        <p:strVal val="visible"/>
                                      </p:to>
                                    </p:set>
                                    <p:anim calcmode="lin" valueType="num">
                                      <p:cBhvr additive="base">
                                        <p:cTn id="130" dur="750" fill="hold"/>
                                        <p:tgtEl>
                                          <p:spTgt spid="5"/>
                                        </p:tgtEl>
                                        <p:attrNameLst>
                                          <p:attrName>ppt_x</p:attrName>
                                        </p:attrNameLst>
                                      </p:cBhvr>
                                      <p:tavLst>
                                        <p:tav tm="0">
                                          <p:val>
                                            <p:strVal val="1+#ppt_w/2"/>
                                          </p:val>
                                        </p:tav>
                                        <p:tav tm="100000">
                                          <p:val>
                                            <p:strVal val="#ppt_x"/>
                                          </p:val>
                                        </p:tav>
                                      </p:tavLst>
                                    </p:anim>
                                    <p:anim calcmode="lin" valueType="num">
                                      <p:cBhvr additive="base">
                                        <p:cTn id="131" dur="750" fill="hold"/>
                                        <p:tgtEl>
                                          <p:spTgt spid="5"/>
                                        </p:tgtEl>
                                        <p:attrNameLst>
                                          <p:attrName>ppt_y</p:attrName>
                                        </p:attrNameLst>
                                      </p:cBhvr>
                                      <p:tavLst>
                                        <p:tav tm="0">
                                          <p:val>
                                            <p:strVal val="#ppt_y"/>
                                          </p:val>
                                        </p:tav>
                                        <p:tav tm="100000">
                                          <p:val>
                                            <p:strVal val="#ppt_y"/>
                                          </p:val>
                                        </p:tav>
                                      </p:tavLst>
                                    </p:anim>
                                  </p:childTnLst>
                                </p:cTn>
                              </p:par>
                              <p:par>
                                <p:cTn id="132" presetID="2" presetClass="entr" presetSubtype="2" fill="hold" grpId="0" nodeType="withEffect">
                                  <p:stCondLst>
                                    <p:cond delay="1800"/>
                                  </p:stCondLst>
                                  <p:childTnLst>
                                    <p:set>
                                      <p:cBhvr>
                                        <p:cTn id="133" dur="1" fill="hold">
                                          <p:stCondLst>
                                            <p:cond delay="0"/>
                                          </p:stCondLst>
                                        </p:cTn>
                                        <p:tgtEl>
                                          <p:spTgt spid="7201"/>
                                        </p:tgtEl>
                                        <p:attrNameLst>
                                          <p:attrName>style.visibility</p:attrName>
                                        </p:attrNameLst>
                                      </p:cBhvr>
                                      <p:to>
                                        <p:strVal val="visible"/>
                                      </p:to>
                                    </p:set>
                                    <p:anim calcmode="lin" valueType="num">
                                      <p:cBhvr additive="base">
                                        <p:cTn id="134" dur="750" fill="hold"/>
                                        <p:tgtEl>
                                          <p:spTgt spid="7201"/>
                                        </p:tgtEl>
                                        <p:attrNameLst>
                                          <p:attrName>ppt_x</p:attrName>
                                        </p:attrNameLst>
                                      </p:cBhvr>
                                      <p:tavLst>
                                        <p:tav tm="0">
                                          <p:val>
                                            <p:strVal val="1+#ppt_w/2"/>
                                          </p:val>
                                        </p:tav>
                                        <p:tav tm="100000">
                                          <p:val>
                                            <p:strVal val="#ppt_x"/>
                                          </p:val>
                                        </p:tav>
                                      </p:tavLst>
                                    </p:anim>
                                    <p:anim calcmode="lin" valueType="num">
                                      <p:cBhvr additive="base">
                                        <p:cTn id="135" dur="750" fill="hold"/>
                                        <p:tgtEl>
                                          <p:spTgt spid="7201"/>
                                        </p:tgtEl>
                                        <p:attrNameLst>
                                          <p:attrName>ppt_y</p:attrName>
                                        </p:attrNameLst>
                                      </p:cBhvr>
                                      <p:tavLst>
                                        <p:tav tm="0">
                                          <p:val>
                                            <p:strVal val="#ppt_y"/>
                                          </p:val>
                                        </p:tav>
                                        <p:tav tm="100000">
                                          <p:val>
                                            <p:strVal val="#ppt_y"/>
                                          </p:val>
                                        </p:tav>
                                      </p:tavLst>
                                    </p:anim>
                                  </p:childTnLst>
                                </p:cTn>
                              </p:par>
                              <p:par>
                                <p:cTn id="136" presetID="2" presetClass="entr" presetSubtype="2" fill="hold" nodeType="withEffect">
                                  <p:stCondLst>
                                    <p:cond delay="1900"/>
                                  </p:stCondLst>
                                  <p:childTnLst>
                                    <p:set>
                                      <p:cBhvr>
                                        <p:cTn id="137" dur="1" fill="hold">
                                          <p:stCondLst>
                                            <p:cond delay="0"/>
                                          </p:stCondLst>
                                        </p:cTn>
                                        <p:tgtEl>
                                          <p:spTgt spid="4"/>
                                        </p:tgtEl>
                                        <p:attrNameLst>
                                          <p:attrName>style.visibility</p:attrName>
                                        </p:attrNameLst>
                                      </p:cBhvr>
                                      <p:to>
                                        <p:strVal val="visible"/>
                                      </p:to>
                                    </p:set>
                                    <p:anim calcmode="lin" valueType="num">
                                      <p:cBhvr additive="base">
                                        <p:cTn id="138" dur="750" fill="hold"/>
                                        <p:tgtEl>
                                          <p:spTgt spid="4"/>
                                        </p:tgtEl>
                                        <p:attrNameLst>
                                          <p:attrName>ppt_x</p:attrName>
                                        </p:attrNameLst>
                                      </p:cBhvr>
                                      <p:tavLst>
                                        <p:tav tm="0">
                                          <p:val>
                                            <p:strVal val="1+#ppt_w/2"/>
                                          </p:val>
                                        </p:tav>
                                        <p:tav tm="100000">
                                          <p:val>
                                            <p:strVal val="#ppt_x"/>
                                          </p:val>
                                        </p:tav>
                                      </p:tavLst>
                                    </p:anim>
                                    <p:anim calcmode="lin" valueType="num">
                                      <p:cBhvr additive="base">
                                        <p:cTn id="139" dur="750" fill="hold"/>
                                        <p:tgtEl>
                                          <p:spTgt spid="4"/>
                                        </p:tgtEl>
                                        <p:attrNameLst>
                                          <p:attrName>ppt_y</p:attrName>
                                        </p:attrNameLst>
                                      </p:cBhvr>
                                      <p:tavLst>
                                        <p:tav tm="0">
                                          <p:val>
                                            <p:strVal val="#ppt_y"/>
                                          </p:val>
                                        </p:tav>
                                        <p:tav tm="100000">
                                          <p:val>
                                            <p:strVal val="#ppt_y"/>
                                          </p:val>
                                        </p:tav>
                                      </p:tavLst>
                                    </p:anim>
                                  </p:childTnLst>
                                </p:cTn>
                              </p:par>
                              <p:par>
                                <p:cTn id="140" presetID="2" presetClass="entr" presetSubtype="2" fill="hold" grpId="0" nodeType="withEffect">
                                  <p:stCondLst>
                                    <p:cond delay="1900"/>
                                  </p:stCondLst>
                                  <p:childTnLst>
                                    <p:set>
                                      <p:cBhvr>
                                        <p:cTn id="141" dur="1" fill="hold">
                                          <p:stCondLst>
                                            <p:cond delay="0"/>
                                          </p:stCondLst>
                                        </p:cTn>
                                        <p:tgtEl>
                                          <p:spTgt spid="7202"/>
                                        </p:tgtEl>
                                        <p:attrNameLst>
                                          <p:attrName>style.visibility</p:attrName>
                                        </p:attrNameLst>
                                      </p:cBhvr>
                                      <p:to>
                                        <p:strVal val="visible"/>
                                      </p:to>
                                    </p:set>
                                    <p:anim calcmode="lin" valueType="num">
                                      <p:cBhvr additive="base">
                                        <p:cTn id="142" dur="750" fill="hold"/>
                                        <p:tgtEl>
                                          <p:spTgt spid="7202"/>
                                        </p:tgtEl>
                                        <p:attrNameLst>
                                          <p:attrName>ppt_x</p:attrName>
                                        </p:attrNameLst>
                                      </p:cBhvr>
                                      <p:tavLst>
                                        <p:tav tm="0">
                                          <p:val>
                                            <p:strVal val="1+#ppt_w/2"/>
                                          </p:val>
                                        </p:tav>
                                        <p:tav tm="100000">
                                          <p:val>
                                            <p:strVal val="#ppt_x"/>
                                          </p:val>
                                        </p:tav>
                                      </p:tavLst>
                                    </p:anim>
                                    <p:anim calcmode="lin" valueType="num">
                                      <p:cBhvr additive="base">
                                        <p:cTn id="143" dur="750" fill="hold"/>
                                        <p:tgtEl>
                                          <p:spTgt spid="7202"/>
                                        </p:tgtEl>
                                        <p:attrNameLst>
                                          <p:attrName>ppt_y</p:attrName>
                                        </p:attrNameLst>
                                      </p:cBhvr>
                                      <p:tavLst>
                                        <p:tav tm="0">
                                          <p:val>
                                            <p:strVal val="#ppt_y"/>
                                          </p:val>
                                        </p:tav>
                                        <p:tav tm="100000">
                                          <p:val>
                                            <p:strVal val="#ppt_y"/>
                                          </p:val>
                                        </p:tav>
                                      </p:tavLst>
                                    </p:anim>
                                  </p:childTnLst>
                                </p:cTn>
                              </p:par>
                              <p:par>
                                <p:cTn id="144" presetID="2" presetClass="entr" presetSubtype="2" fill="hold" nodeType="withEffect">
                                  <p:stCondLst>
                                    <p:cond delay="2000"/>
                                  </p:stCondLst>
                                  <p:childTnLst>
                                    <p:set>
                                      <p:cBhvr>
                                        <p:cTn id="145" dur="1" fill="hold">
                                          <p:stCondLst>
                                            <p:cond delay="0"/>
                                          </p:stCondLst>
                                        </p:cTn>
                                        <p:tgtEl>
                                          <p:spTgt spid="2"/>
                                        </p:tgtEl>
                                        <p:attrNameLst>
                                          <p:attrName>style.visibility</p:attrName>
                                        </p:attrNameLst>
                                      </p:cBhvr>
                                      <p:to>
                                        <p:strVal val="visible"/>
                                      </p:to>
                                    </p:set>
                                    <p:anim calcmode="lin" valueType="num">
                                      <p:cBhvr additive="base">
                                        <p:cTn id="146" dur="750" fill="hold"/>
                                        <p:tgtEl>
                                          <p:spTgt spid="2"/>
                                        </p:tgtEl>
                                        <p:attrNameLst>
                                          <p:attrName>ppt_x</p:attrName>
                                        </p:attrNameLst>
                                      </p:cBhvr>
                                      <p:tavLst>
                                        <p:tav tm="0">
                                          <p:val>
                                            <p:strVal val="1+#ppt_w/2"/>
                                          </p:val>
                                        </p:tav>
                                        <p:tav tm="100000">
                                          <p:val>
                                            <p:strVal val="#ppt_x"/>
                                          </p:val>
                                        </p:tav>
                                      </p:tavLst>
                                    </p:anim>
                                    <p:anim calcmode="lin" valueType="num">
                                      <p:cBhvr additive="base">
                                        <p:cTn id="147" dur="750" fill="hold"/>
                                        <p:tgtEl>
                                          <p:spTgt spid="2"/>
                                        </p:tgtEl>
                                        <p:attrNameLst>
                                          <p:attrName>ppt_y</p:attrName>
                                        </p:attrNameLst>
                                      </p:cBhvr>
                                      <p:tavLst>
                                        <p:tav tm="0">
                                          <p:val>
                                            <p:strVal val="#ppt_y"/>
                                          </p:val>
                                        </p:tav>
                                        <p:tav tm="100000">
                                          <p:val>
                                            <p:strVal val="#ppt_y"/>
                                          </p:val>
                                        </p:tav>
                                      </p:tavLst>
                                    </p:anim>
                                  </p:childTnLst>
                                </p:cTn>
                              </p:par>
                              <p:par>
                                <p:cTn id="148" presetID="2" presetClass="entr" presetSubtype="2" fill="hold" grpId="0" nodeType="withEffect">
                                  <p:stCondLst>
                                    <p:cond delay="2000"/>
                                  </p:stCondLst>
                                  <p:childTnLst>
                                    <p:set>
                                      <p:cBhvr>
                                        <p:cTn id="149" dur="1" fill="hold">
                                          <p:stCondLst>
                                            <p:cond delay="0"/>
                                          </p:stCondLst>
                                        </p:cTn>
                                        <p:tgtEl>
                                          <p:spTgt spid="7203"/>
                                        </p:tgtEl>
                                        <p:attrNameLst>
                                          <p:attrName>style.visibility</p:attrName>
                                        </p:attrNameLst>
                                      </p:cBhvr>
                                      <p:to>
                                        <p:strVal val="visible"/>
                                      </p:to>
                                    </p:set>
                                    <p:anim calcmode="lin" valueType="num">
                                      <p:cBhvr additive="base">
                                        <p:cTn id="150" dur="750" fill="hold"/>
                                        <p:tgtEl>
                                          <p:spTgt spid="7203"/>
                                        </p:tgtEl>
                                        <p:attrNameLst>
                                          <p:attrName>ppt_x</p:attrName>
                                        </p:attrNameLst>
                                      </p:cBhvr>
                                      <p:tavLst>
                                        <p:tav tm="0">
                                          <p:val>
                                            <p:strVal val="1+#ppt_w/2"/>
                                          </p:val>
                                        </p:tav>
                                        <p:tav tm="100000">
                                          <p:val>
                                            <p:strVal val="#ppt_x"/>
                                          </p:val>
                                        </p:tav>
                                      </p:tavLst>
                                    </p:anim>
                                    <p:anim calcmode="lin" valueType="num">
                                      <p:cBhvr additive="base">
                                        <p:cTn id="151" dur="750" fill="hold"/>
                                        <p:tgtEl>
                                          <p:spTgt spid="72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0" grpId="1" animBg="1"/>
      <p:bldP spid="7171" grpId="0" animBg="1"/>
      <p:bldP spid="7171" grpId="1" animBg="1"/>
      <p:bldP spid="7172" grpId="0" animBg="1"/>
      <p:bldP spid="7172" grpId="1" animBg="1"/>
      <p:bldP spid="7173" grpId="0" animBg="1"/>
      <p:bldP spid="7173" grpId="1" animBg="1"/>
      <p:bldP spid="7174" grpId="0" animBg="1"/>
      <p:bldP spid="7174" grpId="1" animBg="1"/>
      <p:bldP spid="7175" grpId="0" animBg="1"/>
      <p:bldP spid="7175" grpId="1" animBg="1"/>
      <p:bldP spid="7176" grpId="0" animBg="1"/>
      <p:bldP spid="7176" grpId="1" animBg="1"/>
      <p:bldP spid="7177" grpId="0" animBg="1"/>
      <p:bldP spid="7177" grpId="1" animBg="1"/>
      <p:bldP spid="7178" grpId="0"/>
      <p:bldP spid="7178" grpId="1"/>
      <p:bldP spid="7179" grpId="0"/>
      <p:bldP spid="7179" grpId="1"/>
      <p:bldP spid="7180" grpId="0"/>
      <p:bldP spid="7180" grpId="1"/>
      <p:bldP spid="7181" grpId="0"/>
      <p:bldP spid="7181" grpId="1"/>
      <p:bldP spid="7182" grpId="0"/>
      <p:bldP spid="7182" grpId="1"/>
      <p:bldP spid="7183" grpId="0"/>
      <p:bldP spid="7183" grpId="1"/>
      <p:bldP spid="7184" grpId="0"/>
      <p:bldP spid="7184" grpId="1"/>
      <p:bldP spid="7185" grpId="0"/>
      <p:bldP spid="7185" grpId="1"/>
      <p:bldP spid="7200" grpId="0"/>
      <p:bldP spid="7201" grpId="0"/>
      <p:bldP spid="7202" grpId="0"/>
      <p:bldP spid="7203" grpId="0"/>
      <p:bldP spid="72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a:stCxn id="8" idx="2"/>
          </p:cNvCxnSpPr>
          <p:nvPr/>
        </p:nvCxnSpPr>
        <p:spPr>
          <a:xfrm flipH="1">
            <a:off x="3006158" y="2771296"/>
            <a:ext cx="323925" cy="0"/>
          </a:xfrm>
          <a:prstGeom prst="line">
            <a:avLst/>
          </a:prstGeom>
          <a:noFill/>
          <a:ln w="9525" cap="flat" cmpd="sng" algn="ctr">
            <a:solidFill>
              <a:schemeClr val="accent1"/>
            </a:solidFill>
            <a:prstDash val="solid"/>
          </a:ln>
          <a:effectLst/>
        </p:spPr>
      </p:cxnSp>
      <p:cxnSp>
        <p:nvCxnSpPr>
          <p:cNvPr id="13" name="直接连接符 12"/>
          <p:cNvCxnSpPr/>
          <p:nvPr/>
        </p:nvCxnSpPr>
        <p:spPr>
          <a:xfrm flipH="1">
            <a:off x="7039307" y="3606897"/>
            <a:ext cx="596" cy="381831"/>
          </a:xfrm>
          <a:prstGeom prst="line">
            <a:avLst/>
          </a:prstGeom>
          <a:noFill/>
          <a:ln w="9525" cap="flat" cmpd="sng" algn="ctr">
            <a:solidFill>
              <a:schemeClr val="accent1"/>
            </a:solidFill>
            <a:prstDash val="solid"/>
          </a:ln>
          <a:effectLst/>
        </p:spPr>
      </p:cxnSp>
      <p:cxnSp>
        <p:nvCxnSpPr>
          <p:cNvPr id="11" name="直接连接符 10"/>
          <p:cNvCxnSpPr>
            <a:stCxn id="9" idx="4"/>
          </p:cNvCxnSpPr>
          <p:nvPr/>
        </p:nvCxnSpPr>
        <p:spPr>
          <a:xfrm>
            <a:off x="3492044" y="3897132"/>
            <a:ext cx="0" cy="549217"/>
          </a:xfrm>
          <a:prstGeom prst="line">
            <a:avLst/>
          </a:prstGeom>
          <a:noFill/>
          <a:ln w="9525" cap="flat" cmpd="sng" algn="ctr">
            <a:solidFill>
              <a:schemeClr val="accent1"/>
            </a:solidFill>
            <a:prstDash val="solid"/>
          </a:ln>
          <a:effectLst/>
        </p:spPr>
      </p:cxnSp>
      <p:cxnSp>
        <p:nvCxnSpPr>
          <p:cNvPr id="12" name="直接连接符 11"/>
          <p:cNvCxnSpPr/>
          <p:nvPr/>
        </p:nvCxnSpPr>
        <p:spPr>
          <a:xfrm>
            <a:off x="4862771" y="3960273"/>
            <a:ext cx="0" cy="648100"/>
          </a:xfrm>
          <a:prstGeom prst="line">
            <a:avLst/>
          </a:prstGeom>
          <a:noFill/>
          <a:ln w="9525" cap="flat" cmpd="sng" algn="ctr">
            <a:solidFill>
              <a:schemeClr val="accent1"/>
            </a:solidFill>
            <a:prstDash val="solid"/>
          </a:ln>
          <a:effectLst/>
        </p:spPr>
      </p:cxnSp>
      <p:sp>
        <p:nvSpPr>
          <p:cNvPr id="25" name="TextBox 19"/>
          <p:cNvSpPr txBox="1">
            <a:spLocks noChangeArrowheads="1"/>
          </p:cNvSpPr>
          <p:nvPr/>
        </p:nvSpPr>
        <p:spPr bwMode="auto">
          <a:xfrm>
            <a:off x="2664547" y="4516760"/>
            <a:ext cx="1691429" cy="29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cxnSp>
        <p:nvCxnSpPr>
          <p:cNvPr id="3" name="直接连接符 2"/>
          <p:cNvCxnSpPr>
            <a:stCxn id="4" idx="6"/>
            <a:endCxn id="7" idx="2"/>
          </p:cNvCxnSpPr>
          <p:nvPr/>
        </p:nvCxnSpPr>
        <p:spPr>
          <a:xfrm>
            <a:off x="2357117" y="3230566"/>
            <a:ext cx="4321778" cy="54207"/>
          </a:xfrm>
          <a:prstGeom prst="line">
            <a:avLst/>
          </a:prstGeom>
          <a:noFill/>
          <a:ln w="38100" cap="flat" cmpd="sng" algn="ctr">
            <a:solidFill>
              <a:schemeClr val="accent1"/>
            </a:solidFill>
            <a:prstDash val="solid"/>
          </a:ln>
          <a:effectLst/>
        </p:spPr>
      </p:cxnSp>
      <p:sp>
        <p:nvSpPr>
          <p:cNvPr id="4" name="椭圆 3"/>
          <p:cNvSpPr/>
          <p:nvPr/>
        </p:nvSpPr>
        <p:spPr>
          <a:xfrm>
            <a:off x="1655676" y="2879115"/>
            <a:ext cx="701441" cy="702903"/>
          </a:xfrm>
          <a:prstGeom prst="ellipse">
            <a:avLst/>
          </a:prstGeom>
          <a:solidFill>
            <a:schemeClr val="accent1"/>
          </a:solidFill>
          <a:ln w="3175" cap="flat" cmpd="sng" algn="ctr">
            <a:noFill/>
            <a:prstDash val="solid"/>
          </a:ln>
          <a:effectLst/>
          <a:scene3d>
            <a:camera prst="orthographicFront">
              <a:rot lat="0" lon="0" rev="0"/>
            </a:camera>
            <a:lightRig rig="soft" dir="t">
              <a:rot lat="0" lon="0" rev="0"/>
            </a:lightRig>
          </a:scene3d>
          <a:sp3d contourW="44450" prstMaterial="matte">
            <a:bevelT w="0" h="0" prst="artDeco"/>
            <a:contourClr>
              <a:srgbClr val="FFFFFF"/>
            </a:contourClr>
          </a:sp3d>
        </p:spPr>
        <p:txBody>
          <a:bodyPr lIns="68589" tIns="34295" rIns="68589" bIns="34295" anchor="ctr"/>
          <a:lstStyle/>
          <a:p>
            <a:pPr algn="ctr">
              <a:lnSpc>
                <a:spcPct val="120000"/>
              </a:lnSpc>
              <a:defRPr/>
            </a:pPr>
            <a:r>
              <a:rPr lang="en-US" altLang="zh-CN" sz="2000" b="1" kern="0" dirty="0">
                <a:solidFill>
                  <a:schemeClr val="bg1"/>
                </a:solidFill>
                <a:latin typeface="微软雅黑" panose="020B0503020204020204" pitchFamily="34" charset="-122"/>
                <a:ea typeface="微软雅黑" panose="020B0503020204020204" pitchFamily="34" charset="-122"/>
              </a:rPr>
              <a:t>A</a:t>
            </a:r>
            <a:endParaRPr lang="zh-CN" altLang="en-US" sz="2000" b="1" kern="0" dirty="0">
              <a:solidFill>
                <a:schemeClr val="bg1"/>
              </a:solidFill>
              <a:latin typeface="微软雅黑" panose="020B0503020204020204" pitchFamily="34" charset="-122"/>
              <a:ea typeface="微软雅黑" panose="020B0503020204020204" pitchFamily="34" charset="-122"/>
            </a:endParaRPr>
          </a:p>
        </p:txBody>
      </p:sp>
      <p:sp>
        <p:nvSpPr>
          <p:cNvPr id="5" name="椭圆 4"/>
          <p:cNvSpPr/>
          <p:nvPr/>
        </p:nvSpPr>
        <p:spPr>
          <a:xfrm>
            <a:off x="3815969" y="2743896"/>
            <a:ext cx="972966" cy="973341"/>
          </a:xfrm>
          <a:prstGeom prst="ellipse">
            <a:avLst/>
          </a:prstGeom>
          <a:solidFill>
            <a:schemeClr val="accent2"/>
          </a:solidFill>
          <a:ln w="3175" cap="flat" cmpd="sng" algn="ctr">
            <a:noFill/>
            <a:prstDash val="solid"/>
          </a:ln>
          <a:effectLst/>
          <a:scene3d>
            <a:camera prst="orthographicFront">
              <a:rot lat="0" lon="0" rev="0"/>
            </a:camera>
            <a:lightRig rig="soft" dir="t">
              <a:rot lat="0" lon="0" rev="0"/>
            </a:lightRig>
          </a:scene3d>
          <a:sp3d contourW="44450" prstMaterial="matte">
            <a:bevelT w="0" h="0" prst="artDeco"/>
            <a:contourClr>
              <a:srgbClr val="FFFFFF"/>
            </a:contourClr>
          </a:sp3d>
        </p:spPr>
        <p:txBody>
          <a:bodyPr lIns="68589" tIns="34295" rIns="68589" bIns="34295" anchor="ctr"/>
          <a:lstStyle/>
          <a:p>
            <a:pPr algn="ctr">
              <a:lnSpc>
                <a:spcPct val="120000"/>
              </a:lnSpc>
              <a:defRPr/>
            </a:pPr>
            <a:r>
              <a:rPr lang="en-US" altLang="zh-CN" sz="2000" b="1" kern="0" dirty="0">
                <a:solidFill>
                  <a:schemeClr val="bg1"/>
                </a:solidFill>
                <a:latin typeface="微软雅黑" panose="020B0503020204020204" pitchFamily="34" charset="-122"/>
                <a:ea typeface="微软雅黑" panose="020B0503020204020204" pitchFamily="34" charset="-122"/>
              </a:rPr>
              <a:t>B</a:t>
            </a:r>
            <a:endParaRPr lang="zh-CN" altLang="en-US" sz="2000" b="1" kern="0" dirty="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5545157" y="2775466"/>
            <a:ext cx="908658" cy="910199"/>
          </a:xfrm>
          <a:prstGeom prst="ellipse">
            <a:avLst/>
          </a:prstGeom>
          <a:solidFill>
            <a:schemeClr val="accent4"/>
          </a:solidFill>
          <a:ln w="3175" cap="flat" cmpd="sng" algn="ctr">
            <a:noFill/>
            <a:prstDash val="solid"/>
          </a:ln>
          <a:effectLst/>
          <a:scene3d>
            <a:camera prst="orthographicFront">
              <a:rot lat="0" lon="0" rev="0"/>
            </a:camera>
            <a:lightRig rig="soft" dir="t">
              <a:rot lat="0" lon="0" rev="0"/>
            </a:lightRig>
          </a:scene3d>
          <a:sp3d contourW="44450" prstMaterial="matte">
            <a:bevelT w="0" h="0" prst="artDeco"/>
            <a:contourClr>
              <a:srgbClr val="FFFFFF"/>
            </a:contourClr>
          </a:sp3d>
        </p:spPr>
        <p:txBody>
          <a:bodyPr lIns="68589" tIns="34295" rIns="68589" bIns="34295" anchor="ctr"/>
          <a:lstStyle/>
          <a:p>
            <a:pPr algn="ctr">
              <a:lnSpc>
                <a:spcPct val="120000"/>
              </a:lnSpc>
              <a:defRPr/>
            </a:pPr>
            <a:r>
              <a:rPr lang="en-US" altLang="zh-CN" sz="2000" b="1" kern="0" dirty="0">
                <a:solidFill>
                  <a:schemeClr val="bg1"/>
                </a:solidFill>
                <a:latin typeface="微软雅黑" panose="020B0503020204020204" pitchFamily="34" charset="-122"/>
                <a:ea typeface="微软雅黑" panose="020B0503020204020204" pitchFamily="34" charset="-122"/>
              </a:rPr>
              <a:t>C</a:t>
            </a:r>
            <a:endParaRPr lang="zh-CN" altLang="en-US" sz="2000" b="1" kern="0" dirty="0">
              <a:solidFill>
                <a:schemeClr val="bg1"/>
              </a:solidFill>
              <a:latin typeface="微软雅黑" panose="020B0503020204020204" pitchFamily="34" charset="-122"/>
              <a:ea typeface="微软雅黑" panose="020B0503020204020204" pitchFamily="34" charset="-122"/>
            </a:endParaRPr>
          </a:p>
        </p:txBody>
      </p:sp>
      <p:sp>
        <p:nvSpPr>
          <p:cNvPr id="7" name="椭圆 6"/>
          <p:cNvSpPr/>
          <p:nvPr/>
        </p:nvSpPr>
        <p:spPr>
          <a:xfrm>
            <a:off x="6678895" y="2960723"/>
            <a:ext cx="649041" cy="648100"/>
          </a:xfrm>
          <a:prstGeom prst="ellipse">
            <a:avLst/>
          </a:prstGeom>
          <a:solidFill>
            <a:schemeClr val="accent4"/>
          </a:solidFill>
          <a:ln w="3175" cap="flat" cmpd="sng" algn="ctr">
            <a:noFill/>
            <a:prstDash val="solid"/>
          </a:ln>
          <a:effectLst/>
          <a:scene3d>
            <a:camera prst="orthographicFront">
              <a:rot lat="0" lon="0" rev="0"/>
            </a:camera>
            <a:lightRig rig="soft" dir="t">
              <a:rot lat="0" lon="0" rev="0"/>
            </a:lightRig>
          </a:scene3d>
          <a:sp3d contourW="44450" prstMaterial="matte">
            <a:bevelT w="0" h="0" prst="artDeco"/>
            <a:contourClr>
              <a:srgbClr val="FFFFFF"/>
            </a:contourClr>
          </a:sp3d>
        </p:spPr>
        <p:txBody>
          <a:bodyPr lIns="68589" tIns="34295" rIns="68589" bIns="34295" anchor="ctr"/>
          <a:lstStyle/>
          <a:p>
            <a:pPr>
              <a:lnSpc>
                <a:spcPct val="120000"/>
              </a:lnSpc>
              <a:defRPr/>
            </a:pPr>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椭圆 7"/>
          <p:cNvSpPr/>
          <p:nvPr/>
        </p:nvSpPr>
        <p:spPr>
          <a:xfrm>
            <a:off x="3330082" y="2447246"/>
            <a:ext cx="647850" cy="648100"/>
          </a:xfrm>
          <a:prstGeom prst="ellipse">
            <a:avLst/>
          </a:prstGeom>
          <a:solidFill>
            <a:schemeClr val="accent1"/>
          </a:solidFill>
          <a:ln w="3175" cap="flat" cmpd="sng" algn="ctr">
            <a:noFill/>
            <a:prstDash val="solid"/>
          </a:ln>
          <a:effectLst/>
          <a:scene3d>
            <a:camera prst="orthographicFront">
              <a:rot lat="0" lon="0" rev="0"/>
            </a:camera>
            <a:lightRig rig="soft" dir="t">
              <a:rot lat="0" lon="0" rev="0"/>
            </a:lightRig>
          </a:scene3d>
          <a:sp3d contourW="44450" prstMaterial="matte">
            <a:bevelT w="0" h="0" prst="artDeco"/>
            <a:contourClr>
              <a:srgbClr val="FFFFFF"/>
            </a:contourClr>
          </a:sp3d>
        </p:spPr>
        <p:txBody>
          <a:bodyPr lIns="68589" tIns="34295" rIns="68589" bIns="34295" anchor="ctr"/>
          <a:lstStyle/>
          <a:p>
            <a:pPr>
              <a:lnSpc>
                <a:spcPct val="120000"/>
              </a:lnSpc>
              <a:defRPr/>
            </a:pPr>
            <a:endParaRPr lang="zh-CN" altLang="en-US" sz="900" kern="0" dirty="0">
              <a:solidFill>
                <a:schemeClr val="bg1"/>
              </a:solidFill>
              <a:latin typeface="微软雅黑" panose="020B0503020204020204" pitchFamily="34" charset="-122"/>
              <a:ea typeface="微软雅黑" panose="020B0503020204020204" pitchFamily="34" charset="-122"/>
            </a:endParaRPr>
          </a:p>
        </p:txBody>
      </p:sp>
      <p:sp>
        <p:nvSpPr>
          <p:cNvPr id="9" name="椭圆 8"/>
          <p:cNvSpPr/>
          <p:nvPr/>
        </p:nvSpPr>
        <p:spPr>
          <a:xfrm>
            <a:off x="3168119" y="3247841"/>
            <a:ext cx="647850" cy="649291"/>
          </a:xfrm>
          <a:prstGeom prst="ellipse">
            <a:avLst/>
          </a:prstGeom>
          <a:solidFill>
            <a:schemeClr val="accent2"/>
          </a:solidFill>
          <a:ln w="3175" cap="flat" cmpd="sng" algn="ctr">
            <a:noFill/>
            <a:prstDash val="solid"/>
          </a:ln>
          <a:effectLst/>
          <a:scene3d>
            <a:camera prst="orthographicFront">
              <a:rot lat="0" lon="0" rev="0"/>
            </a:camera>
            <a:lightRig rig="soft" dir="t">
              <a:rot lat="0" lon="0" rev="0"/>
            </a:lightRig>
          </a:scene3d>
          <a:sp3d contourW="44450" prstMaterial="matte">
            <a:bevelT w="0" h="0" prst="artDeco"/>
            <a:contourClr>
              <a:srgbClr val="FFFFFF"/>
            </a:contourClr>
          </a:sp3d>
        </p:spPr>
        <p:txBody>
          <a:bodyPr lIns="68589" tIns="34295" rIns="68589" bIns="34295" anchor="ctr"/>
          <a:lstStyle/>
          <a:p>
            <a:pPr>
              <a:lnSpc>
                <a:spcPct val="120000"/>
              </a:lnSpc>
              <a:defRPr/>
            </a:pPr>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椭圆 9"/>
          <p:cNvSpPr/>
          <p:nvPr/>
        </p:nvSpPr>
        <p:spPr>
          <a:xfrm>
            <a:off x="4537656" y="3310984"/>
            <a:ext cx="649041" cy="649291"/>
          </a:xfrm>
          <a:prstGeom prst="ellipse">
            <a:avLst/>
          </a:prstGeom>
          <a:solidFill>
            <a:schemeClr val="accent3"/>
          </a:solidFill>
          <a:ln w="3175" cap="flat" cmpd="sng" algn="ctr">
            <a:noFill/>
            <a:prstDash val="solid"/>
          </a:ln>
          <a:effectLst/>
          <a:scene3d>
            <a:camera prst="orthographicFront">
              <a:rot lat="0" lon="0" rev="0"/>
            </a:camera>
            <a:lightRig rig="soft" dir="t">
              <a:rot lat="0" lon="0" rev="0"/>
            </a:lightRig>
          </a:scene3d>
          <a:sp3d contourW="44450" prstMaterial="matte">
            <a:bevelT w="0" h="0" prst="artDeco"/>
            <a:contourClr>
              <a:srgbClr val="FFFFFF"/>
            </a:contourClr>
          </a:sp3d>
        </p:spPr>
        <p:txBody>
          <a:bodyPr lIns="68589" tIns="34295" rIns="68589" bIns="34295" anchor="ctr"/>
          <a:lstStyle/>
          <a:p>
            <a:pPr>
              <a:lnSpc>
                <a:spcPct val="120000"/>
              </a:lnSpc>
              <a:defRPr/>
            </a:pPr>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889710" y="1203970"/>
            <a:ext cx="1638174" cy="1166397"/>
            <a:chOff x="7307974" y="1772816"/>
            <a:chExt cx="2183727" cy="1554235"/>
          </a:xfrm>
        </p:grpSpPr>
        <p:sp>
          <p:nvSpPr>
            <p:cNvPr id="16" name="TextBox 19"/>
            <p:cNvSpPr txBox="1">
              <a:spLocks noChangeArrowheads="1"/>
            </p:cNvSpPr>
            <p:nvPr/>
          </p:nvSpPr>
          <p:spPr bwMode="auto">
            <a:xfrm>
              <a:off x="7308306" y="1772816"/>
              <a:ext cx="2087408" cy="4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
          <p:nvSpPr>
            <p:cNvPr id="17" name="TextBox 16"/>
            <p:cNvSpPr txBox="1"/>
            <p:nvPr/>
          </p:nvSpPr>
          <p:spPr bwMode="auto">
            <a:xfrm>
              <a:off x="7307974" y="2096705"/>
              <a:ext cx="2183727" cy="1230346"/>
            </a:xfrm>
            <a:prstGeom prst="rect">
              <a:avLst/>
            </a:prstGeom>
            <a:noFill/>
          </p:spPr>
          <p:txBody>
            <a:bodyPr wrap="square">
              <a:spAutoFit/>
            </a:bodyPr>
            <a:lstStyle/>
            <a:p>
              <a:pPr>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18" name="组合 19"/>
          <p:cNvGrpSpPr/>
          <p:nvPr/>
        </p:nvGrpSpPr>
        <p:grpSpPr>
          <a:xfrm>
            <a:off x="3888394" y="1203970"/>
            <a:ext cx="1583706" cy="1166397"/>
            <a:chOff x="7307970" y="1772816"/>
            <a:chExt cx="2111119" cy="1554235"/>
          </a:xfrm>
        </p:grpSpPr>
        <p:sp>
          <p:nvSpPr>
            <p:cNvPr id="19" name="TextBox 19"/>
            <p:cNvSpPr txBox="1">
              <a:spLocks noChangeArrowheads="1"/>
            </p:cNvSpPr>
            <p:nvPr/>
          </p:nvSpPr>
          <p:spPr bwMode="auto">
            <a:xfrm>
              <a:off x="7308302" y="1772816"/>
              <a:ext cx="1966806" cy="4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
          <p:nvSpPr>
            <p:cNvPr id="20" name="TextBox 19"/>
            <p:cNvSpPr txBox="1"/>
            <p:nvPr/>
          </p:nvSpPr>
          <p:spPr bwMode="auto">
            <a:xfrm>
              <a:off x="7307970" y="2096705"/>
              <a:ext cx="2111119" cy="1230346"/>
            </a:xfrm>
            <a:prstGeom prst="rect">
              <a:avLst/>
            </a:prstGeom>
            <a:noFill/>
          </p:spPr>
          <p:txBody>
            <a:bodyPr wrap="square">
              <a:spAutoFit/>
            </a:bodyPr>
            <a:lstStyle/>
            <a:p>
              <a:pPr>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21" name="组合 22"/>
          <p:cNvGrpSpPr/>
          <p:nvPr/>
        </p:nvGrpSpPr>
        <p:grpSpPr>
          <a:xfrm>
            <a:off x="5671004" y="1203970"/>
            <a:ext cx="1637300" cy="1166397"/>
            <a:chOff x="7307972" y="1772816"/>
            <a:chExt cx="2182562" cy="1554235"/>
          </a:xfrm>
        </p:grpSpPr>
        <p:sp>
          <p:nvSpPr>
            <p:cNvPr id="22" name="TextBox 19"/>
            <p:cNvSpPr txBox="1">
              <a:spLocks noChangeArrowheads="1"/>
            </p:cNvSpPr>
            <p:nvPr/>
          </p:nvSpPr>
          <p:spPr bwMode="auto">
            <a:xfrm>
              <a:off x="7308302" y="1772816"/>
              <a:ext cx="1942259" cy="4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
          <p:nvSpPr>
            <p:cNvPr id="23" name="TextBox 22"/>
            <p:cNvSpPr txBox="1"/>
            <p:nvPr/>
          </p:nvSpPr>
          <p:spPr bwMode="auto">
            <a:xfrm>
              <a:off x="7307972" y="2096705"/>
              <a:ext cx="2182562" cy="1230346"/>
            </a:xfrm>
            <a:prstGeom prst="rect">
              <a:avLst/>
            </a:prstGeom>
            <a:noFill/>
          </p:spPr>
          <p:txBody>
            <a:bodyPr wrap="square">
              <a:spAutoFit/>
            </a:bodyPr>
            <a:lstStyle/>
            <a:p>
              <a:pPr>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sp>
        <p:nvSpPr>
          <p:cNvPr id="24" name="TextBox 19"/>
          <p:cNvSpPr txBox="1">
            <a:spLocks noChangeArrowheads="1"/>
          </p:cNvSpPr>
          <p:nvPr/>
        </p:nvSpPr>
        <p:spPr bwMode="auto">
          <a:xfrm>
            <a:off x="1763471" y="2663031"/>
            <a:ext cx="1296479" cy="235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p>
        </p:txBody>
      </p:sp>
      <p:sp>
        <p:nvSpPr>
          <p:cNvPr id="26" name="TextBox 25"/>
          <p:cNvSpPr txBox="1">
            <a:spLocks noChangeArrowheads="1"/>
          </p:cNvSpPr>
          <p:nvPr/>
        </p:nvSpPr>
        <p:spPr bwMode="auto">
          <a:xfrm>
            <a:off x="4067944" y="4621945"/>
            <a:ext cx="1691429" cy="29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
        <p:nvSpPr>
          <p:cNvPr id="27" name="TextBox 19"/>
          <p:cNvSpPr txBox="1">
            <a:spLocks noChangeArrowheads="1"/>
          </p:cNvSpPr>
          <p:nvPr/>
        </p:nvSpPr>
        <p:spPr bwMode="auto">
          <a:xfrm>
            <a:off x="6264947" y="4048708"/>
            <a:ext cx="1691429" cy="29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50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10" presetClass="entr" presetSubtype="0" fill="hold" nodeType="withEffect">
                                  <p:stCondLst>
                                    <p:cond delay="100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53" presetClass="entr" presetSubtype="16" fill="hold" grpId="0" nodeType="withEffect">
                                  <p:stCondLst>
                                    <p:cond delay="100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Effect transition="in" filter="fade">
                                      <p:cBhvr>
                                        <p:cTn id="53" dur="500"/>
                                        <p:tgtEl>
                                          <p:spTgt spid="7"/>
                                        </p:tgtEl>
                                      </p:cBhvr>
                                    </p:animEffect>
                                  </p:childTnLst>
                                </p:cTn>
                              </p:par>
                            </p:childTnLst>
                          </p:cTn>
                        </p:par>
                        <p:par>
                          <p:cTn id="54" fill="hold">
                            <p:stCondLst>
                              <p:cond delay="500"/>
                            </p:stCondLst>
                            <p:childTnLst>
                              <p:par>
                                <p:cTn id="55" presetID="22" presetClass="entr" presetSubtype="2"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right)">
                                      <p:cBhvr>
                                        <p:cTn id="57" dur="500"/>
                                        <p:tgtEl>
                                          <p:spTgt spid="14"/>
                                        </p:tgtEl>
                                      </p:cBhvr>
                                    </p:animEffect>
                                  </p:childTnLst>
                                </p:cTn>
                              </p:par>
                              <p:par>
                                <p:cTn id="58" presetID="2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up)">
                                      <p:cBhvr>
                                        <p:cTn id="60" dur="500"/>
                                        <p:tgtEl>
                                          <p:spTgt spid="11"/>
                                        </p:tgtEl>
                                      </p:cBhvr>
                                    </p:animEffect>
                                  </p:childTnLst>
                                </p:cTn>
                              </p:par>
                              <p:par>
                                <p:cTn id="61" presetID="22" presetClass="entr" presetSubtype="1"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up)">
                                      <p:cBhvr>
                                        <p:cTn id="63" dur="500"/>
                                        <p:tgtEl>
                                          <p:spTgt spid="12"/>
                                        </p:tgtEl>
                                      </p:cBhvr>
                                    </p:animEffect>
                                  </p:childTnLst>
                                </p:cTn>
                              </p:par>
                              <p:par>
                                <p:cTn id="64" presetID="22" presetClass="entr" presetSubtype="1"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up)">
                                      <p:cBhvr>
                                        <p:cTn id="66" dur="500"/>
                                        <p:tgtEl>
                                          <p:spTgt spid="13"/>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animBg="1"/>
      <p:bldP spid="5" grpId="0" animBg="1"/>
      <p:bldP spid="6" grpId="0" animBg="1"/>
      <p:bldP spid="7" grpId="0" animBg="1"/>
      <p:bldP spid="8" grpId="0" animBg="1"/>
      <p:bldP spid="9" grpId="0" animBg="1"/>
      <p:bldP spid="10" grpId="0" animBg="1"/>
      <p:bldP spid="24" grpId="0"/>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a:srcRect l="1689"/>
          <a:stretch>
            <a:fillRect/>
          </a:stretch>
        </p:blipFill>
        <p:spPr>
          <a:xfrm>
            <a:off x="12442" y="0"/>
            <a:ext cx="9131557" cy="5148082"/>
          </a:xfrm>
          <a:prstGeom prst="rect">
            <a:avLst/>
          </a:prstGeom>
        </p:spPr>
      </p:pic>
      <p:sp>
        <p:nvSpPr>
          <p:cNvPr id="4" name="矩形 259"/>
          <p:cNvSpPr>
            <a:spLocks noChangeArrowheads="1"/>
          </p:cNvSpPr>
          <p:nvPr/>
        </p:nvSpPr>
        <p:spPr bwMode="auto">
          <a:xfrm>
            <a:off x="2627784" y="1936085"/>
            <a:ext cx="5220580"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cap="all" dirty="0">
                <a:solidFill>
                  <a:schemeClr val="accent1"/>
                </a:solidFill>
                <a:cs typeface="Arial" panose="020B0604020202020204" pitchFamily="34" charset="0"/>
              </a:rPr>
              <a:t>演讲完毕  谢谢您的观看</a:t>
            </a:r>
            <a:endParaRPr lang="en-US" altLang="zh-CN" cap="all" dirty="0">
              <a:solidFill>
                <a:schemeClr val="accent1"/>
              </a:solidFill>
              <a:cs typeface="Arial" panose="020B0604020202020204" pitchFamily="34" charset="0"/>
            </a:endParaRPr>
          </a:p>
        </p:txBody>
      </p:sp>
      <p:sp>
        <p:nvSpPr>
          <p:cNvPr id="5" name="原创设计师QQ598969553                 _16"/>
          <p:cNvSpPr txBox="1"/>
          <p:nvPr/>
        </p:nvSpPr>
        <p:spPr>
          <a:xfrm>
            <a:off x="2735796" y="2536540"/>
            <a:ext cx="5040560" cy="346249"/>
          </a:xfrm>
          <a:prstGeom prst="rect">
            <a:avLst/>
          </a:prstGeom>
          <a:noFill/>
          <a:effectLst/>
        </p:spPr>
        <p:txBody>
          <a:bodyPr wrap="square" lIns="68580" tIns="34290" rIns="68580" bIns="34290" rtlCol="0">
            <a:spAutoFit/>
          </a:bodyPr>
          <a:lstStyle/>
          <a:p>
            <a:pPr algn="ctr">
              <a:lnSpc>
                <a:spcPct val="150000"/>
              </a:lnSpc>
              <a:buNone/>
            </a:pPr>
            <a:r>
              <a:rPr lang="en-US" altLang="zh-CN" sz="600" dirty="0">
                <a:solidFill>
                  <a:schemeClr val="tx1">
                    <a:lumMod val="50000"/>
                    <a:lumOff val="50000"/>
                  </a:schemeClr>
                </a:solidFill>
                <a:latin typeface="Arial" panose="020B0604020202020204" pitchFamily="34" charset="0"/>
                <a:cs typeface="Arial" panose="020B0604020202020204" pitchFamily="34" charset="0"/>
              </a:rPr>
              <a:t>CONTRACTED WIND POWERPOINT TEMPLATE DESIGNS CONTRACTED WIND POWERPOINT TEMPLATE DESIGNS CONTRACTED WIND POWERPOINT TEMPLATE DESIGNS CONTRACTED WIND POWERPOINT TEMPLATE DESIGNS</a:t>
            </a:r>
            <a:endParaRPr lang="zh-CN" altLang="en-US" sz="6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 name="原创设计师QQ598969553                 _15"/>
          <p:cNvSpPr/>
          <p:nvPr/>
        </p:nvSpPr>
        <p:spPr>
          <a:xfrm>
            <a:off x="3897716" y="2968133"/>
            <a:ext cx="2978540" cy="252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汇报人：</a:t>
            </a:r>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xiazaii       </a:t>
            </a:r>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日期：</a:t>
            </a:r>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2020</a:t>
            </a:r>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x</a:t>
            </a:r>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100">
                <a:solidFill>
                  <a:schemeClr val="tx1">
                    <a:lumMod val="50000"/>
                    <a:lumOff val="50000"/>
                  </a:schemeClr>
                </a:solidFill>
                <a:latin typeface="微软雅黑" panose="020B0503020204020204" pitchFamily="34" charset="-122"/>
                <a:ea typeface="微软雅黑" panose="020B0503020204020204" pitchFamily="34" charset="-122"/>
              </a:rPr>
              <a:t>x</a:t>
            </a:r>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日</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原创设计师QQ598969553                 _16"/>
          <p:cNvSpPr txBox="1"/>
          <p:nvPr/>
        </p:nvSpPr>
        <p:spPr>
          <a:xfrm>
            <a:off x="4644008" y="824751"/>
            <a:ext cx="1666983" cy="1315085"/>
          </a:xfrm>
          <a:prstGeom prst="rect">
            <a:avLst/>
          </a:prstGeom>
          <a:noFill/>
          <a:effectLst/>
        </p:spPr>
        <p:txBody>
          <a:bodyPr wrap="square" lIns="68580" tIns="34290" rIns="68580" bIns="34290" rtlCol="0">
            <a:spAutoFit/>
          </a:bodyPr>
          <a:lstStyle/>
          <a:p>
            <a:pPr>
              <a:lnSpc>
                <a:spcPct val="150000"/>
              </a:lnSpc>
            </a:pPr>
            <a:r>
              <a:rPr lang="en-US" altLang="zh-CN" sz="5400" dirty="0">
                <a:solidFill>
                  <a:schemeClr val="tx1">
                    <a:lumMod val="50000"/>
                    <a:lumOff val="50000"/>
                  </a:schemeClr>
                </a:solidFill>
                <a:latin typeface="Agency FB" panose="020B0503020202020204" pitchFamily="34" charset="0"/>
                <a:ea typeface="微软雅黑" panose="020B0503020204020204" pitchFamily="34" charset="-122"/>
              </a:rPr>
              <a:t>2020</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anim calcmode="lin" valueType="num">
                                      <p:cBhvr>
                                        <p:cTn id="1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
                                        </p:tgtEl>
                                      </p:cBhvr>
                                    </p:animEffect>
                                  </p:childTnLst>
                                </p:cTn>
                              </p:par>
                            </p:childTnLst>
                          </p:cTn>
                        </p:par>
                        <p:par>
                          <p:cTn id="22" fill="hold">
                            <p:stCondLst>
                              <p:cond delay="154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4"/>
                                        </p:tgtEl>
                                      </p:cBhvr>
                                    </p:animEffect>
                                    <p:animScale>
                                      <p:cBhvr>
                                        <p:cTn id="25" dur="250" autoRev="1" fill="hold"/>
                                        <p:tgtEl>
                                          <p:spTgt spid="4"/>
                                        </p:tgtEl>
                                      </p:cBhvr>
                                      <p:by x="105000" y="105000"/>
                                    </p:animScale>
                                  </p:childTnLst>
                                </p:cTn>
                              </p:par>
                            </p:childTnLst>
                          </p:cTn>
                        </p:par>
                        <p:par>
                          <p:cTn id="26" fill="hold">
                            <p:stCondLst>
                              <p:cond delay="2049"/>
                            </p:stCondLst>
                            <p:childTnLst>
                              <p:par>
                                <p:cTn id="27" presetID="22" presetClass="entr" presetSubtype="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par>
                          <p:cTn id="30" fill="hold">
                            <p:stCondLst>
                              <p:cond delay="2549"/>
                            </p:stCondLst>
                            <p:childTnLst>
                              <p:par>
                                <p:cTn id="31" presetID="12" presetClass="entr" presetSubtype="1"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p:tgtEl>
                                          <p:spTgt spid="6"/>
                                        </p:tgtEl>
                                        <p:attrNameLst>
                                          <p:attrName>ppt_y</p:attrName>
                                        </p:attrNameLst>
                                      </p:cBhvr>
                                      <p:tavLst>
                                        <p:tav tm="0">
                                          <p:val>
                                            <p:strVal val="#ppt_y-#ppt_h*1.125000"/>
                                          </p:val>
                                        </p:tav>
                                        <p:tav tm="100000">
                                          <p:val>
                                            <p:strVal val="#ppt_y"/>
                                          </p:val>
                                        </p:tav>
                                      </p:tavLst>
                                    </p:anim>
                                    <p:animEffect transition="in" filter="wipe(dow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P spid="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4"/>
          <a:srcRect l="1689"/>
          <a:stretch>
            <a:fillRect/>
          </a:stretch>
        </p:blipFill>
        <p:spPr>
          <a:xfrm>
            <a:off x="12442" y="0"/>
            <a:ext cx="9131557" cy="5148082"/>
          </a:xfrm>
          <a:prstGeom prst="rect">
            <a:avLst/>
          </a:prstGeom>
        </p:spPr>
      </p:pic>
      <p:sp>
        <p:nvSpPr>
          <p:cNvPr id="3" name="MH_Other_1"/>
          <p:cNvSpPr/>
          <p:nvPr>
            <p:custDataLst>
              <p:tags r:id="rId1"/>
            </p:custDataLst>
          </p:nvPr>
        </p:nvSpPr>
        <p:spPr>
          <a:xfrm>
            <a:off x="3510789" y="1924472"/>
            <a:ext cx="892568" cy="892570"/>
          </a:xfrm>
          <a:custGeom>
            <a:avLst/>
            <a:gdLst>
              <a:gd name="connsiteX0" fmla="*/ 349985 w 663588"/>
              <a:gd name="connsiteY0" fmla="*/ 142900 h 663588"/>
              <a:gd name="connsiteX1" fmla="*/ 482976 w 663588"/>
              <a:gd name="connsiteY1" fmla="*/ 211390 h 663588"/>
              <a:gd name="connsiteX2" fmla="*/ 460097 w 663588"/>
              <a:gd name="connsiteY2" fmla="*/ 486849 h 663588"/>
              <a:gd name="connsiteX3" fmla="*/ 260810 w 663588"/>
              <a:gd name="connsiteY3" fmla="*/ 655570 h 663588"/>
              <a:gd name="connsiteX4" fmla="*/ 202645 w 663588"/>
              <a:gd name="connsiteY4" fmla="*/ 637514 h 663588"/>
              <a:gd name="connsiteX5" fmla="*/ 6741 w 663588"/>
              <a:gd name="connsiteY5" fmla="*/ 398662 h 663588"/>
              <a:gd name="connsiteX6" fmla="*/ 3010 w 663588"/>
              <a:gd name="connsiteY6" fmla="*/ 361650 h 663588"/>
              <a:gd name="connsiteX7" fmla="*/ 207517 w 663588"/>
              <a:gd name="connsiteY7" fmla="*/ 188510 h 663588"/>
              <a:gd name="connsiteX8" fmla="*/ 349985 w 663588"/>
              <a:gd name="connsiteY8" fmla="*/ 142900 h 663588"/>
              <a:gd name="connsiteX9" fmla="*/ 331794 w 663588"/>
              <a:gd name="connsiteY9" fmla="*/ 0 h 663588"/>
              <a:gd name="connsiteX10" fmla="*/ 663588 w 663588"/>
              <a:gd name="connsiteY10" fmla="*/ 331794 h 663588"/>
              <a:gd name="connsiteX11" fmla="*/ 331794 w 663588"/>
              <a:gd name="connsiteY11" fmla="*/ 663588 h 663588"/>
              <a:gd name="connsiteX12" fmla="*/ 278642 w 663588"/>
              <a:gd name="connsiteY12" fmla="*/ 658230 h 663588"/>
              <a:gd name="connsiteX13" fmla="*/ 471280 w 663588"/>
              <a:gd name="connsiteY13" fmla="*/ 495139 h 663588"/>
              <a:gd name="connsiteX14" fmla="*/ 495745 w 663588"/>
              <a:gd name="connsiteY14" fmla="*/ 200580 h 663588"/>
              <a:gd name="connsiteX15" fmla="*/ 495746 w 663588"/>
              <a:gd name="connsiteY15" fmla="*/ 200580 h 663588"/>
              <a:gd name="connsiteX16" fmla="*/ 201187 w 663588"/>
              <a:gd name="connsiteY16" fmla="*/ 176113 h 663588"/>
              <a:gd name="connsiteX17" fmla="*/ 1361 w 663588"/>
              <a:gd name="connsiteY17" fmla="*/ 345290 h 663588"/>
              <a:gd name="connsiteX18" fmla="*/ 0 w 663588"/>
              <a:gd name="connsiteY18" fmla="*/ 331794 h 663588"/>
              <a:gd name="connsiteX19" fmla="*/ 331794 w 663588"/>
              <a:gd name="connsiteY19" fmla="*/ 0 h 66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3588" h="663588">
                <a:moveTo>
                  <a:pt x="349985" y="142900"/>
                </a:moveTo>
                <a:cubicBezTo>
                  <a:pt x="399833" y="147041"/>
                  <a:pt x="448102" y="170198"/>
                  <a:pt x="482976" y="211390"/>
                </a:cubicBezTo>
                <a:cubicBezTo>
                  <a:pt x="552725" y="293774"/>
                  <a:pt x="542481" y="417101"/>
                  <a:pt x="460097" y="486849"/>
                </a:cubicBezTo>
                <a:lnTo>
                  <a:pt x="260810" y="655570"/>
                </a:lnTo>
                <a:lnTo>
                  <a:pt x="202645" y="637514"/>
                </a:lnTo>
                <a:cubicBezTo>
                  <a:pt x="103407" y="595540"/>
                  <a:pt x="28840" y="506657"/>
                  <a:pt x="6741" y="398662"/>
                </a:cubicBezTo>
                <a:lnTo>
                  <a:pt x="3010" y="361650"/>
                </a:lnTo>
                <a:lnTo>
                  <a:pt x="207517" y="188510"/>
                </a:lnTo>
                <a:cubicBezTo>
                  <a:pt x="248709" y="153636"/>
                  <a:pt x="300137" y="138760"/>
                  <a:pt x="349985" y="142900"/>
                </a:cubicBezTo>
                <a:close/>
                <a:moveTo>
                  <a:pt x="331794" y="0"/>
                </a:moveTo>
                <a:cubicBezTo>
                  <a:pt x="515039" y="0"/>
                  <a:pt x="663588" y="148549"/>
                  <a:pt x="663588" y="331794"/>
                </a:cubicBezTo>
                <a:cubicBezTo>
                  <a:pt x="663588" y="515039"/>
                  <a:pt x="515039" y="663588"/>
                  <a:pt x="331794" y="663588"/>
                </a:cubicBezTo>
                <a:lnTo>
                  <a:pt x="278642" y="658230"/>
                </a:lnTo>
                <a:lnTo>
                  <a:pt x="471280" y="495139"/>
                </a:lnTo>
                <a:cubicBezTo>
                  <a:pt x="559376" y="420555"/>
                  <a:pt x="570330" y="288677"/>
                  <a:pt x="495745" y="200580"/>
                </a:cubicBezTo>
                <a:lnTo>
                  <a:pt x="495746" y="200580"/>
                </a:lnTo>
                <a:cubicBezTo>
                  <a:pt x="421162" y="112483"/>
                  <a:pt x="289283" y="101529"/>
                  <a:pt x="201187" y="176113"/>
                </a:cubicBezTo>
                <a:lnTo>
                  <a:pt x="1361" y="345290"/>
                </a:lnTo>
                <a:lnTo>
                  <a:pt x="0" y="331794"/>
                </a:lnTo>
                <a:cubicBezTo>
                  <a:pt x="0" y="148549"/>
                  <a:pt x="148549" y="0"/>
                  <a:pt x="33179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rgbClr val="FFFFFF"/>
                </a:solidFill>
              </a:rPr>
              <a:t>01</a:t>
            </a:r>
            <a:endParaRPr lang="zh-CN" altLang="en-US" sz="2400" dirty="0">
              <a:solidFill>
                <a:srgbClr val="FFFFFF"/>
              </a:solidFill>
            </a:endParaRPr>
          </a:p>
        </p:txBody>
      </p:sp>
      <p:sp>
        <p:nvSpPr>
          <p:cNvPr id="4" name="矩形 3"/>
          <p:cNvSpPr/>
          <p:nvPr/>
        </p:nvSpPr>
        <p:spPr>
          <a:xfrm>
            <a:off x="4644008" y="2047592"/>
            <a:ext cx="2342087" cy="323165"/>
          </a:xfrm>
          <a:prstGeom prst="rect">
            <a:avLst/>
          </a:prstGeom>
        </p:spPr>
        <p:txBody>
          <a:bodyPr wrap="square" lIns="0" tIns="0" rIns="0" bIns="0">
            <a:spAutoFit/>
          </a:bodyPr>
          <a:lstStyle/>
          <a:p>
            <a:pPr>
              <a:lnSpc>
                <a:spcPct val="13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年度工作概述</a:t>
            </a:r>
          </a:p>
        </p:txBody>
      </p:sp>
      <p:sp>
        <p:nvSpPr>
          <p:cNvPr id="5" name="TextBox 11"/>
          <p:cNvSpPr txBox="1"/>
          <p:nvPr/>
        </p:nvSpPr>
        <p:spPr>
          <a:xfrm>
            <a:off x="4566154" y="2391933"/>
            <a:ext cx="1319521" cy="164648"/>
          </a:xfrm>
          <a:prstGeom prst="rect">
            <a:avLst/>
          </a:prstGeom>
          <a:noFill/>
        </p:spPr>
        <p:txBody>
          <a:bodyPr wrap="square" lIns="48756" tIns="24378" rIns="48756" bIns="24378" rtlCol="0">
            <a:spAutoFit/>
          </a:bodyPr>
          <a:lstStyle/>
          <a:p>
            <a:pPr marL="91440" lvl="1" indent="-91440">
              <a:buFont typeface="Arial" panose="020B0604020202020204" pitchFamily="34" charset="0"/>
              <a:buChar char="•"/>
            </a:pPr>
            <a:r>
              <a:rPr lang="zh-CN" altLang="en-US" sz="7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7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24"/>
          <p:cNvSpPr txBox="1"/>
          <p:nvPr/>
        </p:nvSpPr>
        <p:spPr>
          <a:xfrm>
            <a:off x="5621520" y="2391933"/>
            <a:ext cx="1319521" cy="164648"/>
          </a:xfrm>
          <a:prstGeom prst="rect">
            <a:avLst/>
          </a:prstGeom>
          <a:noFill/>
        </p:spPr>
        <p:txBody>
          <a:bodyPr wrap="square" lIns="48756" tIns="24378" rIns="48756" bIns="24378" rtlCol="0">
            <a:spAutoFit/>
          </a:bodyPr>
          <a:lstStyle/>
          <a:p>
            <a:pPr marL="91440" lvl="1" indent="-91440">
              <a:buFont typeface="Arial" panose="020B0604020202020204" pitchFamily="34" charset="0"/>
              <a:buChar char="•"/>
            </a:pPr>
            <a:r>
              <a:rPr lang="zh-CN" altLang="en-US" sz="7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7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11"/>
          <p:cNvSpPr txBox="1"/>
          <p:nvPr/>
        </p:nvSpPr>
        <p:spPr>
          <a:xfrm>
            <a:off x="4566154" y="2588233"/>
            <a:ext cx="1319521" cy="164648"/>
          </a:xfrm>
          <a:prstGeom prst="rect">
            <a:avLst/>
          </a:prstGeom>
          <a:noFill/>
        </p:spPr>
        <p:txBody>
          <a:bodyPr wrap="square" lIns="48756" tIns="24378" rIns="48756" bIns="24378" rtlCol="0">
            <a:spAutoFit/>
          </a:bodyPr>
          <a:lstStyle/>
          <a:p>
            <a:pPr marL="91440" lvl="1" indent="-91440">
              <a:buFont typeface="Arial" panose="020B0604020202020204" pitchFamily="34" charset="0"/>
              <a:buChar char="•"/>
            </a:pPr>
            <a:r>
              <a:rPr lang="zh-CN" altLang="en-US" sz="7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7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TextBox 11"/>
          <p:cNvSpPr txBox="1"/>
          <p:nvPr/>
        </p:nvSpPr>
        <p:spPr>
          <a:xfrm>
            <a:off x="5621520" y="2588233"/>
            <a:ext cx="1319521" cy="164648"/>
          </a:xfrm>
          <a:prstGeom prst="rect">
            <a:avLst/>
          </a:prstGeom>
          <a:noFill/>
        </p:spPr>
        <p:txBody>
          <a:bodyPr wrap="square" lIns="48756" tIns="24378" rIns="48756" bIns="24378" rtlCol="0">
            <a:spAutoFit/>
          </a:bodyPr>
          <a:lstStyle/>
          <a:p>
            <a:pPr marL="91440" lvl="1" indent="-91440">
              <a:buFont typeface="Arial" panose="020B0604020202020204" pitchFamily="34" charset="0"/>
              <a:buChar char="•"/>
            </a:pPr>
            <a:r>
              <a:rPr lang="zh-CN" altLang="en-US" sz="7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7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3" presetClass="entr" presetSubtype="3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4*#ppt_w"/>
                                          </p:val>
                                        </p:tav>
                                        <p:tav tm="100000">
                                          <p:val>
                                            <p:strVal val="#ppt_w"/>
                                          </p:val>
                                        </p:tav>
                                      </p:tavLst>
                                    </p:anim>
                                    <p:anim calcmode="lin" valueType="num">
                                      <p:cBhvr>
                                        <p:cTn id="14" dur="500" fill="hold"/>
                                        <p:tgtEl>
                                          <p:spTgt spid="4"/>
                                        </p:tgtEl>
                                        <p:attrNameLst>
                                          <p:attrName>ppt_h</p:attrName>
                                        </p:attrNameLst>
                                      </p:cBhvr>
                                      <p:tavLst>
                                        <p:tav tm="0">
                                          <p:val>
                                            <p:strVal val="4*#ppt_h"/>
                                          </p:val>
                                        </p:tav>
                                        <p:tav tm="100000">
                                          <p:val>
                                            <p:strVal val="#ppt_h"/>
                                          </p:val>
                                        </p:tav>
                                      </p:tavLst>
                                    </p:anim>
                                  </p:childTnLst>
                                </p:cTn>
                              </p:par>
                            </p:childTnLst>
                          </p:cTn>
                        </p:par>
                        <p:par>
                          <p:cTn id="15" fill="hold">
                            <p:stCondLst>
                              <p:cond delay="1500"/>
                            </p:stCondLst>
                            <p:childTnLst>
                              <p:par>
                                <p:cTn id="16" presetID="1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ppt_x</p:attrName>
                                        </p:attrNameLst>
                                      </p:cBhvr>
                                      <p:tavLst>
                                        <p:tav tm="0">
                                          <p:val>
                                            <p:strVal val="#ppt_x-#ppt_w*1.125000"/>
                                          </p:val>
                                        </p:tav>
                                        <p:tav tm="100000">
                                          <p:val>
                                            <p:strVal val="#ppt_x"/>
                                          </p:val>
                                        </p:tav>
                                      </p:tavLst>
                                    </p:anim>
                                    <p:animEffect transition="in" filter="wipe(right)">
                                      <p:cBhvr>
                                        <p:cTn id="19" dur="500"/>
                                        <p:tgtEl>
                                          <p:spTgt spid="5"/>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ppt_x</p:attrName>
                                        </p:attrNameLst>
                                      </p:cBhvr>
                                      <p:tavLst>
                                        <p:tav tm="0">
                                          <p:val>
                                            <p:strVal val="#ppt_x-#ppt_w*1.125000"/>
                                          </p:val>
                                        </p:tav>
                                        <p:tav tm="100000">
                                          <p:val>
                                            <p:strVal val="#ppt_x"/>
                                          </p:val>
                                        </p:tav>
                                      </p:tavLst>
                                    </p:anim>
                                    <p:animEffect transition="in" filter="wipe(right)">
                                      <p:cBhvr>
                                        <p:cTn id="24" dur="500"/>
                                        <p:tgtEl>
                                          <p:spTgt spid="6"/>
                                        </p:tgtEl>
                                      </p:cBhvr>
                                    </p:animEffect>
                                  </p:childTnLst>
                                </p:cTn>
                              </p:par>
                            </p:childTnLst>
                          </p:cTn>
                        </p:par>
                        <p:par>
                          <p:cTn id="25" fill="hold">
                            <p:stCondLst>
                              <p:cond delay="2500"/>
                            </p:stCondLst>
                            <p:childTnLst>
                              <p:par>
                                <p:cTn id="26" presetID="1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p:tgtEl>
                                          <p:spTgt spid="7"/>
                                        </p:tgtEl>
                                        <p:attrNameLst>
                                          <p:attrName>ppt_x</p:attrName>
                                        </p:attrNameLst>
                                      </p:cBhvr>
                                      <p:tavLst>
                                        <p:tav tm="0">
                                          <p:val>
                                            <p:strVal val="#ppt_x-#ppt_w*1.125000"/>
                                          </p:val>
                                        </p:tav>
                                        <p:tav tm="100000">
                                          <p:val>
                                            <p:strVal val="#ppt_x"/>
                                          </p:val>
                                        </p:tav>
                                      </p:tavLst>
                                    </p:anim>
                                    <p:animEffect transition="in" filter="wipe(right)">
                                      <p:cBhvr>
                                        <p:cTn id="29" dur="500"/>
                                        <p:tgtEl>
                                          <p:spTgt spid="7"/>
                                        </p:tgtEl>
                                      </p:cBhvr>
                                    </p:animEffect>
                                  </p:childTnLst>
                                </p:cTn>
                              </p:par>
                            </p:childTnLst>
                          </p:cTn>
                        </p:par>
                        <p:par>
                          <p:cTn id="30" fill="hold">
                            <p:stCondLst>
                              <p:cond delay="3000"/>
                            </p:stCondLst>
                            <p:childTnLst>
                              <p:par>
                                <p:cTn id="31" presetID="1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ppt_x</p:attrName>
                                        </p:attrNameLst>
                                      </p:cBhvr>
                                      <p:tavLst>
                                        <p:tav tm="0">
                                          <p:val>
                                            <p:strVal val="#ppt_x-#ppt_w*1.125000"/>
                                          </p:val>
                                        </p:tav>
                                        <p:tav tm="100000">
                                          <p:val>
                                            <p:strVal val="#ppt_x"/>
                                          </p:val>
                                        </p:tav>
                                      </p:tavLst>
                                    </p:anim>
                                    <p:animEffect transition="in" filter="wipe(righ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394270" y="3137682"/>
            <a:ext cx="1312503" cy="1312502"/>
            <a:chOff x="3012066" y="4238100"/>
            <a:chExt cx="2371719" cy="2371719"/>
          </a:xfrm>
        </p:grpSpPr>
        <p:sp>
          <p:nvSpPr>
            <p:cNvPr id="5" name="Oval 4"/>
            <p:cNvSpPr/>
            <p:nvPr/>
          </p:nvSpPr>
          <p:spPr>
            <a:xfrm>
              <a:off x="3012066" y="4238100"/>
              <a:ext cx="2371719" cy="2371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99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5"/>
            <p:cNvGrpSpPr/>
            <p:nvPr/>
          </p:nvGrpSpPr>
          <p:grpSpPr>
            <a:xfrm>
              <a:off x="3965753" y="4927075"/>
              <a:ext cx="464344" cy="450850"/>
              <a:chOff x="8216107" y="4449763"/>
              <a:chExt cx="464344" cy="450850"/>
            </a:xfrm>
            <a:solidFill>
              <a:schemeClr val="bg1"/>
            </a:solidFill>
          </p:grpSpPr>
          <p:sp>
            <p:nvSpPr>
              <p:cNvPr id="8"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p:spPr>
            <p:txBody>
              <a:bodyPr lIns="14287" tIns="14287" rIns="14287" bIns="14287" anchor="ctr"/>
              <a:lstStyle/>
              <a:p>
                <a:pPr algn="ctr" defTabSz="171450" hangingPunct="0">
                  <a:lnSpc>
                    <a:spcPct val="120000"/>
                  </a:lnSpc>
                </a:pPr>
                <a:endParaRPr lang="en-US" sz="99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p:spPr>
            <p:txBody>
              <a:bodyPr lIns="14287" tIns="14287" rIns="14287" bIns="14287" anchor="ctr"/>
              <a:lstStyle/>
              <a:p>
                <a:pPr algn="ctr" defTabSz="171450" hangingPunct="0">
                  <a:lnSpc>
                    <a:spcPct val="120000"/>
                  </a:lnSpc>
                </a:pPr>
                <a:endParaRPr lang="en-US" sz="99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TextBox 6"/>
            <p:cNvSpPr txBox="1"/>
            <p:nvPr/>
          </p:nvSpPr>
          <p:spPr>
            <a:xfrm>
              <a:off x="3220011" y="5425593"/>
              <a:ext cx="1955826" cy="499152"/>
            </a:xfrm>
            <a:prstGeom prst="rect">
              <a:avLst/>
            </a:prstGeom>
            <a:noFill/>
          </p:spPr>
          <p:txBody>
            <a:bodyPr wrap="none" rtlCol="0">
              <a:spAutoFit/>
            </a:bodyPr>
            <a:lstStyle/>
            <a:p>
              <a:pPr algn="ctr">
                <a:lnSpc>
                  <a:spcPct val="120000"/>
                </a:lnSpc>
              </a:pPr>
              <a:r>
                <a:rPr lang="zh-CN" altLang="en-US" sz="99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9"/>
          <p:cNvGrpSpPr/>
          <p:nvPr/>
        </p:nvGrpSpPr>
        <p:grpSpPr>
          <a:xfrm>
            <a:off x="4365436" y="2392870"/>
            <a:ext cx="1312503" cy="1312502"/>
            <a:chOff x="4783283" y="2878610"/>
            <a:chExt cx="2371719" cy="2371719"/>
          </a:xfrm>
        </p:grpSpPr>
        <p:sp>
          <p:nvSpPr>
            <p:cNvPr id="11" name="Oval 10"/>
            <p:cNvSpPr/>
            <p:nvPr/>
          </p:nvSpPr>
          <p:spPr>
            <a:xfrm>
              <a:off x="4783283" y="2878610"/>
              <a:ext cx="2371719" cy="23717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99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Group 11"/>
            <p:cNvGrpSpPr/>
            <p:nvPr/>
          </p:nvGrpSpPr>
          <p:grpSpPr>
            <a:xfrm>
              <a:off x="5733691" y="3499170"/>
              <a:ext cx="465138" cy="435769"/>
              <a:chOff x="5368132" y="3540125"/>
              <a:chExt cx="465138" cy="435769"/>
            </a:xfrm>
            <a:solidFill>
              <a:schemeClr val="bg1"/>
            </a:solidFill>
          </p:grpSpPr>
          <p:sp>
            <p:nvSpPr>
              <p:cNvPr id="1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4287" tIns="14287" rIns="14287" bIns="14287" anchor="ctr"/>
              <a:lstStyle/>
              <a:p>
                <a:pPr algn="ctr" defTabSz="171450" hangingPunct="0">
                  <a:lnSpc>
                    <a:spcPct val="120000"/>
                  </a:lnSpc>
                </a:pPr>
                <a:endParaRPr lang="en-US" sz="99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4287" tIns="14287" rIns="14287" bIns="14287" anchor="ctr"/>
              <a:lstStyle/>
              <a:p>
                <a:pPr algn="ctr" defTabSz="171450" hangingPunct="0">
                  <a:lnSpc>
                    <a:spcPct val="120000"/>
                  </a:lnSpc>
                </a:pPr>
                <a:endParaRPr lang="en-US" sz="99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3" name="TextBox 12"/>
            <p:cNvSpPr txBox="1"/>
            <p:nvPr/>
          </p:nvSpPr>
          <p:spPr>
            <a:xfrm>
              <a:off x="5004972" y="3823781"/>
              <a:ext cx="1955826" cy="499152"/>
            </a:xfrm>
            <a:prstGeom prst="rect">
              <a:avLst/>
            </a:prstGeom>
            <a:noFill/>
          </p:spPr>
          <p:txBody>
            <a:bodyPr wrap="none" rtlCol="0">
              <a:spAutoFit/>
            </a:bodyPr>
            <a:lstStyle/>
            <a:p>
              <a:pPr algn="ctr">
                <a:lnSpc>
                  <a:spcPct val="120000"/>
                </a:lnSpc>
              </a:pPr>
              <a:r>
                <a:rPr lang="zh-CN" altLang="en-US" sz="99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15"/>
          <p:cNvGrpSpPr/>
          <p:nvPr/>
        </p:nvGrpSpPr>
        <p:grpSpPr>
          <a:xfrm>
            <a:off x="5329949" y="1599187"/>
            <a:ext cx="1312503" cy="1312502"/>
            <a:chOff x="6554500" y="1450117"/>
            <a:chExt cx="2371719" cy="2371719"/>
          </a:xfrm>
        </p:grpSpPr>
        <p:sp>
          <p:nvSpPr>
            <p:cNvPr id="17" name="Oval 16"/>
            <p:cNvSpPr/>
            <p:nvPr/>
          </p:nvSpPr>
          <p:spPr>
            <a:xfrm>
              <a:off x="6554500" y="1450117"/>
              <a:ext cx="2371719" cy="23717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995">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7"/>
            <p:cNvGrpSpPr/>
            <p:nvPr/>
          </p:nvGrpSpPr>
          <p:grpSpPr>
            <a:xfrm>
              <a:off x="7507790" y="1897832"/>
              <a:ext cx="465138" cy="391319"/>
              <a:chOff x="5368132" y="2625725"/>
              <a:chExt cx="465138" cy="391319"/>
            </a:xfrm>
            <a:solidFill>
              <a:schemeClr val="bg1"/>
            </a:solidFill>
          </p:grpSpPr>
          <p:sp>
            <p:nvSpPr>
              <p:cNvPr id="20"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4287" tIns="14287" rIns="14287" bIns="14287" anchor="ctr"/>
              <a:lstStyle/>
              <a:p>
                <a:pPr algn="ctr" defTabSz="171450" hangingPunct="0">
                  <a:lnSpc>
                    <a:spcPct val="120000"/>
                  </a:lnSpc>
                </a:pPr>
                <a:endParaRPr lang="en-US" sz="99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4287" tIns="14287" rIns="14287" bIns="14287" anchor="ctr"/>
              <a:lstStyle/>
              <a:p>
                <a:pPr algn="ctr" defTabSz="171450" hangingPunct="0">
                  <a:lnSpc>
                    <a:spcPct val="120000"/>
                  </a:lnSpc>
                </a:pPr>
                <a:endParaRPr lang="en-US" sz="99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4287" tIns="14287" rIns="14287" bIns="14287" anchor="ctr"/>
              <a:lstStyle/>
              <a:p>
                <a:pPr algn="ctr" defTabSz="171450" hangingPunct="0">
                  <a:lnSpc>
                    <a:spcPct val="120000"/>
                  </a:lnSpc>
                </a:pPr>
                <a:endParaRPr lang="en-US" sz="99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TextBox 18"/>
            <p:cNvSpPr txBox="1"/>
            <p:nvPr/>
          </p:nvSpPr>
          <p:spPr>
            <a:xfrm>
              <a:off x="6770059" y="2388921"/>
              <a:ext cx="1955826" cy="499152"/>
            </a:xfrm>
            <a:prstGeom prst="rect">
              <a:avLst/>
            </a:prstGeom>
            <a:noFill/>
          </p:spPr>
          <p:txBody>
            <a:bodyPr wrap="none" rtlCol="0">
              <a:spAutoFit/>
            </a:bodyPr>
            <a:lstStyle/>
            <a:p>
              <a:pPr algn="ctr">
                <a:lnSpc>
                  <a:spcPct val="120000"/>
                </a:lnSpc>
              </a:pPr>
              <a:r>
                <a:rPr lang="zh-CN" altLang="en-US" sz="99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22"/>
          <p:cNvGrpSpPr/>
          <p:nvPr/>
        </p:nvGrpSpPr>
        <p:grpSpPr>
          <a:xfrm>
            <a:off x="6239451" y="1509136"/>
            <a:ext cx="510076" cy="506025"/>
            <a:chOff x="8311399" y="1179092"/>
            <a:chExt cx="921717" cy="914400"/>
          </a:xfrm>
        </p:grpSpPr>
        <p:sp>
          <p:nvSpPr>
            <p:cNvPr id="24" name="Oval 23"/>
            <p:cNvSpPr/>
            <p:nvPr/>
          </p:nvSpPr>
          <p:spPr>
            <a:xfrm>
              <a:off x="8315058" y="1179092"/>
              <a:ext cx="914400" cy="914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9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8311399" y="1396745"/>
              <a:ext cx="921717" cy="499153"/>
            </a:xfrm>
            <a:prstGeom prst="rect">
              <a:avLst/>
            </a:prstGeom>
            <a:noFill/>
          </p:spPr>
          <p:txBody>
            <a:bodyPr wrap="none" rtlCol="0">
              <a:spAutoFit/>
            </a:bodyPr>
            <a:lstStyle/>
            <a:p>
              <a:pPr algn="ctr">
                <a:lnSpc>
                  <a:spcPct val="120000"/>
                </a:lnSpc>
              </a:pPr>
              <a:r>
                <a:rPr 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100%</a:t>
              </a:r>
              <a:endParaRPr lang="en-GB"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25"/>
          <p:cNvGrpSpPr/>
          <p:nvPr/>
        </p:nvGrpSpPr>
        <p:grpSpPr>
          <a:xfrm>
            <a:off x="5314485" y="2405664"/>
            <a:ext cx="506027" cy="506025"/>
            <a:chOff x="6375422" y="2866838"/>
            <a:chExt cx="914400" cy="914400"/>
          </a:xfrm>
        </p:grpSpPr>
        <p:sp>
          <p:nvSpPr>
            <p:cNvPr id="27" name="Oval 26"/>
            <p:cNvSpPr/>
            <p:nvPr/>
          </p:nvSpPr>
          <p:spPr>
            <a:xfrm>
              <a:off x="6375422" y="2866838"/>
              <a:ext cx="914400" cy="914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9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6452672" y="3080078"/>
              <a:ext cx="794264" cy="499153"/>
            </a:xfrm>
            <a:prstGeom prst="rect">
              <a:avLst/>
            </a:prstGeom>
            <a:noFill/>
          </p:spPr>
          <p:txBody>
            <a:bodyPr wrap="none" rtlCol="0">
              <a:spAutoFit/>
            </a:bodyPr>
            <a:lstStyle/>
            <a:p>
              <a:pPr algn="ctr">
                <a:lnSpc>
                  <a:spcPct val="120000"/>
                </a:lnSpc>
              </a:pPr>
              <a:r>
                <a:rPr 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 name="Group 28"/>
          <p:cNvGrpSpPr/>
          <p:nvPr/>
        </p:nvGrpSpPr>
        <p:grpSpPr>
          <a:xfrm>
            <a:off x="4316729" y="3159306"/>
            <a:ext cx="506027" cy="506025"/>
            <a:chOff x="4701717" y="4238100"/>
            <a:chExt cx="914400" cy="914400"/>
          </a:xfrm>
        </p:grpSpPr>
        <p:sp>
          <p:nvSpPr>
            <p:cNvPr id="30" name="Oval 29"/>
            <p:cNvSpPr/>
            <p:nvPr/>
          </p:nvSpPr>
          <p:spPr>
            <a:xfrm>
              <a:off x="4701717" y="4238100"/>
              <a:ext cx="914400" cy="914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9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4765866" y="4398483"/>
              <a:ext cx="794264" cy="499153"/>
            </a:xfrm>
            <a:prstGeom prst="rect">
              <a:avLst/>
            </a:prstGeom>
            <a:noFill/>
          </p:spPr>
          <p:txBody>
            <a:bodyPr wrap="none" rtlCol="0">
              <a:spAutoFit/>
            </a:bodyPr>
            <a:lstStyle/>
            <a:p>
              <a:pPr algn="ctr">
                <a:lnSpc>
                  <a:spcPct val="120000"/>
                </a:lnSpc>
              </a:pPr>
              <a:r>
                <a:rPr lang="en-US"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GB" sz="99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Rectangle 31"/>
          <p:cNvSpPr/>
          <p:nvPr/>
        </p:nvSpPr>
        <p:spPr>
          <a:xfrm>
            <a:off x="1075820" y="2014584"/>
            <a:ext cx="2887548" cy="512704"/>
          </a:xfrm>
          <a:prstGeom prst="rect">
            <a:avLst/>
          </a:prstGeom>
        </p:spPr>
        <p:txBody>
          <a:bodyPr wrap="square">
            <a:spAutoFit/>
          </a:bodyPr>
          <a:lstStyle/>
          <a:p>
            <a:pPr algn="just">
              <a:lnSpc>
                <a:spcPct val="120000"/>
              </a:lnSpc>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a:t>
            </a: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此。请替换文字内容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6" name="Group 32"/>
          <p:cNvGrpSpPr/>
          <p:nvPr/>
        </p:nvGrpSpPr>
        <p:grpSpPr>
          <a:xfrm>
            <a:off x="6758399" y="1925046"/>
            <a:ext cx="1602822" cy="584492"/>
            <a:chOff x="9229458" y="2785396"/>
            <a:chExt cx="3471881" cy="779366"/>
          </a:xfrm>
        </p:grpSpPr>
        <p:sp>
          <p:nvSpPr>
            <p:cNvPr id="34" name="TextBox 33"/>
            <p:cNvSpPr txBox="1"/>
            <p:nvPr/>
          </p:nvSpPr>
          <p:spPr>
            <a:xfrm>
              <a:off x="9229458" y="2785396"/>
              <a:ext cx="2344480" cy="368326"/>
            </a:xfrm>
            <a:prstGeom prst="rect">
              <a:avLst/>
            </a:prstGeom>
            <a:noFill/>
          </p:spPr>
          <p:txBody>
            <a:bodyPr wrap="none" rtlCol="0">
              <a:spAutoFit/>
            </a:bodyPr>
            <a:lstStyle/>
            <a:p>
              <a:pPr>
                <a:lnSpc>
                  <a:spcPct val="120000"/>
                </a:lnSpc>
              </a:pPr>
              <a:r>
                <a:rPr lang="zh-CN" alt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34"/>
            <p:cNvSpPr/>
            <p:nvPr/>
          </p:nvSpPr>
          <p:spPr>
            <a:xfrm>
              <a:off x="9229458" y="3021250"/>
              <a:ext cx="3471881" cy="543512"/>
            </a:xfrm>
            <a:prstGeom prst="rect">
              <a:avLst/>
            </a:prstGeom>
          </p:spPr>
          <p:txBody>
            <a:bodyPr wrap="square">
              <a:spAutoFit/>
            </a:bodyPr>
            <a:lstStyle/>
            <a:p>
              <a:pPr algn="just">
                <a:lnSpc>
                  <a:spcPct val="120000"/>
                </a:lnSpc>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GB"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35"/>
          <p:cNvGrpSpPr/>
          <p:nvPr/>
        </p:nvGrpSpPr>
        <p:grpSpPr>
          <a:xfrm>
            <a:off x="5745215" y="3134806"/>
            <a:ext cx="1643099" cy="571832"/>
            <a:chOff x="9199697" y="2802274"/>
            <a:chExt cx="3978172" cy="762485"/>
          </a:xfrm>
        </p:grpSpPr>
        <p:sp>
          <p:nvSpPr>
            <p:cNvPr id="37" name="TextBox 36"/>
            <p:cNvSpPr txBox="1"/>
            <p:nvPr/>
          </p:nvSpPr>
          <p:spPr>
            <a:xfrm>
              <a:off x="9199697" y="2802274"/>
              <a:ext cx="2620516" cy="368325"/>
            </a:xfrm>
            <a:prstGeom prst="rect">
              <a:avLst/>
            </a:prstGeom>
            <a:noFill/>
          </p:spPr>
          <p:txBody>
            <a:bodyPr wrap="none" rtlCol="0">
              <a:spAutoFit/>
            </a:bodyPr>
            <a:lstStyle/>
            <a:p>
              <a:pPr>
                <a:lnSpc>
                  <a:spcPct val="120000"/>
                </a:lnSpc>
              </a:pPr>
              <a:r>
                <a:rPr lang="zh-CN" alt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9229458" y="3021247"/>
              <a:ext cx="3948411" cy="543512"/>
            </a:xfrm>
            <a:prstGeom prst="rect">
              <a:avLst/>
            </a:prstGeom>
          </p:spPr>
          <p:txBody>
            <a:bodyPr wrap="square">
              <a:spAutoFit/>
            </a:bodyPr>
            <a:lstStyle/>
            <a:p>
              <a:pPr algn="just">
                <a:lnSpc>
                  <a:spcPct val="120000"/>
                </a:lnSpc>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GB"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8"/>
          <p:cNvGrpSpPr/>
          <p:nvPr/>
        </p:nvGrpSpPr>
        <p:grpSpPr>
          <a:xfrm>
            <a:off x="4699091" y="3969256"/>
            <a:ext cx="1613902" cy="573048"/>
            <a:chOff x="9183395" y="2800657"/>
            <a:chExt cx="4657696" cy="764105"/>
          </a:xfrm>
        </p:grpSpPr>
        <p:sp>
          <p:nvSpPr>
            <p:cNvPr id="40" name="TextBox 39"/>
            <p:cNvSpPr txBox="1"/>
            <p:nvPr/>
          </p:nvSpPr>
          <p:spPr>
            <a:xfrm>
              <a:off x="9183395" y="2800657"/>
              <a:ext cx="3123639" cy="368325"/>
            </a:xfrm>
            <a:prstGeom prst="rect">
              <a:avLst/>
            </a:prstGeom>
            <a:noFill/>
          </p:spPr>
          <p:txBody>
            <a:bodyPr wrap="none" rtlCol="0">
              <a:spAutoFit/>
            </a:bodyPr>
            <a:lstStyle/>
            <a:p>
              <a:pPr>
                <a:lnSpc>
                  <a:spcPct val="120000"/>
                </a:lnSpc>
              </a:pPr>
              <a:r>
                <a:rPr lang="zh-CN" alt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9229458" y="3021250"/>
              <a:ext cx="4611633" cy="543512"/>
            </a:xfrm>
            <a:prstGeom prst="rect">
              <a:avLst/>
            </a:prstGeom>
          </p:spPr>
          <p:txBody>
            <a:bodyPr wrap="square">
              <a:spAutoFit/>
            </a:bodyPr>
            <a:lstStyle/>
            <a:p>
              <a:pPr algn="just">
                <a:lnSpc>
                  <a:spcPct val="120000"/>
                </a:lnSpc>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GB"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TextBox 41"/>
          <p:cNvSpPr txBox="1"/>
          <p:nvPr/>
        </p:nvSpPr>
        <p:spPr>
          <a:xfrm>
            <a:off x="1075819" y="1742971"/>
            <a:ext cx="1212924" cy="276229"/>
          </a:xfrm>
          <a:prstGeom prst="rect">
            <a:avLst/>
          </a:prstGeom>
          <a:noFill/>
        </p:spPr>
        <p:txBody>
          <a:bodyPr wrap="square" rtlCol="0">
            <a:spAutoFit/>
          </a:bodyPr>
          <a:lstStyle/>
          <a:p>
            <a:pPr>
              <a:lnSpc>
                <a:spcPct val="120000"/>
              </a:lnSpc>
            </a:pPr>
            <a:r>
              <a:rPr lang="zh-CN" altLang="en-US" sz="995">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9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3" name="Straight Connector 42"/>
          <p:cNvCxnSpPr/>
          <p:nvPr/>
        </p:nvCxnSpPr>
        <p:spPr>
          <a:xfrm>
            <a:off x="1144564" y="2000317"/>
            <a:ext cx="277747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6" name="Group 43"/>
          <p:cNvGrpSpPr/>
          <p:nvPr/>
        </p:nvGrpSpPr>
        <p:grpSpPr>
          <a:xfrm>
            <a:off x="1030686" y="2743777"/>
            <a:ext cx="351905" cy="351905"/>
            <a:chOff x="647516" y="3587220"/>
            <a:chExt cx="469232" cy="469232"/>
          </a:xfrm>
        </p:grpSpPr>
        <p:sp>
          <p:nvSpPr>
            <p:cNvPr id="45" name="Oval 44"/>
            <p:cNvSpPr/>
            <p:nvPr/>
          </p:nvSpPr>
          <p:spPr>
            <a:xfrm>
              <a:off x="647516" y="3587220"/>
              <a:ext cx="469232" cy="4692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AutoShape 139"/>
            <p:cNvSpPr/>
            <p:nvPr/>
          </p:nvSpPr>
          <p:spPr bwMode="auto">
            <a:xfrm>
              <a:off x="707698" y="364304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14287" tIns="14287" rIns="14287" bIns="14287" anchor="ctr"/>
            <a:lstStyle/>
            <a:p>
              <a:pPr algn="just" defTabSz="171450" hangingPunct="0">
                <a:lnSpc>
                  <a:spcPct val="120000"/>
                </a:lnSpc>
              </a:pPr>
              <a:endParaRPr lang="en-US" sz="57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46"/>
          <p:cNvGrpSpPr/>
          <p:nvPr/>
        </p:nvGrpSpPr>
        <p:grpSpPr>
          <a:xfrm>
            <a:off x="1030686" y="3355673"/>
            <a:ext cx="351905" cy="351905"/>
            <a:chOff x="647516" y="4402912"/>
            <a:chExt cx="469232" cy="469232"/>
          </a:xfrm>
        </p:grpSpPr>
        <p:sp>
          <p:nvSpPr>
            <p:cNvPr id="48" name="Oval 47"/>
            <p:cNvSpPr/>
            <p:nvPr/>
          </p:nvSpPr>
          <p:spPr>
            <a:xfrm>
              <a:off x="647516" y="4402912"/>
              <a:ext cx="469232" cy="4692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AutoShape 139"/>
            <p:cNvSpPr/>
            <p:nvPr/>
          </p:nvSpPr>
          <p:spPr bwMode="auto">
            <a:xfrm>
              <a:off x="709612" y="446846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14287" tIns="14287" rIns="14287" bIns="14287" anchor="ctr"/>
            <a:lstStyle/>
            <a:p>
              <a:pPr algn="just" defTabSz="171450" hangingPunct="0">
                <a:lnSpc>
                  <a:spcPct val="120000"/>
                </a:lnSpc>
              </a:pPr>
              <a:endParaRPr lang="en-US" sz="57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49"/>
          <p:cNvGrpSpPr/>
          <p:nvPr/>
        </p:nvGrpSpPr>
        <p:grpSpPr>
          <a:xfrm>
            <a:off x="1030686" y="3969250"/>
            <a:ext cx="351905" cy="351905"/>
            <a:chOff x="647516" y="5218604"/>
            <a:chExt cx="469232" cy="469232"/>
          </a:xfrm>
        </p:grpSpPr>
        <p:sp>
          <p:nvSpPr>
            <p:cNvPr id="51" name="Oval 50"/>
            <p:cNvSpPr/>
            <p:nvPr/>
          </p:nvSpPr>
          <p:spPr>
            <a:xfrm>
              <a:off x="647516" y="5218604"/>
              <a:ext cx="469232" cy="4692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AutoShape 139"/>
            <p:cNvSpPr/>
            <p:nvPr/>
          </p:nvSpPr>
          <p:spPr bwMode="auto">
            <a:xfrm>
              <a:off x="707698" y="5284152"/>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14287" tIns="14287" rIns="14287" bIns="14287" anchor="ctr"/>
            <a:lstStyle/>
            <a:p>
              <a:pPr algn="just" defTabSz="171450" hangingPunct="0">
                <a:lnSpc>
                  <a:spcPct val="120000"/>
                </a:lnSpc>
              </a:pPr>
              <a:endParaRPr lang="en-US" sz="57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3" name="Rectangle 52"/>
          <p:cNvSpPr/>
          <p:nvPr/>
        </p:nvSpPr>
        <p:spPr>
          <a:xfrm>
            <a:off x="1386933" y="2763378"/>
            <a:ext cx="1630216" cy="407612"/>
          </a:xfrm>
          <a:prstGeom prst="rect">
            <a:avLst/>
          </a:prstGeom>
        </p:spPr>
        <p:txBody>
          <a:bodyPr wrap="square">
            <a:spAutoFit/>
          </a:bodyPr>
          <a:lstStyle/>
          <a:p>
            <a:pPr algn="just">
              <a:lnSpc>
                <a:spcPct val="120000"/>
              </a:lnSpc>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GB" altLang="zh-CN"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53"/>
          <p:cNvSpPr/>
          <p:nvPr/>
        </p:nvSpPr>
        <p:spPr>
          <a:xfrm>
            <a:off x="1386933" y="3375274"/>
            <a:ext cx="1630216" cy="407612"/>
          </a:xfrm>
          <a:prstGeom prst="rect">
            <a:avLst/>
          </a:prstGeom>
        </p:spPr>
        <p:txBody>
          <a:bodyPr wrap="square">
            <a:spAutoFit/>
          </a:bodyPr>
          <a:lstStyle/>
          <a:p>
            <a:pPr algn="just">
              <a:lnSpc>
                <a:spcPct val="120000"/>
              </a:lnSpc>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GB"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Rectangle 54"/>
          <p:cNvSpPr/>
          <p:nvPr/>
        </p:nvSpPr>
        <p:spPr>
          <a:xfrm>
            <a:off x="1386934" y="3988851"/>
            <a:ext cx="1630215" cy="407612"/>
          </a:xfrm>
          <a:prstGeom prst="rect">
            <a:avLst/>
          </a:prstGeom>
        </p:spPr>
        <p:txBody>
          <a:bodyPr wrap="square">
            <a:spAutoFit/>
          </a:bodyPr>
          <a:lstStyle/>
          <a:p>
            <a:pPr algn="just">
              <a:lnSpc>
                <a:spcPct val="120000"/>
              </a:lnSpc>
            </a:pPr>
            <a:r>
              <a:rPr lang="zh-CN" altLang="en-US" sz="57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GB" sz="57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 calcmode="lin" valueType="num">
                                      <p:cBhvr>
                                        <p:cTn id="16" dur="500" fill="hold"/>
                                        <p:tgtEl>
                                          <p:spTgt spid="23"/>
                                        </p:tgtEl>
                                        <p:attrNameLst>
                                          <p:attrName>style.rotation</p:attrName>
                                        </p:attrNameLst>
                                      </p:cBhvr>
                                      <p:tavLst>
                                        <p:tav tm="0">
                                          <p:val>
                                            <p:fltVal val="360"/>
                                          </p:val>
                                        </p:tav>
                                        <p:tav tm="100000">
                                          <p:val>
                                            <p:fltVal val="0"/>
                                          </p:val>
                                        </p:tav>
                                      </p:tavLst>
                                    </p:anim>
                                    <p:animEffect transition="in" filter="fade">
                                      <p:cBhvr>
                                        <p:cTn id="17" dur="500"/>
                                        <p:tgtEl>
                                          <p:spTgt spid="23"/>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style.rotation</p:attrName>
                                        </p:attrNameLst>
                                      </p:cBhvr>
                                      <p:tavLst>
                                        <p:tav tm="0">
                                          <p:val>
                                            <p:fltVal val="360"/>
                                          </p:val>
                                        </p:tav>
                                        <p:tav tm="100000">
                                          <p:val>
                                            <p:fltVal val="0"/>
                                          </p:val>
                                        </p:tav>
                                      </p:tavLst>
                                    </p:anim>
                                    <p:animEffect transition="in" filter="fade">
                                      <p:cBhvr>
                                        <p:cTn id="24" dur="500"/>
                                        <p:tgtEl>
                                          <p:spTgt spid="4"/>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 calcmode="lin" valueType="num">
                                      <p:cBhvr>
                                        <p:cTn id="30" dur="500" fill="hold"/>
                                        <p:tgtEl>
                                          <p:spTgt spid="18"/>
                                        </p:tgtEl>
                                        <p:attrNameLst>
                                          <p:attrName>style.rotation</p:attrName>
                                        </p:attrNameLst>
                                      </p:cBhvr>
                                      <p:tavLst>
                                        <p:tav tm="0">
                                          <p:val>
                                            <p:fltVal val="360"/>
                                          </p:val>
                                        </p:tav>
                                        <p:tav tm="100000">
                                          <p:val>
                                            <p:fltVal val="0"/>
                                          </p:val>
                                        </p:tav>
                                      </p:tavLst>
                                    </p:anim>
                                    <p:animEffect transition="in" filter="fade">
                                      <p:cBhvr>
                                        <p:cTn id="31" dur="500"/>
                                        <p:tgtEl>
                                          <p:spTgt spid="18"/>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 calcmode="lin" valueType="num">
                                      <p:cBhvr>
                                        <p:cTn id="37" dur="500" fill="hold"/>
                                        <p:tgtEl>
                                          <p:spTgt spid="10"/>
                                        </p:tgtEl>
                                        <p:attrNameLst>
                                          <p:attrName>style.rotation</p:attrName>
                                        </p:attrNameLst>
                                      </p:cBhvr>
                                      <p:tavLst>
                                        <p:tav tm="0">
                                          <p:val>
                                            <p:fltVal val="360"/>
                                          </p:val>
                                        </p:tav>
                                        <p:tav tm="100000">
                                          <p:val>
                                            <p:fltVal val="0"/>
                                          </p:val>
                                        </p:tav>
                                      </p:tavLst>
                                    </p:anim>
                                    <p:animEffect transition="in" filter="fade">
                                      <p:cBhvr>
                                        <p:cTn id="38" dur="500"/>
                                        <p:tgtEl>
                                          <p:spTgt spid="10"/>
                                        </p:tgtEl>
                                      </p:cBhvr>
                                    </p:animEffect>
                                  </p:childTnLst>
                                </p:cTn>
                              </p:par>
                            </p:childTnLst>
                          </p:cTn>
                        </p:par>
                        <p:par>
                          <p:cTn id="39" fill="hold">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 calcmode="lin" valueType="num">
                                      <p:cBhvr>
                                        <p:cTn id="44" dur="500" fill="hold"/>
                                        <p:tgtEl>
                                          <p:spTgt spid="16"/>
                                        </p:tgtEl>
                                        <p:attrNameLst>
                                          <p:attrName>style.rotation</p:attrName>
                                        </p:attrNameLst>
                                      </p:cBhvr>
                                      <p:tavLst>
                                        <p:tav tm="0">
                                          <p:val>
                                            <p:fltVal val="360"/>
                                          </p:val>
                                        </p:tav>
                                        <p:tav tm="100000">
                                          <p:val>
                                            <p:fltVal val="0"/>
                                          </p:val>
                                        </p:tav>
                                      </p:tavLst>
                                    </p:anim>
                                    <p:animEffect transition="in" filter="fade">
                                      <p:cBhvr>
                                        <p:cTn id="45" dur="500"/>
                                        <p:tgtEl>
                                          <p:spTgt spid="16"/>
                                        </p:tgtEl>
                                      </p:cBhvr>
                                    </p:animEffect>
                                  </p:childTnLst>
                                </p:cTn>
                              </p:par>
                            </p:childTnLst>
                          </p:cTn>
                        </p:par>
                        <p:par>
                          <p:cTn id="46" fill="hold">
                            <p:stCondLst>
                              <p:cond delay="3000"/>
                            </p:stCondLst>
                            <p:childTnLst>
                              <p:par>
                                <p:cTn id="47" presetID="12" presetClass="entr" presetSubtype="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p:tgtEl>
                                          <p:spTgt spid="33"/>
                                        </p:tgtEl>
                                        <p:attrNameLst>
                                          <p:attrName>ppt_x</p:attrName>
                                        </p:attrNameLst>
                                      </p:cBhvr>
                                      <p:tavLst>
                                        <p:tav tm="0">
                                          <p:val>
                                            <p:strVal val="#ppt_x-#ppt_w*1.125000"/>
                                          </p:val>
                                        </p:tav>
                                        <p:tav tm="100000">
                                          <p:val>
                                            <p:strVal val="#ppt_x"/>
                                          </p:val>
                                        </p:tav>
                                      </p:tavLst>
                                    </p:anim>
                                    <p:animEffect transition="in" filter="wipe(right)">
                                      <p:cBhvr>
                                        <p:cTn id="50" dur="500"/>
                                        <p:tgtEl>
                                          <p:spTgt spid="33"/>
                                        </p:tgtEl>
                                      </p:cBhvr>
                                    </p:animEffect>
                                  </p:childTnLst>
                                </p:cTn>
                              </p:par>
                            </p:childTnLst>
                          </p:cTn>
                        </p:par>
                        <p:par>
                          <p:cTn id="51" fill="hold">
                            <p:stCondLst>
                              <p:cond delay="3500"/>
                            </p:stCondLst>
                            <p:childTnLst>
                              <p:par>
                                <p:cTn id="52" presetID="12" presetClass="entr" presetSubtype="8"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500"/>
                                        <p:tgtEl>
                                          <p:spTgt spid="29"/>
                                        </p:tgtEl>
                                        <p:attrNameLst>
                                          <p:attrName>ppt_x</p:attrName>
                                        </p:attrNameLst>
                                      </p:cBhvr>
                                      <p:tavLst>
                                        <p:tav tm="0">
                                          <p:val>
                                            <p:strVal val="#ppt_x-#ppt_w*1.125000"/>
                                          </p:val>
                                        </p:tav>
                                        <p:tav tm="100000">
                                          <p:val>
                                            <p:strVal val="#ppt_x"/>
                                          </p:val>
                                        </p:tav>
                                      </p:tavLst>
                                    </p:anim>
                                    <p:animEffect transition="in" filter="wipe(right)">
                                      <p:cBhvr>
                                        <p:cTn id="55" dur="500"/>
                                        <p:tgtEl>
                                          <p:spTgt spid="29"/>
                                        </p:tgtEl>
                                      </p:cBhvr>
                                    </p:animEffect>
                                  </p:childTnLst>
                                </p:cTn>
                              </p:par>
                            </p:childTnLst>
                          </p:cTn>
                        </p:par>
                        <p:par>
                          <p:cTn id="56" fill="hold">
                            <p:stCondLst>
                              <p:cond delay="4000"/>
                            </p:stCondLst>
                            <p:childTnLst>
                              <p:par>
                                <p:cTn id="57" presetID="12" presetClass="entr" presetSubtype="8"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p:tgtEl>
                                          <p:spTgt spid="26"/>
                                        </p:tgtEl>
                                        <p:attrNameLst>
                                          <p:attrName>ppt_x</p:attrName>
                                        </p:attrNameLst>
                                      </p:cBhvr>
                                      <p:tavLst>
                                        <p:tav tm="0">
                                          <p:val>
                                            <p:strVal val="#ppt_x-#ppt_w*1.125000"/>
                                          </p:val>
                                        </p:tav>
                                        <p:tav tm="100000">
                                          <p:val>
                                            <p:strVal val="#ppt_x"/>
                                          </p:val>
                                        </p:tav>
                                      </p:tavLst>
                                    </p:anim>
                                    <p:animEffect transition="in" filter="wipe(right)">
                                      <p:cBhvr>
                                        <p:cTn id="60" dur="500"/>
                                        <p:tgtEl>
                                          <p:spTgt spid="26"/>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childTnLst>
                          </p:cTn>
                        </p:par>
                        <p:par>
                          <p:cTn id="65" fill="hold">
                            <p:stCondLst>
                              <p:cond delay="5000"/>
                            </p:stCondLst>
                            <p:childTnLst>
                              <p:par>
                                <p:cTn id="66" presetID="10" presetClass="entr" presetSubtype="0" fill="hold"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childTnLst>
                          </p:cTn>
                        </p:par>
                        <p:par>
                          <p:cTn id="69" fill="hold">
                            <p:stCondLst>
                              <p:cond delay="5500"/>
                            </p:stCondLst>
                            <p:childTnLst>
                              <p:par>
                                <p:cTn id="70" presetID="10"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childTnLst>
                          </p:cTn>
                        </p:par>
                        <p:par>
                          <p:cTn id="73" fill="hold">
                            <p:stCondLst>
                              <p:cond delay="6000"/>
                            </p:stCondLst>
                            <p:childTnLst>
                              <p:par>
                                <p:cTn id="74" presetID="10"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500"/>
                                        <p:tgtEl>
                                          <p:spTgt spid="36"/>
                                        </p:tgtEl>
                                      </p:cBhvr>
                                    </p:animEffect>
                                  </p:childTnLst>
                                </p:cTn>
                              </p:par>
                            </p:childTnLst>
                          </p:cTn>
                        </p:par>
                        <p:par>
                          <p:cTn id="77" fill="hold">
                            <p:stCondLst>
                              <p:cond delay="65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7000"/>
                            </p:stCondLst>
                            <p:childTnLst>
                              <p:par>
                                <p:cTn id="82" presetID="10" presetClass="entr" presetSubtype="0" fill="hold"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childTnLst>
                                </p:cTn>
                              </p:par>
                            </p:childTnLst>
                          </p:cTn>
                        </p:par>
                        <p:par>
                          <p:cTn id="85" fill="hold">
                            <p:stCondLst>
                              <p:cond delay="7500"/>
                            </p:stCondLst>
                            <p:childTnLst>
                              <p:par>
                                <p:cTn id="86" presetID="10"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childTnLst>
                          </p:cTn>
                        </p:par>
                        <p:par>
                          <p:cTn id="89" fill="hold">
                            <p:stCondLst>
                              <p:cond delay="8000"/>
                            </p:stCondLst>
                            <p:childTnLst>
                              <p:par>
                                <p:cTn id="90" presetID="10" presetClass="entr" presetSubtype="0" fill="hold" nodeType="after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500"/>
                                        <p:tgtEl>
                                          <p:spTgt spid="44"/>
                                        </p:tgtEl>
                                      </p:cBhvr>
                                    </p:animEffect>
                                  </p:childTnLst>
                                </p:cTn>
                              </p:par>
                            </p:childTnLst>
                          </p:cTn>
                        </p:par>
                        <p:par>
                          <p:cTn id="93" fill="hold">
                            <p:stCondLst>
                              <p:cond delay="8500"/>
                            </p:stCondLst>
                            <p:childTnLst>
                              <p:par>
                                <p:cTn id="94" presetID="10" presetClass="entr" presetSubtype="0"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fade">
                                      <p:cBhvr>
                                        <p:cTn id="9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2" grpId="0"/>
      <p:bldP spid="53" grpId="0"/>
      <p:bldP spid="54" grpId="0"/>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a:off x="5648326" y="1694386"/>
            <a:ext cx="720725" cy="481161"/>
          </a:xfrm>
          <a:custGeom>
            <a:avLst/>
            <a:gdLst>
              <a:gd name="T0" fmla="*/ 196 w 542"/>
              <a:gd name="T1" fmla="*/ 59 h 361"/>
              <a:gd name="T2" fmla="*/ 355 w 542"/>
              <a:gd name="T3" fmla="*/ 66 h 361"/>
              <a:gd name="T4" fmla="*/ 463 w 542"/>
              <a:gd name="T5" fmla="*/ 149 h 361"/>
              <a:gd name="T6" fmla="*/ 346 w 542"/>
              <a:gd name="T7" fmla="*/ 294 h 361"/>
              <a:gd name="T8" fmla="*/ 159 w 542"/>
              <a:gd name="T9" fmla="*/ 298 h 361"/>
              <a:gd name="T10" fmla="*/ 11 w 542"/>
              <a:gd name="T11" fmla="*/ 224 h 361"/>
              <a:gd name="T12" fmla="*/ 11 w 542"/>
              <a:gd name="T13" fmla="*/ 224 h 361"/>
              <a:gd name="T14" fmla="*/ 104 w 542"/>
              <a:gd name="T15" fmla="*/ 106 h 361"/>
              <a:gd name="T16" fmla="*/ 196 w 542"/>
              <a:gd name="T17" fmla="*/ 5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2" h="361">
                <a:moveTo>
                  <a:pt x="196" y="59"/>
                </a:moveTo>
                <a:cubicBezTo>
                  <a:pt x="230" y="0"/>
                  <a:pt x="327" y="2"/>
                  <a:pt x="355" y="66"/>
                </a:cubicBezTo>
                <a:cubicBezTo>
                  <a:pt x="413" y="33"/>
                  <a:pt x="478" y="83"/>
                  <a:pt x="463" y="149"/>
                </a:cubicBezTo>
                <a:cubicBezTo>
                  <a:pt x="542" y="228"/>
                  <a:pt x="451" y="345"/>
                  <a:pt x="346" y="294"/>
                </a:cubicBezTo>
                <a:cubicBezTo>
                  <a:pt x="309" y="356"/>
                  <a:pt x="199" y="361"/>
                  <a:pt x="159" y="298"/>
                </a:cubicBezTo>
                <a:cubicBezTo>
                  <a:pt x="85" y="310"/>
                  <a:pt x="22" y="284"/>
                  <a:pt x="11" y="224"/>
                </a:cubicBezTo>
                <a:cubicBezTo>
                  <a:pt x="11" y="224"/>
                  <a:pt x="11" y="224"/>
                  <a:pt x="11" y="224"/>
                </a:cubicBezTo>
                <a:cubicBezTo>
                  <a:pt x="0" y="170"/>
                  <a:pt x="44" y="120"/>
                  <a:pt x="104" y="106"/>
                </a:cubicBezTo>
                <a:cubicBezTo>
                  <a:pt x="108" y="62"/>
                  <a:pt x="160" y="42"/>
                  <a:pt x="196" y="5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4" name="Freeform 6"/>
          <p:cNvSpPr/>
          <p:nvPr/>
        </p:nvSpPr>
        <p:spPr bwMode="auto">
          <a:xfrm>
            <a:off x="5691189" y="4495601"/>
            <a:ext cx="663575" cy="431933"/>
          </a:xfrm>
          <a:custGeom>
            <a:avLst/>
            <a:gdLst>
              <a:gd name="T0" fmla="*/ 388 w 499"/>
              <a:gd name="T1" fmla="*/ 260 h 324"/>
              <a:gd name="T2" fmla="*/ 254 w 499"/>
              <a:gd name="T3" fmla="*/ 287 h 324"/>
              <a:gd name="T4" fmla="*/ 122 w 499"/>
              <a:gd name="T5" fmla="*/ 258 h 324"/>
              <a:gd name="T6" fmla="*/ 77 w 499"/>
              <a:gd name="T7" fmla="*/ 135 h 324"/>
              <a:gd name="T8" fmla="*/ 203 w 499"/>
              <a:gd name="T9" fmla="*/ 61 h 324"/>
              <a:gd name="T10" fmla="*/ 377 w 499"/>
              <a:gd name="T11" fmla="*/ 107 h 324"/>
              <a:gd name="T12" fmla="*/ 388 w 499"/>
              <a:gd name="T13" fmla="*/ 260 h 324"/>
            </a:gdLst>
            <a:ahLst/>
            <a:cxnLst>
              <a:cxn ang="0">
                <a:pos x="T0" y="T1"/>
              </a:cxn>
              <a:cxn ang="0">
                <a:pos x="T2" y="T3"/>
              </a:cxn>
              <a:cxn ang="0">
                <a:pos x="T4" y="T5"/>
              </a:cxn>
              <a:cxn ang="0">
                <a:pos x="T6" y="T7"/>
              </a:cxn>
              <a:cxn ang="0">
                <a:pos x="T8" y="T9"/>
              </a:cxn>
              <a:cxn ang="0">
                <a:pos x="T10" y="T11"/>
              </a:cxn>
              <a:cxn ang="0">
                <a:pos x="T12" y="T13"/>
              </a:cxn>
            </a:cxnLst>
            <a:rect l="0" t="0" r="r" b="b"/>
            <a:pathLst>
              <a:path w="499" h="324">
                <a:moveTo>
                  <a:pt x="388" y="260"/>
                </a:moveTo>
                <a:cubicBezTo>
                  <a:pt x="371" y="311"/>
                  <a:pt x="291" y="324"/>
                  <a:pt x="254" y="287"/>
                </a:cubicBezTo>
                <a:cubicBezTo>
                  <a:pt x="213" y="316"/>
                  <a:pt x="142" y="310"/>
                  <a:pt x="122" y="258"/>
                </a:cubicBezTo>
                <a:cubicBezTo>
                  <a:pt x="28" y="273"/>
                  <a:pt x="0" y="165"/>
                  <a:pt x="77" y="135"/>
                </a:cubicBezTo>
                <a:cubicBezTo>
                  <a:pt x="73" y="73"/>
                  <a:pt x="150" y="32"/>
                  <a:pt x="203" y="61"/>
                </a:cubicBezTo>
                <a:cubicBezTo>
                  <a:pt x="255" y="0"/>
                  <a:pt x="370" y="20"/>
                  <a:pt x="377" y="107"/>
                </a:cubicBezTo>
                <a:cubicBezTo>
                  <a:pt x="487" y="116"/>
                  <a:pt x="499" y="234"/>
                  <a:pt x="388" y="26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5" name="Freeform 7"/>
          <p:cNvSpPr/>
          <p:nvPr/>
        </p:nvSpPr>
        <p:spPr bwMode="auto">
          <a:xfrm>
            <a:off x="3108325" y="4721096"/>
            <a:ext cx="528638" cy="376353"/>
          </a:xfrm>
          <a:custGeom>
            <a:avLst/>
            <a:gdLst>
              <a:gd name="T0" fmla="*/ 109 w 398"/>
              <a:gd name="T1" fmla="*/ 228 h 284"/>
              <a:gd name="T2" fmla="*/ 92 w 398"/>
              <a:gd name="T3" fmla="*/ 100 h 284"/>
              <a:gd name="T4" fmla="*/ 233 w 398"/>
              <a:gd name="T5" fmla="*/ 47 h 284"/>
              <a:gd name="T6" fmla="*/ 316 w 398"/>
              <a:gd name="T7" fmla="*/ 105 h 284"/>
              <a:gd name="T8" fmla="*/ 265 w 398"/>
              <a:gd name="T9" fmla="*/ 232 h 284"/>
              <a:gd name="T10" fmla="*/ 109 w 398"/>
              <a:gd name="T11" fmla="*/ 228 h 284"/>
            </a:gdLst>
            <a:ahLst/>
            <a:cxnLst>
              <a:cxn ang="0">
                <a:pos x="T0" y="T1"/>
              </a:cxn>
              <a:cxn ang="0">
                <a:pos x="T2" y="T3"/>
              </a:cxn>
              <a:cxn ang="0">
                <a:pos x="T4" y="T5"/>
              </a:cxn>
              <a:cxn ang="0">
                <a:pos x="T6" y="T7"/>
              </a:cxn>
              <a:cxn ang="0">
                <a:pos x="T8" y="T9"/>
              </a:cxn>
              <a:cxn ang="0">
                <a:pos x="T10" y="T11"/>
              </a:cxn>
            </a:cxnLst>
            <a:rect l="0" t="0" r="r" b="b"/>
            <a:pathLst>
              <a:path w="398" h="284">
                <a:moveTo>
                  <a:pt x="109" y="228"/>
                </a:moveTo>
                <a:cubicBezTo>
                  <a:pt x="12" y="230"/>
                  <a:pt x="0" y="117"/>
                  <a:pt x="92" y="100"/>
                </a:cubicBezTo>
                <a:cubicBezTo>
                  <a:pt x="98" y="31"/>
                  <a:pt x="184" y="0"/>
                  <a:pt x="233" y="47"/>
                </a:cubicBezTo>
                <a:cubicBezTo>
                  <a:pt x="272" y="36"/>
                  <a:pt x="314" y="65"/>
                  <a:pt x="316" y="105"/>
                </a:cubicBezTo>
                <a:cubicBezTo>
                  <a:pt x="398" y="161"/>
                  <a:pt x="336" y="257"/>
                  <a:pt x="265" y="232"/>
                </a:cubicBezTo>
                <a:cubicBezTo>
                  <a:pt x="233" y="284"/>
                  <a:pt x="134" y="283"/>
                  <a:pt x="109" y="228"/>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6" name="Freeform 8"/>
          <p:cNvSpPr/>
          <p:nvPr/>
        </p:nvSpPr>
        <p:spPr bwMode="auto">
          <a:xfrm>
            <a:off x="3397251" y="1507004"/>
            <a:ext cx="428625" cy="257254"/>
          </a:xfrm>
          <a:custGeom>
            <a:avLst/>
            <a:gdLst>
              <a:gd name="T0" fmla="*/ 218 w 322"/>
              <a:gd name="T1" fmla="*/ 168 h 193"/>
              <a:gd name="T2" fmla="*/ 149 w 322"/>
              <a:gd name="T3" fmla="*/ 172 h 193"/>
              <a:gd name="T4" fmla="*/ 71 w 322"/>
              <a:gd name="T5" fmla="*/ 156 h 193"/>
              <a:gd name="T6" fmla="*/ 51 w 322"/>
              <a:gd name="T7" fmla="*/ 75 h 193"/>
              <a:gd name="T8" fmla="*/ 85 w 322"/>
              <a:gd name="T9" fmla="*/ 38 h 193"/>
              <a:gd name="T10" fmla="*/ 155 w 322"/>
              <a:gd name="T11" fmla="*/ 24 h 193"/>
              <a:gd name="T12" fmla="*/ 198 w 322"/>
              <a:gd name="T13" fmla="*/ 31 h 193"/>
              <a:gd name="T14" fmla="*/ 244 w 322"/>
              <a:gd name="T15" fmla="*/ 57 h 193"/>
              <a:gd name="T16" fmla="*/ 274 w 322"/>
              <a:gd name="T17" fmla="*/ 144 h 193"/>
              <a:gd name="T18" fmla="*/ 218 w 322"/>
              <a:gd name="T19" fmla="*/ 16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193">
                <a:moveTo>
                  <a:pt x="218" y="168"/>
                </a:moveTo>
                <a:cubicBezTo>
                  <a:pt x="203" y="189"/>
                  <a:pt x="165" y="193"/>
                  <a:pt x="149" y="172"/>
                </a:cubicBezTo>
                <a:cubicBezTo>
                  <a:pt x="126" y="191"/>
                  <a:pt x="83" y="184"/>
                  <a:pt x="71" y="156"/>
                </a:cubicBezTo>
                <a:cubicBezTo>
                  <a:pt x="15" y="159"/>
                  <a:pt x="0" y="98"/>
                  <a:pt x="51" y="75"/>
                </a:cubicBezTo>
                <a:cubicBezTo>
                  <a:pt x="49" y="55"/>
                  <a:pt x="65" y="38"/>
                  <a:pt x="85" y="38"/>
                </a:cubicBezTo>
                <a:cubicBezTo>
                  <a:pt x="90" y="6"/>
                  <a:pt x="138" y="0"/>
                  <a:pt x="155" y="24"/>
                </a:cubicBezTo>
                <a:cubicBezTo>
                  <a:pt x="168" y="14"/>
                  <a:pt x="190" y="17"/>
                  <a:pt x="198" y="31"/>
                </a:cubicBezTo>
                <a:cubicBezTo>
                  <a:pt x="217" y="24"/>
                  <a:pt x="241" y="36"/>
                  <a:pt x="244" y="57"/>
                </a:cubicBezTo>
                <a:cubicBezTo>
                  <a:pt x="298" y="47"/>
                  <a:pt x="322" y="118"/>
                  <a:pt x="274" y="144"/>
                </a:cubicBezTo>
                <a:cubicBezTo>
                  <a:pt x="273" y="170"/>
                  <a:pt x="238" y="182"/>
                  <a:pt x="218" y="168"/>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grpSp>
        <p:nvGrpSpPr>
          <p:cNvPr id="2" name="组合 1"/>
          <p:cNvGrpSpPr/>
          <p:nvPr/>
        </p:nvGrpSpPr>
        <p:grpSpPr bwMode="auto">
          <a:xfrm>
            <a:off x="2849564" y="1607046"/>
            <a:ext cx="3405187" cy="3538042"/>
            <a:chOff x="2850314" y="1607199"/>
            <a:chExt cx="3404291" cy="3536301"/>
          </a:xfrm>
        </p:grpSpPr>
        <p:sp>
          <p:nvSpPr>
            <p:cNvPr id="7" name="Freeform 9"/>
            <p:cNvSpPr/>
            <p:nvPr/>
          </p:nvSpPr>
          <p:spPr bwMode="auto">
            <a:xfrm>
              <a:off x="3466102" y="2419850"/>
              <a:ext cx="1039538" cy="2723650"/>
            </a:xfrm>
            <a:custGeom>
              <a:avLst/>
              <a:gdLst>
                <a:gd name="T0" fmla="*/ 0 w 781"/>
                <a:gd name="T1" fmla="*/ 1 h 2046"/>
                <a:gd name="T2" fmla="*/ 617 w 781"/>
                <a:gd name="T3" fmla="*/ 1 h 2046"/>
                <a:gd name="T4" fmla="*/ 617 w 781"/>
                <a:gd name="T5" fmla="*/ 1 h 2046"/>
                <a:gd name="T6" fmla="*/ 781 w 781"/>
                <a:gd name="T7" fmla="*/ 148 h 2046"/>
                <a:gd name="T8" fmla="*/ 781 w 781"/>
                <a:gd name="T9" fmla="*/ 149 h 2046"/>
                <a:gd name="T10" fmla="*/ 781 w 781"/>
                <a:gd name="T11" fmla="*/ 2046 h 2046"/>
                <a:gd name="T12" fmla="*/ 742 w 781"/>
                <a:gd name="T13" fmla="*/ 2046 h 2046"/>
                <a:gd name="T14" fmla="*/ 742 w 781"/>
                <a:gd name="T15" fmla="*/ 149 h 2046"/>
                <a:gd name="T16" fmla="*/ 742 w 781"/>
                <a:gd name="T17" fmla="*/ 149 h 2046"/>
                <a:gd name="T18" fmla="*/ 617 w 781"/>
                <a:gd name="T19" fmla="*/ 39 h 2046"/>
                <a:gd name="T20" fmla="*/ 617 w 781"/>
                <a:gd name="T21" fmla="*/ 39 h 2046"/>
                <a:gd name="T22" fmla="*/ 0 w 781"/>
                <a:gd name="T23" fmla="*/ 39 h 2046"/>
                <a:gd name="T24" fmla="*/ 0 w 781"/>
                <a:gd name="T25" fmla="*/ 1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1" h="2046">
                  <a:moveTo>
                    <a:pt x="0" y="1"/>
                  </a:moveTo>
                  <a:cubicBezTo>
                    <a:pt x="617" y="1"/>
                    <a:pt x="617" y="1"/>
                    <a:pt x="617" y="1"/>
                  </a:cubicBezTo>
                  <a:cubicBezTo>
                    <a:pt x="617" y="1"/>
                    <a:pt x="617" y="1"/>
                    <a:pt x="617" y="1"/>
                  </a:cubicBezTo>
                  <a:cubicBezTo>
                    <a:pt x="721" y="0"/>
                    <a:pt x="776" y="49"/>
                    <a:pt x="781" y="148"/>
                  </a:cubicBezTo>
                  <a:cubicBezTo>
                    <a:pt x="781" y="149"/>
                    <a:pt x="781" y="149"/>
                    <a:pt x="781" y="149"/>
                  </a:cubicBezTo>
                  <a:cubicBezTo>
                    <a:pt x="781" y="2046"/>
                    <a:pt x="781" y="2046"/>
                    <a:pt x="781" y="2046"/>
                  </a:cubicBezTo>
                  <a:cubicBezTo>
                    <a:pt x="742" y="2046"/>
                    <a:pt x="742" y="2046"/>
                    <a:pt x="742" y="2046"/>
                  </a:cubicBezTo>
                  <a:cubicBezTo>
                    <a:pt x="742" y="149"/>
                    <a:pt x="742" y="149"/>
                    <a:pt x="742" y="149"/>
                  </a:cubicBezTo>
                  <a:cubicBezTo>
                    <a:pt x="742" y="149"/>
                    <a:pt x="742" y="149"/>
                    <a:pt x="742" y="149"/>
                  </a:cubicBezTo>
                  <a:cubicBezTo>
                    <a:pt x="738" y="75"/>
                    <a:pt x="697" y="39"/>
                    <a:pt x="617" y="39"/>
                  </a:cubicBezTo>
                  <a:cubicBezTo>
                    <a:pt x="617" y="39"/>
                    <a:pt x="617" y="39"/>
                    <a:pt x="617" y="39"/>
                  </a:cubicBezTo>
                  <a:cubicBezTo>
                    <a:pt x="0" y="39"/>
                    <a:pt x="0" y="39"/>
                    <a:pt x="0" y="39"/>
                  </a:cubicBezTo>
                  <a:cubicBezTo>
                    <a:pt x="0" y="1"/>
                    <a:pt x="0" y="1"/>
                    <a:pt x="0" y="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8" name="Freeform 10"/>
            <p:cNvSpPr/>
            <p:nvPr/>
          </p:nvSpPr>
          <p:spPr bwMode="auto">
            <a:xfrm>
              <a:off x="3916833" y="1977019"/>
              <a:ext cx="809412" cy="3166481"/>
            </a:xfrm>
            <a:custGeom>
              <a:avLst/>
              <a:gdLst>
                <a:gd name="T0" fmla="*/ 0 w 609"/>
                <a:gd name="T1" fmla="*/ 0 h 2380"/>
                <a:gd name="T2" fmla="*/ 445 w 609"/>
                <a:gd name="T3" fmla="*/ 0 h 2380"/>
                <a:gd name="T4" fmla="*/ 445 w 609"/>
                <a:gd name="T5" fmla="*/ 0 h 2380"/>
                <a:gd name="T6" fmla="*/ 609 w 609"/>
                <a:gd name="T7" fmla="*/ 148 h 2380"/>
                <a:gd name="T8" fmla="*/ 609 w 609"/>
                <a:gd name="T9" fmla="*/ 149 h 2380"/>
                <a:gd name="T10" fmla="*/ 609 w 609"/>
                <a:gd name="T11" fmla="*/ 2380 h 2380"/>
                <a:gd name="T12" fmla="*/ 570 w 609"/>
                <a:gd name="T13" fmla="*/ 2380 h 2380"/>
                <a:gd name="T14" fmla="*/ 570 w 609"/>
                <a:gd name="T15" fmla="*/ 149 h 2380"/>
                <a:gd name="T16" fmla="*/ 570 w 609"/>
                <a:gd name="T17" fmla="*/ 149 h 2380"/>
                <a:gd name="T18" fmla="*/ 445 w 609"/>
                <a:gd name="T19" fmla="*/ 38 h 2380"/>
                <a:gd name="T20" fmla="*/ 445 w 609"/>
                <a:gd name="T21" fmla="*/ 38 h 2380"/>
                <a:gd name="T22" fmla="*/ 0 w 609"/>
                <a:gd name="T23" fmla="*/ 38 h 2380"/>
                <a:gd name="T24" fmla="*/ 0 w 609"/>
                <a:gd name="T25" fmla="*/ 0 h 2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9" h="2380">
                  <a:moveTo>
                    <a:pt x="0" y="0"/>
                  </a:moveTo>
                  <a:cubicBezTo>
                    <a:pt x="445" y="0"/>
                    <a:pt x="445" y="0"/>
                    <a:pt x="445" y="0"/>
                  </a:cubicBezTo>
                  <a:cubicBezTo>
                    <a:pt x="445" y="0"/>
                    <a:pt x="445" y="0"/>
                    <a:pt x="445" y="0"/>
                  </a:cubicBezTo>
                  <a:cubicBezTo>
                    <a:pt x="549" y="0"/>
                    <a:pt x="603" y="49"/>
                    <a:pt x="609" y="148"/>
                  </a:cubicBezTo>
                  <a:cubicBezTo>
                    <a:pt x="609" y="149"/>
                    <a:pt x="609" y="149"/>
                    <a:pt x="609" y="149"/>
                  </a:cubicBezTo>
                  <a:cubicBezTo>
                    <a:pt x="609" y="2380"/>
                    <a:pt x="609" y="2380"/>
                    <a:pt x="609" y="2380"/>
                  </a:cubicBezTo>
                  <a:cubicBezTo>
                    <a:pt x="570" y="2380"/>
                    <a:pt x="570" y="2380"/>
                    <a:pt x="570" y="2380"/>
                  </a:cubicBezTo>
                  <a:cubicBezTo>
                    <a:pt x="570" y="149"/>
                    <a:pt x="570" y="149"/>
                    <a:pt x="570" y="149"/>
                  </a:cubicBezTo>
                  <a:cubicBezTo>
                    <a:pt x="570" y="149"/>
                    <a:pt x="570" y="149"/>
                    <a:pt x="570" y="149"/>
                  </a:cubicBezTo>
                  <a:cubicBezTo>
                    <a:pt x="566" y="75"/>
                    <a:pt x="524" y="38"/>
                    <a:pt x="445" y="38"/>
                  </a:cubicBezTo>
                  <a:cubicBezTo>
                    <a:pt x="445" y="38"/>
                    <a:pt x="445" y="38"/>
                    <a:pt x="445" y="38"/>
                  </a:cubicBezTo>
                  <a:cubicBezTo>
                    <a:pt x="0" y="38"/>
                    <a:pt x="0" y="38"/>
                    <a:pt x="0" y="38"/>
                  </a:cubicBezTo>
                  <a:cubicBezTo>
                    <a:pt x="0" y="0"/>
                    <a:pt x="0" y="0"/>
                    <a:pt x="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9" name="Freeform 11"/>
            <p:cNvSpPr/>
            <p:nvPr/>
          </p:nvSpPr>
          <p:spPr bwMode="auto">
            <a:xfrm>
              <a:off x="3186775" y="3635652"/>
              <a:ext cx="1209357" cy="1507848"/>
            </a:xfrm>
            <a:custGeom>
              <a:avLst/>
              <a:gdLst>
                <a:gd name="T0" fmla="*/ 0 w 909"/>
                <a:gd name="T1" fmla="*/ 0 h 1133"/>
                <a:gd name="T2" fmla="*/ 745 w 909"/>
                <a:gd name="T3" fmla="*/ 0 h 1133"/>
                <a:gd name="T4" fmla="*/ 745 w 909"/>
                <a:gd name="T5" fmla="*/ 0 h 1133"/>
                <a:gd name="T6" fmla="*/ 909 w 909"/>
                <a:gd name="T7" fmla="*/ 148 h 1133"/>
                <a:gd name="T8" fmla="*/ 909 w 909"/>
                <a:gd name="T9" fmla="*/ 149 h 1133"/>
                <a:gd name="T10" fmla="*/ 909 w 909"/>
                <a:gd name="T11" fmla="*/ 1133 h 1133"/>
                <a:gd name="T12" fmla="*/ 870 w 909"/>
                <a:gd name="T13" fmla="*/ 1133 h 1133"/>
                <a:gd name="T14" fmla="*/ 870 w 909"/>
                <a:gd name="T15" fmla="*/ 149 h 1133"/>
                <a:gd name="T16" fmla="*/ 870 w 909"/>
                <a:gd name="T17" fmla="*/ 149 h 1133"/>
                <a:gd name="T18" fmla="*/ 745 w 909"/>
                <a:gd name="T19" fmla="*/ 38 h 1133"/>
                <a:gd name="T20" fmla="*/ 745 w 909"/>
                <a:gd name="T21" fmla="*/ 38 h 1133"/>
                <a:gd name="T22" fmla="*/ 0 w 909"/>
                <a:gd name="T23" fmla="*/ 38 h 1133"/>
                <a:gd name="T24" fmla="*/ 0 w 909"/>
                <a:gd name="T25" fmla="*/ 0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9" h="1133">
                  <a:moveTo>
                    <a:pt x="0" y="0"/>
                  </a:moveTo>
                  <a:cubicBezTo>
                    <a:pt x="745" y="0"/>
                    <a:pt x="745" y="0"/>
                    <a:pt x="745" y="0"/>
                  </a:cubicBezTo>
                  <a:cubicBezTo>
                    <a:pt x="745" y="0"/>
                    <a:pt x="745" y="0"/>
                    <a:pt x="745" y="0"/>
                  </a:cubicBezTo>
                  <a:cubicBezTo>
                    <a:pt x="849" y="0"/>
                    <a:pt x="903" y="49"/>
                    <a:pt x="909" y="148"/>
                  </a:cubicBezTo>
                  <a:cubicBezTo>
                    <a:pt x="909" y="149"/>
                    <a:pt x="909" y="149"/>
                    <a:pt x="909" y="149"/>
                  </a:cubicBezTo>
                  <a:cubicBezTo>
                    <a:pt x="909" y="1133"/>
                    <a:pt x="909" y="1133"/>
                    <a:pt x="909" y="1133"/>
                  </a:cubicBezTo>
                  <a:cubicBezTo>
                    <a:pt x="870" y="1133"/>
                    <a:pt x="870" y="1133"/>
                    <a:pt x="870" y="1133"/>
                  </a:cubicBezTo>
                  <a:cubicBezTo>
                    <a:pt x="870" y="149"/>
                    <a:pt x="870" y="149"/>
                    <a:pt x="870" y="149"/>
                  </a:cubicBezTo>
                  <a:cubicBezTo>
                    <a:pt x="870" y="149"/>
                    <a:pt x="870" y="149"/>
                    <a:pt x="870" y="149"/>
                  </a:cubicBezTo>
                  <a:cubicBezTo>
                    <a:pt x="866" y="75"/>
                    <a:pt x="824" y="38"/>
                    <a:pt x="745" y="38"/>
                  </a:cubicBezTo>
                  <a:cubicBezTo>
                    <a:pt x="745" y="38"/>
                    <a:pt x="745" y="38"/>
                    <a:pt x="745" y="38"/>
                  </a:cubicBezTo>
                  <a:cubicBezTo>
                    <a:pt x="0" y="38"/>
                    <a:pt x="0" y="38"/>
                    <a:pt x="0" y="38"/>
                  </a:cubicBezTo>
                  <a:cubicBezTo>
                    <a:pt x="0" y="0"/>
                    <a:pt x="0" y="0"/>
                    <a:pt x="0"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10" name="Freeform 12"/>
            <p:cNvSpPr/>
            <p:nvPr/>
          </p:nvSpPr>
          <p:spPr bwMode="auto">
            <a:xfrm>
              <a:off x="3486733" y="3078542"/>
              <a:ext cx="795129" cy="2064958"/>
            </a:xfrm>
            <a:custGeom>
              <a:avLst/>
              <a:gdLst>
                <a:gd name="T0" fmla="*/ 0 w 598"/>
                <a:gd name="T1" fmla="*/ 0 h 1552"/>
                <a:gd name="T2" fmla="*/ 435 w 598"/>
                <a:gd name="T3" fmla="*/ 0 h 1552"/>
                <a:gd name="T4" fmla="*/ 435 w 598"/>
                <a:gd name="T5" fmla="*/ 0 h 1552"/>
                <a:gd name="T6" fmla="*/ 598 w 598"/>
                <a:gd name="T7" fmla="*/ 148 h 1552"/>
                <a:gd name="T8" fmla="*/ 598 w 598"/>
                <a:gd name="T9" fmla="*/ 149 h 1552"/>
                <a:gd name="T10" fmla="*/ 598 w 598"/>
                <a:gd name="T11" fmla="*/ 1552 h 1552"/>
                <a:gd name="T12" fmla="*/ 560 w 598"/>
                <a:gd name="T13" fmla="*/ 1552 h 1552"/>
                <a:gd name="T14" fmla="*/ 560 w 598"/>
                <a:gd name="T15" fmla="*/ 149 h 1552"/>
                <a:gd name="T16" fmla="*/ 560 w 598"/>
                <a:gd name="T17" fmla="*/ 149 h 1552"/>
                <a:gd name="T18" fmla="*/ 435 w 598"/>
                <a:gd name="T19" fmla="*/ 38 h 1552"/>
                <a:gd name="T20" fmla="*/ 435 w 598"/>
                <a:gd name="T21" fmla="*/ 39 h 1552"/>
                <a:gd name="T22" fmla="*/ 0 w 598"/>
                <a:gd name="T23" fmla="*/ 39 h 1552"/>
                <a:gd name="T24" fmla="*/ 0 w 598"/>
                <a:gd name="T25" fmla="*/ 0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8" h="1552">
                  <a:moveTo>
                    <a:pt x="0" y="0"/>
                  </a:moveTo>
                  <a:cubicBezTo>
                    <a:pt x="435" y="0"/>
                    <a:pt x="435" y="0"/>
                    <a:pt x="435" y="0"/>
                  </a:cubicBezTo>
                  <a:cubicBezTo>
                    <a:pt x="435" y="0"/>
                    <a:pt x="435" y="0"/>
                    <a:pt x="435" y="0"/>
                  </a:cubicBezTo>
                  <a:cubicBezTo>
                    <a:pt x="538" y="0"/>
                    <a:pt x="593" y="49"/>
                    <a:pt x="598" y="148"/>
                  </a:cubicBezTo>
                  <a:cubicBezTo>
                    <a:pt x="598" y="149"/>
                    <a:pt x="598" y="149"/>
                    <a:pt x="598" y="149"/>
                  </a:cubicBezTo>
                  <a:cubicBezTo>
                    <a:pt x="598" y="1552"/>
                    <a:pt x="598" y="1552"/>
                    <a:pt x="598" y="1552"/>
                  </a:cubicBezTo>
                  <a:cubicBezTo>
                    <a:pt x="560" y="1552"/>
                    <a:pt x="560" y="1552"/>
                    <a:pt x="560" y="1552"/>
                  </a:cubicBezTo>
                  <a:cubicBezTo>
                    <a:pt x="560" y="149"/>
                    <a:pt x="560" y="149"/>
                    <a:pt x="560" y="149"/>
                  </a:cubicBezTo>
                  <a:cubicBezTo>
                    <a:pt x="560" y="149"/>
                    <a:pt x="560" y="149"/>
                    <a:pt x="560" y="149"/>
                  </a:cubicBezTo>
                  <a:cubicBezTo>
                    <a:pt x="555" y="75"/>
                    <a:pt x="514" y="38"/>
                    <a:pt x="435" y="38"/>
                  </a:cubicBezTo>
                  <a:cubicBezTo>
                    <a:pt x="435" y="39"/>
                    <a:pt x="435" y="39"/>
                    <a:pt x="435" y="39"/>
                  </a:cubicBezTo>
                  <a:cubicBezTo>
                    <a:pt x="0" y="39"/>
                    <a:pt x="0" y="39"/>
                    <a:pt x="0" y="39"/>
                  </a:cubicBezTo>
                  <a:cubicBezTo>
                    <a:pt x="0" y="0"/>
                    <a:pt x="0" y="0"/>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11" name="Freeform 13"/>
            <p:cNvSpPr/>
            <p:nvPr/>
          </p:nvSpPr>
          <p:spPr bwMode="auto">
            <a:xfrm>
              <a:off x="4562775" y="2221449"/>
              <a:ext cx="910985" cy="2922051"/>
            </a:xfrm>
            <a:custGeom>
              <a:avLst/>
              <a:gdLst>
                <a:gd name="T0" fmla="*/ 684 w 684"/>
                <a:gd name="T1" fmla="*/ 362 h 2196"/>
                <a:gd name="T2" fmla="*/ 163 w 684"/>
                <a:gd name="T3" fmla="*/ 362 h 2196"/>
                <a:gd name="T4" fmla="*/ 163 w 684"/>
                <a:gd name="T5" fmla="*/ 362 h 2196"/>
                <a:gd name="T6" fmla="*/ 38 w 684"/>
                <a:gd name="T7" fmla="*/ 405 h 2196"/>
                <a:gd name="T8" fmla="*/ 38 w 684"/>
                <a:gd name="T9" fmla="*/ 149 h 2196"/>
                <a:gd name="T10" fmla="*/ 38 w 684"/>
                <a:gd name="T11" fmla="*/ 149 h 2196"/>
                <a:gd name="T12" fmla="*/ 163 w 684"/>
                <a:gd name="T13" fmla="*/ 39 h 2196"/>
                <a:gd name="T14" fmla="*/ 163 w 684"/>
                <a:gd name="T15" fmla="*/ 39 h 2196"/>
                <a:gd name="T16" fmla="*/ 395 w 684"/>
                <a:gd name="T17" fmla="*/ 39 h 2196"/>
                <a:gd name="T18" fmla="*/ 395 w 684"/>
                <a:gd name="T19" fmla="*/ 0 h 2196"/>
                <a:gd name="T20" fmla="*/ 163 w 684"/>
                <a:gd name="T21" fmla="*/ 0 h 2196"/>
                <a:gd name="T22" fmla="*/ 163 w 684"/>
                <a:gd name="T23" fmla="*/ 0 h 2196"/>
                <a:gd name="T24" fmla="*/ 0 w 684"/>
                <a:gd name="T25" fmla="*/ 148 h 2196"/>
                <a:gd name="T26" fmla="*/ 0 w 684"/>
                <a:gd name="T27" fmla="*/ 149 h 2196"/>
                <a:gd name="T28" fmla="*/ 0 w 684"/>
                <a:gd name="T29" fmla="*/ 2196 h 2196"/>
                <a:gd name="T30" fmla="*/ 38 w 684"/>
                <a:gd name="T31" fmla="*/ 2196 h 2196"/>
                <a:gd name="T32" fmla="*/ 38 w 684"/>
                <a:gd name="T33" fmla="*/ 511 h 2196"/>
                <a:gd name="T34" fmla="*/ 38 w 684"/>
                <a:gd name="T35" fmla="*/ 511 h 2196"/>
                <a:gd name="T36" fmla="*/ 163 w 684"/>
                <a:gd name="T37" fmla="*/ 401 h 2196"/>
                <a:gd name="T38" fmla="*/ 163 w 684"/>
                <a:gd name="T39" fmla="*/ 401 h 2196"/>
                <a:gd name="T40" fmla="*/ 684 w 684"/>
                <a:gd name="T41" fmla="*/ 401 h 2196"/>
                <a:gd name="T42" fmla="*/ 684 w 684"/>
                <a:gd name="T43" fmla="*/ 362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4" h="2196">
                  <a:moveTo>
                    <a:pt x="684" y="362"/>
                  </a:moveTo>
                  <a:cubicBezTo>
                    <a:pt x="163" y="362"/>
                    <a:pt x="163" y="362"/>
                    <a:pt x="163" y="362"/>
                  </a:cubicBezTo>
                  <a:cubicBezTo>
                    <a:pt x="163" y="362"/>
                    <a:pt x="163" y="362"/>
                    <a:pt x="163" y="362"/>
                  </a:cubicBezTo>
                  <a:cubicBezTo>
                    <a:pt x="107" y="362"/>
                    <a:pt x="66" y="376"/>
                    <a:pt x="38" y="405"/>
                  </a:cubicBezTo>
                  <a:cubicBezTo>
                    <a:pt x="38" y="149"/>
                    <a:pt x="38" y="149"/>
                    <a:pt x="38" y="149"/>
                  </a:cubicBezTo>
                  <a:cubicBezTo>
                    <a:pt x="38" y="149"/>
                    <a:pt x="38" y="149"/>
                    <a:pt x="38" y="149"/>
                  </a:cubicBezTo>
                  <a:cubicBezTo>
                    <a:pt x="43" y="75"/>
                    <a:pt x="84" y="38"/>
                    <a:pt x="163" y="39"/>
                  </a:cubicBezTo>
                  <a:cubicBezTo>
                    <a:pt x="163" y="39"/>
                    <a:pt x="163" y="39"/>
                    <a:pt x="163" y="39"/>
                  </a:cubicBezTo>
                  <a:cubicBezTo>
                    <a:pt x="395" y="39"/>
                    <a:pt x="395" y="39"/>
                    <a:pt x="395" y="39"/>
                  </a:cubicBezTo>
                  <a:cubicBezTo>
                    <a:pt x="395" y="0"/>
                    <a:pt x="395" y="0"/>
                    <a:pt x="395" y="0"/>
                  </a:cubicBezTo>
                  <a:cubicBezTo>
                    <a:pt x="163" y="0"/>
                    <a:pt x="163" y="0"/>
                    <a:pt x="163" y="0"/>
                  </a:cubicBezTo>
                  <a:cubicBezTo>
                    <a:pt x="163" y="0"/>
                    <a:pt x="163" y="0"/>
                    <a:pt x="163" y="0"/>
                  </a:cubicBezTo>
                  <a:cubicBezTo>
                    <a:pt x="60" y="0"/>
                    <a:pt x="5" y="49"/>
                    <a:pt x="0" y="148"/>
                  </a:cubicBezTo>
                  <a:cubicBezTo>
                    <a:pt x="0" y="149"/>
                    <a:pt x="0" y="149"/>
                    <a:pt x="0" y="149"/>
                  </a:cubicBezTo>
                  <a:cubicBezTo>
                    <a:pt x="0" y="2196"/>
                    <a:pt x="0" y="2196"/>
                    <a:pt x="0" y="2196"/>
                  </a:cubicBezTo>
                  <a:cubicBezTo>
                    <a:pt x="38" y="2196"/>
                    <a:pt x="38" y="2196"/>
                    <a:pt x="38" y="2196"/>
                  </a:cubicBezTo>
                  <a:cubicBezTo>
                    <a:pt x="38" y="511"/>
                    <a:pt x="38" y="511"/>
                    <a:pt x="38" y="511"/>
                  </a:cubicBezTo>
                  <a:cubicBezTo>
                    <a:pt x="38" y="511"/>
                    <a:pt x="38" y="511"/>
                    <a:pt x="38" y="511"/>
                  </a:cubicBezTo>
                  <a:cubicBezTo>
                    <a:pt x="43" y="437"/>
                    <a:pt x="84" y="400"/>
                    <a:pt x="163" y="401"/>
                  </a:cubicBezTo>
                  <a:cubicBezTo>
                    <a:pt x="163" y="401"/>
                    <a:pt x="163" y="401"/>
                    <a:pt x="163" y="401"/>
                  </a:cubicBezTo>
                  <a:cubicBezTo>
                    <a:pt x="684" y="401"/>
                    <a:pt x="684" y="401"/>
                    <a:pt x="684" y="401"/>
                  </a:cubicBezTo>
                  <a:cubicBezTo>
                    <a:pt x="684" y="362"/>
                    <a:pt x="684" y="362"/>
                    <a:pt x="684" y="36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12" name="Freeform 14"/>
            <p:cNvSpPr/>
            <p:nvPr/>
          </p:nvSpPr>
          <p:spPr bwMode="auto">
            <a:xfrm>
              <a:off x="4884953" y="3359477"/>
              <a:ext cx="1137937" cy="1784023"/>
            </a:xfrm>
            <a:custGeom>
              <a:avLst/>
              <a:gdLst>
                <a:gd name="T0" fmla="*/ 855 w 855"/>
                <a:gd name="T1" fmla="*/ 0 h 1341"/>
                <a:gd name="T2" fmla="*/ 163 w 855"/>
                <a:gd name="T3" fmla="*/ 0 h 1341"/>
                <a:gd name="T4" fmla="*/ 163 w 855"/>
                <a:gd name="T5" fmla="*/ 0 h 1341"/>
                <a:gd name="T6" fmla="*/ 0 w 855"/>
                <a:gd name="T7" fmla="*/ 148 h 1341"/>
                <a:gd name="T8" fmla="*/ 0 w 855"/>
                <a:gd name="T9" fmla="*/ 149 h 1341"/>
                <a:gd name="T10" fmla="*/ 0 w 855"/>
                <a:gd name="T11" fmla="*/ 1341 h 1341"/>
                <a:gd name="T12" fmla="*/ 38 w 855"/>
                <a:gd name="T13" fmla="*/ 1341 h 1341"/>
                <a:gd name="T14" fmla="*/ 38 w 855"/>
                <a:gd name="T15" fmla="*/ 149 h 1341"/>
                <a:gd name="T16" fmla="*/ 38 w 855"/>
                <a:gd name="T17" fmla="*/ 149 h 1341"/>
                <a:gd name="T18" fmla="*/ 163 w 855"/>
                <a:gd name="T19" fmla="*/ 39 h 1341"/>
                <a:gd name="T20" fmla="*/ 163 w 855"/>
                <a:gd name="T21" fmla="*/ 39 h 1341"/>
                <a:gd name="T22" fmla="*/ 855 w 855"/>
                <a:gd name="T23" fmla="*/ 39 h 1341"/>
                <a:gd name="T24" fmla="*/ 855 w 855"/>
                <a:gd name="T25" fmla="*/ 0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5" h="1341">
                  <a:moveTo>
                    <a:pt x="855" y="0"/>
                  </a:moveTo>
                  <a:cubicBezTo>
                    <a:pt x="163" y="0"/>
                    <a:pt x="163" y="0"/>
                    <a:pt x="163" y="0"/>
                  </a:cubicBezTo>
                  <a:cubicBezTo>
                    <a:pt x="163" y="0"/>
                    <a:pt x="163" y="0"/>
                    <a:pt x="163" y="0"/>
                  </a:cubicBezTo>
                  <a:cubicBezTo>
                    <a:pt x="59" y="0"/>
                    <a:pt x="5" y="49"/>
                    <a:pt x="0" y="148"/>
                  </a:cubicBezTo>
                  <a:cubicBezTo>
                    <a:pt x="0" y="149"/>
                    <a:pt x="0" y="149"/>
                    <a:pt x="0" y="149"/>
                  </a:cubicBezTo>
                  <a:cubicBezTo>
                    <a:pt x="0" y="1341"/>
                    <a:pt x="0" y="1341"/>
                    <a:pt x="0" y="1341"/>
                  </a:cubicBezTo>
                  <a:cubicBezTo>
                    <a:pt x="38" y="1341"/>
                    <a:pt x="38" y="1341"/>
                    <a:pt x="38" y="1341"/>
                  </a:cubicBezTo>
                  <a:cubicBezTo>
                    <a:pt x="38" y="149"/>
                    <a:pt x="38" y="149"/>
                    <a:pt x="38" y="149"/>
                  </a:cubicBezTo>
                  <a:cubicBezTo>
                    <a:pt x="38" y="149"/>
                    <a:pt x="38" y="149"/>
                    <a:pt x="38" y="149"/>
                  </a:cubicBezTo>
                  <a:cubicBezTo>
                    <a:pt x="42" y="75"/>
                    <a:pt x="84" y="38"/>
                    <a:pt x="163" y="39"/>
                  </a:cubicBezTo>
                  <a:cubicBezTo>
                    <a:pt x="163" y="39"/>
                    <a:pt x="163" y="39"/>
                    <a:pt x="163" y="39"/>
                  </a:cubicBezTo>
                  <a:cubicBezTo>
                    <a:pt x="855" y="39"/>
                    <a:pt x="855" y="39"/>
                    <a:pt x="855" y="39"/>
                  </a:cubicBezTo>
                  <a:cubicBezTo>
                    <a:pt x="855" y="0"/>
                    <a:pt x="855" y="0"/>
                    <a:pt x="855"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13" name="Freeform 15"/>
            <p:cNvSpPr/>
            <p:nvPr/>
          </p:nvSpPr>
          <p:spPr bwMode="auto">
            <a:xfrm>
              <a:off x="4780206" y="4129274"/>
              <a:ext cx="825283" cy="1014226"/>
            </a:xfrm>
            <a:custGeom>
              <a:avLst/>
              <a:gdLst>
                <a:gd name="T0" fmla="*/ 620 w 620"/>
                <a:gd name="T1" fmla="*/ 1 h 762"/>
                <a:gd name="T2" fmla="*/ 163 w 620"/>
                <a:gd name="T3" fmla="*/ 1 h 762"/>
                <a:gd name="T4" fmla="*/ 163 w 620"/>
                <a:gd name="T5" fmla="*/ 1 h 762"/>
                <a:gd name="T6" fmla="*/ 0 w 620"/>
                <a:gd name="T7" fmla="*/ 149 h 762"/>
                <a:gd name="T8" fmla="*/ 0 w 620"/>
                <a:gd name="T9" fmla="*/ 150 h 762"/>
                <a:gd name="T10" fmla="*/ 0 w 620"/>
                <a:gd name="T11" fmla="*/ 762 h 762"/>
                <a:gd name="T12" fmla="*/ 39 w 620"/>
                <a:gd name="T13" fmla="*/ 762 h 762"/>
                <a:gd name="T14" fmla="*/ 39 w 620"/>
                <a:gd name="T15" fmla="*/ 150 h 762"/>
                <a:gd name="T16" fmla="*/ 38 w 620"/>
                <a:gd name="T17" fmla="*/ 150 h 762"/>
                <a:gd name="T18" fmla="*/ 163 w 620"/>
                <a:gd name="T19" fmla="*/ 39 h 762"/>
                <a:gd name="T20" fmla="*/ 163 w 620"/>
                <a:gd name="T21" fmla="*/ 39 h 762"/>
                <a:gd name="T22" fmla="*/ 620 w 620"/>
                <a:gd name="T23" fmla="*/ 39 h 762"/>
                <a:gd name="T24" fmla="*/ 620 w 620"/>
                <a:gd name="T25" fmla="*/ 1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0" h="762">
                  <a:moveTo>
                    <a:pt x="620" y="1"/>
                  </a:moveTo>
                  <a:cubicBezTo>
                    <a:pt x="163" y="1"/>
                    <a:pt x="163" y="1"/>
                    <a:pt x="163" y="1"/>
                  </a:cubicBezTo>
                  <a:cubicBezTo>
                    <a:pt x="163" y="1"/>
                    <a:pt x="163" y="1"/>
                    <a:pt x="163" y="1"/>
                  </a:cubicBezTo>
                  <a:cubicBezTo>
                    <a:pt x="60" y="0"/>
                    <a:pt x="5" y="50"/>
                    <a:pt x="0" y="149"/>
                  </a:cubicBezTo>
                  <a:cubicBezTo>
                    <a:pt x="0" y="150"/>
                    <a:pt x="0" y="150"/>
                    <a:pt x="0" y="150"/>
                  </a:cubicBezTo>
                  <a:cubicBezTo>
                    <a:pt x="0" y="762"/>
                    <a:pt x="0" y="762"/>
                    <a:pt x="0" y="762"/>
                  </a:cubicBezTo>
                  <a:cubicBezTo>
                    <a:pt x="39" y="762"/>
                    <a:pt x="39" y="762"/>
                    <a:pt x="39" y="762"/>
                  </a:cubicBezTo>
                  <a:cubicBezTo>
                    <a:pt x="39" y="150"/>
                    <a:pt x="39" y="150"/>
                    <a:pt x="39" y="150"/>
                  </a:cubicBezTo>
                  <a:cubicBezTo>
                    <a:pt x="38" y="150"/>
                    <a:pt x="38" y="150"/>
                    <a:pt x="38" y="150"/>
                  </a:cubicBezTo>
                  <a:cubicBezTo>
                    <a:pt x="43" y="76"/>
                    <a:pt x="84" y="39"/>
                    <a:pt x="163" y="39"/>
                  </a:cubicBezTo>
                  <a:cubicBezTo>
                    <a:pt x="163" y="39"/>
                    <a:pt x="163" y="39"/>
                    <a:pt x="163" y="39"/>
                  </a:cubicBezTo>
                  <a:cubicBezTo>
                    <a:pt x="620" y="39"/>
                    <a:pt x="620" y="39"/>
                    <a:pt x="620" y="39"/>
                  </a:cubicBezTo>
                  <a:cubicBezTo>
                    <a:pt x="620" y="1"/>
                    <a:pt x="620" y="1"/>
                    <a:pt x="620" y="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14" name="Freeform 16"/>
            <p:cNvSpPr/>
            <p:nvPr/>
          </p:nvSpPr>
          <p:spPr bwMode="auto">
            <a:xfrm>
              <a:off x="3627984" y="1823059"/>
              <a:ext cx="353919" cy="355535"/>
            </a:xfrm>
            <a:custGeom>
              <a:avLst/>
              <a:gdLst>
                <a:gd name="T0" fmla="*/ 224 w 267"/>
                <a:gd name="T1" fmla="*/ 267 h 267"/>
                <a:gd name="T2" fmla="*/ 43 w 267"/>
                <a:gd name="T3" fmla="*/ 267 h 267"/>
                <a:gd name="T4" fmla="*/ 0 w 267"/>
                <a:gd name="T5" fmla="*/ 224 h 267"/>
                <a:gd name="T6" fmla="*/ 0 w 267"/>
                <a:gd name="T7" fmla="*/ 43 h 267"/>
                <a:gd name="T8" fmla="*/ 43 w 267"/>
                <a:gd name="T9" fmla="*/ 0 h 267"/>
                <a:gd name="T10" fmla="*/ 224 w 267"/>
                <a:gd name="T11" fmla="*/ 0 h 267"/>
                <a:gd name="T12" fmla="*/ 267 w 267"/>
                <a:gd name="T13" fmla="*/ 43 h 267"/>
                <a:gd name="T14" fmla="*/ 267 w 267"/>
                <a:gd name="T15" fmla="*/ 224 h 267"/>
                <a:gd name="T16" fmla="*/ 224 w 267"/>
                <a:gd name="T17"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7">
                  <a:moveTo>
                    <a:pt x="224" y="267"/>
                  </a:moveTo>
                  <a:cubicBezTo>
                    <a:pt x="43" y="267"/>
                    <a:pt x="43" y="267"/>
                    <a:pt x="43" y="267"/>
                  </a:cubicBezTo>
                  <a:cubicBezTo>
                    <a:pt x="20" y="267"/>
                    <a:pt x="0" y="247"/>
                    <a:pt x="0" y="224"/>
                  </a:cubicBezTo>
                  <a:cubicBezTo>
                    <a:pt x="0" y="43"/>
                    <a:pt x="0" y="43"/>
                    <a:pt x="0" y="43"/>
                  </a:cubicBezTo>
                  <a:cubicBezTo>
                    <a:pt x="0" y="19"/>
                    <a:pt x="20" y="0"/>
                    <a:pt x="43" y="0"/>
                  </a:cubicBezTo>
                  <a:cubicBezTo>
                    <a:pt x="224" y="0"/>
                    <a:pt x="224" y="0"/>
                    <a:pt x="224" y="0"/>
                  </a:cubicBezTo>
                  <a:cubicBezTo>
                    <a:pt x="247" y="0"/>
                    <a:pt x="267" y="19"/>
                    <a:pt x="267" y="43"/>
                  </a:cubicBezTo>
                  <a:cubicBezTo>
                    <a:pt x="267" y="224"/>
                    <a:pt x="267" y="224"/>
                    <a:pt x="267" y="224"/>
                  </a:cubicBezTo>
                  <a:cubicBezTo>
                    <a:pt x="267" y="247"/>
                    <a:pt x="247" y="267"/>
                    <a:pt x="224" y="26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15" name="Freeform 17"/>
            <p:cNvSpPr/>
            <p:nvPr/>
          </p:nvSpPr>
          <p:spPr bwMode="auto">
            <a:xfrm>
              <a:off x="5054771" y="2067490"/>
              <a:ext cx="355506" cy="352360"/>
            </a:xfrm>
            <a:custGeom>
              <a:avLst/>
              <a:gdLst>
                <a:gd name="T0" fmla="*/ 224 w 267"/>
                <a:gd name="T1" fmla="*/ 266 h 266"/>
                <a:gd name="T2" fmla="*/ 43 w 267"/>
                <a:gd name="T3" fmla="*/ 266 h 266"/>
                <a:gd name="T4" fmla="*/ 0 w 267"/>
                <a:gd name="T5" fmla="*/ 223 h 266"/>
                <a:gd name="T6" fmla="*/ 0 w 267"/>
                <a:gd name="T7" fmla="*/ 43 h 266"/>
                <a:gd name="T8" fmla="*/ 43 w 267"/>
                <a:gd name="T9" fmla="*/ 0 h 266"/>
                <a:gd name="T10" fmla="*/ 224 w 267"/>
                <a:gd name="T11" fmla="*/ 0 h 266"/>
                <a:gd name="T12" fmla="*/ 267 w 267"/>
                <a:gd name="T13" fmla="*/ 43 h 266"/>
                <a:gd name="T14" fmla="*/ 267 w 267"/>
                <a:gd name="T15" fmla="*/ 223 h 266"/>
                <a:gd name="T16" fmla="*/ 224 w 267"/>
                <a:gd name="T17"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6">
                  <a:moveTo>
                    <a:pt x="224" y="266"/>
                  </a:moveTo>
                  <a:cubicBezTo>
                    <a:pt x="43" y="266"/>
                    <a:pt x="43" y="266"/>
                    <a:pt x="43" y="266"/>
                  </a:cubicBezTo>
                  <a:cubicBezTo>
                    <a:pt x="20" y="266"/>
                    <a:pt x="0" y="247"/>
                    <a:pt x="0" y="223"/>
                  </a:cubicBezTo>
                  <a:cubicBezTo>
                    <a:pt x="0" y="43"/>
                    <a:pt x="0" y="43"/>
                    <a:pt x="0" y="43"/>
                  </a:cubicBezTo>
                  <a:cubicBezTo>
                    <a:pt x="0" y="19"/>
                    <a:pt x="20" y="0"/>
                    <a:pt x="43" y="0"/>
                  </a:cubicBezTo>
                  <a:cubicBezTo>
                    <a:pt x="224" y="0"/>
                    <a:pt x="224" y="0"/>
                    <a:pt x="224" y="0"/>
                  </a:cubicBezTo>
                  <a:cubicBezTo>
                    <a:pt x="247" y="0"/>
                    <a:pt x="267" y="19"/>
                    <a:pt x="267" y="43"/>
                  </a:cubicBezTo>
                  <a:cubicBezTo>
                    <a:pt x="267" y="223"/>
                    <a:pt x="267" y="223"/>
                    <a:pt x="267" y="223"/>
                  </a:cubicBezTo>
                  <a:cubicBezTo>
                    <a:pt x="267" y="247"/>
                    <a:pt x="247" y="266"/>
                    <a:pt x="224" y="26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16" name="Freeform 18"/>
            <p:cNvSpPr/>
            <p:nvPr/>
          </p:nvSpPr>
          <p:spPr bwMode="auto">
            <a:xfrm>
              <a:off x="5411865" y="2550001"/>
              <a:ext cx="353919" cy="355535"/>
            </a:xfrm>
            <a:custGeom>
              <a:avLst/>
              <a:gdLst>
                <a:gd name="T0" fmla="*/ 224 w 267"/>
                <a:gd name="T1" fmla="*/ 267 h 267"/>
                <a:gd name="T2" fmla="*/ 43 w 267"/>
                <a:gd name="T3" fmla="*/ 267 h 267"/>
                <a:gd name="T4" fmla="*/ 0 w 267"/>
                <a:gd name="T5" fmla="*/ 224 h 267"/>
                <a:gd name="T6" fmla="*/ 0 w 267"/>
                <a:gd name="T7" fmla="*/ 43 h 267"/>
                <a:gd name="T8" fmla="*/ 43 w 267"/>
                <a:gd name="T9" fmla="*/ 0 h 267"/>
                <a:gd name="T10" fmla="*/ 224 w 267"/>
                <a:gd name="T11" fmla="*/ 0 h 267"/>
                <a:gd name="T12" fmla="*/ 267 w 267"/>
                <a:gd name="T13" fmla="*/ 43 h 267"/>
                <a:gd name="T14" fmla="*/ 267 w 267"/>
                <a:gd name="T15" fmla="*/ 224 h 267"/>
                <a:gd name="T16" fmla="*/ 224 w 267"/>
                <a:gd name="T17"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7">
                  <a:moveTo>
                    <a:pt x="224" y="267"/>
                  </a:moveTo>
                  <a:cubicBezTo>
                    <a:pt x="43" y="267"/>
                    <a:pt x="43" y="267"/>
                    <a:pt x="43" y="267"/>
                  </a:cubicBezTo>
                  <a:cubicBezTo>
                    <a:pt x="20" y="267"/>
                    <a:pt x="0" y="247"/>
                    <a:pt x="0" y="224"/>
                  </a:cubicBezTo>
                  <a:cubicBezTo>
                    <a:pt x="0" y="43"/>
                    <a:pt x="0" y="43"/>
                    <a:pt x="0" y="43"/>
                  </a:cubicBezTo>
                  <a:cubicBezTo>
                    <a:pt x="0" y="20"/>
                    <a:pt x="20" y="0"/>
                    <a:pt x="43" y="0"/>
                  </a:cubicBezTo>
                  <a:cubicBezTo>
                    <a:pt x="224" y="0"/>
                    <a:pt x="224" y="0"/>
                    <a:pt x="224" y="0"/>
                  </a:cubicBezTo>
                  <a:cubicBezTo>
                    <a:pt x="247" y="0"/>
                    <a:pt x="267" y="20"/>
                    <a:pt x="267" y="43"/>
                  </a:cubicBezTo>
                  <a:cubicBezTo>
                    <a:pt x="267" y="224"/>
                    <a:pt x="267" y="224"/>
                    <a:pt x="267" y="224"/>
                  </a:cubicBezTo>
                  <a:cubicBezTo>
                    <a:pt x="267" y="247"/>
                    <a:pt x="247" y="267"/>
                    <a:pt x="224" y="26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17" name="Freeform 19"/>
            <p:cNvSpPr/>
            <p:nvPr/>
          </p:nvSpPr>
          <p:spPr bwMode="auto">
            <a:xfrm>
              <a:off x="5900686" y="3207105"/>
              <a:ext cx="353919" cy="353948"/>
            </a:xfrm>
            <a:custGeom>
              <a:avLst/>
              <a:gdLst>
                <a:gd name="T0" fmla="*/ 223 w 266"/>
                <a:gd name="T1" fmla="*/ 266 h 266"/>
                <a:gd name="T2" fmla="*/ 43 w 266"/>
                <a:gd name="T3" fmla="*/ 266 h 266"/>
                <a:gd name="T4" fmla="*/ 0 w 266"/>
                <a:gd name="T5" fmla="*/ 224 h 266"/>
                <a:gd name="T6" fmla="*/ 0 w 266"/>
                <a:gd name="T7" fmla="*/ 43 h 266"/>
                <a:gd name="T8" fmla="*/ 43 w 266"/>
                <a:gd name="T9" fmla="*/ 0 h 266"/>
                <a:gd name="T10" fmla="*/ 223 w 266"/>
                <a:gd name="T11" fmla="*/ 0 h 266"/>
                <a:gd name="T12" fmla="*/ 266 w 266"/>
                <a:gd name="T13" fmla="*/ 43 h 266"/>
                <a:gd name="T14" fmla="*/ 266 w 266"/>
                <a:gd name="T15" fmla="*/ 224 h 266"/>
                <a:gd name="T16" fmla="*/ 223 w 266"/>
                <a:gd name="T17"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266">
                  <a:moveTo>
                    <a:pt x="223" y="266"/>
                  </a:moveTo>
                  <a:cubicBezTo>
                    <a:pt x="43" y="266"/>
                    <a:pt x="43" y="266"/>
                    <a:pt x="43" y="266"/>
                  </a:cubicBezTo>
                  <a:cubicBezTo>
                    <a:pt x="19" y="266"/>
                    <a:pt x="0" y="247"/>
                    <a:pt x="0" y="224"/>
                  </a:cubicBezTo>
                  <a:cubicBezTo>
                    <a:pt x="0" y="43"/>
                    <a:pt x="0" y="43"/>
                    <a:pt x="0" y="43"/>
                  </a:cubicBezTo>
                  <a:cubicBezTo>
                    <a:pt x="0" y="19"/>
                    <a:pt x="19" y="0"/>
                    <a:pt x="43" y="0"/>
                  </a:cubicBezTo>
                  <a:cubicBezTo>
                    <a:pt x="223" y="0"/>
                    <a:pt x="223" y="0"/>
                    <a:pt x="223" y="0"/>
                  </a:cubicBezTo>
                  <a:cubicBezTo>
                    <a:pt x="247" y="0"/>
                    <a:pt x="266" y="19"/>
                    <a:pt x="266" y="43"/>
                  </a:cubicBezTo>
                  <a:cubicBezTo>
                    <a:pt x="266" y="224"/>
                    <a:pt x="266" y="224"/>
                    <a:pt x="266" y="224"/>
                  </a:cubicBezTo>
                  <a:cubicBezTo>
                    <a:pt x="266" y="247"/>
                    <a:pt x="247" y="266"/>
                    <a:pt x="223" y="26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18" name="Freeform 20"/>
            <p:cNvSpPr/>
            <p:nvPr/>
          </p:nvSpPr>
          <p:spPr bwMode="auto">
            <a:xfrm>
              <a:off x="5549940" y="3978489"/>
              <a:ext cx="353920" cy="352360"/>
            </a:xfrm>
            <a:custGeom>
              <a:avLst/>
              <a:gdLst>
                <a:gd name="T0" fmla="*/ 224 w 267"/>
                <a:gd name="T1" fmla="*/ 266 h 266"/>
                <a:gd name="T2" fmla="*/ 43 w 267"/>
                <a:gd name="T3" fmla="*/ 266 h 266"/>
                <a:gd name="T4" fmla="*/ 0 w 267"/>
                <a:gd name="T5" fmla="*/ 223 h 266"/>
                <a:gd name="T6" fmla="*/ 0 w 267"/>
                <a:gd name="T7" fmla="*/ 43 h 266"/>
                <a:gd name="T8" fmla="*/ 43 w 267"/>
                <a:gd name="T9" fmla="*/ 0 h 266"/>
                <a:gd name="T10" fmla="*/ 224 w 267"/>
                <a:gd name="T11" fmla="*/ 0 h 266"/>
                <a:gd name="T12" fmla="*/ 267 w 267"/>
                <a:gd name="T13" fmla="*/ 43 h 266"/>
                <a:gd name="T14" fmla="*/ 267 w 267"/>
                <a:gd name="T15" fmla="*/ 223 h 266"/>
                <a:gd name="T16" fmla="*/ 224 w 267"/>
                <a:gd name="T17"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6">
                  <a:moveTo>
                    <a:pt x="224" y="266"/>
                  </a:moveTo>
                  <a:cubicBezTo>
                    <a:pt x="43" y="266"/>
                    <a:pt x="43" y="266"/>
                    <a:pt x="43" y="266"/>
                  </a:cubicBezTo>
                  <a:cubicBezTo>
                    <a:pt x="20" y="266"/>
                    <a:pt x="0" y="247"/>
                    <a:pt x="0" y="223"/>
                  </a:cubicBezTo>
                  <a:cubicBezTo>
                    <a:pt x="0" y="43"/>
                    <a:pt x="0" y="43"/>
                    <a:pt x="0" y="43"/>
                  </a:cubicBezTo>
                  <a:cubicBezTo>
                    <a:pt x="0" y="19"/>
                    <a:pt x="20" y="0"/>
                    <a:pt x="43" y="0"/>
                  </a:cubicBezTo>
                  <a:cubicBezTo>
                    <a:pt x="224" y="0"/>
                    <a:pt x="224" y="0"/>
                    <a:pt x="224" y="0"/>
                  </a:cubicBezTo>
                  <a:cubicBezTo>
                    <a:pt x="248" y="0"/>
                    <a:pt x="267" y="19"/>
                    <a:pt x="267" y="43"/>
                  </a:cubicBezTo>
                  <a:cubicBezTo>
                    <a:pt x="267" y="223"/>
                    <a:pt x="267" y="223"/>
                    <a:pt x="267" y="223"/>
                  </a:cubicBezTo>
                  <a:cubicBezTo>
                    <a:pt x="267" y="247"/>
                    <a:pt x="248" y="266"/>
                    <a:pt x="224" y="26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19" name="Freeform 21"/>
            <p:cNvSpPr/>
            <p:nvPr/>
          </p:nvSpPr>
          <p:spPr bwMode="auto">
            <a:xfrm>
              <a:off x="3158208" y="2269066"/>
              <a:ext cx="355506" cy="355535"/>
            </a:xfrm>
            <a:custGeom>
              <a:avLst/>
              <a:gdLst>
                <a:gd name="T0" fmla="*/ 224 w 267"/>
                <a:gd name="T1" fmla="*/ 267 h 267"/>
                <a:gd name="T2" fmla="*/ 43 w 267"/>
                <a:gd name="T3" fmla="*/ 267 h 267"/>
                <a:gd name="T4" fmla="*/ 0 w 267"/>
                <a:gd name="T5" fmla="*/ 224 h 267"/>
                <a:gd name="T6" fmla="*/ 0 w 267"/>
                <a:gd name="T7" fmla="*/ 43 h 267"/>
                <a:gd name="T8" fmla="*/ 43 w 267"/>
                <a:gd name="T9" fmla="*/ 0 h 267"/>
                <a:gd name="T10" fmla="*/ 224 w 267"/>
                <a:gd name="T11" fmla="*/ 0 h 267"/>
                <a:gd name="T12" fmla="*/ 267 w 267"/>
                <a:gd name="T13" fmla="*/ 43 h 267"/>
                <a:gd name="T14" fmla="*/ 267 w 267"/>
                <a:gd name="T15" fmla="*/ 224 h 267"/>
                <a:gd name="T16" fmla="*/ 224 w 267"/>
                <a:gd name="T17"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7">
                  <a:moveTo>
                    <a:pt x="224" y="267"/>
                  </a:moveTo>
                  <a:cubicBezTo>
                    <a:pt x="43" y="267"/>
                    <a:pt x="43" y="267"/>
                    <a:pt x="43" y="267"/>
                  </a:cubicBezTo>
                  <a:cubicBezTo>
                    <a:pt x="19" y="267"/>
                    <a:pt x="0" y="247"/>
                    <a:pt x="0" y="224"/>
                  </a:cubicBezTo>
                  <a:cubicBezTo>
                    <a:pt x="0" y="43"/>
                    <a:pt x="0" y="43"/>
                    <a:pt x="0" y="43"/>
                  </a:cubicBezTo>
                  <a:cubicBezTo>
                    <a:pt x="0" y="20"/>
                    <a:pt x="19" y="0"/>
                    <a:pt x="43" y="0"/>
                  </a:cubicBezTo>
                  <a:cubicBezTo>
                    <a:pt x="224" y="0"/>
                    <a:pt x="224" y="0"/>
                    <a:pt x="224" y="0"/>
                  </a:cubicBezTo>
                  <a:cubicBezTo>
                    <a:pt x="247" y="0"/>
                    <a:pt x="267" y="20"/>
                    <a:pt x="267" y="43"/>
                  </a:cubicBezTo>
                  <a:cubicBezTo>
                    <a:pt x="267" y="224"/>
                    <a:pt x="267" y="224"/>
                    <a:pt x="267" y="224"/>
                  </a:cubicBezTo>
                  <a:cubicBezTo>
                    <a:pt x="267" y="247"/>
                    <a:pt x="247" y="267"/>
                    <a:pt x="224" y="26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20" name="Freeform 22"/>
            <p:cNvSpPr/>
            <p:nvPr/>
          </p:nvSpPr>
          <p:spPr bwMode="auto">
            <a:xfrm>
              <a:off x="3201059" y="2924582"/>
              <a:ext cx="355506" cy="355535"/>
            </a:xfrm>
            <a:custGeom>
              <a:avLst/>
              <a:gdLst>
                <a:gd name="T0" fmla="*/ 224 w 267"/>
                <a:gd name="T1" fmla="*/ 267 h 267"/>
                <a:gd name="T2" fmla="*/ 43 w 267"/>
                <a:gd name="T3" fmla="*/ 267 h 267"/>
                <a:gd name="T4" fmla="*/ 0 w 267"/>
                <a:gd name="T5" fmla="*/ 224 h 267"/>
                <a:gd name="T6" fmla="*/ 0 w 267"/>
                <a:gd name="T7" fmla="*/ 43 h 267"/>
                <a:gd name="T8" fmla="*/ 43 w 267"/>
                <a:gd name="T9" fmla="*/ 0 h 267"/>
                <a:gd name="T10" fmla="*/ 224 w 267"/>
                <a:gd name="T11" fmla="*/ 0 h 267"/>
                <a:gd name="T12" fmla="*/ 267 w 267"/>
                <a:gd name="T13" fmla="*/ 43 h 267"/>
                <a:gd name="T14" fmla="*/ 267 w 267"/>
                <a:gd name="T15" fmla="*/ 224 h 267"/>
                <a:gd name="T16" fmla="*/ 224 w 267"/>
                <a:gd name="T17"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7">
                  <a:moveTo>
                    <a:pt x="224" y="267"/>
                  </a:moveTo>
                  <a:cubicBezTo>
                    <a:pt x="43" y="267"/>
                    <a:pt x="43" y="267"/>
                    <a:pt x="43" y="267"/>
                  </a:cubicBezTo>
                  <a:cubicBezTo>
                    <a:pt x="19" y="267"/>
                    <a:pt x="0" y="247"/>
                    <a:pt x="0" y="224"/>
                  </a:cubicBezTo>
                  <a:cubicBezTo>
                    <a:pt x="0" y="43"/>
                    <a:pt x="0" y="43"/>
                    <a:pt x="0" y="43"/>
                  </a:cubicBezTo>
                  <a:cubicBezTo>
                    <a:pt x="0" y="20"/>
                    <a:pt x="19" y="0"/>
                    <a:pt x="43" y="0"/>
                  </a:cubicBezTo>
                  <a:cubicBezTo>
                    <a:pt x="224" y="0"/>
                    <a:pt x="224" y="0"/>
                    <a:pt x="224" y="0"/>
                  </a:cubicBezTo>
                  <a:cubicBezTo>
                    <a:pt x="247" y="0"/>
                    <a:pt x="267" y="20"/>
                    <a:pt x="267" y="43"/>
                  </a:cubicBezTo>
                  <a:cubicBezTo>
                    <a:pt x="267" y="224"/>
                    <a:pt x="267" y="224"/>
                    <a:pt x="267" y="224"/>
                  </a:cubicBezTo>
                  <a:cubicBezTo>
                    <a:pt x="267" y="247"/>
                    <a:pt x="247" y="267"/>
                    <a:pt x="224" y="26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21" name="Freeform 23"/>
            <p:cNvSpPr/>
            <p:nvPr/>
          </p:nvSpPr>
          <p:spPr bwMode="auto">
            <a:xfrm>
              <a:off x="2850314" y="3484867"/>
              <a:ext cx="353919" cy="353947"/>
            </a:xfrm>
            <a:custGeom>
              <a:avLst/>
              <a:gdLst>
                <a:gd name="T0" fmla="*/ 223 w 266"/>
                <a:gd name="T1" fmla="*/ 267 h 267"/>
                <a:gd name="T2" fmla="*/ 43 w 266"/>
                <a:gd name="T3" fmla="*/ 267 h 267"/>
                <a:gd name="T4" fmla="*/ 0 w 266"/>
                <a:gd name="T5" fmla="*/ 224 h 267"/>
                <a:gd name="T6" fmla="*/ 0 w 266"/>
                <a:gd name="T7" fmla="*/ 43 h 267"/>
                <a:gd name="T8" fmla="*/ 43 w 266"/>
                <a:gd name="T9" fmla="*/ 0 h 267"/>
                <a:gd name="T10" fmla="*/ 223 w 266"/>
                <a:gd name="T11" fmla="*/ 0 h 267"/>
                <a:gd name="T12" fmla="*/ 266 w 266"/>
                <a:gd name="T13" fmla="*/ 43 h 267"/>
                <a:gd name="T14" fmla="*/ 266 w 266"/>
                <a:gd name="T15" fmla="*/ 224 h 267"/>
                <a:gd name="T16" fmla="*/ 223 w 266"/>
                <a:gd name="T17"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267">
                  <a:moveTo>
                    <a:pt x="223" y="267"/>
                  </a:moveTo>
                  <a:cubicBezTo>
                    <a:pt x="43" y="267"/>
                    <a:pt x="43" y="267"/>
                    <a:pt x="43" y="267"/>
                  </a:cubicBezTo>
                  <a:cubicBezTo>
                    <a:pt x="19" y="267"/>
                    <a:pt x="0" y="247"/>
                    <a:pt x="0" y="224"/>
                  </a:cubicBezTo>
                  <a:cubicBezTo>
                    <a:pt x="0" y="43"/>
                    <a:pt x="0" y="43"/>
                    <a:pt x="0" y="43"/>
                  </a:cubicBezTo>
                  <a:cubicBezTo>
                    <a:pt x="0" y="20"/>
                    <a:pt x="19" y="0"/>
                    <a:pt x="43" y="0"/>
                  </a:cubicBezTo>
                  <a:cubicBezTo>
                    <a:pt x="223" y="0"/>
                    <a:pt x="223" y="0"/>
                    <a:pt x="223" y="0"/>
                  </a:cubicBezTo>
                  <a:cubicBezTo>
                    <a:pt x="247" y="0"/>
                    <a:pt x="266" y="20"/>
                    <a:pt x="266" y="43"/>
                  </a:cubicBezTo>
                  <a:cubicBezTo>
                    <a:pt x="266" y="224"/>
                    <a:pt x="266" y="224"/>
                    <a:pt x="266" y="224"/>
                  </a:cubicBezTo>
                  <a:cubicBezTo>
                    <a:pt x="266" y="247"/>
                    <a:pt x="247" y="267"/>
                    <a:pt x="223" y="26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22" name="Freeform 24"/>
            <p:cNvSpPr>
              <a:spLocks noEditPoints="1"/>
            </p:cNvSpPr>
            <p:nvPr/>
          </p:nvSpPr>
          <p:spPr bwMode="auto">
            <a:xfrm>
              <a:off x="3466102" y="3815007"/>
              <a:ext cx="704665" cy="1328493"/>
            </a:xfrm>
            <a:custGeom>
              <a:avLst/>
              <a:gdLst>
                <a:gd name="T0" fmla="*/ 74 w 530"/>
                <a:gd name="T1" fmla="*/ 24 h 999"/>
                <a:gd name="T2" fmla="*/ 0 w 530"/>
                <a:gd name="T3" fmla="*/ 29 h 999"/>
                <a:gd name="T4" fmla="*/ 530 w 530"/>
                <a:gd name="T5" fmla="*/ 999 h 999"/>
                <a:gd name="T6" fmla="*/ 520 w 530"/>
                <a:gd name="T7" fmla="*/ 956 h 999"/>
                <a:gd name="T8" fmla="*/ 520 w 530"/>
                <a:gd name="T9" fmla="*/ 946 h 999"/>
                <a:gd name="T10" fmla="*/ 530 w 530"/>
                <a:gd name="T11" fmla="*/ 918 h 999"/>
                <a:gd name="T12" fmla="*/ 530 w 530"/>
                <a:gd name="T13" fmla="*/ 918 h 999"/>
                <a:gd name="T14" fmla="*/ 530 w 530"/>
                <a:gd name="T15" fmla="*/ 871 h 999"/>
                <a:gd name="T16" fmla="*/ 520 w 530"/>
                <a:gd name="T17" fmla="*/ 843 h 999"/>
                <a:gd name="T18" fmla="*/ 520 w 530"/>
                <a:gd name="T19" fmla="*/ 833 h 999"/>
                <a:gd name="T20" fmla="*/ 530 w 530"/>
                <a:gd name="T21" fmla="*/ 805 h 999"/>
                <a:gd name="T22" fmla="*/ 530 w 530"/>
                <a:gd name="T23" fmla="*/ 805 h 999"/>
                <a:gd name="T24" fmla="*/ 530 w 530"/>
                <a:gd name="T25" fmla="*/ 758 h 999"/>
                <a:gd name="T26" fmla="*/ 520 w 530"/>
                <a:gd name="T27" fmla="*/ 729 h 999"/>
                <a:gd name="T28" fmla="*/ 520 w 530"/>
                <a:gd name="T29" fmla="*/ 720 h 999"/>
                <a:gd name="T30" fmla="*/ 530 w 530"/>
                <a:gd name="T31" fmla="*/ 691 h 999"/>
                <a:gd name="T32" fmla="*/ 530 w 530"/>
                <a:gd name="T33" fmla="*/ 691 h 999"/>
                <a:gd name="T34" fmla="*/ 530 w 530"/>
                <a:gd name="T35" fmla="*/ 644 h 999"/>
                <a:gd name="T36" fmla="*/ 520 w 530"/>
                <a:gd name="T37" fmla="*/ 616 h 999"/>
                <a:gd name="T38" fmla="*/ 520 w 530"/>
                <a:gd name="T39" fmla="*/ 606 h 999"/>
                <a:gd name="T40" fmla="*/ 530 w 530"/>
                <a:gd name="T41" fmla="*/ 578 h 999"/>
                <a:gd name="T42" fmla="*/ 530 w 530"/>
                <a:gd name="T43" fmla="*/ 578 h 999"/>
                <a:gd name="T44" fmla="*/ 530 w 530"/>
                <a:gd name="T45" fmla="*/ 531 h 999"/>
                <a:gd name="T46" fmla="*/ 520 w 530"/>
                <a:gd name="T47" fmla="*/ 502 h 999"/>
                <a:gd name="T48" fmla="*/ 520 w 530"/>
                <a:gd name="T49" fmla="*/ 493 h 999"/>
                <a:gd name="T50" fmla="*/ 530 w 530"/>
                <a:gd name="T51" fmla="*/ 465 h 999"/>
                <a:gd name="T52" fmla="*/ 530 w 530"/>
                <a:gd name="T53" fmla="*/ 465 h 999"/>
                <a:gd name="T54" fmla="*/ 530 w 530"/>
                <a:gd name="T55" fmla="*/ 417 h 999"/>
                <a:gd name="T56" fmla="*/ 520 w 530"/>
                <a:gd name="T57" fmla="*/ 389 h 999"/>
                <a:gd name="T58" fmla="*/ 520 w 530"/>
                <a:gd name="T59" fmla="*/ 380 h 999"/>
                <a:gd name="T60" fmla="*/ 530 w 530"/>
                <a:gd name="T61" fmla="*/ 351 h 999"/>
                <a:gd name="T62" fmla="*/ 530 w 530"/>
                <a:gd name="T63" fmla="*/ 351 h 999"/>
                <a:gd name="T64" fmla="*/ 530 w 530"/>
                <a:gd name="T65" fmla="*/ 304 h 999"/>
                <a:gd name="T66" fmla="*/ 520 w 530"/>
                <a:gd name="T67" fmla="*/ 276 h 999"/>
                <a:gd name="T68" fmla="*/ 520 w 530"/>
                <a:gd name="T69" fmla="*/ 266 h 999"/>
                <a:gd name="T70" fmla="*/ 530 w 530"/>
                <a:gd name="T71" fmla="*/ 238 h 999"/>
                <a:gd name="T72" fmla="*/ 530 w 530"/>
                <a:gd name="T73" fmla="*/ 238 h 999"/>
                <a:gd name="T74" fmla="*/ 530 w 530"/>
                <a:gd name="T75" fmla="*/ 191 h 999"/>
                <a:gd name="T76" fmla="*/ 520 w 530"/>
                <a:gd name="T77" fmla="*/ 162 h 999"/>
                <a:gd name="T78" fmla="*/ 520 w 530"/>
                <a:gd name="T79" fmla="*/ 153 h 999"/>
                <a:gd name="T80" fmla="*/ 530 w 530"/>
                <a:gd name="T81" fmla="*/ 125 h 999"/>
                <a:gd name="T82" fmla="*/ 530 w 530"/>
                <a:gd name="T83" fmla="*/ 125 h 999"/>
                <a:gd name="T84" fmla="*/ 518 w 530"/>
                <a:gd name="T85" fmla="*/ 98 h 999"/>
                <a:gd name="T86" fmla="*/ 498 w 530"/>
                <a:gd name="T87" fmla="*/ 58 h 999"/>
                <a:gd name="T88" fmla="*/ 481 w 530"/>
                <a:gd name="T89" fmla="*/ 34 h 999"/>
                <a:gd name="T90" fmla="*/ 471 w 530"/>
                <a:gd name="T91" fmla="*/ 31 h 999"/>
                <a:gd name="T92" fmla="*/ 471 w 530"/>
                <a:gd name="T93" fmla="*/ 31 h 999"/>
                <a:gd name="T94" fmla="*/ 442 w 530"/>
                <a:gd name="T95" fmla="*/ 34 h 999"/>
                <a:gd name="T96" fmla="*/ 395 w 530"/>
                <a:gd name="T97" fmla="*/ 34 h 999"/>
                <a:gd name="T98" fmla="*/ 367 w 530"/>
                <a:gd name="T99" fmla="*/ 24 h 999"/>
                <a:gd name="T100" fmla="*/ 357 w 530"/>
                <a:gd name="T101" fmla="*/ 24 h 999"/>
                <a:gd name="T102" fmla="*/ 357 w 530"/>
                <a:gd name="T103" fmla="*/ 24 h 999"/>
                <a:gd name="T104" fmla="*/ 329 w 530"/>
                <a:gd name="T105" fmla="*/ 34 h 999"/>
                <a:gd name="T106" fmla="*/ 281 w 530"/>
                <a:gd name="T107" fmla="*/ 34 h 999"/>
                <a:gd name="T108" fmla="*/ 253 w 530"/>
                <a:gd name="T109" fmla="*/ 24 h 999"/>
                <a:gd name="T110" fmla="*/ 244 w 530"/>
                <a:gd name="T111" fmla="*/ 24 h 999"/>
                <a:gd name="T112" fmla="*/ 244 w 530"/>
                <a:gd name="T113" fmla="*/ 24 h 999"/>
                <a:gd name="T114" fmla="*/ 215 w 530"/>
                <a:gd name="T115" fmla="*/ 34 h 999"/>
                <a:gd name="T116" fmla="*/ 168 w 530"/>
                <a:gd name="T117" fmla="*/ 34 h 999"/>
                <a:gd name="T118" fmla="*/ 140 w 530"/>
                <a:gd name="T119" fmla="*/ 24 h 999"/>
                <a:gd name="T120" fmla="*/ 130 w 530"/>
                <a:gd name="T121" fmla="*/ 24 h 999"/>
                <a:gd name="T122" fmla="*/ 130 w 530"/>
                <a:gd name="T123" fmla="*/ 24 h 999"/>
                <a:gd name="T124" fmla="*/ 102 w 530"/>
                <a:gd name="T125" fmla="*/ 34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0" h="999">
                  <a:moveTo>
                    <a:pt x="0" y="29"/>
                  </a:moveTo>
                  <a:cubicBezTo>
                    <a:pt x="58" y="0"/>
                    <a:pt x="58" y="0"/>
                    <a:pt x="58" y="0"/>
                  </a:cubicBezTo>
                  <a:cubicBezTo>
                    <a:pt x="58" y="24"/>
                    <a:pt x="58" y="24"/>
                    <a:pt x="58" y="24"/>
                  </a:cubicBezTo>
                  <a:cubicBezTo>
                    <a:pt x="74" y="24"/>
                    <a:pt x="74" y="24"/>
                    <a:pt x="74" y="24"/>
                  </a:cubicBezTo>
                  <a:cubicBezTo>
                    <a:pt x="74" y="34"/>
                    <a:pt x="74" y="34"/>
                    <a:pt x="74" y="34"/>
                  </a:cubicBezTo>
                  <a:cubicBezTo>
                    <a:pt x="58" y="34"/>
                    <a:pt x="58" y="34"/>
                    <a:pt x="58" y="34"/>
                  </a:cubicBezTo>
                  <a:cubicBezTo>
                    <a:pt x="58" y="58"/>
                    <a:pt x="58" y="58"/>
                    <a:pt x="58" y="58"/>
                  </a:cubicBezTo>
                  <a:cubicBezTo>
                    <a:pt x="0" y="29"/>
                    <a:pt x="0" y="29"/>
                    <a:pt x="0" y="29"/>
                  </a:cubicBezTo>
                  <a:close/>
                  <a:moveTo>
                    <a:pt x="520" y="999"/>
                  </a:moveTo>
                  <a:cubicBezTo>
                    <a:pt x="520" y="984"/>
                    <a:pt x="520" y="984"/>
                    <a:pt x="520" y="984"/>
                  </a:cubicBezTo>
                  <a:cubicBezTo>
                    <a:pt x="530" y="984"/>
                    <a:pt x="530" y="984"/>
                    <a:pt x="530" y="984"/>
                  </a:cubicBezTo>
                  <a:cubicBezTo>
                    <a:pt x="530" y="999"/>
                    <a:pt x="530" y="999"/>
                    <a:pt x="530" y="999"/>
                  </a:cubicBezTo>
                  <a:cubicBezTo>
                    <a:pt x="520" y="999"/>
                    <a:pt x="520" y="999"/>
                    <a:pt x="520" y="999"/>
                  </a:cubicBezTo>
                  <a:close/>
                  <a:moveTo>
                    <a:pt x="530" y="975"/>
                  </a:moveTo>
                  <a:cubicBezTo>
                    <a:pt x="520" y="975"/>
                    <a:pt x="520" y="975"/>
                    <a:pt x="520" y="975"/>
                  </a:cubicBezTo>
                  <a:cubicBezTo>
                    <a:pt x="520" y="956"/>
                    <a:pt x="520" y="956"/>
                    <a:pt x="520" y="956"/>
                  </a:cubicBezTo>
                  <a:cubicBezTo>
                    <a:pt x="530" y="956"/>
                    <a:pt x="530" y="956"/>
                    <a:pt x="530" y="956"/>
                  </a:cubicBezTo>
                  <a:cubicBezTo>
                    <a:pt x="530" y="975"/>
                    <a:pt x="530" y="975"/>
                    <a:pt x="530" y="975"/>
                  </a:cubicBezTo>
                  <a:close/>
                  <a:moveTo>
                    <a:pt x="530" y="946"/>
                  </a:moveTo>
                  <a:cubicBezTo>
                    <a:pt x="520" y="946"/>
                    <a:pt x="520" y="946"/>
                    <a:pt x="520" y="946"/>
                  </a:cubicBezTo>
                  <a:cubicBezTo>
                    <a:pt x="520" y="928"/>
                    <a:pt x="520" y="928"/>
                    <a:pt x="520" y="928"/>
                  </a:cubicBezTo>
                  <a:cubicBezTo>
                    <a:pt x="530" y="928"/>
                    <a:pt x="530" y="928"/>
                    <a:pt x="530" y="928"/>
                  </a:cubicBezTo>
                  <a:cubicBezTo>
                    <a:pt x="530" y="946"/>
                    <a:pt x="530" y="946"/>
                    <a:pt x="530" y="946"/>
                  </a:cubicBezTo>
                  <a:close/>
                  <a:moveTo>
                    <a:pt x="530" y="918"/>
                  </a:moveTo>
                  <a:cubicBezTo>
                    <a:pt x="520" y="918"/>
                    <a:pt x="520" y="918"/>
                    <a:pt x="520" y="918"/>
                  </a:cubicBezTo>
                  <a:cubicBezTo>
                    <a:pt x="520" y="899"/>
                    <a:pt x="520" y="899"/>
                    <a:pt x="520" y="899"/>
                  </a:cubicBezTo>
                  <a:cubicBezTo>
                    <a:pt x="530" y="899"/>
                    <a:pt x="530" y="899"/>
                    <a:pt x="530" y="899"/>
                  </a:cubicBezTo>
                  <a:cubicBezTo>
                    <a:pt x="530" y="918"/>
                    <a:pt x="530" y="918"/>
                    <a:pt x="530" y="918"/>
                  </a:cubicBezTo>
                  <a:close/>
                  <a:moveTo>
                    <a:pt x="530" y="890"/>
                  </a:moveTo>
                  <a:cubicBezTo>
                    <a:pt x="520" y="890"/>
                    <a:pt x="520" y="890"/>
                    <a:pt x="520" y="890"/>
                  </a:cubicBezTo>
                  <a:cubicBezTo>
                    <a:pt x="520" y="871"/>
                    <a:pt x="520" y="871"/>
                    <a:pt x="520" y="871"/>
                  </a:cubicBezTo>
                  <a:cubicBezTo>
                    <a:pt x="530" y="871"/>
                    <a:pt x="530" y="871"/>
                    <a:pt x="530" y="871"/>
                  </a:cubicBezTo>
                  <a:cubicBezTo>
                    <a:pt x="530" y="890"/>
                    <a:pt x="530" y="890"/>
                    <a:pt x="530" y="890"/>
                  </a:cubicBezTo>
                  <a:close/>
                  <a:moveTo>
                    <a:pt x="530" y="861"/>
                  </a:moveTo>
                  <a:cubicBezTo>
                    <a:pt x="520" y="861"/>
                    <a:pt x="520" y="861"/>
                    <a:pt x="520" y="861"/>
                  </a:cubicBezTo>
                  <a:cubicBezTo>
                    <a:pt x="520" y="843"/>
                    <a:pt x="520" y="843"/>
                    <a:pt x="520" y="843"/>
                  </a:cubicBezTo>
                  <a:cubicBezTo>
                    <a:pt x="530" y="843"/>
                    <a:pt x="530" y="843"/>
                    <a:pt x="530" y="843"/>
                  </a:cubicBezTo>
                  <a:cubicBezTo>
                    <a:pt x="530" y="861"/>
                    <a:pt x="530" y="861"/>
                    <a:pt x="530" y="861"/>
                  </a:cubicBezTo>
                  <a:close/>
                  <a:moveTo>
                    <a:pt x="530" y="833"/>
                  </a:moveTo>
                  <a:cubicBezTo>
                    <a:pt x="520" y="833"/>
                    <a:pt x="520" y="833"/>
                    <a:pt x="520" y="833"/>
                  </a:cubicBezTo>
                  <a:cubicBezTo>
                    <a:pt x="520" y="814"/>
                    <a:pt x="520" y="814"/>
                    <a:pt x="520" y="814"/>
                  </a:cubicBezTo>
                  <a:cubicBezTo>
                    <a:pt x="530" y="814"/>
                    <a:pt x="530" y="814"/>
                    <a:pt x="530" y="814"/>
                  </a:cubicBezTo>
                  <a:cubicBezTo>
                    <a:pt x="530" y="833"/>
                    <a:pt x="530" y="833"/>
                    <a:pt x="530" y="833"/>
                  </a:cubicBezTo>
                  <a:close/>
                  <a:moveTo>
                    <a:pt x="530" y="805"/>
                  </a:moveTo>
                  <a:cubicBezTo>
                    <a:pt x="520" y="805"/>
                    <a:pt x="520" y="805"/>
                    <a:pt x="520" y="805"/>
                  </a:cubicBezTo>
                  <a:cubicBezTo>
                    <a:pt x="520" y="786"/>
                    <a:pt x="520" y="786"/>
                    <a:pt x="520" y="786"/>
                  </a:cubicBezTo>
                  <a:cubicBezTo>
                    <a:pt x="530" y="786"/>
                    <a:pt x="530" y="786"/>
                    <a:pt x="530" y="786"/>
                  </a:cubicBezTo>
                  <a:cubicBezTo>
                    <a:pt x="530" y="805"/>
                    <a:pt x="530" y="805"/>
                    <a:pt x="530" y="805"/>
                  </a:cubicBezTo>
                  <a:close/>
                  <a:moveTo>
                    <a:pt x="530" y="776"/>
                  </a:moveTo>
                  <a:cubicBezTo>
                    <a:pt x="520" y="776"/>
                    <a:pt x="520" y="776"/>
                    <a:pt x="520" y="776"/>
                  </a:cubicBezTo>
                  <a:cubicBezTo>
                    <a:pt x="520" y="758"/>
                    <a:pt x="520" y="758"/>
                    <a:pt x="520" y="758"/>
                  </a:cubicBezTo>
                  <a:cubicBezTo>
                    <a:pt x="530" y="758"/>
                    <a:pt x="530" y="758"/>
                    <a:pt x="530" y="758"/>
                  </a:cubicBezTo>
                  <a:cubicBezTo>
                    <a:pt x="530" y="776"/>
                    <a:pt x="530" y="776"/>
                    <a:pt x="530" y="776"/>
                  </a:cubicBezTo>
                  <a:close/>
                  <a:moveTo>
                    <a:pt x="530" y="748"/>
                  </a:moveTo>
                  <a:cubicBezTo>
                    <a:pt x="520" y="748"/>
                    <a:pt x="520" y="748"/>
                    <a:pt x="520" y="748"/>
                  </a:cubicBezTo>
                  <a:cubicBezTo>
                    <a:pt x="520" y="729"/>
                    <a:pt x="520" y="729"/>
                    <a:pt x="520" y="729"/>
                  </a:cubicBezTo>
                  <a:cubicBezTo>
                    <a:pt x="530" y="729"/>
                    <a:pt x="530" y="729"/>
                    <a:pt x="530" y="729"/>
                  </a:cubicBezTo>
                  <a:cubicBezTo>
                    <a:pt x="530" y="748"/>
                    <a:pt x="530" y="748"/>
                    <a:pt x="530" y="748"/>
                  </a:cubicBezTo>
                  <a:close/>
                  <a:moveTo>
                    <a:pt x="530" y="720"/>
                  </a:moveTo>
                  <a:cubicBezTo>
                    <a:pt x="520" y="720"/>
                    <a:pt x="520" y="720"/>
                    <a:pt x="520" y="720"/>
                  </a:cubicBezTo>
                  <a:cubicBezTo>
                    <a:pt x="520" y="701"/>
                    <a:pt x="520" y="701"/>
                    <a:pt x="520" y="701"/>
                  </a:cubicBezTo>
                  <a:cubicBezTo>
                    <a:pt x="530" y="701"/>
                    <a:pt x="530" y="701"/>
                    <a:pt x="530" y="701"/>
                  </a:cubicBezTo>
                  <a:cubicBezTo>
                    <a:pt x="530" y="720"/>
                    <a:pt x="530" y="720"/>
                    <a:pt x="530" y="720"/>
                  </a:cubicBezTo>
                  <a:close/>
                  <a:moveTo>
                    <a:pt x="530" y="691"/>
                  </a:moveTo>
                  <a:cubicBezTo>
                    <a:pt x="520" y="691"/>
                    <a:pt x="520" y="691"/>
                    <a:pt x="520" y="691"/>
                  </a:cubicBezTo>
                  <a:cubicBezTo>
                    <a:pt x="520" y="673"/>
                    <a:pt x="520" y="673"/>
                    <a:pt x="520" y="673"/>
                  </a:cubicBezTo>
                  <a:cubicBezTo>
                    <a:pt x="530" y="673"/>
                    <a:pt x="530" y="673"/>
                    <a:pt x="530" y="673"/>
                  </a:cubicBezTo>
                  <a:cubicBezTo>
                    <a:pt x="530" y="691"/>
                    <a:pt x="530" y="691"/>
                    <a:pt x="530" y="691"/>
                  </a:cubicBezTo>
                  <a:close/>
                  <a:moveTo>
                    <a:pt x="530" y="663"/>
                  </a:moveTo>
                  <a:cubicBezTo>
                    <a:pt x="520" y="663"/>
                    <a:pt x="520" y="663"/>
                    <a:pt x="520" y="663"/>
                  </a:cubicBezTo>
                  <a:cubicBezTo>
                    <a:pt x="520" y="644"/>
                    <a:pt x="520" y="644"/>
                    <a:pt x="520" y="644"/>
                  </a:cubicBezTo>
                  <a:cubicBezTo>
                    <a:pt x="530" y="644"/>
                    <a:pt x="530" y="644"/>
                    <a:pt x="530" y="644"/>
                  </a:cubicBezTo>
                  <a:cubicBezTo>
                    <a:pt x="530" y="663"/>
                    <a:pt x="530" y="663"/>
                    <a:pt x="530" y="663"/>
                  </a:cubicBezTo>
                  <a:close/>
                  <a:moveTo>
                    <a:pt x="530" y="635"/>
                  </a:moveTo>
                  <a:cubicBezTo>
                    <a:pt x="520" y="635"/>
                    <a:pt x="520" y="635"/>
                    <a:pt x="520" y="635"/>
                  </a:cubicBezTo>
                  <a:cubicBezTo>
                    <a:pt x="520" y="616"/>
                    <a:pt x="520" y="616"/>
                    <a:pt x="520" y="616"/>
                  </a:cubicBezTo>
                  <a:cubicBezTo>
                    <a:pt x="530" y="616"/>
                    <a:pt x="530" y="616"/>
                    <a:pt x="530" y="616"/>
                  </a:cubicBezTo>
                  <a:cubicBezTo>
                    <a:pt x="530" y="635"/>
                    <a:pt x="530" y="635"/>
                    <a:pt x="530" y="635"/>
                  </a:cubicBezTo>
                  <a:close/>
                  <a:moveTo>
                    <a:pt x="530" y="606"/>
                  </a:moveTo>
                  <a:cubicBezTo>
                    <a:pt x="520" y="606"/>
                    <a:pt x="520" y="606"/>
                    <a:pt x="520" y="606"/>
                  </a:cubicBezTo>
                  <a:cubicBezTo>
                    <a:pt x="520" y="588"/>
                    <a:pt x="520" y="588"/>
                    <a:pt x="520" y="588"/>
                  </a:cubicBezTo>
                  <a:cubicBezTo>
                    <a:pt x="530" y="588"/>
                    <a:pt x="530" y="588"/>
                    <a:pt x="530" y="588"/>
                  </a:cubicBezTo>
                  <a:cubicBezTo>
                    <a:pt x="530" y="606"/>
                    <a:pt x="530" y="606"/>
                    <a:pt x="530" y="606"/>
                  </a:cubicBezTo>
                  <a:close/>
                  <a:moveTo>
                    <a:pt x="530" y="578"/>
                  </a:moveTo>
                  <a:cubicBezTo>
                    <a:pt x="520" y="578"/>
                    <a:pt x="520" y="578"/>
                    <a:pt x="520" y="578"/>
                  </a:cubicBezTo>
                  <a:cubicBezTo>
                    <a:pt x="520" y="559"/>
                    <a:pt x="520" y="559"/>
                    <a:pt x="520" y="559"/>
                  </a:cubicBezTo>
                  <a:cubicBezTo>
                    <a:pt x="530" y="559"/>
                    <a:pt x="530" y="559"/>
                    <a:pt x="530" y="559"/>
                  </a:cubicBezTo>
                  <a:cubicBezTo>
                    <a:pt x="530" y="578"/>
                    <a:pt x="530" y="578"/>
                    <a:pt x="530" y="578"/>
                  </a:cubicBezTo>
                  <a:close/>
                  <a:moveTo>
                    <a:pt x="530" y="550"/>
                  </a:moveTo>
                  <a:cubicBezTo>
                    <a:pt x="520" y="550"/>
                    <a:pt x="520" y="550"/>
                    <a:pt x="520" y="550"/>
                  </a:cubicBezTo>
                  <a:cubicBezTo>
                    <a:pt x="520" y="531"/>
                    <a:pt x="520" y="531"/>
                    <a:pt x="520" y="531"/>
                  </a:cubicBezTo>
                  <a:cubicBezTo>
                    <a:pt x="530" y="531"/>
                    <a:pt x="530" y="531"/>
                    <a:pt x="530" y="531"/>
                  </a:cubicBezTo>
                  <a:cubicBezTo>
                    <a:pt x="530" y="550"/>
                    <a:pt x="530" y="550"/>
                    <a:pt x="530" y="550"/>
                  </a:cubicBezTo>
                  <a:close/>
                  <a:moveTo>
                    <a:pt x="530" y="521"/>
                  </a:moveTo>
                  <a:cubicBezTo>
                    <a:pt x="520" y="521"/>
                    <a:pt x="520" y="521"/>
                    <a:pt x="520" y="521"/>
                  </a:cubicBezTo>
                  <a:cubicBezTo>
                    <a:pt x="520" y="502"/>
                    <a:pt x="520" y="502"/>
                    <a:pt x="520" y="502"/>
                  </a:cubicBezTo>
                  <a:cubicBezTo>
                    <a:pt x="530" y="502"/>
                    <a:pt x="530" y="502"/>
                    <a:pt x="530" y="502"/>
                  </a:cubicBezTo>
                  <a:cubicBezTo>
                    <a:pt x="530" y="521"/>
                    <a:pt x="530" y="521"/>
                    <a:pt x="530" y="521"/>
                  </a:cubicBezTo>
                  <a:close/>
                  <a:moveTo>
                    <a:pt x="530" y="493"/>
                  </a:moveTo>
                  <a:cubicBezTo>
                    <a:pt x="520" y="493"/>
                    <a:pt x="520" y="493"/>
                    <a:pt x="520" y="493"/>
                  </a:cubicBezTo>
                  <a:cubicBezTo>
                    <a:pt x="520" y="474"/>
                    <a:pt x="520" y="474"/>
                    <a:pt x="520" y="474"/>
                  </a:cubicBezTo>
                  <a:cubicBezTo>
                    <a:pt x="530" y="474"/>
                    <a:pt x="530" y="474"/>
                    <a:pt x="530" y="474"/>
                  </a:cubicBezTo>
                  <a:cubicBezTo>
                    <a:pt x="530" y="493"/>
                    <a:pt x="530" y="493"/>
                    <a:pt x="530" y="493"/>
                  </a:cubicBezTo>
                  <a:close/>
                  <a:moveTo>
                    <a:pt x="530" y="465"/>
                  </a:moveTo>
                  <a:cubicBezTo>
                    <a:pt x="520" y="465"/>
                    <a:pt x="520" y="465"/>
                    <a:pt x="520" y="465"/>
                  </a:cubicBezTo>
                  <a:cubicBezTo>
                    <a:pt x="520" y="446"/>
                    <a:pt x="520" y="446"/>
                    <a:pt x="520" y="446"/>
                  </a:cubicBezTo>
                  <a:cubicBezTo>
                    <a:pt x="530" y="446"/>
                    <a:pt x="530" y="446"/>
                    <a:pt x="530" y="446"/>
                  </a:cubicBezTo>
                  <a:cubicBezTo>
                    <a:pt x="530" y="465"/>
                    <a:pt x="530" y="465"/>
                    <a:pt x="530" y="465"/>
                  </a:cubicBezTo>
                  <a:close/>
                  <a:moveTo>
                    <a:pt x="530" y="436"/>
                  </a:moveTo>
                  <a:cubicBezTo>
                    <a:pt x="520" y="436"/>
                    <a:pt x="520" y="436"/>
                    <a:pt x="520" y="436"/>
                  </a:cubicBezTo>
                  <a:cubicBezTo>
                    <a:pt x="520" y="417"/>
                    <a:pt x="520" y="417"/>
                    <a:pt x="520" y="417"/>
                  </a:cubicBezTo>
                  <a:cubicBezTo>
                    <a:pt x="530" y="417"/>
                    <a:pt x="530" y="417"/>
                    <a:pt x="530" y="417"/>
                  </a:cubicBezTo>
                  <a:cubicBezTo>
                    <a:pt x="530" y="436"/>
                    <a:pt x="530" y="436"/>
                    <a:pt x="530" y="436"/>
                  </a:cubicBezTo>
                  <a:close/>
                  <a:moveTo>
                    <a:pt x="530" y="408"/>
                  </a:moveTo>
                  <a:cubicBezTo>
                    <a:pt x="520" y="408"/>
                    <a:pt x="520" y="408"/>
                    <a:pt x="520" y="408"/>
                  </a:cubicBezTo>
                  <a:cubicBezTo>
                    <a:pt x="520" y="389"/>
                    <a:pt x="520" y="389"/>
                    <a:pt x="520" y="389"/>
                  </a:cubicBezTo>
                  <a:cubicBezTo>
                    <a:pt x="530" y="389"/>
                    <a:pt x="530" y="389"/>
                    <a:pt x="530" y="389"/>
                  </a:cubicBezTo>
                  <a:cubicBezTo>
                    <a:pt x="530" y="408"/>
                    <a:pt x="530" y="408"/>
                    <a:pt x="530" y="408"/>
                  </a:cubicBezTo>
                  <a:close/>
                  <a:moveTo>
                    <a:pt x="530" y="380"/>
                  </a:moveTo>
                  <a:cubicBezTo>
                    <a:pt x="520" y="380"/>
                    <a:pt x="520" y="380"/>
                    <a:pt x="520" y="380"/>
                  </a:cubicBezTo>
                  <a:cubicBezTo>
                    <a:pt x="520" y="361"/>
                    <a:pt x="520" y="361"/>
                    <a:pt x="520" y="361"/>
                  </a:cubicBezTo>
                  <a:cubicBezTo>
                    <a:pt x="530" y="361"/>
                    <a:pt x="530" y="361"/>
                    <a:pt x="530" y="361"/>
                  </a:cubicBezTo>
                  <a:cubicBezTo>
                    <a:pt x="530" y="380"/>
                    <a:pt x="530" y="380"/>
                    <a:pt x="530" y="380"/>
                  </a:cubicBezTo>
                  <a:close/>
                  <a:moveTo>
                    <a:pt x="530" y="351"/>
                  </a:moveTo>
                  <a:cubicBezTo>
                    <a:pt x="520" y="351"/>
                    <a:pt x="520" y="351"/>
                    <a:pt x="520" y="351"/>
                  </a:cubicBezTo>
                  <a:cubicBezTo>
                    <a:pt x="520" y="332"/>
                    <a:pt x="520" y="332"/>
                    <a:pt x="520" y="332"/>
                  </a:cubicBezTo>
                  <a:cubicBezTo>
                    <a:pt x="530" y="332"/>
                    <a:pt x="530" y="332"/>
                    <a:pt x="530" y="332"/>
                  </a:cubicBezTo>
                  <a:cubicBezTo>
                    <a:pt x="530" y="351"/>
                    <a:pt x="530" y="351"/>
                    <a:pt x="530" y="351"/>
                  </a:cubicBezTo>
                  <a:close/>
                  <a:moveTo>
                    <a:pt x="530" y="323"/>
                  </a:moveTo>
                  <a:cubicBezTo>
                    <a:pt x="520" y="323"/>
                    <a:pt x="520" y="323"/>
                    <a:pt x="520" y="323"/>
                  </a:cubicBezTo>
                  <a:cubicBezTo>
                    <a:pt x="520" y="304"/>
                    <a:pt x="520" y="304"/>
                    <a:pt x="520" y="304"/>
                  </a:cubicBezTo>
                  <a:cubicBezTo>
                    <a:pt x="530" y="304"/>
                    <a:pt x="530" y="304"/>
                    <a:pt x="530" y="304"/>
                  </a:cubicBezTo>
                  <a:cubicBezTo>
                    <a:pt x="530" y="323"/>
                    <a:pt x="530" y="323"/>
                    <a:pt x="530" y="323"/>
                  </a:cubicBezTo>
                  <a:close/>
                  <a:moveTo>
                    <a:pt x="530" y="295"/>
                  </a:moveTo>
                  <a:cubicBezTo>
                    <a:pt x="520" y="295"/>
                    <a:pt x="520" y="295"/>
                    <a:pt x="520" y="295"/>
                  </a:cubicBezTo>
                  <a:cubicBezTo>
                    <a:pt x="520" y="276"/>
                    <a:pt x="520" y="276"/>
                    <a:pt x="520" y="276"/>
                  </a:cubicBezTo>
                  <a:cubicBezTo>
                    <a:pt x="530" y="276"/>
                    <a:pt x="530" y="276"/>
                    <a:pt x="530" y="276"/>
                  </a:cubicBezTo>
                  <a:cubicBezTo>
                    <a:pt x="530" y="295"/>
                    <a:pt x="530" y="295"/>
                    <a:pt x="530" y="295"/>
                  </a:cubicBezTo>
                  <a:close/>
                  <a:moveTo>
                    <a:pt x="530" y="266"/>
                  </a:moveTo>
                  <a:cubicBezTo>
                    <a:pt x="520" y="266"/>
                    <a:pt x="520" y="266"/>
                    <a:pt x="520" y="266"/>
                  </a:cubicBezTo>
                  <a:cubicBezTo>
                    <a:pt x="520" y="247"/>
                    <a:pt x="520" y="247"/>
                    <a:pt x="520" y="247"/>
                  </a:cubicBezTo>
                  <a:cubicBezTo>
                    <a:pt x="530" y="247"/>
                    <a:pt x="530" y="247"/>
                    <a:pt x="530" y="247"/>
                  </a:cubicBezTo>
                  <a:cubicBezTo>
                    <a:pt x="530" y="266"/>
                    <a:pt x="530" y="266"/>
                    <a:pt x="530" y="266"/>
                  </a:cubicBezTo>
                  <a:close/>
                  <a:moveTo>
                    <a:pt x="530" y="238"/>
                  </a:moveTo>
                  <a:cubicBezTo>
                    <a:pt x="520" y="238"/>
                    <a:pt x="520" y="238"/>
                    <a:pt x="520" y="238"/>
                  </a:cubicBezTo>
                  <a:cubicBezTo>
                    <a:pt x="520" y="219"/>
                    <a:pt x="520" y="219"/>
                    <a:pt x="520" y="219"/>
                  </a:cubicBezTo>
                  <a:cubicBezTo>
                    <a:pt x="530" y="219"/>
                    <a:pt x="530" y="219"/>
                    <a:pt x="530" y="219"/>
                  </a:cubicBezTo>
                  <a:cubicBezTo>
                    <a:pt x="530" y="238"/>
                    <a:pt x="530" y="238"/>
                    <a:pt x="530" y="238"/>
                  </a:cubicBezTo>
                  <a:close/>
                  <a:moveTo>
                    <a:pt x="530" y="210"/>
                  </a:moveTo>
                  <a:cubicBezTo>
                    <a:pt x="520" y="210"/>
                    <a:pt x="520" y="210"/>
                    <a:pt x="520" y="210"/>
                  </a:cubicBezTo>
                  <a:cubicBezTo>
                    <a:pt x="520" y="191"/>
                    <a:pt x="520" y="191"/>
                    <a:pt x="520" y="191"/>
                  </a:cubicBezTo>
                  <a:cubicBezTo>
                    <a:pt x="530" y="191"/>
                    <a:pt x="530" y="191"/>
                    <a:pt x="530" y="191"/>
                  </a:cubicBezTo>
                  <a:cubicBezTo>
                    <a:pt x="530" y="210"/>
                    <a:pt x="530" y="210"/>
                    <a:pt x="530" y="210"/>
                  </a:cubicBezTo>
                  <a:close/>
                  <a:moveTo>
                    <a:pt x="530" y="181"/>
                  </a:moveTo>
                  <a:cubicBezTo>
                    <a:pt x="520" y="181"/>
                    <a:pt x="520" y="181"/>
                    <a:pt x="520" y="181"/>
                  </a:cubicBezTo>
                  <a:cubicBezTo>
                    <a:pt x="520" y="162"/>
                    <a:pt x="520" y="162"/>
                    <a:pt x="520" y="162"/>
                  </a:cubicBezTo>
                  <a:cubicBezTo>
                    <a:pt x="530" y="162"/>
                    <a:pt x="530" y="162"/>
                    <a:pt x="530" y="162"/>
                  </a:cubicBezTo>
                  <a:cubicBezTo>
                    <a:pt x="530" y="181"/>
                    <a:pt x="530" y="181"/>
                    <a:pt x="530" y="181"/>
                  </a:cubicBezTo>
                  <a:close/>
                  <a:moveTo>
                    <a:pt x="530" y="153"/>
                  </a:moveTo>
                  <a:cubicBezTo>
                    <a:pt x="520" y="153"/>
                    <a:pt x="520" y="153"/>
                    <a:pt x="520" y="153"/>
                  </a:cubicBezTo>
                  <a:cubicBezTo>
                    <a:pt x="520" y="134"/>
                    <a:pt x="520" y="134"/>
                    <a:pt x="520" y="134"/>
                  </a:cubicBezTo>
                  <a:cubicBezTo>
                    <a:pt x="530" y="134"/>
                    <a:pt x="530" y="134"/>
                    <a:pt x="530" y="134"/>
                  </a:cubicBezTo>
                  <a:cubicBezTo>
                    <a:pt x="530" y="153"/>
                    <a:pt x="530" y="153"/>
                    <a:pt x="530" y="153"/>
                  </a:cubicBezTo>
                  <a:close/>
                  <a:moveTo>
                    <a:pt x="530" y="125"/>
                  </a:moveTo>
                  <a:cubicBezTo>
                    <a:pt x="520" y="125"/>
                    <a:pt x="520" y="125"/>
                    <a:pt x="520" y="125"/>
                  </a:cubicBezTo>
                  <a:cubicBezTo>
                    <a:pt x="519" y="106"/>
                    <a:pt x="519" y="106"/>
                    <a:pt x="519" y="106"/>
                  </a:cubicBezTo>
                  <a:cubicBezTo>
                    <a:pt x="529" y="105"/>
                    <a:pt x="529" y="105"/>
                    <a:pt x="529" y="105"/>
                  </a:cubicBezTo>
                  <a:cubicBezTo>
                    <a:pt x="530" y="125"/>
                    <a:pt x="530" y="125"/>
                    <a:pt x="530" y="125"/>
                  </a:cubicBezTo>
                  <a:close/>
                  <a:moveTo>
                    <a:pt x="527" y="96"/>
                  </a:moveTo>
                  <a:cubicBezTo>
                    <a:pt x="521" y="77"/>
                    <a:pt x="521" y="77"/>
                    <a:pt x="521" y="77"/>
                  </a:cubicBezTo>
                  <a:cubicBezTo>
                    <a:pt x="513" y="80"/>
                    <a:pt x="513" y="80"/>
                    <a:pt x="513" y="80"/>
                  </a:cubicBezTo>
                  <a:cubicBezTo>
                    <a:pt x="515" y="86"/>
                    <a:pt x="517" y="92"/>
                    <a:pt x="518" y="98"/>
                  </a:cubicBezTo>
                  <a:cubicBezTo>
                    <a:pt x="527" y="96"/>
                    <a:pt x="527" y="96"/>
                    <a:pt x="527" y="96"/>
                  </a:cubicBezTo>
                  <a:close/>
                  <a:moveTo>
                    <a:pt x="517" y="68"/>
                  </a:moveTo>
                  <a:cubicBezTo>
                    <a:pt x="505" y="51"/>
                    <a:pt x="505" y="51"/>
                    <a:pt x="505" y="51"/>
                  </a:cubicBezTo>
                  <a:cubicBezTo>
                    <a:pt x="498" y="58"/>
                    <a:pt x="498" y="58"/>
                    <a:pt x="498" y="58"/>
                  </a:cubicBezTo>
                  <a:cubicBezTo>
                    <a:pt x="509" y="72"/>
                    <a:pt x="509" y="72"/>
                    <a:pt x="509" y="72"/>
                  </a:cubicBezTo>
                  <a:cubicBezTo>
                    <a:pt x="517" y="68"/>
                    <a:pt x="517" y="68"/>
                    <a:pt x="517" y="68"/>
                  </a:cubicBezTo>
                  <a:close/>
                  <a:moveTo>
                    <a:pt x="498" y="45"/>
                  </a:moveTo>
                  <a:cubicBezTo>
                    <a:pt x="481" y="34"/>
                    <a:pt x="481" y="34"/>
                    <a:pt x="481" y="34"/>
                  </a:cubicBezTo>
                  <a:cubicBezTo>
                    <a:pt x="477" y="43"/>
                    <a:pt x="477" y="43"/>
                    <a:pt x="477" y="43"/>
                  </a:cubicBezTo>
                  <a:cubicBezTo>
                    <a:pt x="492" y="52"/>
                    <a:pt x="492" y="52"/>
                    <a:pt x="492" y="52"/>
                  </a:cubicBezTo>
                  <a:cubicBezTo>
                    <a:pt x="498" y="45"/>
                    <a:pt x="498" y="45"/>
                    <a:pt x="498" y="45"/>
                  </a:cubicBezTo>
                  <a:close/>
                  <a:moveTo>
                    <a:pt x="471" y="31"/>
                  </a:moveTo>
                  <a:cubicBezTo>
                    <a:pt x="452" y="26"/>
                    <a:pt x="452" y="26"/>
                    <a:pt x="452" y="26"/>
                  </a:cubicBezTo>
                  <a:cubicBezTo>
                    <a:pt x="451" y="36"/>
                    <a:pt x="451" y="36"/>
                    <a:pt x="451" y="36"/>
                  </a:cubicBezTo>
                  <a:cubicBezTo>
                    <a:pt x="468" y="40"/>
                    <a:pt x="468" y="40"/>
                    <a:pt x="468" y="40"/>
                  </a:cubicBezTo>
                  <a:cubicBezTo>
                    <a:pt x="471" y="31"/>
                    <a:pt x="471" y="31"/>
                    <a:pt x="471" y="31"/>
                  </a:cubicBezTo>
                  <a:close/>
                  <a:moveTo>
                    <a:pt x="442" y="25"/>
                  </a:moveTo>
                  <a:cubicBezTo>
                    <a:pt x="423" y="24"/>
                    <a:pt x="423" y="24"/>
                    <a:pt x="423" y="24"/>
                  </a:cubicBezTo>
                  <a:cubicBezTo>
                    <a:pt x="423" y="34"/>
                    <a:pt x="423" y="34"/>
                    <a:pt x="423" y="34"/>
                  </a:cubicBezTo>
                  <a:cubicBezTo>
                    <a:pt x="442" y="34"/>
                    <a:pt x="442" y="34"/>
                    <a:pt x="442" y="34"/>
                  </a:cubicBezTo>
                  <a:cubicBezTo>
                    <a:pt x="442" y="25"/>
                    <a:pt x="442" y="25"/>
                    <a:pt x="442" y="25"/>
                  </a:cubicBezTo>
                  <a:close/>
                  <a:moveTo>
                    <a:pt x="414" y="24"/>
                  </a:moveTo>
                  <a:cubicBezTo>
                    <a:pt x="395" y="24"/>
                    <a:pt x="395" y="24"/>
                    <a:pt x="395" y="24"/>
                  </a:cubicBezTo>
                  <a:cubicBezTo>
                    <a:pt x="395" y="34"/>
                    <a:pt x="395" y="34"/>
                    <a:pt x="395" y="34"/>
                  </a:cubicBezTo>
                  <a:cubicBezTo>
                    <a:pt x="414" y="34"/>
                    <a:pt x="414" y="34"/>
                    <a:pt x="414" y="34"/>
                  </a:cubicBezTo>
                  <a:cubicBezTo>
                    <a:pt x="414" y="24"/>
                    <a:pt x="414" y="24"/>
                    <a:pt x="414" y="24"/>
                  </a:cubicBezTo>
                  <a:close/>
                  <a:moveTo>
                    <a:pt x="385" y="24"/>
                  </a:moveTo>
                  <a:cubicBezTo>
                    <a:pt x="367" y="24"/>
                    <a:pt x="367" y="24"/>
                    <a:pt x="367" y="24"/>
                  </a:cubicBezTo>
                  <a:cubicBezTo>
                    <a:pt x="367" y="34"/>
                    <a:pt x="367" y="34"/>
                    <a:pt x="367" y="34"/>
                  </a:cubicBezTo>
                  <a:cubicBezTo>
                    <a:pt x="385" y="34"/>
                    <a:pt x="385" y="34"/>
                    <a:pt x="385" y="34"/>
                  </a:cubicBezTo>
                  <a:cubicBezTo>
                    <a:pt x="385" y="24"/>
                    <a:pt x="385" y="24"/>
                    <a:pt x="385" y="24"/>
                  </a:cubicBezTo>
                  <a:close/>
                  <a:moveTo>
                    <a:pt x="357" y="24"/>
                  </a:moveTo>
                  <a:cubicBezTo>
                    <a:pt x="338" y="24"/>
                    <a:pt x="338" y="24"/>
                    <a:pt x="338" y="24"/>
                  </a:cubicBezTo>
                  <a:cubicBezTo>
                    <a:pt x="338" y="34"/>
                    <a:pt x="338" y="34"/>
                    <a:pt x="338" y="34"/>
                  </a:cubicBezTo>
                  <a:cubicBezTo>
                    <a:pt x="357" y="34"/>
                    <a:pt x="357" y="34"/>
                    <a:pt x="357" y="34"/>
                  </a:cubicBezTo>
                  <a:cubicBezTo>
                    <a:pt x="357" y="24"/>
                    <a:pt x="357" y="24"/>
                    <a:pt x="357" y="24"/>
                  </a:cubicBezTo>
                  <a:close/>
                  <a:moveTo>
                    <a:pt x="329" y="24"/>
                  </a:moveTo>
                  <a:cubicBezTo>
                    <a:pt x="310" y="24"/>
                    <a:pt x="310" y="24"/>
                    <a:pt x="310" y="24"/>
                  </a:cubicBezTo>
                  <a:cubicBezTo>
                    <a:pt x="310" y="34"/>
                    <a:pt x="310" y="34"/>
                    <a:pt x="310" y="34"/>
                  </a:cubicBezTo>
                  <a:cubicBezTo>
                    <a:pt x="329" y="34"/>
                    <a:pt x="329" y="34"/>
                    <a:pt x="329" y="34"/>
                  </a:cubicBezTo>
                  <a:cubicBezTo>
                    <a:pt x="329" y="24"/>
                    <a:pt x="329" y="24"/>
                    <a:pt x="329" y="24"/>
                  </a:cubicBezTo>
                  <a:close/>
                  <a:moveTo>
                    <a:pt x="300" y="24"/>
                  </a:moveTo>
                  <a:cubicBezTo>
                    <a:pt x="281" y="24"/>
                    <a:pt x="281" y="24"/>
                    <a:pt x="281" y="24"/>
                  </a:cubicBezTo>
                  <a:cubicBezTo>
                    <a:pt x="281" y="34"/>
                    <a:pt x="281" y="34"/>
                    <a:pt x="281" y="34"/>
                  </a:cubicBezTo>
                  <a:cubicBezTo>
                    <a:pt x="300" y="34"/>
                    <a:pt x="300" y="34"/>
                    <a:pt x="300" y="34"/>
                  </a:cubicBezTo>
                  <a:cubicBezTo>
                    <a:pt x="300" y="24"/>
                    <a:pt x="300" y="24"/>
                    <a:pt x="300" y="24"/>
                  </a:cubicBezTo>
                  <a:close/>
                  <a:moveTo>
                    <a:pt x="272" y="24"/>
                  </a:moveTo>
                  <a:cubicBezTo>
                    <a:pt x="253" y="24"/>
                    <a:pt x="253" y="24"/>
                    <a:pt x="253" y="24"/>
                  </a:cubicBezTo>
                  <a:cubicBezTo>
                    <a:pt x="253" y="34"/>
                    <a:pt x="253" y="34"/>
                    <a:pt x="253" y="34"/>
                  </a:cubicBezTo>
                  <a:cubicBezTo>
                    <a:pt x="272" y="34"/>
                    <a:pt x="272" y="34"/>
                    <a:pt x="272" y="34"/>
                  </a:cubicBezTo>
                  <a:cubicBezTo>
                    <a:pt x="272" y="24"/>
                    <a:pt x="272" y="24"/>
                    <a:pt x="272" y="24"/>
                  </a:cubicBezTo>
                  <a:close/>
                  <a:moveTo>
                    <a:pt x="244" y="24"/>
                  </a:moveTo>
                  <a:cubicBezTo>
                    <a:pt x="225" y="24"/>
                    <a:pt x="225" y="24"/>
                    <a:pt x="225" y="24"/>
                  </a:cubicBezTo>
                  <a:cubicBezTo>
                    <a:pt x="225" y="34"/>
                    <a:pt x="225" y="34"/>
                    <a:pt x="225" y="34"/>
                  </a:cubicBezTo>
                  <a:cubicBezTo>
                    <a:pt x="244" y="34"/>
                    <a:pt x="244" y="34"/>
                    <a:pt x="244" y="34"/>
                  </a:cubicBezTo>
                  <a:cubicBezTo>
                    <a:pt x="244" y="24"/>
                    <a:pt x="244" y="24"/>
                    <a:pt x="244" y="24"/>
                  </a:cubicBezTo>
                  <a:close/>
                  <a:moveTo>
                    <a:pt x="215" y="24"/>
                  </a:moveTo>
                  <a:cubicBezTo>
                    <a:pt x="196" y="24"/>
                    <a:pt x="196" y="24"/>
                    <a:pt x="196" y="24"/>
                  </a:cubicBezTo>
                  <a:cubicBezTo>
                    <a:pt x="196" y="34"/>
                    <a:pt x="196" y="34"/>
                    <a:pt x="196" y="34"/>
                  </a:cubicBezTo>
                  <a:cubicBezTo>
                    <a:pt x="215" y="34"/>
                    <a:pt x="215" y="34"/>
                    <a:pt x="215" y="34"/>
                  </a:cubicBezTo>
                  <a:cubicBezTo>
                    <a:pt x="215" y="24"/>
                    <a:pt x="215" y="24"/>
                    <a:pt x="215" y="24"/>
                  </a:cubicBezTo>
                  <a:close/>
                  <a:moveTo>
                    <a:pt x="187" y="24"/>
                  </a:moveTo>
                  <a:cubicBezTo>
                    <a:pt x="168" y="24"/>
                    <a:pt x="168" y="24"/>
                    <a:pt x="168" y="24"/>
                  </a:cubicBezTo>
                  <a:cubicBezTo>
                    <a:pt x="168" y="34"/>
                    <a:pt x="168" y="34"/>
                    <a:pt x="168" y="34"/>
                  </a:cubicBezTo>
                  <a:cubicBezTo>
                    <a:pt x="187" y="34"/>
                    <a:pt x="187" y="34"/>
                    <a:pt x="187" y="34"/>
                  </a:cubicBezTo>
                  <a:cubicBezTo>
                    <a:pt x="187" y="24"/>
                    <a:pt x="187" y="24"/>
                    <a:pt x="187" y="24"/>
                  </a:cubicBezTo>
                  <a:close/>
                  <a:moveTo>
                    <a:pt x="159" y="24"/>
                  </a:moveTo>
                  <a:cubicBezTo>
                    <a:pt x="140" y="24"/>
                    <a:pt x="140" y="24"/>
                    <a:pt x="140" y="24"/>
                  </a:cubicBezTo>
                  <a:cubicBezTo>
                    <a:pt x="140" y="34"/>
                    <a:pt x="140" y="34"/>
                    <a:pt x="140" y="34"/>
                  </a:cubicBezTo>
                  <a:cubicBezTo>
                    <a:pt x="159" y="34"/>
                    <a:pt x="159" y="34"/>
                    <a:pt x="159" y="34"/>
                  </a:cubicBezTo>
                  <a:cubicBezTo>
                    <a:pt x="159" y="24"/>
                    <a:pt x="159" y="24"/>
                    <a:pt x="159" y="24"/>
                  </a:cubicBezTo>
                  <a:close/>
                  <a:moveTo>
                    <a:pt x="130" y="24"/>
                  </a:moveTo>
                  <a:cubicBezTo>
                    <a:pt x="111" y="24"/>
                    <a:pt x="111" y="24"/>
                    <a:pt x="111" y="24"/>
                  </a:cubicBezTo>
                  <a:cubicBezTo>
                    <a:pt x="111" y="34"/>
                    <a:pt x="111" y="34"/>
                    <a:pt x="111" y="34"/>
                  </a:cubicBezTo>
                  <a:cubicBezTo>
                    <a:pt x="130" y="34"/>
                    <a:pt x="130" y="34"/>
                    <a:pt x="130" y="34"/>
                  </a:cubicBezTo>
                  <a:cubicBezTo>
                    <a:pt x="130" y="24"/>
                    <a:pt x="130" y="24"/>
                    <a:pt x="130" y="24"/>
                  </a:cubicBezTo>
                  <a:close/>
                  <a:moveTo>
                    <a:pt x="102" y="24"/>
                  </a:moveTo>
                  <a:cubicBezTo>
                    <a:pt x="83" y="24"/>
                    <a:pt x="83" y="24"/>
                    <a:pt x="83" y="24"/>
                  </a:cubicBezTo>
                  <a:cubicBezTo>
                    <a:pt x="83" y="34"/>
                    <a:pt x="83" y="34"/>
                    <a:pt x="83" y="34"/>
                  </a:cubicBezTo>
                  <a:cubicBezTo>
                    <a:pt x="102" y="34"/>
                    <a:pt x="102" y="34"/>
                    <a:pt x="102" y="34"/>
                  </a:cubicBezTo>
                  <a:cubicBezTo>
                    <a:pt x="102" y="24"/>
                    <a:pt x="102" y="24"/>
                    <a:pt x="102"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23" name="Freeform 25"/>
            <p:cNvSpPr>
              <a:spLocks noEditPoints="1"/>
            </p:cNvSpPr>
            <p:nvPr/>
          </p:nvSpPr>
          <p:spPr bwMode="auto">
            <a:xfrm>
              <a:off x="3383574" y="2775385"/>
              <a:ext cx="704665" cy="277762"/>
            </a:xfrm>
            <a:custGeom>
              <a:avLst/>
              <a:gdLst>
                <a:gd name="T0" fmla="*/ 83 w 530"/>
                <a:gd name="T1" fmla="*/ 24 h 209"/>
                <a:gd name="T2" fmla="*/ 102 w 530"/>
                <a:gd name="T3" fmla="*/ 33 h 209"/>
                <a:gd name="T4" fmla="*/ 130 w 530"/>
                <a:gd name="T5" fmla="*/ 24 h 209"/>
                <a:gd name="T6" fmla="*/ 112 w 530"/>
                <a:gd name="T7" fmla="*/ 33 h 209"/>
                <a:gd name="T8" fmla="*/ 130 w 530"/>
                <a:gd name="T9" fmla="*/ 24 h 209"/>
                <a:gd name="T10" fmla="*/ 140 w 530"/>
                <a:gd name="T11" fmla="*/ 24 h 209"/>
                <a:gd name="T12" fmla="*/ 159 w 530"/>
                <a:gd name="T13" fmla="*/ 33 h 209"/>
                <a:gd name="T14" fmla="*/ 187 w 530"/>
                <a:gd name="T15" fmla="*/ 24 h 209"/>
                <a:gd name="T16" fmla="*/ 168 w 530"/>
                <a:gd name="T17" fmla="*/ 33 h 209"/>
                <a:gd name="T18" fmla="*/ 187 w 530"/>
                <a:gd name="T19" fmla="*/ 24 h 209"/>
                <a:gd name="T20" fmla="*/ 197 w 530"/>
                <a:gd name="T21" fmla="*/ 24 h 209"/>
                <a:gd name="T22" fmla="*/ 215 w 530"/>
                <a:gd name="T23" fmla="*/ 33 h 209"/>
                <a:gd name="T24" fmla="*/ 244 w 530"/>
                <a:gd name="T25" fmla="*/ 24 h 209"/>
                <a:gd name="T26" fmla="*/ 225 w 530"/>
                <a:gd name="T27" fmla="*/ 33 h 209"/>
                <a:gd name="T28" fmla="*/ 244 w 530"/>
                <a:gd name="T29" fmla="*/ 24 h 209"/>
                <a:gd name="T30" fmla="*/ 253 w 530"/>
                <a:gd name="T31" fmla="*/ 24 h 209"/>
                <a:gd name="T32" fmla="*/ 272 w 530"/>
                <a:gd name="T33" fmla="*/ 33 h 209"/>
                <a:gd name="T34" fmla="*/ 300 w 530"/>
                <a:gd name="T35" fmla="*/ 24 h 209"/>
                <a:gd name="T36" fmla="*/ 282 w 530"/>
                <a:gd name="T37" fmla="*/ 33 h 209"/>
                <a:gd name="T38" fmla="*/ 300 w 530"/>
                <a:gd name="T39" fmla="*/ 24 h 209"/>
                <a:gd name="T40" fmla="*/ 310 w 530"/>
                <a:gd name="T41" fmla="*/ 24 h 209"/>
                <a:gd name="T42" fmla="*/ 329 w 530"/>
                <a:gd name="T43" fmla="*/ 33 h 209"/>
                <a:gd name="T44" fmla="*/ 357 w 530"/>
                <a:gd name="T45" fmla="*/ 24 h 209"/>
                <a:gd name="T46" fmla="*/ 338 w 530"/>
                <a:gd name="T47" fmla="*/ 33 h 209"/>
                <a:gd name="T48" fmla="*/ 357 w 530"/>
                <a:gd name="T49" fmla="*/ 24 h 209"/>
                <a:gd name="T50" fmla="*/ 367 w 530"/>
                <a:gd name="T51" fmla="*/ 24 h 209"/>
                <a:gd name="T52" fmla="*/ 385 w 530"/>
                <a:gd name="T53" fmla="*/ 33 h 209"/>
                <a:gd name="T54" fmla="*/ 414 w 530"/>
                <a:gd name="T55" fmla="*/ 24 h 209"/>
                <a:gd name="T56" fmla="*/ 395 w 530"/>
                <a:gd name="T57" fmla="*/ 33 h 209"/>
                <a:gd name="T58" fmla="*/ 414 w 530"/>
                <a:gd name="T59" fmla="*/ 24 h 209"/>
                <a:gd name="T60" fmla="*/ 423 w 530"/>
                <a:gd name="T61" fmla="*/ 24 h 209"/>
                <a:gd name="T62" fmla="*/ 442 w 530"/>
                <a:gd name="T63" fmla="*/ 34 h 209"/>
                <a:gd name="T64" fmla="*/ 471 w 530"/>
                <a:gd name="T65" fmla="*/ 30 h 209"/>
                <a:gd name="T66" fmla="*/ 451 w 530"/>
                <a:gd name="T67" fmla="*/ 35 h 209"/>
                <a:gd name="T68" fmla="*/ 471 w 530"/>
                <a:gd name="T69" fmla="*/ 30 h 209"/>
                <a:gd name="T70" fmla="*/ 481 w 530"/>
                <a:gd name="T71" fmla="*/ 34 h 209"/>
                <a:gd name="T72" fmla="*/ 492 w 530"/>
                <a:gd name="T73" fmla="*/ 52 h 209"/>
                <a:gd name="T74" fmla="*/ 517 w 530"/>
                <a:gd name="T75" fmla="*/ 67 h 209"/>
                <a:gd name="T76" fmla="*/ 498 w 530"/>
                <a:gd name="T77" fmla="*/ 58 h 209"/>
                <a:gd name="T78" fmla="*/ 517 w 530"/>
                <a:gd name="T79" fmla="*/ 67 h 209"/>
                <a:gd name="T80" fmla="*/ 521 w 530"/>
                <a:gd name="T81" fmla="*/ 76 h 209"/>
                <a:gd name="T82" fmla="*/ 518 w 530"/>
                <a:gd name="T83" fmla="*/ 97 h 209"/>
                <a:gd name="T84" fmla="*/ 530 w 530"/>
                <a:gd name="T85" fmla="*/ 124 h 209"/>
                <a:gd name="T86" fmla="*/ 519 w 530"/>
                <a:gd name="T87" fmla="*/ 106 h 209"/>
                <a:gd name="T88" fmla="*/ 530 w 530"/>
                <a:gd name="T89" fmla="*/ 124 h 209"/>
                <a:gd name="T90" fmla="*/ 521 w 530"/>
                <a:gd name="T91" fmla="*/ 153 h 209"/>
                <a:gd name="T92" fmla="*/ 530 w 530"/>
                <a:gd name="T93" fmla="*/ 134 h 209"/>
                <a:gd name="T94" fmla="*/ 530 w 530"/>
                <a:gd name="T95" fmla="*/ 181 h 209"/>
                <a:gd name="T96" fmla="*/ 521 w 530"/>
                <a:gd name="T97" fmla="*/ 162 h 209"/>
                <a:gd name="T98" fmla="*/ 530 w 530"/>
                <a:gd name="T99" fmla="*/ 181 h 209"/>
                <a:gd name="T100" fmla="*/ 521 w 530"/>
                <a:gd name="T101" fmla="*/ 209 h 209"/>
                <a:gd name="T102" fmla="*/ 530 w 530"/>
                <a:gd name="T103" fmla="*/ 190 h 209"/>
                <a:gd name="T104" fmla="*/ 0 w 530"/>
                <a:gd name="T105" fmla="*/ 29 h 209"/>
                <a:gd name="T106" fmla="*/ 58 w 530"/>
                <a:gd name="T107" fmla="*/ 24 h 209"/>
                <a:gd name="T108" fmla="*/ 74 w 530"/>
                <a:gd name="T109" fmla="*/ 33 h 209"/>
                <a:gd name="T110" fmla="*/ 58 w 530"/>
                <a:gd name="T111" fmla="*/ 5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0" h="209">
                  <a:moveTo>
                    <a:pt x="102" y="24"/>
                  </a:moveTo>
                  <a:cubicBezTo>
                    <a:pt x="83" y="24"/>
                    <a:pt x="83" y="24"/>
                    <a:pt x="83" y="24"/>
                  </a:cubicBezTo>
                  <a:cubicBezTo>
                    <a:pt x="83" y="33"/>
                    <a:pt x="83" y="33"/>
                    <a:pt x="83" y="33"/>
                  </a:cubicBezTo>
                  <a:cubicBezTo>
                    <a:pt x="102" y="33"/>
                    <a:pt x="102" y="33"/>
                    <a:pt x="102" y="33"/>
                  </a:cubicBezTo>
                  <a:cubicBezTo>
                    <a:pt x="102" y="24"/>
                    <a:pt x="102" y="24"/>
                    <a:pt x="102" y="24"/>
                  </a:cubicBezTo>
                  <a:close/>
                  <a:moveTo>
                    <a:pt x="130" y="24"/>
                  </a:moveTo>
                  <a:cubicBezTo>
                    <a:pt x="112" y="24"/>
                    <a:pt x="112" y="24"/>
                    <a:pt x="112" y="24"/>
                  </a:cubicBezTo>
                  <a:cubicBezTo>
                    <a:pt x="112" y="33"/>
                    <a:pt x="112" y="33"/>
                    <a:pt x="112" y="33"/>
                  </a:cubicBezTo>
                  <a:cubicBezTo>
                    <a:pt x="130" y="33"/>
                    <a:pt x="130" y="33"/>
                    <a:pt x="130" y="33"/>
                  </a:cubicBezTo>
                  <a:cubicBezTo>
                    <a:pt x="130" y="24"/>
                    <a:pt x="130" y="24"/>
                    <a:pt x="130" y="24"/>
                  </a:cubicBezTo>
                  <a:close/>
                  <a:moveTo>
                    <a:pt x="159" y="24"/>
                  </a:moveTo>
                  <a:cubicBezTo>
                    <a:pt x="140" y="24"/>
                    <a:pt x="140" y="24"/>
                    <a:pt x="140" y="24"/>
                  </a:cubicBezTo>
                  <a:cubicBezTo>
                    <a:pt x="140" y="33"/>
                    <a:pt x="140" y="33"/>
                    <a:pt x="140" y="33"/>
                  </a:cubicBezTo>
                  <a:cubicBezTo>
                    <a:pt x="159" y="33"/>
                    <a:pt x="159" y="33"/>
                    <a:pt x="159" y="33"/>
                  </a:cubicBezTo>
                  <a:cubicBezTo>
                    <a:pt x="159" y="24"/>
                    <a:pt x="159" y="24"/>
                    <a:pt x="159" y="24"/>
                  </a:cubicBezTo>
                  <a:close/>
                  <a:moveTo>
                    <a:pt x="187" y="24"/>
                  </a:moveTo>
                  <a:cubicBezTo>
                    <a:pt x="168" y="24"/>
                    <a:pt x="168" y="24"/>
                    <a:pt x="168" y="24"/>
                  </a:cubicBezTo>
                  <a:cubicBezTo>
                    <a:pt x="168" y="33"/>
                    <a:pt x="168" y="33"/>
                    <a:pt x="168" y="33"/>
                  </a:cubicBezTo>
                  <a:cubicBezTo>
                    <a:pt x="187" y="33"/>
                    <a:pt x="187" y="33"/>
                    <a:pt x="187" y="33"/>
                  </a:cubicBezTo>
                  <a:cubicBezTo>
                    <a:pt x="187" y="24"/>
                    <a:pt x="187" y="24"/>
                    <a:pt x="187" y="24"/>
                  </a:cubicBezTo>
                  <a:close/>
                  <a:moveTo>
                    <a:pt x="215" y="24"/>
                  </a:moveTo>
                  <a:cubicBezTo>
                    <a:pt x="197" y="24"/>
                    <a:pt x="197" y="24"/>
                    <a:pt x="197" y="24"/>
                  </a:cubicBezTo>
                  <a:cubicBezTo>
                    <a:pt x="197" y="33"/>
                    <a:pt x="197" y="33"/>
                    <a:pt x="197" y="33"/>
                  </a:cubicBezTo>
                  <a:cubicBezTo>
                    <a:pt x="215" y="33"/>
                    <a:pt x="215" y="33"/>
                    <a:pt x="215" y="33"/>
                  </a:cubicBezTo>
                  <a:cubicBezTo>
                    <a:pt x="215" y="24"/>
                    <a:pt x="215" y="24"/>
                    <a:pt x="215" y="24"/>
                  </a:cubicBezTo>
                  <a:close/>
                  <a:moveTo>
                    <a:pt x="244" y="24"/>
                  </a:moveTo>
                  <a:cubicBezTo>
                    <a:pt x="225" y="24"/>
                    <a:pt x="225" y="24"/>
                    <a:pt x="225" y="24"/>
                  </a:cubicBezTo>
                  <a:cubicBezTo>
                    <a:pt x="225" y="33"/>
                    <a:pt x="225" y="33"/>
                    <a:pt x="225" y="33"/>
                  </a:cubicBezTo>
                  <a:cubicBezTo>
                    <a:pt x="244" y="33"/>
                    <a:pt x="244" y="33"/>
                    <a:pt x="244" y="33"/>
                  </a:cubicBezTo>
                  <a:cubicBezTo>
                    <a:pt x="244" y="24"/>
                    <a:pt x="244" y="24"/>
                    <a:pt x="244" y="24"/>
                  </a:cubicBezTo>
                  <a:close/>
                  <a:moveTo>
                    <a:pt x="272" y="24"/>
                  </a:moveTo>
                  <a:cubicBezTo>
                    <a:pt x="253" y="24"/>
                    <a:pt x="253" y="24"/>
                    <a:pt x="253" y="24"/>
                  </a:cubicBezTo>
                  <a:cubicBezTo>
                    <a:pt x="253" y="33"/>
                    <a:pt x="253" y="33"/>
                    <a:pt x="253" y="33"/>
                  </a:cubicBezTo>
                  <a:cubicBezTo>
                    <a:pt x="272" y="33"/>
                    <a:pt x="272" y="33"/>
                    <a:pt x="272" y="33"/>
                  </a:cubicBezTo>
                  <a:cubicBezTo>
                    <a:pt x="272" y="24"/>
                    <a:pt x="272" y="24"/>
                    <a:pt x="272" y="24"/>
                  </a:cubicBezTo>
                  <a:close/>
                  <a:moveTo>
                    <a:pt x="300" y="24"/>
                  </a:moveTo>
                  <a:cubicBezTo>
                    <a:pt x="282" y="24"/>
                    <a:pt x="282" y="24"/>
                    <a:pt x="282" y="24"/>
                  </a:cubicBezTo>
                  <a:cubicBezTo>
                    <a:pt x="282" y="33"/>
                    <a:pt x="282" y="33"/>
                    <a:pt x="282" y="33"/>
                  </a:cubicBezTo>
                  <a:cubicBezTo>
                    <a:pt x="300" y="33"/>
                    <a:pt x="300" y="33"/>
                    <a:pt x="300" y="33"/>
                  </a:cubicBezTo>
                  <a:cubicBezTo>
                    <a:pt x="300" y="24"/>
                    <a:pt x="300" y="24"/>
                    <a:pt x="300" y="24"/>
                  </a:cubicBezTo>
                  <a:close/>
                  <a:moveTo>
                    <a:pt x="329" y="24"/>
                  </a:moveTo>
                  <a:cubicBezTo>
                    <a:pt x="310" y="24"/>
                    <a:pt x="310" y="24"/>
                    <a:pt x="310" y="24"/>
                  </a:cubicBezTo>
                  <a:cubicBezTo>
                    <a:pt x="310" y="33"/>
                    <a:pt x="310" y="33"/>
                    <a:pt x="310" y="33"/>
                  </a:cubicBezTo>
                  <a:cubicBezTo>
                    <a:pt x="329" y="33"/>
                    <a:pt x="329" y="33"/>
                    <a:pt x="329" y="33"/>
                  </a:cubicBezTo>
                  <a:cubicBezTo>
                    <a:pt x="329" y="24"/>
                    <a:pt x="329" y="24"/>
                    <a:pt x="329" y="24"/>
                  </a:cubicBezTo>
                  <a:close/>
                  <a:moveTo>
                    <a:pt x="357" y="24"/>
                  </a:moveTo>
                  <a:cubicBezTo>
                    <a:pt x="338" y="24"/>
                    <a:pt x="338" y="24"/>
                    <a:pt x="338" y="24"/>
                  </a:cubicBezTo>
                  <a:cubicBezTo>
                    <a:pt x="338" y="33"/>
                    <a:pt x="338" y="33"/>
                    <a:pt x="338" y="33"/>
                  </a:cubicBezTo>
                  <a:cubicBezTo>
                    <a:pt x="357" y="33"/>
                    <a:pt x="357" y="33"/>
                    <a:pt x="357" y="33"/>
                  </a:cubicBezTo>
                  <a:cubicBezTo>
                    <a:pt x="357" y="24"/>
                    <a:pt x="357" y="24"/>
                    <a:pt x="357" y="24"/>
                  </a:cubicBezTo>
                  <a:close/>
                  <a:moveTo>
                    <a:pt x="385" y="24"/>
                  </a:moveTo>
                  <a:cubicBezTo>
                    <a:pt x="367" y="24"/>
                    <a:pt x="367" y="24"/>
                    <a:pt x="367" y="24"/>
                  </a:cubicBezTo>
                  <a:cubicBezTo>
                    <a:pt x="367" y="33"/>
                    <a:pt x="367" y="33"/>
                    <a:pt x="367" y="33"/>
                  </a:cubicBezTo>
                  <a:cubicBezTo>
                    <a:pt x="385" y="33"/>
                    <a:pt x="385" y="33"/>
                    <a:pt x="385" y="33"/>
                  </a:cubicBezTo>
                  <a:cubicBezTo>
                    <a:pt x="385" y="24"/>
                    <a:pt x="385" y="24"/>
                    <a:pt x="385" y="24"/>
                  </a:cubicBezTo>
                  <a:close/>
                  <a:moveTo>
                    <a:pt x="414" y="24"/>
                  </a:moveTo>
                  <a:cubicBezTo>
                    <a:pt x="395" y="24"/>
                    <a:pt x="395" y="24"/>
                    <a:pt x="395" y="24"/>
                  </a:cubicBezTo>
                  <a:cubicBezTo>
                    <a:pt x="395" y="33"/>
                    <a:pt x="395" y="33"/>
                    <a:pt x="395" y="33"/>
                  </a:cubicBezTo>
                  <a:cubicBezTo>
                    <a:pt x="414" y="33"/>
                    <a:pt x="414" y="33"/>
                    <a:pt x="414" y="33"/>
                  </a:cubicBezTo>
                  <a:cubicBezTo>
                    <a:pt x="414" y="24"/>
                    <a:pt x="414" y="24"/>
                    <a:pt x="414" y="24"/>
                  </a:cubicBezTo>
                  <a:close/>
                  <a:moveTo>
                    <a:pt x="442" y="25"/>
                  </a:moveTo>
                  <a:cubicBezTo>
                    <a:pt x="423" y="24"/>
                    <a:pt x="423" y="24"/>
                    <a:pt x="423" y="24"/>
                  </a:cubicBezTo>
                  <a:cubicBezTo>
                    <a:pt x="423" y="33"/>
                    <a:pt x="423" y="33"/>
                    <a:pt x="423" y="33"/>
                  </a:cubicBezTo>
                  <a:cubicBezTo>
                    <a:pt x="442" y="34"/>
                    <a:pt x="442" y="34"/>
                    <a:pt x="442" y="34"/>
                  </a:cubicBezTo>
                  <a:cubicBezTo>
                    <a:pt x="442" y="25"/>
                    <a:pt x="442" y="25"/>
                    <a:pt x="442" y="25"/>
                  </a:cubicBezTo>
                  <a:close/>
                  <a:moveTo>
                    <a:pt x="471" y="30"/>
                  </a:moveTo>
                  <a:cubicBezTo>
                    <a:pt x="452" y="26"/>
                    <a:pt x="452" y="26"/>
                    <a:pt x="452" y="26"/>
                  </a:cubicBezTo>
                  <a:cubicBezTo>
                    <a:pt x="451" y="35"/>
                    <a:pt x="451" y="35"/>
                    <a:pt x="451" y="35"/>
                  </a:cubicBezTo>
                  <a:cubicBezTo>
                    <a:pt x="468" y="39"/>
                    <a:pt x="468" y="39"/>
                    <a:pt x="468" y="39"/>
                  </a:cubicBezTo>
                  <a:cubicBezTo>
                    <a:pt x="471" y="30"/>
                    <a:pt x="471" y="30"/>
                    <a:pt x="471" y="30"/>
                  </a:cubicBezTo>
                  <a:close/>
                  <a:moveTo>
                    <a:pt x="498" y="44"/>
                  </a:moveTo>
                  <a:cubicBezTo>
                    <a:pt x="481" y="34"/>
                    <a:pt x="481" y="34"/>
                    <a:pt x="481" y="34"/>
                  </a:cubicBezTo>
                  <a:cubicBezTo>
                    <a:pt x="477" y="42"/>
                    <a:pt x="477" y="42"/>
                    <a:pt x="477" y="42"/>
                  </a:cubicBezTo>
                  <a:cubicBezTo>
                    <a:pt x="492" y="52"/>
                    <a:pt x="492" y="52"/>
                    <a:pt x="492" y="52"/>
                  </a:cubicBezTo>
                  <a:cubicBezTo>
                    <a:pt x="498" y="44"/>
                    <a:pt x="498" y="44"/>
                    <a:pt x="498" y="44"/>
                  </a:cubicBezTo>
                  <a:close/>
                  <a:moveTo>
                    <a:pt x="517" y="67"/>
                  </a:moveTo>
                  <a:cubicBezTo>
                    <a:pt x="505" y="51"/>
                    <a:pt x="505" y="51"/>
                    <a:pt x="505" y="51"/>
                  </a:cubicBezTo>
                  <a:cubicBezTo>
                    <a:pt x="498" y="58"/>
                    <a:pt x="498" y="58"/>
                    <a:pt x="498" y="58"/>
                  </a:cubicBezTo>
                  <a:cubicBezTo>
                    <a:pt x="509" y="72"/>
                    <a:pt x="509" y="72"/>
                    <a:pt x="509" y="72"/>
                  </a:cubicBezTo>
                  <a:cubicBezTo>
                    <a:pt x="517" y="67"/>
                    <a:pt x="517" y="67"/>
                    <a:pt x="517" y="67"/>
                  </a:cubicBezTo>
                  <a:close/>
                  <a:moveTo>
                    <a:pt x="527" y="95"/>
                  </a:moveTo>
                  <a:cubicBezTo>
                    <a:pt x="521" y="76"/>
                    <a:pt x="521" y="76"/>
                    <a:pt x="521" y="76"/>
                  </a:cubicBezTo>
                  <a:cubicBezTo>
                    <a:pt x="513" y="80"/>
                    <a:pt x="513" y="80"/>
                    <a:pt x="513" y="80"/>
                  </a:cubicBezTo>
                  <a:cubicBezTo>
                    <a:pt x="515" y="85"/>
                    <a:pt x="517" y="91"/>
                    <a:pt x="518" y="97"/>
                  </a:cubicBezTo>
                  <a:cubicBezTo>
                    <a:pt x="527" y="95"/>
                    <a:pt x="527" y="95"/>
                    <a:pt x="527" y="95"/>
                  </a:cubicBezTo>
                  <a:close/>
                  <a:moveTo>
                    <a:pt x="530" y="124"/>
                  </a:moveTo>
                  <a:cubicBezTo>
                    <a:pt x="521" y="124"/>
                    <a:pt x="521" y="124"/>
                    <a:pt x="521" y="124"/>
                  </a:cubicBezTo>
                  <a:cubicBezTo>
                    <a:pt x="519" y="106"/>
                    <a:pt x="519" y="106"/>
                    <a:pt x="519" y="106"/>
                  </a:cubicBezTo>
                  <a:cubicBezTo>
                    <a:pt x="529" y="105"/>
                    <a:pt x="529" y="105"/>
                    <a:pt x="529" y="105"/>
                  </a:cubicBezTo>
                  <a:cubicBezTo>
                    <a:pt x="530" y="124"/>
                    <a:pt x="530" y="124"/>
                    <a:pt x="530" y="124"/>
                  </a:cubicBezTo>
                  <a:close/>
                  <a:moveTo>
                    <a:pt x="530" y="153"/>
                  </a:moveTo>
                  <a:cubicBezTo>
                    <a:pt x="521" y="153"/>
                    <a:pt x="521" y="153"/>
                    <a:pt x="521" y="153"/>
                  </a:cubicBezTo>
                  <a:cubicBezTo>
                    <a:pt x="521" y="134"/>
                    <a:pt x="521" y="134"/>
                    <a:pt x="521" y="134"/>
                  </a:cubicBezTo>
                  <a:cubicBezTo>
                    <a:pt x="530" y="134"/>
                    <a:pt x="530" y="134"/>
                    <a:pt x="530" y="134"/>
                  </a:cubicBezTo>
                  <a:cubicBezTo>
                    <a:pt x="530" y="153"/>
                    <a:pt x="530" y="153"/>
                    <a:pt x="530" y="153"/>
                  </a:cubicBezTo>
                  <a:close/>
                  <a:moveTo>
                    <a:pt x="530" y="181"/>
                  </a:moveTo>
                  <a:cubicBezTo>
                    <a:pt x="521" y="181"/>
                    <a:pt x="521" y="181"/>
                    <a:pt x="521" y="181"/>
                  </a:cubicBezTo>
                  <a:cubicBezTo>
                    <a:pt x="521" y="162"/>
                    <a:pt x="521" y="162"/>
                    <a:pt x="521" y="162"/>
                  </a:cubicBezTo>
                  <a:cubicBezTo>
                    <a:pt x="530" y="162"/>
                    <a:pt x="530" y="162"/>
                    <a:pt x="530" y="162"/>
                  </a:cubicBezTo>
                  <a:cubicBezTo>
                    <a:pt x="530" y="181"/>
                    <a:pt x="530" y="181"/>
                    <a:pt x="530" y="181"/>
                  </a:cubicBezTo>
                  <a:close/>
                  <a:moveTo>
                    <a:pt x="530" y="209"/>
                  </a:moveTo>
                  <a:cubicBezTo>
                    <a:pt x="521" y="209"/>
                    <a:pt x="521" y="209"/>
                    <a:pt x="521" y="209"/>
                  </a:cubicBezTo>
                  <a:cubicBezTo>
                    <a:pt x="521" y="190"/>
                    <a:pt x="521" y="190"/>
                    <a:pt x="521" y="190"/>
                  </a:cubicBezTo>
                  <a:cubicBezTo>
                    <a:pt x="530" y="190"/>
                    <a:pt x="530" y="190"/>
                    <a:pt x="530" y="190"/>
                  </a:cubicBezTo>
                  <a:cubicBezTo>
                    <a:pt x="530" y="209"/>
                    <a:pt x="530" y="209"/>
                    <a:pt x="530" y="209"/>
                  </a:cubicBezTo>
                  <a:close/>
                  <a:moveTo>
                    <a:pt x="0" y="29"/>
                  </a:moveTo>
                  <a:cubicBezTo>
                    <a:pt x="58" y="0"/>
                    <a:pt x="58" y="0"/>
                    <a:pt x="58" y="0"/>
                  </a:cubicBezTo>
                  <a:cubicBezTo>
                    <a:pt x="58" y="24"/>
                    <a:pt x="58" y="24"/>
                    <a:pt x="58" y="24"/>
                  </a:cubicBezTo>
                  <a:cubicBezTo>
                    <a:pt x="74" y="24"/>
                    <a:pt x="74" y="24"/>
                    <a:pt x="74" y="24"/>
                  </a:cubicBezTo>
                  <a:cubicBezTo>
                    <a:pt x="74" y="33"/>
                    <a:pt x="74" y="33"/>
                    <a:pt x="74" y="33"/>
                  </a:cubicBezTo>
                  <a:cubicBezTo>
                    <a:pt x="58" y="33"/>
                    <a:pt x="58" y="33"/>
                    <a:pt x="58" y="33"/>
                  </a:cubicBezTo>
                  <a:cubicBezTo>
                    <a:pt x="58" y="58"/>
                    <a:pt x="58" y="58"/>
                    <a:pt x="58" y="58"/>
                  </a:cubicBezTo>
                  <a:cubicBezTo>
                    <a:pt x="0" y="29"/>
                    <a:pt x="0" y="29"/>
                    <a:pt x="0" y="2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24" name="Freeform 26"/>
            <p:cNvSpPr>
              <a:spLocks noEditPoints="1"/>
            </p:cNvSpPr>
            <p:nvPr/>
          </p:nvSpPr>
          <p:spPr bwMode="auto">
            <a:xfrm>
              <a:off x="3629571" y="4899070"/>
              <a:ext cx="477712" cy="239669"/>
            </a:xfrm>
            <a:custGeom>
              <a:avLst/>
              <a:gdLst>
                <a:gd name="T0" fmla="*/ 58 w 359"/>
                <a:gd name="T1" fmla="*/ 0 h 181"/>
                <a:gd name="T2" fmla="*/ 74 w 359"/>
                <a:gd name="T3" fmla="*/ 24 h 181"/>
                <a:gd name="T4" fmla="*/ 58 w 359"/>
                <a:gd name="T5" fmla="*/ 33 h 181"/>
                <a:gd name="T6" fmla="*/ 0 w 359"/>
                <a:gd name="T7" fmla="*/ 29 h 181"/>
                <a:gd name="T8" fmla="*/ 349 w 359"/>
                <a:gd name="T9" fmla="*/ 181 h 181"/>
                <a:gd name="T10" fmla="*/ 359 w 359"/>
                <a:gd name="T11" fmla="*/ 162 h 181"/>
                <a:gd name="T12" fmla="*/ 359 w 359"/>
                <a:gd name="T13" fmla="*/ 153 h 181"/>
                <a:gd name="T14" fmla="*/ 349 w 359"/>
                <a:gd name="T15" fmla="*/ 134 h 181"/>
                <a:gd name="T16" fmla="*/ 359 w 359"/>
                <a:gd name="T17" fmla="*/ 153 h 181"/>
                <a:gd name="T18" fmla="*/ 349 w 359"/>
                <a:gd name="T19" fmla="*/ 124 h 181"/>
                <a:gd name="T20" fmla="*/ 358 w 359"/>
                <a:gd name="T21" fmla="*/ 105 h 181"/>
                <a:gd name="T22" fmla="*/ 356 w 359"/>
                <a:gd name="T23" fmla="*/ 95 h 181"/>
                <a:gd name="T24" fmla="*/ 342 w 359"/>
                <a:gd name="T25" fmla="*/ 80 h 181"/>
                <a:gd name="T26" fmla="*/ 356 w 359"/>
                <a:gd name="T27" fmla="*/ 95 h 181"/>
                <a:gd name="T28" fmla="*/ 334 w 359"/>
                <a:gd name="T29" fmla="*/ 51 h 181"/>
                <a:gd name="T30" fmla="*/ 338 w 359"/>
                <a:gd name="T31" fmla="*/ 72 h 181"/>
                <a:gd name="T32" fmla="*/ 327 w 359"/>
                <a:gd name="T33" fmla="*/ 44 h 181"/>
                <a:gd name="T34" fmla="*/ 306 w 359"/>
                <a:gd name="T35" fmla="*/ 43 h 181"/>
                <a:gd name="T36" fmla="*/ 327 w 359"/>
                <a:gd name="T37" fmla="*/ 44 h 181"/>
                <a:gd name="T38" fmla="*/ 281 w 359"/>
                <a:gd name="T39" fmla="*/ 26 h 181"/>
                <a:gd name="T40" fmla="*/ 297 w 359"/>
                <a:gd name="T41" fmla="*/ 39 h 181"/>
                <a:gd name="T42" fmla="*/ 271 w 359"/>
                <a:gd name="T43" fmla="*/ 25 h 181"/>
                <a:gd name="T44" fmla="*/ 252 w 359"/>
                <a:gd name="T45" fmla="*/ 33 h 181"/>
                <a:gd name="T46" fmla="*/ 271 w 359"/>
                <a:gd name="T47" fmla="*/ 25 h 181"/>
                <a:gd name="T48" fmla="*/ 224 w 359"/>
                <a:gd name="T49" fmla="*/ 24 h 181"/>
                <a:gd name="T50" fmla="*/ 243 w 359"/>
                <a:gd name="T51" fmla="*/ 33 h 181"/>
                <a:gd name="T52" fmla="*/ 214 w 359"/>
                <a:gd name="T53" fmla="*/ 24 h 181"/>
                <a:gd name="T54" fmla="*/ 195 w 359"/>
                <a:gd name="T55" fmla="*/ 33 h 181"/>
                <a:gd name="T56" fmla="*/ 214 w 359"/>
                <a:gd name="T57" fmla="*/ 24 h 181"/>
                <a:gd name="T58" fmla="*/ 167 w 359"/>
                <a:gd name="T59" fmla="*/ 24 h 181"/>
                <a:gd name="T60" fmla="*/ 186 w 359"/>
                <a:gd name="T61" fmla="*/ 33 h 181"/>
                <a:gd name="T62" fmla="*/ 158 w 359"/>
                <a:gd name="T63" fmla="*/ 24 h 181"/>
                <a:gd name="T64" fmla="*/ 139 w 359"/>
                <a:gd name="T65" fmla="*/ 33 h 181"/>
                <a:gd name="T66" fmla="*/ 158 w 359"/>
                <a:gd name="T67" fmla="*/ 24 h 181"/>
                <a:gd name="T68" fmla="*/ 110 w 359"/>
                <a:gd name="T69" fmla="*/ 24 h 181"/>
                <a:gd name="T70" fmla="*/ 129 w 359"/>
                <a:gd name="T71" fmla="*/ 33 h 181"/>
                <a:gd name="T72" fmla="*/ 101 w 359"/>
                <a:gd name="T73" fmla="*/ 24 h 181"/>
                <a:gd name="T74" fmla="*/ 82 w 359"/>
                <a:gd name="T75" fmla="*/ 33 h 181"/>
                <a:gd name="T76" fmla="*/ 101 w 359"/>
                <a:gd name="T77" fmla="*/ 2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181">
                  <a:moveTo>
                    <a:pt x="0" y="29"/>
                  </a:moveTo>
                  <a:cubicBezTo>
                    <a:pt x="58" y="0"/>
                    <a:pt x="58" y="0"/>
                    <a:pt x="58" y="0"/>
                  </a:cubicBezTo>
                  <a:cubicBezTo>
                    <a:pt x="58" y="24"/>
                    <a:pt x="58" y="24"/>
                    <a:pt x="58" y="24"/>
                  </a:cubicBezTo>
                  <a:cubicBezTo>
                    <a:pt x="74" y="24"/>
                    <a:pt x="74" y="24"/>
                    <a:pt x="74" y="24"/>
                  </a:cubicBezTo>
                  <a:cubicBezTo>
                    <a:pt x="74" y="33"/>
                    <a:pt x="74" y="33"/>
                    <a:pt x="74" y="33"/>
                  </a:cubicBezTo>
                  <a:cubicBezTo>
                    <a:pt x="58" y="33"/>
                    <a:pt x="58" y="33"/>
                    <a:pt x="58" y="33"/>
                  </a:cubicBezTo>
                  <a:cubicBezTo>
                    <a:pt x="58" y="58"/>
                    <a:pt x="58" y="58"/>
                    <a:pt x="58" y="58"/>
                  </a:cubicBezTo>
                  <a:cubicBezTo>
                    <a:pt x="0" y="29"/>
                    <a:pt x="0" y="29"/>
                    <a:pt x="0" y="29"/>
                  </a:cubicBezTo>
                  <a:close/>
                  <a:moveTo>
                    <a:pt x="359" y="181"/>
                  </a:moveTo>
                  <a:cubicBezTo>
                    <a:pt x="349" y="181"/>
                    <a:pt x="349" y="181"/>
                    <a:pt x="349" y="181"/>
                  </a:cubicBezTo>
                  <a:cubicBezTo>
                    <a:pt x="349" y="162"/>
                    <a:pt x="349" y="162"/>
                    <a:pt x="349" y="162"/>
                  </a:cubicBezTo>
                  <a:cubicBezTo>
                    <a:pt x="359" y="162"/>
                    <a:pt x="359" y="162"/>
                    <a:pt x="359" y="162"/>
                  </a:cubicBezTo>
                  <a:cubicBezTo>
                    <a:pt x="359" y="181"/>
                    <a:pt x="359" y="181"/>
                    <a:pt x="359" y="181"/>
                  </a:cubicBezTo>
                  <a:close/>
                  <a:moveTo>
                    <a:pt x="359" y="153"/>
                  </a:moveTo>
                  <a:cubicBezTo>
                    <a:pt x="349" y="153"/>
                    <a:pt x="349" y="153"/>
                    <a:pt x="349" y="153"/>
                  </a:cubicBezTo>
                  <a:cubicBezTo>
                    <a:pt x="349" y="134"/>
                    <a:pt x="349" y="134"/>
                    <a:pt x="349" y="134"/>
                  </a:cubicBezTo>
                  <a:cubicBezTo>
                    <a:pt x="359" y="134"/>
                    <a:pt x="359" y="134"/>
                    <a:pt x="359" y="134"/>
                  </a:cubicBezTo>
                  <a:cubicBezTo>
                    <a:pt x="359" y="153"/>
                    <a:pt x="359" y="153"/>
                    <a:pt x="359" y="153"/>
                  </a:cubicBezTo>
                  <a:close/>
                  <a:moveTo>
                    <a:pt x="359" y="124"/>
                  </a:moveTo>
                  <a:cubicBezTo>
                    <a:pt x="349" y="124"/>
                    <a:pt x="349" y="124"/>
                    <a:pt x="349" y="124"/>
                  </a:cubicBezTo>
                  <a:cubicBezTo>
                    <a:pt x="348" y="106"/>
                    <a:pt x="348" y="106"/>
                    <a:pt x="348" y="106"/>
                  </a:cubicBezTo>
                  <a:cubicBezTo>
                    <a:pt x="358" y="105"/>
                    <a:pt x="358" y="105"/>
                    <a:pt x="358" y="105"/>
                  </a:cubicBezTo>
                  <a:cubicBezTo>
                    <a:pt x="359" y="124"/>
                    <a:pt x="359" y="124"/>
                    <a:pt x="359" y="124"/>
                  </a:cubicBezTo>
                  <a:close/>
                  <a:moveTo>
                    <a:pt x="356" y="95"/>
                  </a:moveTo>
                  <a:cubicBezTo>
                    <a:pt x="350" y="76"/>
                    <a:pt x="350" y="76"/>
                    <a:pt x="350" y="76"/>
                  </a:cubicBezTo>
                  <a:cubicBezTo>
                    <a:pt x="342" y="80"/>
                    <a:pt x="342" y="80"/>
                    <a:pt x="342" y="80"/>
                  </a:cubicBezTo>
                  <a:cubicBezTo>
                    <a:pt x="344" y="85"/>
                    <a:pt x="346" y="91"/>
                    <a:pt x="347" y="97"/>
                  </a:cubicBezTo>
                  <a:cubicBezTo>
                    <a:pt x="356" y="95"/>
                    <a:pt x="356" y="95"/>
                    <a:pt x="356" y="95"/>
                  </a:cubicBezTo>
                  <a:close/>
                  <a:moveTo>
                    <a:pt x="346" y="67"/>
                  </a:moveTo>
                  <a:cubicBezTo>
                    <a:pt x="334" y="51"/>
                    <a:pt x="334" y="51"/>
                    <a:pt x="334" y="51"/>
                  </a:cubicBezTo>
                  <a:cubicBezTo>
                    <a:pt x="327" y="58"/>
                    <a:pt x="327" y="58"/>
                    <a:pt x="327" y="58"/>
                  </a:cubicBezTo>
                  <a:cubicBezTo>
                    <a:pt x="338" y="72"/>
                    <a:pt x="338" y="72"/>
                    <a:pt x="338" y="72"/>
                  </a:cubicBezTo>
                  <a:cubicBezTo>
                    <a:pt x="346" y="67"/>
                    <a:pt x="346" y="67"/>
                    <a:pt x="346" y="67"/>
                  </a:cubicBezTo>
                  <a:close/>
                  <a:moveTo>
                    <a:pt x="327" y="44"/>
                  </a:moveTo>
                  <a:cubicBezTo>
                    <a:pt x="310" y="34"/>
                    <a:pt x="310" y="34"/>
                    <a:pt x="310" y="34"/>
                  </a:cubicBezTo>
                  <a:cubicBezTo>
                    <a:pt x="306" y="43"/>
                    <a:pt x="306" y="43"/>
                    <a:pt x="306" y="43"/>
                  </a:cubicBezTo>
                  <a:cubicBezTo>
                    <a:pt x="321" y="52"/>
                    <a:pt x="321" y="52"/>
                    <a:pt x="321" y="52"/>
                  </a:cubicBezTo>
                  <a:cubicBezTo>
                    <a:pt x="327" y="44"/>
                    <a:pt x="327" y="44"/>
                    <a:pt x="327" y="44"/>
                  </a:cubicBezTo>
                  <a:close/>
                  <a:moveTo>
                    <a:pt x="300" y="30"/>
                  </a:moveTo>
                  <a:cubicBezTo>
                    <a:pt x="281" y="26"/>
                    <a:pt x="281" y="26"/>
                    <a:pt x="281" y="26"/>
                  </a:cubicBezTo>
                  <a:cubicBezTo>
                    <a:pt x="280" y="35"/>
                    <a:pt x="280" y="35"/>
                    <a:pt x="280" y="35"/>
                  </a:cubicBezTo>
                  <a:cubicBezTo>
                    <a:pt x="297" y="39"/>
                    <a:pt x="297" y="39"/>
                    <a:pt x="297" y="39"/>
                  </a:cubicBezTo>
                  <a:cubicBezTo>
                    <a:pt x="300" y="30"/>
                    <a:pt x="300" y="30"/>
                    <a:pt x="300" y="30"/>
                  </a:cubicBezTo>
                  <a:close/>
                  <a:moveTo>
                    <a:pt x="271" y="25"/>
                  </a:moveTo>
                  <a:cubicBezTo>
                    <a:pt x="252" y="24"/>
                    <a:pt x="252" y="24"/>
                    <a:pt x="252" y="24"/>
                  </a:cubicBezTo>
                  <a:cubicBezTo>
                    <a:pt x="252" y="33"/>
                    <a:pt x="252" y="33"/>
                    <a:pt x="252" y="33"/>
                  </a:cubicBezTo>
                  <a:cubicBezTo>
                    <a:pt x="271" y="34"/>
                    <a:pt x="271" y="34"/>
                    <a:pt x="271" y="34"/>
                  </a:cubicBezTo>
                  <a:cubicBezTo>
                    <a:pt x="271" y="25"/>
                    <a:pt x="271" y="25"/>
                    <a:pt x="271" y="25"/>
                  </a:cubicBezTo>
                  <a:close/>
                  <a:moveTo>
                    <a:pt x="243" y="24"/>
                  </a:moveTo>
                  <a:cubicBezTo>
                    <a:pt x="224" y="24"/>
                    <a:pt x="224" y="24"/>
                    <a:pt x="224" y="24"/>
                  </a:cubicBezTo>
                  <a:cubicBezTo>
                    <a:pt x="224" y="33"/>
                    <a:pt x="224" y="33"/>
                    <a:pt x="224" y="33"/>
                  </a:cubicBezTo>
                  <a:cubicBezTo>
                    <a:pt x="243" y="33"/>
                    <a:pt x="243" y="33"/>
                    <a:pt x="243" y="33"/>
                  </a:cubicBezTo>
                  <a:cubicBezTo>
                    <a:pt x="243" y="24"/>
                    <a:pt x="243" y="24"/>
                    <a:pt x="243" y="24"/>
                  </a:cubicBezTo>
                  <a:close/>
                  <a:moveTo>
                    <a:pt x="214" y="24"/>
                  </a:moveTo>
                  <a:cubicBezTo>
                    <a:pt x="195" y="24"/>
                    <a:pt x="195" y="24"/>
                    <a:pt x="195" y="24"/>
                  </a:cubicBezTo>
                  <a:cubicBezTo>
                    <a:pt x="195" y="33"/>
                    <a:pt x="195" y="33"/>
                    <a:pt x="195" y="33"/>
                  </a:cubicBezTo>
                  <a:cubicBezTo>
                    <a:pt x="214" y="33"/>
                    <a:pt x="214" y="33"/>
                    <a:pt x="214" y="33"/>
                  </a:cubicBezTo>
                  <a:cubicBezTo>
                    <a:pt x="214" y="24"/>
                    <a:pt x="214" y="24"/>
                    <a:pt x="214" y="24"/>
                  </a:cubicBezTo>
                  <a:close/>
                  <a:moveTo>
                    <a:pt x="186" y="24"/>
                  </a:moveTo>
                  <a:cubicBezTo>
                    <a:pt x="167" y="24"/>
                    <a:pt x="167" y="24"/>
                    <a:pt x="167" y="24"/>
                  </a:cubicBezTo>
                  <a:cubicBezTo>
                    <a:pt x="167" y="33"/>
                    <a:pt x="167" y="33"/>
                    <a:pt x="167" y="33"/>
                  </a:cubicBezTo>
                  <a:cubicBezTo>
                    <a:pt x="186" y="33"/>
                    <a:pt x="186" y="33"/>
                    <a:pt x="186" y="33"/>
                  </a:cubicBezTo>
                  <a:cubicBezTo>
                    <a:pt x="186" y="24"/>
                    <a:pt x="186" y="24"/>
                    <a:pt x="186" y="24"/>
                  </a:cubicBezTo>
                  <a:close/>
                  <a:moveTo>
                    <a:pt x="158" y="24"/>
                  </a:moveTo>
                  <a:cubicBezTo>
                    <a:pt x="139" y="24"/>
                    <a:pt x="139" y="24"/>
                    <a:pt x="139" y="24"/>
                  </a:cubicBezTo>
                  <a:cubicBezTo>
                    <a:pt x="139" y="33"/>
                    <a:pt x="139" y="33"/>
                    <a:pt x="139" y="33"/>
                  </a:cubicBezTo>
                  <a:cubicBezTo>
                    <a:pt x="158" y="33"/>
                    <a:pt x="158" y="33"/>
                    <a:pt x="158" y="33"/>
                  </a:cubicBezTo>
                  <a:cubicBezTo>
                    <a:pt x="158" y="24"/>
                    <a:pt x="158" y="24"/>
                    <a:pt x="158" y="24"/>
                  </a:cubicBezTo>
                  <a:close/>
                  <a:moveTo>
                    <a:pt x="129" y="24"/>
                  </a:moveTo>
                  <a:cubicBezTo>
                    <a:pt x="110" y="24"/>
                    <a:pt x="110" y="24"/>
                    <a:pt x="110" y="24"/>
                  </a:cubicBezTo>
                  <a:cubicBezTo>
                    <a:pt x="110" y="33"/>
                    <a:pt x="110" y="33"/>
                    <a:pt x="110" y="33"/>
                  </a:cubicBezTo>
                  <a:cubicBezTo>
                    <a:pt x="129" y="33"/>
                    <a:pt x="129" y="33"/>
                    <a:pt x="129" y="33"/>
                  </a:cubicBezTo>
                  <a:cubicBezTo>
                    <a:pt x="129" y="24"/>
                    <a:pt x="129" y="24"/>
                    <a:pt x="129" y="24"/>
                  </a:cubicBezTo>
                  <a:close/>
                  <a:moveTo>
                    <a:pt x="101" y="24"/>
                  </a:moveTo>
                  <a:cubicBezTo>
                    <a:pt x="82" y="24"/>
                    <a:pt x="82" y="24"/>
                    <a:pt x="82" y="24"/>
                  </a:cubicBezTo>
                  <a:cubicBezTo>
                    <a:pt x="82" y="33"/>
                    <a:pt x="82" y="33"/>
                    <a:pt x="82" y="33"/>
                  </a:cubicBezTo>
                  <a:cubicBezTo>
                    <a:pt x="101" y="33"/>
                    <a:pt x="101" y="33"/>
                    <a:pt x="101" y="33"/>
                  </a:cubicBezTo>
                  <a:cubicBezTo>
                    <a:pt x="101" y="24"/>
                    <a:pt x="101" y="24"/>
                    <a:pt x="101"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25" name="Freeform 27"/>
            <p:cNvSpPr>
              <a:spLocks noEditPoints="1"/>
            </p:cNvSpPr>
            <p:nvPr/>
          </p:nvSpPr>
          <p:spPr bwMode="auto">
            <a:xfrm>
              <a:off x="4981765" y="4702256"/>
              <a:ext cx="704665" cy="431721"/>
            </a:xfrm>
            <a:custGeom>
              <a:avLst/>
              <a:gdLst>
                <a:gd name="T0" fmla="*/ 472 w 530"/>
                <a:gd name="T1" fmla="*/ 25 h 323"/>
                <a:gd name="T2" fmla="*/ 472 w 530"/>
                <a:gd name="T3" fmla="*/ 34 h 323"/>
                <a:gd name="T4" fmla="*/ 0 w 530"/>
                <a:gd name="T5" fmla="*/ 323 h 323"/>
                <a:gd name="T6" fmla="*/ 0 w 530"/>
                <a:gd name="T7" fmla="*/ 304 h 323"/>
                <a:gd name="T8" fmla="*/ 9 w 530"/>
                <a:gd name="T9" fmla="*/ 295 h 323"/>
                <a:gd name="T10" fmla="*/ 0 w 530"/>
                <a:gd name="T11" fmla="*/ 295 h 323"/>
                <a:gd name="T12" fmla="*/ 9 w 530"/>
                <a:gd name="T13" fmla="*/ 248 h 323"/>
                <a:gd name="T14" fmla="*/ 0 w 530"/>
                <a:gd name="T15" fmla="*/ 238 h 323"/>
                <a:gd name="T16" fmla="*/ 0 w 530"/>
                <a:gd name="T17" fmla="*/ 219 h 323"/>
                <a:gd name="T18" fmla="*/ 9 w 530"/>
                <a:gd name="T19" fmla="*/ 210 h 323"/>
                <a:gd name="T20" fmla="*/ 0 w 530"/>
                <a:gd name="T21" fmla="*/ 210 h 323"/>
                <a:gd name="T22" fmla="*/ 9 w 530"/>
                <a:gd name="T23" fmla="*/ 163 h 323"/>
                <a:gd name="T24" fmla="*/ 0 w 530"/>
                <a:gd name="T25" fmla="*/ 153 h 323"/>
                <a:gd name="T26" fmla="*/ 0 w 530"/>
                <a:gd name="T27" fmla="*/ 134 h 323"/>
                <a:gd name="T28" fmla="*/ 9 w 530"/>
                <a:gd name="T29" fmla="*/ 125 h 323"/>
                <a:gd name="T30" fmla="*/ 0 w 530"/>
                <a:gd name="T31" fmla="*/ 125 h 323"/>
                <a:gd name="T32" fmla="*/ 17 w 530"/>
                <a:gd name="T33" fmla="*/ 81 h 323"/>
                <a:gd name="T34" fmla="*/ 13 w 530"/>
                <a:gd name="T35" fmla="*/ 68 h 323"/>
                <a:gd name="T36" fmla="*/ 21 w 530"/>
                <a:gd name="T37" fmla="*/ 72 h 323"/>
                <a:gd name="T38" fmla="*/ 49 w 530"/>
                <a:gd name="T39" fmla="*/ 35 h 323"/>
                <a:gd name="T40" fmla="*/ 32 w 530"/>
                <a:gd name="T41" fmla="*/ 45 h 323"/>
                <a:gd name="T42" fmla="*/ 79 w 530"/>
                <a:gd name="T43" fmla="*/ 36 h 323"/>
                <a:gd name="T44" fmla="*/ 87 w 530"/>
                <a:gd name="T45" fmla="*/ 25 h 323"/>
                <a:gd name="T46" fmla="*/ 88 w 530"/>
                <a:gd name="T47" fmla="*/ 35 h 323"/>
                <a:gd name="T48" fmla="*/ 135 w 530"/>
                <a:gd name="T49" fmla="*/ 25 h 323"/>
                <a:gd name="T50" fmla="*/ 116 w 530"/>
                <a:gd name="T51" fmla="*/ 25 h 323"/>
                <a:gd name="T52" fmla="*/ 163 w 530"/>
                <a:gd name="T53" fmla="*/ 34 h 323"/>
                <a:gd name="T54" fmla="*/ 173 w 530"/>
                <a:gd name="T55" fmla="*/ 25 h 323"/>
                <a:gd name="T56" fmla="*/ 173 w 530"/>
                <a:gd name="T57" fmla="*/ 34 h 323"/>
                <a:gd name="T58" fmla="*/ 220 w 530"/>
                <a:gd name="T59" fmla="*/ 25 h 323"/>
                <a:gd name="T60" fmla="*/ 201 w 530"/>
                <a:gd name="T61" fmla="*/ 25 h 323"/>
                <a:gd name="T62" fmla="*/ 248 w 530"/>
                <a:gd name="T63" fmla="*/ 34 h 323"/>
                <a:gd name="T64" fmla="*/ 258 w 530"/>
                <a:gd name="T65" fmla="*/ 25 h 323"/>
                <a:gd name="T66" fmla="*/ 258 w 530"/>
                <a:gd name="T67" fmla="*/ 34 h 323"/>
                <a:gd name="T68" fmla="*/ 305 w 530"/>
                <a:gd name="T69" fmla="*/ 25 h 323"/>
                <a:gd name="T70" fmla="*/ 286 w 530"/>
                <a:gd name="T71" fmla="*/ 25 h 323"/>
                <a:gd name="T72" fmla="*/ 333 w 530"/>
                <a:gd name="T73" fmla="*/ 34 h 323"/>
                <a:gd name="T74" fmla="*/ 343 w 530"/>
                <a:gd name="T75" fmla="*/ 25 h 323"/>
                <a:gd name="T76" fmla="*/ 343 w 530"/>
                <a:gd name="T77" fmla="*/ 34 h 323"/>
                <a:gd name="T78" fmla="*/ 390 w 530"/>
                <a:gd name="T79" fmla="*/ 25 h 323"/>
                <a:gd name="T80" fmla="*/ 371 w 530"/>
                <a:gd name="T81" fmla="*/ 25 h 323"/>
                <a:gd name="T82" fmla="*/ 418 w 530"/>
                <a:gd name="T83" fmla="*/ 34 h 323"/>
                <a:gd name="T84" fmla="*/ 428 w 530"/>
                <a:gd name="T85" fmla="*/ 25 h 323"/>
                <a:gd name="T86" fmla="*/ 428 w 530"/>
                <a:gd name="T87" fmla="*/ 34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0" h="323">
                  <a:moveTo>
                    <a:pt x="530" y="29"/>
                  </a:moveTo>
                  <a:cubicBezTo>
                    <a:pt x="472" y="0"/>
                    <a:pt x="472" y="0"/>
                    <a:pt x="472" y="0"/>
                  </a:cubicBezTo>
                  <a:cubicBezTo>
                    <a:pt x="472" y="25"/>
                    <a:pt x="472" y="25"/>
                    <a:pt x="472" y="25"/>
                  </a:cubicBezTo>
                  <a:cubicBezTo>
                    <a:pt x="456" y="25"/>
                    <a:pt x="456" y="25"/>
                    <a:pt x="456" y="25"/>
                  </a:cubicBezTo>
                  <a:cubicBezTo>
                    <a:pt x="456" y="34"/>
                    <a:pt x="456" y="34"/>
                    <a:pt x="456" y="34"/>
                  </a:cubicBezTo>
                  <a:cubicBezTo>
                    <a:pt x="472" y="34"/>
                    <a:pt x="472" y="34"/>
                    <a:pt x="472" y="34"/>
                  </a:cubicBezTo>
                  <a:cubicBezTo>
                    <a:pt x="472" y="58"/>
                    <a:pt x="472" y="58"/>
                    <a:pt x="472" y="58"/>
                  </a:cubicBezTo>
                  <a:cubicBezTo>
                    <a:pt x="530" y="29"/>
                    <a:pt x="530" y="29"/>
                    <a:pt x="530" y="29"/>
                  </a:cubicBezTo>
                  <a:close/>
                  <a:moveTo>
                    <a:pt x="0" y="323"/>
                  </a:moveTo>
                  <a:cubicBezTo>
                    <a:pt x="9" y="323"/>
                    <a:pt x="9" y="323"/>
                    <a:pt x="9" y="323"/>
                  </a:cubicBezTo>
                  <a:cubicBezTo>
                    <a:pt x="9" y="304"/>
                    <a:pt x="9" y="304"/>
                    <a:pt x="9" y="304"/>
                  </a:cubicBezTo>
                  <a:cubicBezTo>
                    <a:pt x="0" y="304"/>
                    <a:pt x="0" y="304"/>
                    <a:pt x="0" y="304"/>
                  </a:cubicBezTo>
                  <a:cubicBezTo>
                    <a:pt x="0" y="323"/>
                    <a:pt x="0" y="323"/>
                    <a:pt x="0" y="323"/>
                  </a:cubicBezTo>
                  <a:close/>
                  <a:moveTo>
                    <a:pt x="0" y="295"/>
                  </a:moveTo>
                  <a:cubicBezTo>
                    <a:pt x="9" y="295"/>
                    <a:pt x="9" y="295"/>
                    <a:pt x="9" y="295"/>
                  </a:cubicBezTo>
                  <a:cubicBezTo>
                    <a:pt x="9" y="276"/>
                    <a:pt x="9" y="276"/>
                    <a:pt x="9" y="276"/>
                  </a:cubicBezTo>
                  <a:cubicBezTo>
                    <a:pt x="0" y="276"/>
                    <a:pt x="0" y="276"/>
                    <a:pt x="0" y="276"/>
                  </a:cubicBezTo>
                  <a:cubicBezTo>
                    <a:pt x="0" y="295"/>
                    <a:pt x="0" y="295"/>
                    <a:pt x="0" y="295"/>
                  </a:cubicBezTo>
                  <a:close/>
                  <a:moveTo>
                    <a:pt x="0" y="267"/>
                  </a:moveTo>
                  <a:cubicBezTo>
                    <a:pt x="9" y="267"/>
                    <a:pt x="9" y="267"/>
                    <a:pt x="9" y="267"/>
                  </a:cubicBezTo>
                  <a:cubicBezTo>
                    <a:pt x="9" y="248"/>
                    <a:pt x="9" y="248"/>
                    <a:pt x="9" y="248"/>
                  </a:cubicBezTo>
                  <a:cubicBezTo>
                    <a:pt x="0" y="248"/>
                    <a:pt x="0" y="248"/>
                    <a:pt x="0" y="248"/>
                  </a:cubicBezTo>
                  <a:cubicBezTo>
                    <a:pt x="0" y="267"/>
                    <a:pt x="0" y="267"/>
                    <a:pt x="0" y="267"/>
                  </a:cubicBezTo>
                  <a:close/>
                  <a:moveTo>
                    <a:pt x="0" y="238"/>
                  </a:moveTo>
                  <a:cubicBezTo>
                    <a:pt x="9" y="238"/>
                    <a:pt x="9" y="238"/>
                    <a:pt x="9" y="238"/>
                  </a:cubicBezTo>
                  <a:cubicBezTo>
                    <a:pt x="9" y="219"/>
                    <a:pt x="9" y="219"/>
                    <a:pt x="9" y="219"/>
                  </a:cubicBezTo>
                  <a:cubicBezTo>
                    <a:pt x="0" y="219"/>
                    <a:pt x="0" y="219"/>
                    <a:pt x="0" y="219"/>
                  </a:cubicBezTo>
                  <a:cubicBezTo>
                    <a:pt x="0" y="238"/>
                    <a:pt x="0" y="238"/>
                    <a:pt x="0" y="238"/>
                  </a:cubicBezTo>
                  <a:close/>
                  <a:moveTo>
                    <a:pt x="0" y="210"/>
                  </a:moveTo>
                  <a:cubicBezTo>
                    <a:pt x="9" y="210"/>
                    <a:pt x="9" y="210"/>
                    <a:pt x="9" y="210"/>
                  </a:cubicBezTo>
                  <a:cubicBezTo>
                    <a:pt x="9" y="191"/>
                    <a:pt x="9" y="191"/>
                    <a:pt x="9" y="191"/>
                  </a:cubicBezTo>
                  <a:cubicBezTo>
                    <a:pt x="0" y="191"/>
                    <a:pt x="0" y="191"/>
                    <a:pt x="0" y="191"/>
                  </a:cubicBezTo>
                  <a:cubicBezTo>
                    <a:pt x="0" y="210"/>
                    <a:pt x="0" y="210"/>
                    <a:pt x="0" y="210"/>
                  </a:cubicBezTo>
                  <a:close/>
                  <a:moveTo>
                    <a:pt x="0" y="182"/>
                  </a:moveTo>
                  <a:cubicBezTo>
                    <a:pt x="9" y="182"/>
                    <a:pt x="9" y="182"/>
                    <a:pt x="9" y="182"/>
                  </a:cubicBezTo>
                  <a:cubicBezTo>
                    <a:pt x="9" y="163"/>
                    <a:pt x="9" y="163"/>
                    <a:pt x="9" y="163"/>
                  </a:cubicBezTo>
                  <a:cubicBezTo>
                    <a:pt x="0" y="163"/>
                    <a:pt x="0" y="163"/>
                    <a:pt x="0" y="163"/>
                  </a:cubicBezTo>
                  <a:cubicBezTo>
                    <a:pt x="0" y="182"/>
                    <a:pt x="0" y="182"/>
                    <a:pt x="0" y="182"/>
                  </a:cubicBezTo>
                  <a:close/>
                  <a:moveTo>
                    <a:pt x="0" y="153"/>
                  </a:moveTo>
                  <a:cubicBezTo>
                    <a:pt x="9" y="153"/>
                    <a:pt x="9" y="153"/>
                    <a:pt x="9" y="153"/>
                  </a:cubicBezTo>
                  <a:cubicBezTo>
                    <a:pt x="9" y="134"/>
                    <a:pt x="9" y="134"/>
                    <a:pt x="9" y="134"/>
                  </a:cubicBezTo>
                  <a:cubicBezTo>
                    <a:pt x="0" y="134"/>
                    <a:pt x="0" y="134"/>
                    <a:pt x="0" y="134"/>
                  </a:cubicBezTo>
                  <a:cubicBezTo>
                    <a:pt x="0" y="153"/>
                    <a:pt x="0" y="153"/>
                    <a:pt x="0" y="153"/>
                  </a:cubicBezTo>
                  <a:close/>
                  <a:moveTo>
                    <a:pt x="0" y="125"/>
                  </a:moveTo>
                  <a:cubicBezTo>
                    <a:pt x="9" y="125"/>
                    <a:pt x="9" y="125"/>
                    <a:pt x="9" y="125"/>
                  </a:cubicBezTo>
                  <a:cubicBezTo>
                    <a:pt x="10" y="107"/>
                    <a:pt x="10" y="107"/>
                    <a:pt x="10" y="107"/>
                  </a:cubicBezTo>
                  <a:cubicBezTo>
                    <a:pt x="1" y="105"/>
                    <a:pt x="1" y="105"/>
                    <a:pt x="1" y="105"/>
                  </a:cubicBezTo>
                  <a:cubicBezTo>
                    <a:pt x="0" y="125"/>
                    <a:pt x="0" y="125"/>
                    <a:pt x="0" y="125"/>
                  </a:cubicBezTo>
                  <a:close/>
                  <a:moveTo>
                    <a:pt x="3" y="96"/>
                  </a:moveTo>
                  <a:cubicBezTo>
                    <a:pt x="8" y="77"/>
                    <a:pt x="8" y="77"/>
                    <a:pt x="8" y="77"/>
                  </a:cubicBezTo>
                  <a:cubicBezTo>
                    <a:pt x="17" y="81"/>
                    <a:pt x="17" y="81"/>
                    <a:pt x="17" y="81"/>
                  </a:cubicBezTo>
                  <a:cubicBezTo>
                    <a:pt x="15" y="86"/>
                    <a:pt x="13" y="92"/>
                    <a:pt x="12" y="98"/>
                  </a:cubicBezTo>
                  <a:cubicBezTo>
                    <a:pt x="3" y="96"/>
                    <a:pt x="3" y="96"/>
                    <a:pt x="3" y="96"/>
                  </a:cubicBezTo>
                  <a:close/>
                  <a:moveTo>
                    <a:pt x="13" y="68"/>
                  </a:moveTo>
                  <a:cubicBezTo>
                    <a:pt x="25" y="52"/>
                    <a:pt x="25" y="52"/>
                    <a:pt x="25" y="52"/>
                  </a:cubicBezTo>
                  <a:cubicBezTo>
                    <a:pt x="31" y="58"/>
                    <a:pt x="31" y="58"/>
                    <a:pt x="31" y="58"/>
                  </a:cubicBezTo>
                  <a:cubicBezTo>
                    <a:pt x="21" y="72"/>
                    <a:pt x="21" y="72"/>
                    <a:pt x="21" y="72"/>
                  </a:cubicBezTo>
                  <a:cubicBezTo>
                    <a:pt x="13" y="68"/>
                    <a:pt x="13" y="68"/>
                    <a:pt x="13" y="68"/>
                  </a:cubicBezTo>
                  <a:close/>
                  <a:moveTo>
                    <a:pt x="32" y="45"/>
                  </a:moveTo>
                  <a:cubicBezTo>
                    <a:pt x="49" y="35"/>
                    <a:pt x="49" y="35"/>
                    <a:pt x="49" y="35"/>
                  </a:cubicBezTo>
                  <a:cubicBezTo>
                    <a:pt x="53" y="43"/>
                    <a:pt x="53" y="43"/>
                    <a:pt x="53" y="43"/>
                  </a:cubicBezTo>
                  <a:cubicBezTo>
                    <a:pt x="38" y="52"/>
                    <a:pt x="38" y="52"/>
                    <a:pt x="38" y="52"/>
                  </a:cubicBezTo>
                  <a:cubicBezTo>
                    <a:pt x="32" y="45"/>
                    <a:pt x="32" y="45"/>
                    <a:pt x="32" y="45"/>
                  </a:cubicBezTo>
                  <a:close/>
                  <a:moveTo>
                    <a:pt x="58" y="31"/>
                  </a:moveTo>
                  <a:cubicBezTo>
                    <a:pt x="78" y="26"/>
                    <a:pt x="78" y="26"/>
                    <a:pt x="78" y="26"/>
                  </a:cubicBezTo>
                  <a:cubicBezTo>
                    <a:pt x="79" y="36"/>
                    <a:pt x="79" y="36"/>
                    <a:pt x="79" y="36"/>
                  </a:cubicBezTo>
                  <a:cubicBezTo>
                    <a:pt x="61" y="40"/>
                    <a:pt x="61" y="40"/>
                    <a:pt x="61" y="40"/>
                  </a:cubicBezTo>
                  <a:cubicBezTo>
                    <a:pt x="58" y="31"/>
                    <a:pt x="58" y="31"/>
                    <a:pt x="58" y="31"/>
                  </a:cubicBezTo>
                  <a:close/>
                  <a:moveTo>
                    <a:pt x="87" y="25"/>
                  </a:moveTo>
                  <a:cubicBezTo>
                    <a:pt x="107" y="25"/>
                    <a:pt x="107" y="25"/>
                    <a:pt x="107" y="25"/>
                  </a:cubicBezTo>
                  <a:cubicBezTo>
                    <a:pt x="107" y="34"/>
                    <a:pt x="107" y="34"/>
                    <a:pt x="107" y="34"/>
                  </a:cubicBezTo>
                  <a:cubicBezTo>
                    <a:pt x="88" y="35"/>
                    <a:pt x="88" y="35"/>
                    <a:pt x="88" y="35"/>
                  </a:cubicBezTo>
                  <a:cubicBezTo>
                    <a:pt x="87" y="25"/>
                    <a:pt x="87" y="25"/>
                    <a:pt x="87" y="25"/>
                  </a:cubicBezTo>
                  <a:close/>
                  <a:moveTo>
                    <a:pt x="116" y="25"/>
                  </a:moveTo>
                  <a:cubicBezTo>
                    <a:pt x="135" y="25"/>
                    <a:pt x="135" y="25"/>
                    <a:pt x="135" y="25"/>
                  </a:cubicBezTo>
                  <a:cubicBezTo>
                    <a:pt x="135" y="34"/>
                    <a:pt x="135" y="34"/>
                    <a:pt x="135" y="34"/>
                  </a:cubicBezTo>
                  <a:cubicBezTo>
                    <a:pt x="116" y="34"/>
                    <a:pt x="116" y="34"/>
                    <a:pt x="116" y="34"/>
                  </a:cubicBezTo>
                  <a:cubicBezTo>
                    <a:pt x="116" y="25"/>
                    <a:pt x="116" y="25"/>
                    <a:pt x="116" y="25"/>
                  </a:cubicBezTo>
                  <a:close/>
                  <a:moveTo>
                    <a:pt x="144" y="25"/>
                  </a:moveTo>
                  <a:cubicBezTo>
                    <a:pt x="163" y="25"/>
                    <a:pt x="163" y="25"/>
                    <a:pt x="163" y="25"/>
                  </a:cubicBezTo>
                  <a:cubicBezTo>
                    <a:pt x="163" y="34"/>
                    <a:pt x="163" y="34"/>
                    <a:pt x="163" y="34"/>
                  </a:cubicBezTo>
                  <a:cubicBezTo>
                    <a:pt x="144" y="34"/>
                    <a:pt x="144" y="34"/>
                    <a:pt x="144" y="34"/>
                  </a:cubicBezTo>
                  <a:cubicBezTo>
                    <a:pt x="144" y="25"/>
                    <a:pt x="144" y="25"/>
                    <a:pt x="144" y="25"/>
                  </a:cubicBezTo>
                  <a:close/>
                  <a:moveTo>
                    <a:pt x="173" y="25"/>
                  </a:moveTo>
                  <a:cubicBezTo>
                    <a:pt x="192" y="25"/>
                    <a:pt x="192" y="25"/>
                    <a:pt x="192" y="25"/>
                  </a:cubicBezTo>
                  <a:cubicBezTo>
                    <a:pt x="192" y="34"/>
                    <a:pt x="192" y="34"/>
                    <a:pt x="192" y="34"/>
                  </a:cubicBezTo>
                  <a:cubicBezTo>
                    <a:pt x="173" y="34"/>
                    <a:pt x="173" y="34"/>
                    <a:pt x="173" y="34"/>
                  </a:cubicBezTo>
                  <a:cubicBezTo>
                    <a:pt x="173" y="25"/>
                    <a:pt x="173" y="25"/>
                    <a:pt x="173" y="25"/>
                  </a:cubicBezTo>
                  <a:close/>
                  <a:moveTo>
                    <a:pt x="201" y="25"/>
                  </a:moveTo>
                  <a:cubicBezTo>
                    <a:pt x="220" y="25"/>
                    <a:pt x="220" y="25"/>
                    <a:pt x="220" y="25"/>
                  </a:cubicBezTo>
                  <a:cubicBezTo>
                    <a:pt x="220" y="34"/>
                    <a:pt x="220" y="34"/>
                    <a:pt x="220" y="34"/>
                  </a:cubicBezTo>
                  <a:cubicBezTo>
                    <a:pt x="201" y="34"/>
                    <a:pt x="201" y="34"/>
                    <a:pt x="201" y="34"/>
                  </a:cubicBezTo>
                  <a:cubicBezTo>
                    <a:pt x="201" y="25"/>
                    <a:pt x="201" y="25"/>
                    <a:pt x="201" y="25"/>
                  </a:cubicBezTo>
                  <a:close/>
                  <a:moveTo>
                    <a:pt x="229" y="25"/>
                  </a:moveTo>
                  <a:cubicBezTo>
                    <a:pt x="248" y="25"/>
                    <a:pt x="248" y="25"/>
                    <a:pt x="248" y="25"/>
                  </a:cubicBezTo>
                  <a:cubicBezTo>
                    <a:pt x="248" y="34"/>
                    <a:pt x="248" y="34"/>
                    <a:pt x="248" y="34"/>
                  </a:cubicBezTo>
                  <a:cubicBezTo>
                    <a:pt x="229" y="34"/>
                    <a:pt x="229" y="34"/>
                    <a:pt x="229" y="34"/>
                  </a:cubicBezTo>
                  <a:cubicBezTo>
                    <a:pt x="229" y="25"/>
                    <a:pt x="229" y="25"/>
                    <a:pt x="229" y="25"/>
                  </a:cubicBezTo>
                  <a:close/>
                  <a:moveTo>
                    <a:pt x="258" y="25"/>
                  </a:moveTo>
                  <a:cubicBezTo>
                    <a:pt x="277" y="25"/>
                    <a:pt x="277" y="25"/>
                    <a:pt x="277" y="25"/>
                  </a:cubicBezTo>
                  <a:cubicBezTo>
                    <a:pt x="277" y="34"/>
                    <a:pt x="277" y="34"/>
                    <a:pt x="277" y="34"/>
                  </a:cubicBezTo>
                  <a:cubicBezTo>
                    <a:pt x="258" y="34"/>
                    <a:pt x="258" y="34"/>
                    <a:pt x="258" y="34"/>
                  </a:cubicBezTo>
                  <a:cubicBezTo>
                    <a:pt x="258" y="25"/>
                    <a:pt x="258" y="25"/>
                    <a:pt x="258" y="25"/>
                  </a:cubicBezTo>
                  <a:close/>
                  <a:moveTo>
                    <a:pt x="286" y="25"/>
                  </a:moveTo>
                  <a:cubicBezTo>
                    <a:pt x="305" y="25"/>
                    <a:pt x="305" y="25"/>
                    <a:pt x="305" y="25"/>
                  </a:cubicBezTo>
                  <a:cubicBezTo>
                    <a:pt x="305" y="34"/>
                    <a:pt x="305" y="34"/>
                    <a:pt x="305" y="34"/>
                  </a:cubicBezTo>
                  <a:cubicBezTo>
                    <a:pt x="286" y="34"/>
                    <a:pt x="286" y="34"/>
                    <a:pt x="286" y="34"/>
                  </a:cubicBezTo>
                  <a:cubicBezTo>
                    <a:pt x="286" y="25"/>
                    <a:pt x="286" y="25"/>
                    <a:pt x="286" y="25"/>
                  </a:cubicBezTo>
                  <a:close/>
                  <a:moveTo>
                    <a:pt x="314" y="25"/>
                  </a:moveTo>
                  <a:cubicBezTo>
                    <a:pt x="333" y="25"/>
                    <a:pt x="333" y="25"/>
                    <a:pt x="333" y="25"/>
                  </a:cubicBezTo>
                  <a:cubicBezTo>
                    <a:pt x="333" y="34"/>
                    <a:pt x="333" y="34"/>
                    <a:pt x="333" y="34"/>
                  </a:cubicBezTo>
                  <a:cubicBezTo>
                    <a:pt x="314" y="34"/>
                    <a:pt x="314" y="34"/>
                    <a:pt x="314" y="34"/>
                  </a:cubicBezTo>
                  <a:cubicBezTo>
                    <a:pt x="314" y="25"/>
                    <a:pt x="314" y="25"/>
                    <a:pt x="314" y="25"/>
                  </a:cubicBezTo>
                  <a:close/>
                  <a:moveTo>
                    <a:pt x="343" y="25"/>
                  </a:moveTo>
                  <a:cubicBezTo>
                    <a:pt x="362" y="25"/>
                    <a:pt x="362" y="25"/>
                    <a:pt x="362" y="25"/>
                  </a:cubicBezTo>
                  <a:cubicBezTo>
                    <a:pt x="362" y="34"/>
                    <a:pt x="362" y="34"/>
                    <a:pt x="362" y="34"/>
                  </a:cubicBezTo>
                  <a:cubicBezTo>
                    <a:pt x="343" y="34"/>
                    <a:pt x="343" y="34"/>
                    <a:pt x="343" y="34"/>
                  </a:cubicBezTo>
                  <a:cubicBezTo>
                    <a:pt x="343" y="25"/>
                    <a:pt x="343" y="25"/>
                    <a:pt x="343" y="25"/>
                  </a:cubicBezTo>
                  <a:close/>
                  <a:moveTo>
                    <a:pt x="371" y="25"/>
                  </a:moveTo>
                  <a:cubicBezTo>
                    <a:pt x="390" y="25"/>
                    <a:pt x="390" y="25"/>
                    <a:pt x="390" y="25"/>
                  </a:cubicBezTo>
                  <a:cubicBezTo>
                    <a:pt x="390" y="34"/>
                    <a:pt x="390" y="34"/>
                    <a:pt x="390" y="34"/>
                  </a:cubicBezTo>
                  <a:cubicBezTo>
                    <a:pt x="371" y="34"/>
                    <a:pt x="371" y="34"/>
                    <a:pt x="371" y="34"/>
                  </a:cubicBezTo>
                  <a:cubicBezTo>
                    <a:pt x="371" y="25"/>
                    <a:pt x="371" y="25"/>
                    <a:pt x="371" y="25"/>
                  </a:cubicBezTo>
                  <a:close/>
                  <a:moveTo>
                    <a:pt x="399" y="25"/>
                  </a:moveTo>
                  <a:cubicBezTo>
                    <a:pt x="418" y="25"/>
                    <a:pt x="418" y="25"/>
                    <a:pt x="418" y="25"/>
                  </a:cubicBezTo>
                  <a:cubicBezTo>
                    <a:pt x="418" y="34"/>
                    <a:pt x="418" y="34"/>
                    <a:pt x="418" y="34"/>
                  </a:cubicBezTo>
                  <a:cubicBezTo>
                    <a:pt x="399" y="34"/>
                    <a:pt x="399" y="34"/>
                    <a:pt x="399" y="34"/>
                  </a:cubicBezTo>
                  <a:cubicBezTo>
                    <a:pt x="399" y="25"/>
                    <a:pt x="399" y="25"/>
                    <a:pt x="399" y="25"/>
                  </a:cubicBezTo>
                  <a:close/>
                  <a:moveTo>
                    <a:pt x="428" y="25"/>
                  </a:moveTo>
                  <a:cubicBezTo>
                    <a:pt x="447" y="25"/>
                    <a:pt x="447" y="25"/>
                    <a:pt x="447" y="25"/>
                  </a:cubicBezTo>
                  <a:cubicBezTo>
                    <a:pt x="447" y="34"/>
                    <a:pt x="447" y="34"/>
                    <a:pt x="447" y="34"/>
                  </a:cubicBezTo>
                  <a:cubicBezTo>
                    <a:pt x="428" y="34"/>
                    <a:pt x="428" y="34"/>
                    <a:pt x="428" y="34"/>
                  </a:cubicBezTo>
                  <a:cubicBezTo>
                    <a:pt x="428" y="25"/>
                    <a:pt x="428" y="25"/>
                    <a:pt x="428" y="2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26" name="Freeform 28"/>
            <p:cNvSpPr>
              <a:spLocks noEditPoints="1"/>
            </p:cNvSpPr>
            <p:nvPr/>
          </p:nvSpPr>
          <p:spPr bwMode="auto">
            <a:xfrm>
              <a:off x="4956372" y="3845163"/>
              <a:ext cx="1074455" cy="77774"/>
            </a:xfrm>
            <a:custGeom>
              <a:avLst/>
              <a:gdLst>
                <a:gd name="T0" fmla="*/ 862 w 961"/>
                <a:gd name="T1" fmla="*/ 41 h 69"/>
                <a:gd name="T2" fmla="*/ 840 w 961"/>
                <a:gd name="T3" fmla="*/ 29 h 69"/>
                <a:gd name="T4" fmla="*/ 828 w 961"/>
                <a:gd name="T5" fmla="*/ 41 h 69"/>
                <a:gd name="T6" fmla="*/ 807 w 961"/>
                <a:gd name="T7" fmla="*/ 29 h 69"/>
                <a:gd name="T8" fmla="*/ 795 w 961"/>
                <a:gd name="T9" fmla="*/ 41 h 69"/>
                <a:gd name="T10" fmla="*/ 772 w 961"/>
                <a:gd name="T11" fmla="*/ 29 h 69"/>
                <a:gd name="T12" fmla="*/ 761 w 961"/>
                <a:gd name="T13" fmla="*/ 41 h 69"/>
                <a:gd name="T14" fmla="*/ 739 w 961"/>
                <a:gd name="T15" fmla="*/ 29 h 69"/>
                <a:gd name="T16" fmla="*/ 727 w 961"/>
                <a:gd name="T17" fmla="*/ 41 h 69"/>
                <a:gd name="T18" fmla="*/ 705 w 961"/>
                <a:gd name="T19" fmla="*/ 29 h 69"/>
                <a:gd name="T20" fmla="*/ 694 w 961"/>
                <a:gd name="T21" fmla="*/ 41 h 69"/>
                <a:gd name="T22" fmla="*/ 671 w 961"/>
                <a:gd name="T23" fmla="*/ 29 h 69"/>
                <a:gd name="T24" fmla="*/ 660 w 961"/>
                <a:gd name="T25" fmla="*/ 41 h 69"/>
                <a:gd name="T26" fmla="*/ 638 w 961"/>
                <a:gd name="T27" fmla="*/ 29 h 69"/>
                <a:gd name="T28" fmla="*/ 626 w 961"/>
                <a:gd name="T29" fmla="*/ 41 h 69"/>
                <a:gd name="T30" fmla="*/ 604 w 961"/>
                <a:gd name="T31" fmla="*/ 29 h 69"/>
                <a:gd name="T32" fmla="*/ 592 w 961"/>
                <a:gd name="T33" fmla="*/ 41 h 69"/>
                <a:gd name="T34" fmla="*/ 570 w 961"/>
                <a:gd name="T35" fmla="*/ 29 h 69"/>
                <a:gd name="T36" fmla="*/ 559 w 961"/>
                <a:gd name="T37" fmla="*/ 41 h 69"/>
                <a:gd name="T38" fmla="*/ 537 w 961"/>
                <a:gd name="T39" fmla="*/ 29 h 69"/>
                <a:gd name="T40" fmla="*/ 506 w 961"/>
                <a:gd name="T41" fmla="*/ 29 h 69"/>
                <a:gd name="T42" fmla="*/ 526 w 961"/>
                <a:gd name="T43" fmla="*/ 41 h 69"/>
                <a:gd name="T44" fmla="*/ 471 w 961"/>
                <a:gd name="T45" fmla="*/ 29 h 69"/>
                <a:gd name="T46" fmla="*/ 494 w 961"/>
                <a:gd name="T47" fmla="*/ 41 h 69"/>
                <a:gd name="T48" fmla="*/ 438 w 961"/>
                <a:gd name="T49" fmla="*/ 29 h 69"/>
                <a:gd name="T50" fmla="*/ 460 w 961"/>
                <a:gd name="T51" fmla="*/ 41 h 69"/>
                <a:gd name="T52" fmla="*/ 404 w 961"/>
                <a:gd name="T53" fmla="*/ 29 h 69"/>
                <a:gd name="T54" fmla="*/ 427 w 961"/>
                <a:gd name="T55" fmla="*/ 41 h 69"/>
                <a:gd name="T56" fmla="*/ 370 w 961"/>
                <a:gd name="T57" fmla="*/ 29 h 69"/>
                <a:gd name="T58" fmla="*/ 393 w 961"/>
                <a:gd name="T59" fmla="*/ 41 h 69"/>
                <a:gd name="T60" fmla="*/ 337 w 961"/>
                <a:gd name="T61" fmla="*/ 29 h 69"/>
                <a:gd name="T62" fmla="*/ 359 w 961"/>
                <a:gd name="T63" fmla="*/ 41 h 69"/>
                <a:gd name="T64" fmla="*/ 303 w 961"/>
                <a:gd name="T65" fmla="*/ 29 h 69"/>
                <a:gd name="T66" fmla="*/ 326 w 961"/>
                <a:gd name="T67" fmla="*/ 41 h 69"/>
                <a:gd name="T68" fmla="*/ 269 w 961"/>
                <a:gd name="T69" fmla="*/ 29 h 69"/>
                <a:gd name="T70" fmla="*/ 291 w 961"/>
                <a:gd name="T71" fmla="*/ 41 h 69"/>
                <a:gd name="T72" fmla="*/ 236 w 961"/>
                <a:gd name="T73" fmla="*/ 29 h 69"/>
                <a:gd name="T74" fmla="*/ 258 w 961"/>
                <a:gd name="T75" fmla="*/ 41 h 69"/>
                <a:gd name="T76" fmla="*/ 202 w 961"/>
                <a:gd name="T77" fmla="*/ 29 h 69"/>
                <a:gd name="T78" fmla="*/ 225 w 961"/>
                <a:gd name="T79" fmla="*/ 41 h 69"/>
                <a:gd name="T80" fmla="*/ 168 w 961"/>
                <a:gd name="T81" fmla="*/ 29 h 69"/>
                <a:gd name="T82" fmla="*/ 190 w 961"/>
                <a:gd name="T83" fmla="*/ 41 h 69"/>
                <a:gd name="T84" fmla="*/ 134 w 961"/>
                <a:gd name="T85" fmla="*/ 29 h 69"/>
                <a:gd name="T86" fmla="*/ 157 w 961"/>
                <a:gd name="T87" fmla="*/ 41 h 69"/>
                <a:gd name="T88" fmla="*/ 101 w 961"/>
                <a:gd name="T89" fmla="*/ 29 h 69"/>
                <a:gd name="T90" fmla="*/ 124 w 961"/>
                <a:gd name="T91" fmla="*/ 41 h 69"/>
                <a:gd name="T92" fmla="*/ 67 w 961"/>
                <a:gd name="T93" fmla="*/ 29 h 69"/>
                <a:gd name="T94" fmla="*/ 89 w 961"/>
                <a:gd name="T95" fmla="*/ 41 h 69"/>
                <a:gd name="T96" fmla="*/ 33 w 961"/>
                <a:gd name="T97" fmla="*/ 29 h 69"/>
                <a:gd name="T98" fmla="*/ 56 w 961"/>
                <a:gd name="T99" fmla="*/ 41 h 69"/>
                <a:gd name="T100" fmla="*/ 0 w 961"/>
                <a:gd name="T101" fmla="*/ 29 h 69"/>
                <a:gd name="T102" fmla="*/ 23 w 961"/>
                <a:gd name="T103" fmla="*/ 41 h 69"/>
                <a:gd name="T104" fmla="*/ 892 w 961"/>
                <a:gd name="T105" fmla="*/ 29 h 69"/>
                <a:gd name="T106" fmla="*/ 892 w 961"/>
                <a:gd name="T107" fmla="*/ 41 h 69"/>
                <a:gd name="T108" fmla="*/ 961 w 961"/>
                <a:gd name="T109" fmla="*/ 3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1" h="69">
                  <a:moveTo>
                    <a:pt x="840" y="29"/>
                  </a:moveTo>
                  <a:lnTo>
                    <a:pt x="862" y="29"/>
                  </a:lnTo>
                  <a:lnTo>
                    <a:pt x="862" y="41"/>
                  </a:lnTo>
                  <a:lnTo>
                    <a:pt x="840" y="41"/>
                  </a:lnTo>
                  <a:lnTo>
                    <a:pt x="840" y="29"/>
                  </a:lnTo>
                  <a:lnTo>
                    <a:pt x="840" y="29"/>
                  </a:lnTo>
                  <a:close/>
                  <a:moveTo>
                    <a:pt x="807" y="29"/>
                  </a:moveTo>
                  <a:lnTo>
                    <a:pt x="828" y="29"/>
                  </a:lnTo>
                  <a:lnTo>
                    <a:pt x="828" y="41"/>
                  </a:lnTo>
                  <a:lnTo>
                    <a:pt x="807" y="41"/>
                  </a:lnTo>
                  <a:lnTo>
                    <a:pt x="807" y="29"/>
                  </a:lnTo>
                  <a:lnTo>
                    <a:pt x="807" y="29"/>
                  </a:lnTo>
                  <a:close/>
                  <a:moveTo>
                    <a:pt x="772" y="29"/>
                  </a:moveTo>
                  <a:lnTo>
                    <a:pt x="795" y="29"/>
                  </a:lnTo>
                  <a:lnTo>
                    <a:pt x="795" y="41"/>
                  </a:lnTo>
                  <a:lnTo>
                    <a:pt x="772" y="41"/>
                  </a:lnTo>
                  <a:lnTo>
                    <a:pt x="772" y="29"/>
                  </a:lnTo>
                  <a:lnTo>
                    <a:pt x="772" y="29"/>
                  </a:lnTo>
                  <a:close/>
                  <a:moveTo>
                    <a:pt x="739" y="29"/>
                  </a:moveTo>
                  <a:lnTo>
                    <a:pt x="761" y="29"/>
                  </a:lnTo>
                  <a:lnTo>
                    <a:pt x="761" y="41"/>
                  </a:lnTo>
                  <a:lnTo>
                    <a:pt x="739" y="41"/>
                  </a:lnTo>
                  <a:lnTo>
                    <a:pt x="739" y="29"/>
                  </a:lnTo>
                  <a:lnTo>
                    <a:pt x="739" y="29"/>
                  </a:lnTo>
                  <a:close/>
                  <a:moveTo>
                    <a:pt x="705" y="29"/>
                  </a:moveTo>
                  <a:lnTo>
                    <a:pt x="727" y="29"/>
                  </a:lnTo>
                  <a:lnTo>
                    <a:pt x="727" y="41"/>
                  </a:lnTo>
                  <a:lnTo>
                    <a:pt x="705" y="41"/>
                  </a:lnTo>
                  <a:lnTo>
                    <a:pt x="705" y="29"/>
                  </a:lnTo>
                  <a:lnTo>
                    <a:pt x="705" y="29"/>
                  </a:lnTo>
                  <a:close/>
                  <a:moveTo>
                    <a:pt x="671" y="29"/>
                  </a:moveTo>
                  <a:lnTo>
                    <a:pt x="694" y="29"/>
                  </a:lnTo>
                  <a:lnTo>
                    <a:pt x="694" y="41"/>
                  </a:lnTo>
                  <a:lnTo>
                    <a:pt x="671" y="41"/>
                  </a:lnTo>
                  <a:lnTo>
                    <a:pt x="671" y="29"/>
                  </a:lnTo>
                  <a:lnTo>
                    <a:pt x="671" y="29"/>
                  </a:lnTo>
                  <a:close/>
                  <a:moveTo>
                    <a:pt x="638" y="29"/>
                  </a:moveTo>
                  <a:lnTo>
                    <a:pt x="660" y="29"/>
                  </a:lnTo>
                  <a:lnTo>
                    <a:pt x="660" y="41"/>
                  </a:lnTo>
                  <a:lnTo>
                    <a:pt x="638" y="41"/>
                  </a:lnTo>
                  <a:lnTo>
                    <a:pt x="638" y="29"/>
                  </a:lnTo>
                  <a:lnTo>
                    <a:pt x="638" y="29"/>
                  </a:lnTo>
                  <a:close/>
                  <a:moveTo>
                    <a:pt x="604" y="29"/>
                  </a:moveTo>
                  <a:lnTo>
                    <a:pt x="626" y="29"/>
                  </a:lnTo>
                  <a:lnTo>
                    <a:pt x="626" y="41"/>
                  </a:lnTo>
                  <a:lnTo>
                    <a:pt x="604" y="41"/>
                  </a:lnTo>
                  <a:lnTo>
                    <a:pt x="604" y="29"/>
                  </a:lnTo>
                  <a:lnTo>
                    <a:pt x="604" y="29"/>
                  </a:lnTo>
                  <a:close/>
                  <a:moveTo>
                    <a:pt x="570" y="29"/>
                  </a:moveTo>
                  <a:lnTo>
                    <a:pt x="592" y="29"/>
                  </a:lnTo>
                  <a:lnTo>
                    <a:pt x="592" y="41"/>
                  </a:lnTo>
                  <a:lnTo>
                    <a:pt x="570" y="41"/>
                  </a:lnTo>
                  <a:lnTo>
                    <a:pt x="570" y="29"/>
                  </a:lnTo>
                  <a:lnTo>
                    <a:pt x="570" y="29"/>
                  </a:lnTo>
                  <a:close/>
                  <a:moveTo>
                    <a:pt x="537" y="29"/>
                  </a:moveTo>
                  <a:lnTo>
                    <a:pt x="559" y="29"/>
                  </a:lnTo>
                  <a:lnTo>
                    <a:pt x="559" y="41"/>
                  </a:lnTo>
                  <a:lnTo>
                    <a:pt x="537" y="41"/>
                  </a:lnTo>
                  <a:lnTo>
                    <a:pt x="537" y="29"/>
                  </a:lnTo>
                  <a:lnTo>
                    <a:pt x="537" y="29"/>
                  </a:lnTo>
                  <a:close/>
                  <a:moveTo>
                    <a:pt x="526" y="41"/>
                  </a:moveTo>
                  <a:lnTo>
                    <a:pt x="506" y="41"/>
                  </a:lnTo>
                  <a:lnTo>
                    <a:pt x="506" y="29"/>
                  </a:lnTo>
                  <a:lnTo>
                    <a:pt x="526" y="29"/>
                  </a:lnTo>
                  <a:lnTo>
                    <a:pt x="526" y="41"/>
                  </a:lnTo>
                  <a:lnTo>
                    <a:pt x="526" y="41"/>
                  </a:lnTo>
                  <a:close/>
                  <a:moveTo>
                    <a:pt x="494" y="41"/>
                  </a:moveTo>
                  <a:lnTo>
                    <a:pt x="494" y="29"/>
                  </a:lnTo>
                  <a:lnTo>
                    <a:pt x="471" y="29"/>
                  </a:lnTo>
                  <a:lnTo>
                    <a:pt x="471" y="41"/>
                  </a:lnTo>
                  <a:lnTo>
                    <a:pt x="494" y="41"/>
                  </a:lnTo>
                  <a:lnTo>
                    <a:pt x="494" y="41"/>
                  </a:lnTo>
                  <a:close/>
                  <a:moveTo>
                    <a:pt x="460" y="41"/>
                  </a:moveTo>
                  <a:lnTo>
                    <a:pt x="460" y="29"/>
                  </a:lnTo>
                  <a:lnTo>
                    <a:pt x="438" y="29"/>
                  </a:lnTo>
                  <a:lnTo>
                    <a:pt x="438" y="41"/>
                  </a:lnTo>
                  <a:lnTo>
                    <a:pt x="460" y="41"/>
                  </a:lnTo>
                  <a:lnTo>
                    <a:pt x="460" y="41"/>
                  </a:lnTo>
                  <a:close/>
                  <a:moveTo>
                    <a:pt x="427" y="41"/>
                  </a:moveTo>
                  <a:lnTo>
                    <a:pt x="427" y="29"/>
                  </a:lnTo>
                  <a:lnTo>
                    <a:pt x="404" y="29"/>
                  </a:lnTo>
                  <a:lnTo>
                    <a:pt x="404" y="41"/>
                  </a:lnTo>
                  <a:lnTo>
                    <a:pt x="427" y="41"/>
                  </a:lnTo>
                  <a:lnTo>
                    <a:pt x="427" y="41"/>
                  </a:lnTo>
                  <a:close/>
                  <a:moveTo>
                    <a:pt x="393" y="41"/>
                  </a:moveTo>
                  <a:lnTo>
                    <a:pt x="393" y="29"/>
                  </a:lnTo>
                  <a:lnTo>
                    <a:pt x="370" y="29"/>
                  </a:lnTo>
                  <a:lnTo>
                    <a:pt x="370" y="41"/>
                  </a:lnTo>
                  <a:lnTo>
                    <a:pt x="393" y="41"/>
                  </a:lnTo>
                  <a:lnTo>
                    <a:pt x="393" y="41"/>
                  </a:lnTo>
                  <a:close/>
                  <a:moveTo>
                    <a:pt x="359" y="41"/>
                  </a:moveTo>
                  <a:lnTo>
                    <a:pt x="359" y="29"/>
                  </a:lnTo>
                  <a:lnTo>
                    <a:pt x="337" y="29"/>
                  </a:lnTo>
                  <a:lnTo>
                    <a:pt x="337" y="41"/>
                  </a:lnTo>
                  <a:lnTo>
                    <a:pt x="359" y="41"/>
                  </a:lnTo>
                  <a:lnTo>
                    <a:pt x="359" y="41"/>
                  </a:lnTo>
                  <a:close/>
                  <a:moveTo>
                    <a:pt x="326" y="41"/>
                  </a:moveTo>
                  <a:lnTo>
                    <a:pt x="326" y="29"/>
                  </a:lnTo>
                  <a:lnTo>
                    <a:pt x="303" y="29"/>
                  </a:lnTo>
                  <a:lnTo>
                    <a:pt x="303" y="41"/>
                  </a:lnTo>
                  <a:lnTo>
                    <a:pt x="326" y="41"/>
                  </a:lnTo>
                  <a:lnTo>
                    <a:pt x="326" y="41"/>
                  </a:lnTo>
                  <a:close/>
                  <a:moveTo>
                    <a:pt x="291" y="41"/>
                  </a:moveTo>
                  <a:lnTo>
                    <a:pt x="291" y="29"/>
                  </a:lnTo>
                  <a:lnTo>
                    <a:pt x="269" y="29"/>
                  </a:lnTo>
                  <a:lnTo>
                    <a:pt x="269" y="41"/>
                  </a:lnTo>
                  <a:lnTo>
                    <a:pt x="291" y="41"/>
                  </a:lnTo>
                  <a:lnTo>
                    <a:pt x="291" y="41"/>
                  </a:lnTo>
                  <a:close/>
                  <a:moveTo>
                    <a:pt x="258" y="41"/>
                  </a:moveTo>
                  <a:lnTo>
                    <a:pt x="258" y="29"/>
                  </a:lnTo>
                  <a:lnTo>
                    <a:pt x="236" y="29"/>
                  </a:lnTo>
                  <a:lnTo>
                    <a:pt x="236" y="41"/>
                  </a:lnTo>
                  <a:lnTo>
                    <a:pt x="258" y="41"/>
                  </a:lnTo>
                  <a:lnTo>
                    <a:pt x="258" y="41"/>
                  </a:lnTo>
                  <a:close/>
                  <a:moveTo>
                    <a:pt x="225" y="41"/>
                  </a:moveTo>
                  <a:lnTo>
                    <a:pt x="225" y="29"/>
                  </a:lnTo>
                  <a:lnTo>
                    <a:pt x="202" y="29"/>
                  </a:lnTo>
                  <a:lnTo>
                    <a:pt x="202" y="41"/>
                  </a:lnTo>
                  <a:lnTo>
                    <a:pt x="225" y="41"/>
                  </a:lnTo>
                  <a:lnTo>
                    <a:pt x="225" y="41"/>
                  </a:lnTo>
                  <a:close/>
                  <a:moveTo>
                    <a:pt x="190" y="41"/>
                  </a:moveTo>
                  <a:lnTo>
                    <a:pt x="190" y="29"/>
                  </a:lnTo>
                  <a:lnTo>
                    <a:pt x="168" y="29"/>
                  </a:lnTo>
                  <a:lnTo>
                    <a:pt x="168" y="41"/>
                  </a:lnTo>
                  <a:lnTo>
                    <a:pt x="190" y="41"/>
                  </a:lnTo>
                  <a:lnTo>
                    <a:pt x="190" y="41"/>
                  </a:lnTo>
                  <a:close/>
                  <a:moveTo>
                    <a:pt x="157" y="41"/>
                  </a:moveTo>
                  <a:lnTo>
                    <a:pt x="157" y="29"/>
                  </a:lnTo>
                  <a:lnTo>
                    <a:pt x="134" y="29"/>
                  </a:lnTo>
                  <a:lnTo>
                    <a:pt x="134" y="41"/>
                  </a:lnTo>
                  <a:lnTo>
                    <a:pt x="157" y="41"/>
                  </a:lnTo>
                  <a:lnTo>
                    <a:pt x="157" y="41"/>
                  </a:lnTo>
                  <a:close/>
                  <a:moveTo>
                    <a:pt x="124" y="41"/>
                  </a:moveTo>
                  <a:lnTo>
                    <a:pt x="124" y="29"/>
                  </a:lnTo>
                  <a:lnTo>
                    <a:pt x="101" y="29"/>
                  </a:lnTo>
                  <a:lnTo>
                    <a:pt x="101" y="41"/>
                  </a:lnTo>
                  <a:lnTo>
                    <a:pt x="124" y="41"/>
                  </a:lnTo>
                  <a:lnTo>
                    <a:pt x="124" y="41"/>
                  </a:lnTo>
                  <a:close/>
                  <a:moveTo>
                    <a:pt x="89" y="41"/>
                  </a:moveTo>
                  <a:lnTo>
                    <a:pt x="89" y="29"/>
                  </a:lnTo>
                  <a:lnTo>
                    <a:pt x="67" y="29"/>
                  </a:lnTo>
                  <a:lnTo>
                    <a:pt x="67" y="41"/>
                  </a:lnTo>
                  <a:lnTo>
                    <a:pt x="89" y="41"/>
                  </a:lnTo>
                  <a:lnTo>
                    <a:pt x="89" y="41"/>
                  </a:lnTo>
                  <a:close/>
                  <a:moveTo>
                    <a:pt x="56" y="41"/>
                  </a:moveTo>
                  <a:lnTo>
                    <a:pt x="56" y="29"/>
                  </a:lnTo>
                  <a:lnTo>
                    <a:pt x="33" y="29"/>
                  </a:lnTo>
                  <a:lnTo>
                    <a:pt x="33" y="41"/>
                  </a:lnTo>
                  <a:lnTo>
                    <a:pt x="56" y="41"/>
                  </a:lnTo>
                  <a:lnTo>
                    <a:pt x="56" y="41"/>
                  </a:lnTo>
                  <a:close/>
                  <a:moveTo>
                    <a:pt x="23" y="41"/>
                  </a:moveTo>
                  <a:lnTo>
                    <a:pt x="23" y="29"/>
                  </a:lnTo>
                  <a:lnTo>
                    <a:pt x="0" y="29"/>
                  </a:lnTo>
                  <a:lnTo>
                    <a:pt x="0" y="41"/>
                  </a:lnTo>
                  <a:lnTo>
                    <a:pt x="23" y="41"/>
                  </a:lnTo>
                  <a:lnTo>
                    <a:pt x="23" y="41"/>
                  </a:lnTo>
                  <a:close/>
                  <a:moveTo>
                    <a:pt x="961" y="35"/>
                  </a:moveTo>
                  <a:lnTo>
                    <a:pt x="892" y="0"/>
                  </a:lnTo>
                  <a:lnTo>
                    <a:pt x="892" y="29"/>
                  </a:lnTo>
                  <a:lnTo>
                    <a:pt x="873" y="29"/>
                  </a:lnTo>
                  <a:lnTo>
                    <a:pt x="873" y="41"/>
                  </a:lnTo>
                  <a:lnTo>
                    <a:pt x="892" y="41"/>
                  </a:lnTo>
                  <a:lnTo>
                    <a:pt x="892" y="69"/>
                  </a:lnTo>
                  <a:lnTo>
                    <a:pt x="961" y="35"/>
                  </a:lnTo>
                  <a:lnTo>
                    <a:pt x="961" y="3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27" name="Freeform 29"/>
            <p:cNvSpPr>
              <a:spLocks noEditPoints="1"/>
            </p:cNvSpPr>
            <p:nvPr/>
          </p:nvSpPr>
          <p:spPr bwMode="auto">
            <a:xfrm>
              <a:off x="5034139" y="4953035"/>
              <a:ext cx="334874" cy="190465"/>
            </a:xfrm>
            <a:custGeom>
              <a:avLst/>
              <a:gdLst>
                <a:gd name="T0" fmla="*/ 145 w 252"/>
                <a:gd name="T1" fmla="*/ 24 h 143"/>
                <a:gd name="T2" fmla="*/ 164 w 252"/>
                <a:gd name="T3" fmla="*/ 24 h 143"/>
                <a:gd name="T4" fmla="*/ 164 w 252"/>
                <a:gd name="T5" fmla="*/ 34 h 143"/>
                <a:gd name="T6" fmla="*/ 145 w 252"/>
                <a:gd name="T7" fmla="*/ 34 h 143"/>
                <a:gd name="T8" fmla="*/ 145 w 252"/>
                <a:gd name="T9" fmla="*/ 24 h 143"/>
                <a:gd name="T10" fmla="*/ 252 w 252"/>
                <a:gd name="T11" fmla="*/ 29 h 143"/>
                <a:gd name="T12" fmla="*/ 194 w 252"/>
                <a:gd name="T13" fmla="*/ 0 h 143"/>
                <a:gd name="T14" fmla="*/ 194 w 252"/>
                <a:gd name="T15" fmla="*/ 24 h 143"/>
                <a:gd name="T16" fmla="*/ 178 w 252"/>
                <a:gd name="T17" fmla="*/ 24 h 143"/>
                <a:gd name="T18" fmla="*/ 178 w 252"/>
                <a:gd name="T19" fmla="*/ 34 h 143"/>
                <a:gd name="T20" fmla="*/ 194 w 252"/>
                <a:gd name="T21" fmla="*/ 34 h 143"/>
                <a:gd name="T22" fmla="*/ 194 w 252"/>
                <a:gd name="T23" fmla="*/ 58 h 143"/>
                <a:gd name="T24" fmla="*/ 252 w 252"/>
                <a:gd name="T25" fmla="*/ 29 h 143"/>
                <a:gd name="T26" fmla="*/ 10 w 252"/>
                <a:gd name="T27" fmla="*/ 143 h 143"/>
                <a:gd name="T28" fmla="*/ 10 w 252"/>
                <a:gd name="T29" fmla="*/ 134 h 143"/>
                <a:gd name="T30" fmla="*/ 0 w 252"/>
                <a:gd name="T31" fmla="*/ 134 h 143"/>
                <a:gd name="T32" fmla="*/ 0 w 252"/>
                <a:gd name="T33" fmla="*/ 143 h 143"/>
                <a:gd name="T34" fmla="*/ 10 w 252"/>
                <a:gd name="T35" fmla="*/ 143 h 143"/>
                <a:gd name="T36" fmla="*/ 0 w 252"/>
                <a:gd name="T37" fmla="*/ 125 h 143"/>
                <a:gd name="T38" fmla="*/ 10 w 252"/>
                <a:gd name="T39" fmla="*/ 125 h 143"/>
                <a:gd name="T40" fmla="*/ 11 w 252"/>
                <a:gd name="T41" fmla="*/ 106 h 143"/>
                <a:gd name="T42" fmla="*/ 2 w 252"/>
                <a:gd name="T43" fmla="*/ 105 h 143"/>
                <a:gd name="T44" fmla="*/ 0 w 252"/>
                <a:gd name="T45" fmla="*/ 125 h 143"/>
                <a:gd name="T46" fmla="*/ 3 w 252"/>
                <a:gd name="T47" fmla="*/ 95 h 143"/>
                <a:gd name="T48" fmla="*/ 9 w 252"/>
                <a:gd name="T49" fmla="*/ 77 h 143"/>
                <a:gd name="T50" fmla="*/ 18 w 252"/>
                <a:gd name="T51" fmla="*/ 80 h 143"/>
                <a:gd name="T52" fmla="*/ 12 w 252"/>
                <a:gd name="T53" fmla="*/ 97 h 143"/>
                <a:gd name="T54" fmla="*/ 3 w 252"/>
                <a:gd name="T55" fmla="*/ 95 h 143"/>
                <a:gd name="T56" fmla="*/ 13 w 252"/>
                <a:gd name="T57" fmla="*/ 68 h 143"/>
                <a:gd name="T58" fmla="*/ 25 w 252"/>
                <a:gd name="T59" fmla="*/ 51 h 143"/>
                <a:gd name="T60" fmla="*/ 32 w 252"/>
                <a:gd name="T61" fmla="*/ 58 h 143"/>
                <a:gd name="T62" fmla="*/ 21 w 252"/>
                <a:gd name="T63" fmla="*/ 72 h 143"/>
                <a:gd name="T64" fmla="*/ 13 w 252"/>
                <a:gd name="T65" fmla="*/ 68 h 143"/>
                <a:gd name="T66" fmla="*/ 33 w 252"/>
                <a:gd name="T67" fmla="*/ 45 h 143"/>
                <a:gd name="T68" fmla="*/ 50 w 252"/>
                <a:gd name="T69" fmla="*/ 34 h 143"/>
                <a:gd name="T70" fmla="*/ 54 w 252"/>
                <a:gd name="T71" fmla="*/ 43 h 143"/>
                <a:gd name="T72" fmla="*/ 38 w 252"/>
                <a:gd name="T73" fmla="*/ 52 h 143"/>
                <a:gd name="T74" fmla="*/ 33 w 252"/>
                <a:gd name="T75" fmla="*/ 45 h 143"/>
                <a:gd name="T76" fmla="*/ 59 w 252"/>
                <a:gd name="T77" fmla="*/ 31 h 143"/>
                <a:gd name="T78" fmla="*/ 78 w 252"/>
                <a:gd name="T79" fmla="*/ 26 h 143"/>
                <a:gd name="T80" fmla="*/ 79 w 252"/>
                <a:gd name="T81" fmla="*/ 35 h 143"/>
                <a:gd name="T82" fmla="*/ 62 w 252"/>
                <a:gd name="T83" fmla="*/ 40 h 143"/>
                <a:gd name="T84" fmla="*/ 59 w 252"/>
                <a:gd name="T85" fmla="*/ 31 h 143"/>
                <a:gd name="T86" fmla="*/ 88 w 252"/>
                <a:gd name="T87" fmla="*/ 25 h 143"/>
                <a:gd name="T88" fmla="*/ 107 w 252"/>
                <a:gd name="T89" fmla="*/ 24 h 143"/>
                <a:gd name="T90" fmla="*/ 107 w 252"/>
                <a:gd name="T91" fmla="*/ 34 h 143"/>
                <a:gd name="T92" fmla="*/ 89 w 252"/>
                <a:gd name="T93" fmla="*/ 34 h 143"/>
                <a:gd name="T94" fmla="*/ 88 w 252"/>
                <a:gd name="T95" fmla="*/ 25 h 143"/>
                <a:gd name="T96" fmla="*/ 116 w 252"/>
                <a:gd name="T97" fmla="*/ 24 h 143"/>
                <a:gd name="T98" fmla="*/ 135 w 252"/>
                <a:gd name="T99" fmla="*/ 24 h 143"/>
                <a:gd name="T100" fmla="*/ 135 w 252"/>
                <a:gd name="T101" fmla="*/ 34 h 143"/>
                <a:gd name="T102" fmla="*/ 116 w 252"/>
                <a:gd name="T103" fmla="*/ 34 h 143"/>
                <a:gd name="T104" fmla="*/ 116 w 252"/>
                <a:gd name="T105"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2" h="143">
                  <a:moveTo>
                    <a:pt x="145" y="24"/>
                  </a:moveTo>
                  <a:cubicBezTo>
                    <a:pt x="164" y="24"/>
                    <a:pt x="164" y="24"/>
                    <a:pt x="164" y="24"/>
                  </a:cubicBezTo>
                  <a:cubicBezTo>
                    <a:pt x="164" y="34"/>
                    <a:pt x="164" y="34"/>
                    <a:pt x="164" y="34"/>
                  </a:cubicBezTo>
                  <a:cubicBezTo>
                    <a:pt x="145" y="34"/>
                    <a:pt x="145" y="34"/>
                    <a:pt x="145" y="34"/>
                  </a:cubicBezTo>
                  <a:cubicBezTo>
                    <a:pt x="145" y="24"/>
                    <a:pt x="145" y="24"/>
                    <a:pt x="145" y="24"/>
                  </a:cubicBezTo>
                  <a:close/>
                  <a:moveTo>
                    <a:pt x="252" y="29"/>
                  </a:moveTo>
                  <a:cubicBezTo>
                    <a:pt x="194" y="0"/>
                    <a:pt x="194" y="0"/>
                    <a:pt x="194" y="0"/>
                  </a:cubicBezTo>
                  <a:cubicBezTo>
                    <a:pt x="194" y="24"/>
                    <a:pt x="194" y="24"/>
                    <a:pt x="194" y="24"/>
                  </a:cubicBezTo>
                  <a:cubicBezTo>
                    <a:pt x="178" y="24"/>
                    <a:pt x="178" y="24"/>
                    <a:pt x="178" y="24"/>
                  </a:cubicBezTo>
                  <a:cubicBezTo>
                    <a:pt x="178" y="34"/>
                    <a:pt x="178" y="34"/>
                    <a:pt x="178" y="34"/>
                  </a:cubicBezTo>
                  <a:cubicBezTo>
                    <a:pt x="194" y="34"/>
                    <a:pt x="194" y="34"/>
                    <a:pt x="194" y="34"/>
                  </a:cubicBezTo>
                  <a:cubicBezTo>
                    <a:pt x="194" y="58"/>
                    <a:pt x="194" y="58"/>
                    <a:pt x="194" y="58"/>
                  </a:cubicBezTo>
                  <a:cubicBezTo>
                    <a:pt x="252" y="29"/>
                    <a:pt x="252" y="29"/>
                    <a:pt x="252" y="29"/>
                  </a:cubicBezTo>
                  <a:close/>
                  <a:moveTo>
                    <a:pt x="10" y="143"/>
                  </a:moveTo>
                  <a:cubicBezTo>
                    <a:pt x="10" y="134"/>
                    <a:pt x="10" y="134"/>
                    <a:pt x="10" y="134"/>
                  </a:cubicBezTo>
                  <a:cubicBezTo>
                    <a:pt x="0" y="134"/>
                    <a:pt x="0" y="134"/>
                    <a:pt x="0" y="134"/>
                  </a:cubicBezTo>
                  <a:cubicBezTo>
                    <a:pt x="0" y="143"/>
                    <a:pt x="0" y="143"/>
                    <a:pt x="0" y="143"/>
                  </a:cubicBezTo>
                  <a:cubicBezTo>
                    <a:pt x="10" y="143"/>
                    <a:pt x="10" y="143"/>
                    <a:pt x="10" y="143"/>
                  </a:cubicBezTo>
                  <a:close/>
                  <a:moveTo>
                    <a:pt x="0" y="125"/>
                  </a:moveTo>
                  <a:cubicBezTo>
                    <a:pt x="10" y="125"/>
                    <a:pt x="10" y="125"/>
                    <a:pt x="10" y="125"/>
                  </a:cubicBezTo>
                  <a:cubicBezTo>
                    <a:pt x="11" y="106"/>
                    <a:pt x="11" y="106"/>
                    <a:pt x="11" y="106"/>
                  </a:cubicBezTo>
                  <a:cubicBezTo>
                    <a:pt x="2" y="105"/>
                    <a:pt x="2" y="105"/>
                    <a:pt x="2" y="105"/>
                  </a:cubicBezTo>
                  <a:cubicBezTo>
                    <a:pt x="0" y="125"/>
                    <a:pt x="0" y="125"/>
                    <a:pt x="0" y="125"/>
                  </a:cubicBezTo>
                  <a:close/>
                  <a:moveTo>
                    <a:pt x="3" y="95"/>
                  </a:moveTo>
                  <a:cubicBezTo>
                    <a:pt x="9" y="77"/>
                    <a:pt x="9" y="77"/>
                    <a:pt x="9" y="77"/>
                  </a:cubicBezTo>
                  <a:cubicBezTo>
                    <a:pt x="18" y="80"/>
                    <a:pt x="18" y="80"/>
                    <a:pt x="18" y="80"/>
                  </a:cubicBezTo>
                  <a:cubicBezTo>
                    <a:pt x="15" y="85"/>
                    <a:pt x="14" y="92"/>
                    <a:pt x="12" y="97"/>
                  </a:cubicBezTo>
                  <a:cubicBezTo>
                    <a:pt x="3" y="95"/>
                    <a:pt x="3" y="95"/>
                    <a:pt x="3" y="95"/>
                  </a:cubicBezTo>
                  <a:close/>
                  <a:moveTo>
                    <a:pt x="13" y="68"/>
                  </a:moveTo>
                  <a:cubicBezTo>
                    <a:pt x="25" y="51"/>
                    <a:pt x="25" y="51"/>
                    <a:pt x="25" y="51"/>
                  </a:cubicBezTo>
                  <a:cubicBezTo>
                    <a:pt x="32" y="58"/>
                    <a:pt x="32" y="58"/>
                    <a:pt x="32" y="58"/>
                  </a:cubicBezTo>
                  <a:cubicBezTo>
                    <a:pt x="21" y="72"/>
                    <a:pt x="21" y="72"/>
                    <a:pt x="21" y="72"/>
                  </a:cubicBezTo>
                  <a:cubicBezTo>
                    <a:pt x="13" y="68"/>
                    <a:pt x="13" y="68"/>
                    <a:pt x="13" y="68"/>
                  </a:cubicBezTo>
                  <a:close/>
                  <a:moveTo>
                    <a:pt x="33" y="45"/>
                  </a:moveTo>
                  <a:cubicBezTo>
                    <a:pt x="50" y="34"/>
                    <a:pt x="50" y="34"/>
                    <a:pt x="50" y="34"/>
                  </a:cubicBezTo>
                  <a:cubicBezTo>
                    <a:pt x="54" y="43"/>
                    <a:pt x="54" y="43"/>
                    <a:pt x="54" y="43"/>
                  </a:cubicBezTo>
                  <a:cubicBezTo>
                    <a:pt x="38" y="52"/>
                    <a:pt x="38" y="52"/>
                    <a:pt x="38" y="52"/>
                  </a:cubicBezTo>
                  <a:cubicBezTo>
                    <a:pt x="33" y="45"/>
                    <a:pt x="33" y="45"/>
                    <a:pt x="33" y="45"/>
                  </a:cubicBezTo>
                  <a:close/>
                  <a:moveTo>
                    <a:pt x="59" y="31"/>
                  </a:moveTo>
                  <a:cubicBezTo>
                    <a:pt x="78" y="26"/>
                    <a:pt x="78" y="26"/>
                    <a:pt x="78" y="26"/>
                  </a:cubicBezTo>
                  <a:cubicBezTo>
                    <a:pt x="79" y="35"/>
                    <a:pt x="79" y="35"/>
                    <a:pt x="79" y="35"/>
                  </a:cubicBezTo>
                  <a:cubicBezTo>
                    <a:pt x="62" y="40"/>
                    <a:pt x="62" y="40"/>
                    <a:pt x="62" y="40"/>
                  </a:cubicBezTo>
                  <a:cubicBezTo>
                    <a:pt x="59" y="31"/>
                    <a:pt x="59" y="31"/>
                    <a:pt x="59" y="31"/>
                  </a:cubicBezTo>
                  <a:close/>
                  <a:moveTo>
                    <a:pt x="88" y="25"/>
                  </a:moveTo>
                  <a:cubicBezTo>
                    <a:pt x="107" y="24"/>
                    <a:pt x="107" y="24"/>
                    <a:pt x="107" y="24"/>
                  </a:cubicBezTo>
                  <a:cubicBezTo>
                    <a:pt x="107" y="34"/>
                    <a:pt x="107" y="34"/>
                    <a:pt x="107" y="34"/>
                  </a:cubicBezTo>
                  <a:cubicBezTo>
                    <a:pt x="89" y="34"/>
                    <a:pt x="89" y="34"/>
                    <a:pt x="89" y="34"/>
                  </a:cubicBezTo>
                  <a:cubicBezTo>
                    <a:pt x="88" y="25"/>
                    <a:pt x="88" y="25"/>
                    <a:pt x="88" y="25"/>
                  </a:cubicBezTo>
                  <a:close/>
                  <a:moveTo>
                    <a:pt x="116" y="24"/>
                  </a:moveTo>
                  <a:cubicBezTo>
                    <a:pt x="135" y="24"/>
                    <a:pt x="135" y="24"/>
                    <a:pt x="135" y="24"/>
                  </a:cubicBezTo>
                  <a:cubicBezTo>
                    <a:pt x="135" y="34"/>
                    <a:pt x="135" y="34"/>
                    <a:pt x="135" y="34"/>
                  </a:cubicBezTo>
                  <a:cubicBezTo>
                    <a:pt x="116" y="34"/>
                    <a:pt x="116" y="34"/>
                    <a:pt x="116" y="34"/>
                  </a:cubicBezTo>
                  <a:cubicBezTo>
                    <a:pt x="116" y="24"/>
                    <a:pt x="116" y="24"/>
                    <a:pt x="116"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28" name="Freeform 30"/>
            <p:cNvSpPr>
              <a:spLocks noEditPoints="1"/>
            </p:cNvSpPr>
            <p:nvPr/>
          </p:nvSpPr>
          <p:spPr bwMode="auto">
            <a:xfrm>
              <a:off x="5808635" y="2840461"/>
              <a:ext cx="334874" cy="504732"/>
            </a:xfrm>
            <a:custGeom>
              <a:avLst/>
              <a:gdLst>
                <a:gd name="T0" fmla="*/ 163 w 251"/>
                <a:gd name="T1" fmla="*/ 24 h 379"/>
                <a:gd name="T2" fmla="*/ 145 w 251"/>
                <a:gd name="T3" fmla="*/ 34 h 379"/>
                <a:gd name="T4" fmla="*/ 251 w 251"/>
                <a:gd name="T5" fmla="*/ 29 h 379"/>
                <a:gd name="T6" fmla="*/ 194 w 251"/>
                <a:gd name="T7" fmla="*/ 24 h 379"/>
                <a:gd name="T8" fmla="*/ 178 w 251"/>
                <a:gd name="T9" fmla="*/ 34 h 379"/>
                <a:gd name="T10" fmla="*/ 194 w 251"/>
                <a:gd name="T11" fmla="*/ 58 h 379"/>
                <a:gd name="T12" fmla="*/ 0 w 251"/>
                <a:gd name="T13" fmla="*/ 379 h 379"/>
                <a:gd name="T14" fmla="*/ 9 w 251"/>
                <a:gd name="T15" fmla="*/ 361 h 379"/>
                <a:gd name="T16" fmla="*/ 0 w 251"/>
                <a:gd name="T17" fmla="*/ 379 h 379"/>
                <a:gd name="T18" fmla="*/ 9 w 251"/>
                <a:gd name="T19" fmla="*/ 351 h 379"/>
                <a:gd name="T20" fmla="*/ 0 w 251"/>
                <a:gd name="T21" fmla="*/ 332 h 379"/>
                <a:gd name="T22" fmla="*/ 0 w 251"/>
                <a:gd name="T23" fmla="*/ 323 h 379"/>
                <a:gd name="T24" fmla="*/ 9 w 251"/>
                <a:gd name="T25" fmla="*/ 304 h 379"/>
                <a:gd name="T26" fmla="*/ 0 w 251"/>
                <a:gd name="T27" fmla="*/ 323 h 379"/>
                <a:gd name="T28" fmla="*/ 9 w 251"/>
                <a:gd name="T29" fmla="*/ 294 h 379"/>
                <a:gd name="T30" fmla="*/ 0 w 251"/>
                <a:gd name="T31" fmla="*/ 276 h 379"/>
                <a:gd name="T32" fmla="*/ 0 w 251"/>
                <a:gd name="T33" fmla="*/ 266 h 379"/>
                <a:gd name="T34" fmla="*/ 9 w 251"/>
                <a:gd name="T35" fmla="*/ 247 h 379"/>
                <a:gd name="T36" fmla="*/ 0 w 251"/>
                <a:gd name="T37" fmla="*/ 266 h 379"/>
                <a:gd name="T38" fmla="*/ 9 w 251"/>
                <a:gd name="T39" fmla="*/ 238 h 379"/>
                <a:gd name="T40" fmla="*/ 0 w 251"/>
                <a:gd name="T41" fmla="*/ 219 h 379"/>
                <a:gd name="T42" fmla="*/ 0 w 251"/>
                <a:gd name="T43" fmla="*/ 209 h 379"/>
                <a:gd name="T44" fmla="*/ 9 w 251"/>
                <a:gd name="T45" fmla="*/ 191 h 379"/>
                <a:gd name="T46" fmla="*/ 0 w 251"/>
                <a:gd name="T47" fmla="*/ 209 h 379"/>
                <a:gd name="T48" fmla="*/ 9 w 251"/>
                <a:gd name="T49" fmla="*/ 181 h 379"/>
                <a:gd name="T50" fmla="*/ 0 w 251"/>
                <a:gd name="T51" fmla="*/ 162 h 379"/>
                <a:gd name="T52" fmla="*/ 0 w 251"/>
                <a:gd name="T53" fmla="*/ 153 h 379"/>
                <a:gd name="T54" fmla="*/ 9 w 251"/>
                <a:gd name="T55" fmla="*/ 134 h 379"/>
                <a:gd name="T56" fmla="*/ 0 w 251"/>
                <a:gd name="T57" fmla="*/ 153 h 379"/>
                <a:gd name="T58" fmla="*/ 9 w 251"/>
                <a:gd name="T59" fmla="*/ 124 h 379"/>
                <a:gd name="T60" fmla="*/ 1 w 251"/>
                <a:gd name="T61" fmla="*/ 105 h 379"/>
                <a:gd name="T62" fmla="*/ 3 w 251"/>
                <a:gd name="T63" fmla="*/ 95 h 379"/>
                <a:gd name="T64" fmla="*/ 17 w 251"/>
                <a:gd name="T65" fmla="*/ 80 h 379"/>
                <a:gd name="T66" fmla="*/ 3 w 251"/>
                <a:gd name="T67" fmla="*/ 95 h 379"/>
                <a:gd name="T68" fmla="*/ 25 w 251"/>
                <a:gd name="T69" fmla="*/ 51 h 379"/>
                <a:gd name="T70" fmla="*/ 21 w 251"/>
                <a:gd name="T71" fmla="*/ 72 h 379"/>
                <a:gd name="T72" fmla="*/ 32 w 251"/>
                <a:gd name="T73" fmla="*/ 44 h 379"/>
                <a:gd name="T74" fmla="*/ 53 w 251"/>
                <a:gd name="T75" fmla="*/ 43 h 379"/>
                <a:gd name="T76" fmla="*/ 32 w 251"/>
                <a:gd name="T77" fmla="*/ 44 h 379"/>
                <a:gd name="T78" fmla="*/ 78 w 251"/>
                <a:gd name="T79" fmla="*/ 26 h 379"/>
                <a:gd name="T80" fmla="*/ 62 w 251"/>
                <a:gd name="T81" fmla="*/ 39 h 379"/>
                <a:gd name="T82" fmla="*/ 87 w 251"/>
                <a:gd name="T83" fmla="*/ 25 h 379"/>
                <a:gd name="T84" fmla="*/ 107 w 251"/>
                <a:gd name="T85" fmla="*/ 34 h 379"/>
                <a:gd name="T86" fmla="*/ 87 w 251"/>
                <a:gd name="T87" fmla="*/ 25 h 379"/>
                <a:gd name="T88" fmla="*/ 135 w 251"/>
                <a:gd name="T89" fmla="*/ 24 h 379"/>
                <a:gd name="T90" fmla="*/ 116 w 251"/>
                <a:gd name="T91" fmla="*/ 34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1" h="379">
                  <a:moveTo>
                    <a:pt x="145" y="24"/>
                  </a:moveTo>
                  <a:cubicBezTo>
                    <a:pt x="163" y="24"/>
                    <a:pt x="163" y="24"/>
                    <a:pt x="163" y="24"/>
                  </a:cubicBezTo>
                  <a:cubicBezTo>
                    <a:pt x="163" y="34"/>
                    <a:pt x="163" y="34"/>
                    <a:pt x="163" y="34"/>
                  </a:cubicBezTo>
                  <a:cubicBezTo>
                    <a:pt x="145" y="34"/>
                    <a:pt x="145" y="34"/>
                    <a:pt x="145" y="34"/>
                  </a:cubicBezTo>
                  <a:cubicBezTo>
                    <a:pt x="145" y="24"/>
                    <a:pt x="145" y="24"/>
                    <a:pt x="145" y="24"/>
                  </a:cubicBezTo>
                  <a:close/>
                  <a:moveTo>
                    <a:pt x="251" y="29"/>
                  </a:moveTo>
                  <a:cubicBezTo>
                    <a:pt x="194" y="0"/>
                    <a:pt x="194" y="0"/>
                    <a:pt x="194" y="0"/>
                  </a:cubicBezTo>
                  <a:cubicBezTo>
                    <a:pt x="194" y="24"/>
                    <a:pt x="194" y="24"/>
                    <a:pt x="194" y="24"/>
                  </a:cubicBezTo>
                  <a:cubicBezTo>
                    <a:pt x="178" y="24"/>
                    <a:pt x="178" y="24"/>
                    <a:pt x="178" y="24"/>
                  </a:cubicBezTo>
                  <a:cubicBezTo>
                    <a:pt x="178" y="34"/>
                    <a:pt x="178" y="34"/>
                    <a:pt x="178" y="34"/>
                  </a:cubicBezTo>
                  <a:cubicBezTo>
                    <a:pt x="194" y="34"/>
                    <a:pt x="194" y="34"/>
                    <a:pt x="194" y="34"/>
                  </a:cubicBezTo>
                  <a:cubicBezTo>
                    <a:pt x="194" y="58"/>
                    <a:pt x="194" y="58"/>
                    <a:pt x="194" y="58"/>
                  </a:cubicBezTo>
                  <a:cubicBezTo>
                    <a:pt x="251" y="29"/>
                    <a:pt x="251" y="29"/>
                    <a:pt x="251" y="29"/>
                  </a:cubicBezTo>
                  <a:close/>
                  <a:moveTo>
                    <a:pt x="0" y="379"/>
                  </a:moveTo>
                  <a:cubicBezTo>
                    <a:pt x="9" y="379"/>
                    <a:pt x="9" y="379"/>
                    <a:pt x="9" y="379"/>
                  </a:cubicBezTo>
                  <a:cubicBezTo>
                    <a:pt x="9" y="361"/>
                    <a:pt x="9" y="361"/>
                    <a:pt x="9" y="361"/>
                  </a:cubicBezTo>
                  <a:cubicBezTo>
                    <a:pt x="0" y="361"/>
                    <a:pt x="0" y="361"/>
                    <a:pt x="0" y="361"/>
                  </a:cubicBezTo>
                  <a:cubicBezTo>
                    <a:pt x="0" y="379"/>
                    <a:pt x="0" y="379"/>
                    <a:pt x="0" y="379"/>
                  </a:cubicBezTo>
                  <a:close/>
                  <a:moveTo>
                    <a:pt x="0" y="351"/>
                  </a:moveTo>
                  <a:cubicBezTo>
                    <a:pt x="9" y="351"/>
                    <a:pt x="9" y="351"/>
                    <a:pt x="9" y="351"/>
                  </a:cubicBezTo>
                  <a:cubicBezTo>
                    <a:pt x="9" y="332"/>
                    <a:pt x="9" y="332"/>
                    <a:pt x="9" y="332"/>
                  </a:cubicBezTo>
                  <a:cubicBezTo>
                    <a:pt x="0" y="332"/>
                    <a:pt x="0" y="332"/>
                    <a:pt x="0" y="332"/>
                  </a:cubicBezTo>
                  <a:cubicBezTo>
                    <a:pt x="0" y="351"/>
                    <a:pt x="0" y="351"/>
                    <a:pt x="0" y="351"/>
                  </a:cubicBezTo>
                  <a:close/>
                  <a:moveTo>
                    <a:pt x="0" y="323"/>
                  </a:moveTo>
                  <a:cubicBezTo>
                    <a:pt x="9" y="323"/>
                    <a:pt x="9" y="323"/>
                    <a:pt x="9" y="323"/>
                  </a:cubicBezTo>
                  <a:cubicBezTo>
                    <a:pt x="9" y="304"/>
                    <a:pt x="9" y="304"/>
                    <a:pt x="9" y="304"/>
                  </a:cubicBezTo>
                  <a:cubicBezTo>
                    <a:pt x="0" y="304"/>
                    <a:pt x="0" y="304"/>
                    <a:pt x="0" y="304"/>
                  </a:cubicBezTo>
                  <a:cubicBezTo>
                    <a:pt x="0" y="323"/>
                    <a:pt x="0" y="323"/>
                    <a:pt x="0" y="323"/>
                  </a:cubicBezTo>
                  <a:close/>
                  <a:moveTo>
                    <a:pt x="0" y="294"/>
                  </a:moveTo>
                  <a:cubicBezTo>
                    <a:pt x="9" y="294"/>
                    <a:pt x="9" y="294"/>
                    <a:pt x="9" y="294"/>
                  </a:cubicBezTo>
                  <a:cubicBezTo>
                    <a:pt x="9" y="276"/>
                    <a:pt x="9" y="276"/>
                    <a:pt x="9" y="276"/>
                  </a:cubicBezTo>
                  <a:cubicBezTo>
                    <a:pt x="0" y="276"/>
                    <a:pt x="0" y="276"/>
                    <a:pt x="0" y="276"/>
                  </a:cubicBezTo>
                  <a:cubicBezTo>
                    <a:pt x="0" y="294"/>
                    <a:pt x="0" y="294"/>
                    <a:pt x="0" y="294"/>
                  </a:cubicBezTo>
                  <a:close/>
                  <a:moveTo>
                    <a:pt x="0" y="266"/>
                  </a:moveTo>
                  <a:cubicBezTo>
                    <a:pt x="9" y="266"/>
                    <a:pt x="9" y="266"/>
                    <a:pt x="9" y="266"/>
                  </a:cubicBezTo>
                  <a:cubicBezTo>
                    <a:pt x="9" y="247"/>
                    <a:pt x="9" y="247"/>
                    <a:pt x="9" y="247"/>
                  </a:cubicBezTo>
                  <a:cubicBezTo>
                    <a:pt x="0" y="247"/>
                    <a:pt x="0" y="247"/>
                    <a:pt x="0" y="247"/>
                  </a:cubicBezTo>
                  <a:cubicBezTo>
                    <a:pt x="0" y="266"/>
                    <a:pt x="0" y="266"/>
                    <a:pt x="0" y="266"/>
                  </a:cubicBezTo>
                  <a:close/>
                  <a:moveTo>
                    <a:pt x="0" y="238"/>
                  </a:moveTo>
                  <a:cubicBezTo>
                    <a:pt x="9" y="238"/>
                    <a:pt x="9" y="238"/>
                    <a:pt x="9" y="238"/>
                  </a:cubicBezTo>
                  <a:cubicBezTo>
                    <a:pt x="9" y="219"/>
                    <a:pt x="9" y="219"/>
                    <a:pt x="9" y="219"/>
                  </a:cubicBezTo>
                  <a:cubicBezTo>
                    <a:pt x="0" y="219"/>
                    <a:pt x="0" y="219"/>
                    <a:pt x="0" y="219"/>
                  </a:cubicBezTo>
                  <a:cubicBezTo>
                    <a:pt x="0" y="238"/>
                    <a:pt x="0" y="238"/>
                    <a:pt x="0" y="238"/>
                  </a:cubicBezTo>
                  <a:close/>
                  <a:moveTo>
                    <a:pt x="0" y="209"/>
                  </a:moveTo>
                  <a:cubicBezTo>
                    <a:pt x="9" y="209"/>
                    <a:pt x="9" y="209"/>
                    <a:pt x="9" y="209"/>
                  </a:cubicBezTo>
                  <a:cubicBezTo>
                    <a:pt x="9" y="191"/>
                    <a:pt x="9" y="191"/>
                    <a:pt x="9" y="191"/>
                  </a:cubicBezTo>
                  <a:cubicBezTo>
                    <a:pt x="0" y="191"/>
                    <a:pt x="0" y="191"/>
                    <a:pt x="0" y="191"/>
                  </a:cubicBezTo>
                  <a:cubicBezTo>
                    <a:pt x="0" y="209"/>
                    <a:pt x="0" y="209"/>
                    <a:pt x="0" y="209"/>
                  </a:cubicBezTo>
                  <a:close/>
                  <a:moveTo>
                    <a:pt x="0" y="181"/>
                  </a:moveTo>
                  <a:cubicBezTo>
                    <a:pt x="9" y="181"/>
                    <a:pt x="9" y="181"/>
                    <a:pt x="9" y="181"/>
                  </a:cubicBezTo>
                  <a:cubicBezTo>
                    <a:pt x="9" y="162"/>
                    <a:pt x="9" y="162"/>
                    <a:pt x="9" y="162"/>
                  </a:cubicBezTo>
                  <a:cubicBezTo>
                    <a:pt x="0" y="162"/>
                    <a:pt x="0" y="162"/>
                    <a:pt x="0" y="162"/>
                  </a:cubicBezTo>
                  <a:cubicBezTo>
                    <a:pt x="0" y="181"/>
                    <a:pt x="0" y="181"/>
                    <a:pt x="0" y="181"/>
                  </a:cubicBezTo>
                  <a:close/>
                  <a:moveTo>
                    <a:pt x="0" y="153"/>
                  </a:moveTo>
                  <a:cubicBezTo>
                    <a:pt x="9" y="153"/>
                    <a:pt x="9" y="153"/>
                    <a:pt x="9" y="153"/>
                  </a:cubicBezTo>
                  <a:cubicBezTo>
                    <a:pt x="9" y="134"/>
                    <a:pt x="9" y="134"/>
                    <a:pt x="9" y="134"/>
                  </a:cubicBezTo>
                  <a:cubicBezTo>
                    <a:pt x="0" y="134"/>
                    <a:pt x="0" y="134"/>
                    <a:pt x="0" y="134"/>
                  </a:cubicBezTo>
                  <a:cubicBezTo>
                    <a:pt x="0" y="153"/>
                    <a:pt x="0" y="153"/>
                    <a:pt x="0" y="153"/>
                  </a:cubicBezTo>
                  <a:close/>
                  <a:moveTo>
                    <a:pt x="0" y="124"/>
                  </a:moveTo>
                  <a:cubicBezTo>
                    <a:pt x="9" y="124"/>
                    <a:pt x="9" y="124"/>
                    <a:pt x="9" y="124"/>
                  </a:cubicBezTo>
                  <a:cubicBezTo>
                    <a:pt x="11" y="106"/>
                    <a:pt x="11" y="106"/>
                    <a:pt x="11" y="106"/>
                  </a:cubicBezTo>
                  <a:cubicBezTo>
                    <a:pt x="1" y="105"/>
                    <a:pt x="1" y="105"/>
                    <a:pt x="1" y="105"/>
                  </a:cubicBezTo>
                  <a:cubicBezTo>
                    <a:pt x="0" y="124"/>
                    <a:pt x="0" y="124"/>
                    <a:pt x="0" y="124"/>
                  </a:cubicBezTo>
                  <a:close/>
                  <a:moveTo>
                    <a:pt x="3" y="95"/>
                  </a:moveTo>
                  <a:cubicBezTo>
                    <a:pt x="9" y="76"/>
                    <a:pt x="9" y="76"/>
                    <a:pt x="9" y="76"/>
                  </a:cubicBezTo>
                  <a:cubicBezTo>
                    <a:pt x="17" y="80"/>
                    <a:pt x="17" y="80"/>
                    <a:pt x="17" y="80"/>
                  </a:cubicBezTo>
                  <a:cubicBezTo>
                    <a:pt x="15" y="85"/>
                    <a:pt x="13" y="92"/>
                    <a:pt x="12" y="97"/>
                  </a:cubicBezTo>
                  <a:cubicBezTo>
                    <a:pt x="3" y="95"/>
                    <a:pt x="3" y="95"/>
                    <a:pt x="3" y="95"/>
                  </a:cubicBezTo>
                  <a:close/>
                  <a:moveTo>
                    <a:pt x="13" y="67"/>
                  </a:moveTo>
                  <a:cubicBezTo>
                    <a:pt x="25" y="51"/>
                    <a:pt x="25" y="51"/>
                    <a:pt x="25" y="51"/>
                  </a:cubicBezTo>
                  <a:cubicBezTo>
                    <a:pt x="32" y="58"/>
                    <a:pt x="32" y="58"/>
                    <a:pt x="32" y="58"/>
                  </a:cubicBezTo>
                  <a:cubicBezTo>
                    <a:pt x="21" y="72"/>
                    <a:pt x="21" y="72"/>
                    <a:pt x="21" y="72"/>
                  </a:cubicBezTo>
                  <a:cubicBezTo>
                    <a:pt x="13" y="67"/>
                    <a:pt x="13" y="67"/>
                    <a:pt x="13" y="67"/>
                  </a:cubicBezTo>
                  <a:close/>
                  <a:moveTo>
                    <a:pt x="32" y="44"/>
                  </a:moveTo>
                  <a:cubicBezTo>
                    <a:pt x="49" y="34"/>
                    <a:pt x="49" y="34"/>
                    <a:pt x="49" y="34"/>
                  </a:cubicBezTo>
                  <a:cubicBezTo>
                    <a:pt x="53" y="43"/>
                    <a:pt x="53" y="43"/>
                    <a:pt x="53" y="43"/>
                  </a:cubicBezTo>
                  <a:cubicBezTo>
                    <a:pt x="38" y="52"/>
                    <a:pt x="38" y="52"/>
                    <a:pt x="38" y="52"/>
                  </a:cubicBezTo>
                  <a:cubicBezTo>
                    <a:pt x="32" y="44"/>
                    <a:pt x="32" y="44"/>
                    <a:pt x="32" y="44"/>
                  </a:cubicBezTo>
                  <a:close/>
                  <a:moveTo>
                    <a:pt x="59" y="30"/>
                  </a:moveTo>
                  <a:cubicBezTo>
                    <a:pt x="78" y="26"/>
                    <a:pt x="78" y="26"/>
                    <a:pt x="78" y="26"/>
                  </a:cubicBezTo>
                  <a:cubicBezTo>
                    <a:pt x="79" y="35"/>
                    <a:pt x="79" y="35"/>
                    <a:pt x="79" y="35"/>
                  </a:cubicBezTo>
                  <a:cubicBezTo>
                    <a:pt x="62" y="39"/>
                    <a:pt x="62" y="39"/>
                    <a:pt x="62" y="39"/>
                  </a:cubicBezTo>
                  <a:cubicBezTo>
                    <a:pt x="59" y="30"/>
                    <a:pt x="59" y="30"/>
                    <a:pt x="59" y="30"/>
                  </a:cubicBezTo>
                  <a:close/>
                  <a:moveTo>
                    <a:pt x="87" y="25"/>
                  </a:moveTo>
                  <a:cubicBezTo>
                    <a:pt x="107" y="24"/>
                    <a:pt x="107" y="24"/>
                    <a:pt x="107" y="24"/>
                  </a:cubicBezTo>
                  <a:cubicBezTo>
                    <a:pt x="107" y="34"/>
                    <a:pt x="107" y="34"/>
                    <a:pt x="107" y="34"/>
                  </a:cubicBezTo>
                  <a:cubicBezTo>
                    <a:pt x="88" y="34"/>
                    <a:pt x="88" y="34"/>
                    <a:pt x="88" y="34"/>
                  </a:cubicBezTo>
                  <a:cubicBezTo>
                    <a:pt x="87" y="25"/>
                    <a:pt x="87" y="25"/>
                    <a:pt x="87" y="25"/>
                  </a:cubicBezTo>
                  <a:close/>
                  <a:moveTo>
                    <a:pt x="116" y="24"/>
                  </a:moveTo>
                  <a:cubicBezTo>
                    <a:pt x="135" y="24"/>
                    <a:pt x="135" y="24"/>
                    <a:pt x="135" y="24"/>
                  </a:cubicBezTo>
                  <a:cubicBezTo>
                    <a:pt x="135" y="34"/>
                    <a:pt x="135" y="34"/>
                    <a:pt x="135" y="34"/>
                  </a:cubicBezTo>
                  <a:cubicBezTo>
                    <a:pt x="116" y="34"/>
                    <a:pt x="116" y="34"/>
                    <a:pt x="116" y="34"/>
                  </a:cubicBezTo>
                  <a:cubicBezTo>
                    <a:pt x="116" y="24"/>
                    <a:pt x="116" y="24"/>
                    <a:pt x="116"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29" name="Freeform 31"/>
            <p:cNvSpPr>
              <a:spLocks noEditPoints="1"/>
            </p:cNvSpPr>
            <p:nvPr/>
          </p:nvSpPr>
          <p:spPr bwMode="auto">
            <a:xfrm>
              <a:off x="3643855" y="4411797"/>
              <a:ext cx="504692" cy="334901"/>
            </a:xfrm>
            <a:custGeom>
              <a:avLst/>
              <a:gdLst>
                <a:gd name="T0" fmla="*/ 24 w 380"/>
                <a:gd name="T1" fmla="*/ 88 h 252"/>
                <a:gd name="T2" fmla="*/ 34 w 380"/>
                <a:gd name="T3" fmla="*/ 107 h 252"/>
                <a:gd name="T4" fmla="*/ 29 w 380"/>
                <a:gd name="T5" fmla="*/ 0 h 252"/>
                <a:gd name="T6" fmla="*/ 24 w 380"/>
                <a:gd name="T7" fmla="*/ 58 h 252"/>
                <a:gd name="T8" fmla="*/ 34 w 380"/>
                <a:gd name="T9" fmla="*/ 74 h 252"/>
                <a:gd name="T10" fmla="*/ 58 w 380"/>
                <a:gd name="T11" fmla="*/ 58 h 252"/>
                <a:gd name="T12" fmla="*/ 380 w 380"/>
                <a:gd name="T13" fmla="*/ 252 h 252"/>
                <a:gd name="T14" fmla="*/ 361 w 380"/>
                <a:gd name="T15" fmla="*/ 242 h 252"/>
                <a:gd name="T16" fmla="*/ 380 w 380"/>
                <a:gd name="T17" fmla="*/ 252 h 252"/>
                <a:gd name="T18" fmla="*/ 351 w 380"/>
                <a:gd name="T19" fmla="*/ 242 h 252"/>
                <a:gd name="T20" fmla="*/ 332 w 380"/>
                <a:gd name="T21" fmla="*/ 252 h 252"/>
                <a:gd name="T22" fmla="*/ 323 w 380"/>
                <a:gd name="T23" fmla="*/ 252 h 252"/>
                <a:gd name="T24" fmla="*/ 304 w 380"/>
                <a:gd name="T25" fmla="*/ 242 h 252"/>
                <a:gd name="T26" fmla="*/ 323 w 380"/>
                <a:gd name="T27" fmla="*/ 252 h 252"/>
                <a:gd name="T28" fmla="*/ 295 w 380"/>
                <a:gd name="T29" fmla="*/ 242 h 252"/>
                <a:gd name="T30" fmla="*/ 276 w 380"/>
                <a:gd name="T31" fmla="*/ 252 h 252"/>
                <a:gd name="T32" fmla="*/ 266 w 380"/>
                <a:gd name="T33" fmla="*/ 252 h 252"/>
                <a:gd name="T34" fmla="*/ 247 w 380"/>
                <a:gd name="T35" fmla="*/ 242 h 252"/>
                <a:gd name="T36" fmla="*/ 266 w 380"/>
                <a:gd name="T37" fmla="*/ 252 h 252"/>
                <a:gd name="T38" fmla="*/ 238 w 380"/>
                <a:gd name="T39" fmla="*/ 242 h 252"/>
                <a:gd name="T40" fmla="*/ 219 w 380"/>
                <a:gd name="T41" fmla="*/ 252 h 252"/>
                <a:gd name="T42" fmla="*/ 210 w 380"/>
                <a:gd name="T43" fmla="*/ 252 h 252"/>
                <a:gd name="T44" fmla="*/ 191 w 380"/>
                <a:gd name="T45" fmla="*/ 242 h 252"/>
                <a:gd name="T46" fmla="*/ 210 w 380"/>
                <a:gd name="T47" fmla="*/ 252 h 252"/>
                <a:gd name="T48" fmla="*/ 181 w 380"/>
                <a:gd name="T49" fmla="*/ 242 h 252"/>
                <a:gd name="T50" fmla="*/ 162 w 380"/>
                <a:gd name="T51" fmla="*/ 252 h 252"/>
                <a:gd name="T52" fmla="*/ 153 w 380"/>
                <a:gd name="T53" fmla="*/ 252 h 252"/>
                <a:gd name="T54" fmla="*/ 134 w 380"/>
                <a:gd name="T55" fmla="*/ 242 h 252"/>
                <a:gd name="T56" fmla="*/ 153 w 380"/>
                <a:gd name="T57" fmla="*/ 252 h 252"/>
                <a:gd name="T58" fmla="*/ 125 w 380"/>
                <a:gd name="T59" fmla="*/ 242 h 252"/>
                <a:gd name="T60" fmla="*/ 105 w 380"/>
                <a:gd name="T61" fmla="*/ 251 h 252"/>
                <a:gd name="T62" fmla="*/ 96 w 380"/>
                <a:gd name="T63" fmla="*/ 249 h 252"/>
                <a:gd name="T64" fmla="*/ 80 w 380"/>
                <a:gd name="T65" fmla="*/ 234 h 252"/>
                <a:gd name="T66" fmla="*/ 96 w 380"/>
                <a:gd name="T67" fmla="*/ 249 h 252"/>
                <a:gd name="T68" fmla="*/ 51 w 380"/>
                <a:gd name="T69" fmla="*/ 227 h 252"/>
                <a:gd name="T70" fmla="*/ 72 w 380"/>
                <a:gd name="T71" fmla="*/ 231 h 252"/>
                <a:gd name="T72" fmla="*/ 45 w 380"/>
                <a:gd name="T73" fmla="*/ 220 h 252"/>
                <a:gd name="T74" fmla="*/ 43 w 380"/>
                <a:gd name="T75" fmla="*/ 199 h 252"/>
                <a:gd name="T76" fmla="*/ 45 w 380"/>
                <a:gd name="T77" fmla="*/ 220 h 252"/>
                <a:gd name="T78" fmla="*/ 26 w 380"/>
                <a:gd name="T79" fmla="*/ 174 h 252"/>
                <a:gd name="T80" fmla="*/ 40 w 380"/>
                <a:gd name="T81" fmla="*/ 190 h 252"/>
                <a:gd name="T82" fmla="*/ 25 w 380"/>
                <a:gd name="T83" fmla="*/ 164 h 252"/>
                <a:gd name="T84" fmla="*/ 34 w 380"/>
                <a:gd name="T85" fmla="*/ 145 h 252"/>
                <a:gd name="T86" fmla="*/ 25 w 380"/>
                <a:gd name="T87" fmla="*/ 164 h 252"/>
                <a:gd name="T88" fmla="*/ 24 w 380"/>
                <a:gd name="T89" fmla="*/ 117 h 252"/>
                <a:gd name="T90" fmla="*/ 34 w 380"/>
                <a:gd name="T91" fmla="*/ 13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0" h="252">
                  <a:moveTo>
                    <a:pt x="24" y="107"/>
                  </a:moveTo>
                  <a:cubicBezTo>
                    <a:pt x="24" y="88"/>
                    <a:pt x="24" y="88"/>
                    <a:pt x="24" y="88"/>
                  </a:cubicBezTo>
                  <a:cubicBezTo>
                    <a:pt x="34" y="88"/>
                    <a:pt x="34" y="88"/>
                    <a:pt x="34" y="88"/>
                  </a:cubicBezTo>
                  <a:cubicBezTo>
                    <a:pt x="34" y="107"/>
                    <a:pt x="34" y="107"/>
                    <a:pt x="34" y="107"/>
                  </a:cubicBezTo>
                  <a:cubicBezTo>
                    <a:pt x="24" y="107"/>
                    <a:pt x="24" y="107"/>
                    <a:pt x="24" y="107"/>
                  </a:cubicBezTo>
                  <a:close/>
                  <a:moveTo>
                    <a:pt x="29" y="0"/>
                  </a:moveTo>
                  <a:cubicBezTo>
                    <a:pt x="0" y="58"/>
                    <a:pt x="0" y="58"/>
                    <a:pt x="0" y="58"/>
                  </a:cubicBezTo>
                  <a:cubicBezTo>
                    <a:pt x="24" y="58"/>
                    <a:pt x="24" y="58"/>
                    <a:pt x="24" y="58"/>
                  </a:cubicBezTo>
                  <a:cubicBezTo>
                    <a:pt x="24" y="74"/>
                    <a:pt x="24" y="74"/>
                    <a:pt x="24" y="74"/>
                  </a:cubicBezTo>
                  <a:cubicBezTo>
                    <a:pt x="34" y="74"/>
                    <a:pt x="34" y="74"/>
                    <a:pt x="34" y="74"/>
                  </a:cubicBezTo>
                  <a:cubicBezTo>
                    <a:pt x="34" y="58"/>
                    <a:pt x="34" y="58"/>
                    <a:pt x="34" y="58"/>
                  </a:cubicBezTo>
                  <a:cubicBezTo>
                    <a:pt x="58" y="58"/>
                    <a:pt x="58" y="58"/>
                    <a:pt x="58" y="58"/>
                  </a:cubicBezTo>
                  <a:cubicBezTo>
                    <a:pt x="29" y="0"/>
                    <a:pt x="29" y="0"/>
                    <a:pt x="29" y="0"/>
                  </a:cubicBezTo>
                  <a:close/>
                  <a:moveTo>
                    <a:pt x="380" y="252"/>
                  </a:moveTo>
                  <a:cubicBezTo>
                    <a:pt x="380" y="242"/>
                    <a:pt x="380" y="242"/>
                    <a:pt x="380" y="242"/>
                  </a:cubicBezTo>
                  <a:cubicBezTo>
                    <a:pt x="361" y="242"/>
                    <a:pt x="361" y="242"/>
                    <a:pt x="361" y="242"/>
                  </a:cubicBezTo>
                  <a:cubicBezTo>
                    <a:pt x="361" y="252"/>
                    <a:pt x="361" y="252"/>
                    <a:pt x="361" y="252"/>
                  </a:cubicBezTo>
                  <a:cubicBezTo>
                    <a:pt x="380" y="252"/>
                    <a:pt x="380" y="252"/>
                    <a:pt x="380" y="252"/>
                  </a:cubicBezTo>
                  <a:close/>
                  <a:moveTo>
                    <a:pt x="351" y="252"/>
                  </a:moveTo>
                  <a:cubicBezTo>
                    <a:pt x="351" y="242"/>
                    <a:pt x="351" y="242"/>
                    <a:pt x="351" y="242"/>
                  </a:cubicBezTo>
                  <a:cubicBezTo>
                    <a:pt x="332" y="242"/>
                    <a:pt x="332" y="242"/>
                    <a:pt x="332" y="242"/>
                  </a:cubicBezTo>
                  <a:cubicBezTo>
                    <a:pt x="332" y="252"/>
                    <a:pt x="332" y="252"/>
                    <a:pt x="332" y="252"/>
                  </a:cubicBezTo>
                  <a:cubicBezTo>
                    <a:pt x="351" y="252"/>
                    <a:pt x="351" y="252"/>
                    <a:pt x="351" y="252"/>
                  </a:cubicBezTo>
                  <a:close/>
                  <a:moveTo>
                    <a:pt x="323" y="252"/>
                  </a:moveTo>
                  <a:cubicBezTo>
                    <a:pt x="323" y="242"/>
                    <a:pt x="323" y="242"/>
                    <a:pt x="323" y="242"/>
                  </a:cubicBezTo>
                  <a:cubicBezTo>
                    <a:pt x="304" y="242"/>
                    <a:pt x="304" y="242"/>
                    <a:pt x="304" y="242"/>
                  </a:cubicBezTo>
                  <a:cubicBezTo>
                    <a:pt x="304" y="252"/>
                    <a:pt x="304" y="252"/>
                    <a:pt x="304" y="252"/>
                  </a:cubicBezTo>
                  <a:cubicBezTo>
                    <a:pt x="323" y="252"/>
                    <a:pt x="323" y="252"/>
                    <a:pt x="323" y="252"/>
                  </a:cubicBezTo>
                  <a:close/>
                  <a:moveTo>
                    <a:pt x="295" y="252"/>
                  </a:moveTo>
                  <a:cubicBezTo>
                    <a:pt x="295" y="242"/>
                    <a:pt x="295" y="242"/>
                    <a:pt x="295" y="242"/>
                  </a:cubicBezTo>
                  <a:cubicBezTo>
                    <a:pt x="276" y="242"/>
                    <a:pt x="276" y="242"/>
                    <a:pt x="276" y="242"/>
                  </a:cubicBezTo>
                  <a:cubicBezTo>
                    <a:pt x="276" y="252"/>
                    <a:pt x="276" y="252"/>
                    <a:pt x="276" y="252"/>
                  </a:cubicBezTo>
                  <a:cubicBezTo>
                    <a:pt x="295" y="252"/>
                    <a:pt x="295" y="252"/>
                    <a:pt x="295" y="252"/>
                  </a:cubicBezTo>
                  <a:close/>
                  <a:moveTo>
                    <a:pt x="266" y="252"/>
                  </a:moveTo>
                  <a:cubicBezTo>
                    <a:pt x="266" y="242"/>
                    <a:pt x="266" y="242"/>
                    <a:pt x="266" y="242"/>
                  </a:cubicBezTo>
                  <a:cubicBezTo>
                    <a:pt x="247" y="242"/>
                    <a:pt x="247" y="242"/>
                    <a:pt x="247" y="242"/>
                  </a:cubicBezTo>
                  <a:cubicBezTo>
                    <a:pt x="247" y="252"/>
                    <a:pt x="247" y="252"/>
                    <a:pt x="247" y="252"/>
                  </a:cubicBezTo>
                  <a:cubicBezTo>
                    <a:pt x="266" y="252"/>
                    <a:pt x="266" y="252"/>
                    <a:pt x="266" y="252"/>
                  </a:cubicBezTo>
                  <a:close/>
                  <a:moveTo>
                    <a:pt x="238" y="252"/>
                  </a:moveTo>
                  <a:cubicBezTo>
                    <a:pt x="238" y="242"/>
                    <a:pt x="238" y="242"/>
                    <a:pt x="238" y="242"/>
                  </a:cubicBezTo>
                  <a:cubicBezTo>
                    <a:pt x="219" y="242"/>
                    <a:pt x="219" y="242"/>
                    <a:pt x="219" y="242"/>
                  </a:cubicBezTo>
                  <a:cubicBezTo>
                    <a:pt x="219" y="252"/>
                    <a:pt x="219" y="252"/>
                    <a:pt x="219" y="252"/>
                  </a:cubicBezTo>
                  <a:cubicBezTo>
                    <a:pt x="238" y="252"/>
                    <a:pt x="238" y="252"/>
                    <a:pt x="238" y="252"/>
                  </a:cubicBezTo>
                  <a:close/>
                  <a:moveTo>
                    <a:pt x="210" y="252"/>
                  </a:moveTo>
                  <a:cubicBezTo>
                    <a:pt x="210" y="242"/>
                    <a:pt x="210" y="242"/>
                    <a:pt x="210" y="242"/>
                  </a:cubicBezTo>
                  <a:cubicBezTo>
                    <a:pt x="191" y="242"/>
                    <a:pt x="191" y="242"/>
                    <a:pt x="191" y="242"/>
                  </a:cubicBezTo>
                  <a:cubicBezTo>
                    <a:pt x="191" y="252"/>
                    <a:pt x="191" y="252"/>
                    <a:pt x="191" y="252"/>
                  </a:cubicBezTo>
                  <a:cubicBezTo>
                    <a:pt x="210" y="252"/>
                    <a:pt x="210" y="252"/>
                    <a:pt x="210" y="252"/>
                  </a:cubicBezTo>
                  <a:close/>
                  <a:moveTo>
                    <a:pt x="181" y="252"/>
                  </a:moveTo>
                  <a:cubicBezTo>
                    <a:pt x="181" y="242"/>
                    <a:pt x="181" y="242"/>
                    <a:pt x="181" y="242"/>
                  </a:cubicBezTo>
                  <a:cubicBezTo>
                    <a:pt x="162" y="242"/>
                    <a:pt x="162" y="242"/>
                    <a:pt x="162" y="242"/>
                  </a:cubicBezTo>
                  <a:cubicBezTo>
                    <a:pt x="162" y="252"/>
                    <a:pt x="162" y="252"/>
                    <a:pt x="162" y="252"/>
                  </a:cubicBezTo>
                  <a:cubicBezTo>
                    <a:pt x="181" y="252"/>
                    <a:pt x="181" y="252"/>
                    <a:pt x="181" y="252"/>
                  </a:cubicBezTo>
                  <a:close/>
                  <a:moveTo>
                    <a:pt x="153" y="252"/>
                  </a:moveTo>
                  <a:cubicBezTo>
                    <a:pt x="153" y="242"/>
                    <a:pt x="153" y="242"/>
                    <a:pt x="153" y="242"/>
                  </a:cubicBezTo>
                  <a:cubicBezTo>
                    <a:pt x="134" y="242"/>
                    <a:pt x="134" y="242"/>
                    <a:pt x="134" y="242"/>
                  </a:cubicBezTo>
                  <a:cubicBezTo>
                    <a:pt x="134" y="252"/>
                    <a:pt x="134" y="252"/>
                    <a:pt x="134" y="252"/>
                  </a:cubicBezTo>
                  <a:cubicBezTo>
                    <a:pt x="153" y="252"/>
                    <a:pt x="153" y="252"/>
                    <a:pt x="153" y="252"/>
                  </a:cubicBezTo>
                  <a:close/>
                  <a:moveTo>
                    <a:pt x="125" y="252"/>
                  </a:moveTo>
                  <a:cubicBezTo>
                    <a:pt x="125" y="242"/>
                    <a:pt x="125" y="242"/>
                    <a:pt x="125" y="242"/>
                  </a:cubicBezTo>
                  <a:cubicBezTo>
                    <a:pt x="106" y="241"/>
                    <a:pt x="106" y="241"/>
                    <a:pt x="106" y="241"/>
                  </a:cubicBezTo>
                  <a:cubicBezTo>
                    <a:pt x="105" y="251"/>
                    <a:pt x="105" y="251"/>
                    <a:pt x="105" y="251"/>
                  </a:cubicBezTo>
                  <a:cubicBezTo>
                    <a:pt x="125" y="252"/>
                    <a:pt x="125" y="252"/>
                    <a:pt x="125" y="252"/>
                  </a:cubicBezTo>
                  <a:close/>
                  <a:moveTo>
                    <a:pt x="96" y="249"/>
                  </a:moveTo>
                  <a:cubicBezTo>
                    <a:pt x="77" y="243"/>
                    <a:pt x="77" y="243"/>
                    <a:pt x="77" y="243"/>
                  </a:cubicBezTo>
                  <a:cubicBezTo>
                    <a:pt x="80" y="234"/>
                    <a:pt x="80" y="234"/>
                    <a:pt x="80" y="234"/>
                  </a:cubicBezTo>
                  <a:cubicBezTo>
                    <a:pt x="86" y="237"/>
                    <a:pt x="92" y="238"/>
                    <a:pt x="97" y="240"/>
                  </a:cubicBezTo>
                  <a:cubicBezTo>
                    <a:pt x="96" y="249"/>
                    <a:pt x="96" y="249"/>
                    <a:pt x="96" y="249"/>
                  </a:cubicBezTo>
                  <a:close/>
                  <a:moveTo>
                    <a:pt x="68" y="239"/>
                  </a:moveTo>
                  <a:cubicBezTo>
                    <a:pt x="51" y="227"/>
                    <a:pt x="51" y="227"/>
                    <a:pt x="51" y="227"/>
                  </a:cubicBezTo>
                  <a:cubicBezTo>
                    <a:pt x="58" y="220"/>
                    <a:pt x="58" y="220"/>
                    <a:pt x="58" y="220"/>
                  </a:cubicBezTo>
                  <a:cubicBezTo>
                    <a:pt x="72" y="231"/>
                    <a:pt x="72" y="231"/>
                    <a:pt x="72" y="231"/>
                  </a:cubicBezTo>
                  <a:cubicBezTo>
                    <a:pt x="68" y="239"/>
                    <a:pt x="68" y="239"/>
                    <a:pt x="68" y="239"/>
                  </a:cubicBezTo>
                  <a:close/>
                  <a:moveTo>
                    <a:pt x="45" y="220"/>
                  </a:moveTo>
                  <a:cubicBezTo>
                    <a:pt x="34" y="202"/>
                    <a:pt x="34" y="202"/>
                    <a:pt x="34" y="202"/>
                  </a:cubicBezTo>
                  <a:cubicBezTo>
                    <a:pt x="43" y="199"/>
                    <a:pt x="43" y="199"/>
                    <a:pt x="43" y="199"/>
                  </a:cubicBezTo>
                  <a:cubicBezTo>
                    <a:pt x="52" y="214"/>
                    <a:pt x="52" y="214"/>
                    <a:pt x="52" y="214"/>
                  </a:cubicBezTo>
                  <a:cubicBezTo>
                    <a:pt x="45" y="220"/>
                    <a:pt x="45" y="220"/>
                    <a:pt x="45" y="220"/>
                  </a:cubicBezTo>
                  <a:close/>
                  <a:moveTo>
                    <a:pt x="31" y="193"/>
                  </a:moveTo>
                  <a:cubicBezTo>
                    <a:pt x="26" y="174"/>
                    <a:pt x="26" y="174"/>
                    <a:pt x="26" y="174"/>
                  </a:cubicBezTo>
                  <a:cubicBezTo>
                    <a:pt x="36" y="173"/>
                    <a:pt x="36" y="173"/>
                    <a:pt x="36" y="173"/>
                  </a:cubicBezTo>
                  <a:cubicBezTo>
                    <a:pt x="40" y="190"/>
                    <a:pt x="40" y="190"/>
                    <a:pt x="40" y="190"/>
                  </a:cubicBezTo>
                  <a:cubicBezTo>
                    <a:pt x="31" y="193"/>
                    <a:pt x="31" y="193"/>
                    <a:pt x="31" y="193"/>
                  </a:cubicBezTo>
                  <a:close/>
                  <a:moveTo>
                    <a:pt x="25" y="164"/>
                  </a:moveTo>
                  <a:cubicBezTo>
                    <a:pt x="24" y="145"/>
                    <a:pt x="24" y="145"/>
                    <a:pt x="24" y="145"/>
                  </a:cubicBezTo>
                  <a:cubicBezTo>
                    <a:pt x="34" y="145"/>
                    <a:pt x="34" y="145"/>
                    <a:pt x="34" y="145"/>
                  </a:cubicBezTo>
                  <a:cubicBezTo>
                    <a:pt x="34" y="164"/>
                    <a:pt x="34" y="164"/>
                    <a:pt x="34" y="164"/>
                  </a:cubicBezTo>
                  <a:cubicBezTo>
                    <a:pt x="25" y="164"/>
                    <a:pt x="25" y="164"/>
                    <a:pt x="25" y="164"/>
                  </a:cubicBezTo>
                  <a:close/>
                  <a:moveTo>
                    <a:pt x="24" y="136"/>
                  </a:moveTo>
                  <a:cubicBezTo>
                    <a:pt x="24" y="117"/>
                    <a:pt x="24" y="117"/>
                    <a:pt x="24" y="117"/>
                  </a:cubicBezTo>
                  <a:cubicBezTo>
                    <a:pt x="34" y="117"/>
                    <a:pt x="34" y="117"/>
                    <a:pt x="34" y="117"/>
                  </a:cubicBezTo>
                  <a:cubicBezTo>
                    <a:pt x="34" y="136"/>
                    <a:pt x="34" y="136"/>
                    <a:pt x="34" y="136"/>
                  </a:cubicBezTo>
                  <a:cubicBezTo>
                    <a:pt x="24" y="136"/>
                    <a:pt x="24" y="136"/>
                    <a:pt x="24" y="13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30" name="Freeform 32"/>
            <p:cNvSpPr>
              <a:spLocks noEditPoints="1"/>
            </p:cNvSpPr>
            <p:nvPr/>
          </p:nvSpPr>
          <p:spPr bwMode="auto">
            <a:xfrm>
              <a:off x="4953198" y="3667396"/>
              <a:ext cx="512628" cy="77774"/>
            </a:xfrm>
            <a:custGeom>
              <a:avLst/>
              <a:gdLst>
                <a:gd name="T0" fmla="*/ 359 w 458"/>
                <a:gd name="T1" fmla="*/ 30 h 69"/>
                <a:gd name="T2" fmla="*/ 336 w 458"/>
                <a:gd name="T3" fmla="*/ 40 h 69"/>
                <a:gd name="T4" fmla="*/ 336 w 458"/>
                <a:gd name="T5" fmla="*/ 30 h 69"/>
                <a:gd name="T6" fmla="*/ 389 w 458"/>
                <a:gd name="T7" fmla="*/ 0 h 69"/>
                <a:gd name="T8" fmla="*/ 370 w 458"/>
                <a:gd name="T9" fmla="*/ 30 h 69"/>
                <a:gd name="T10" fmla="*/ 389 w 458"/>
                <a:gd name="T11" fmla="*/ 40 h 69"/>
                <a:gd name="T12" fmla="*/ 458 w 458"/>
                <a:gd name="T13" fmla="*/ 34 h 69"/>
                <a:gd name="T14" fmla="*/ 0 w 458"/>
                <a:gd name="T15" fmla="*/ 30 h 69"/>
                <a:gd name="T16" fmla="*/ 22 w 458"/>
                <a:gd name="T17" fmla="*/ 40 h 69"/>
                <a:gd name="T18" fmla="*/ 0 w 458"/>
                <a:gd name="T19" fmla="*/ 30 h 69"/>
                <a:gd name="T20" fmla="*/ 33 w 458"/>
                <a:gd name="T21" fmla="*/ 30 h 69"/>
                <a:gd name="T22" fmla="*/ 56 w 458"/>
                <a:gd name="T23" fmla="*/ 40 h 69"/>
                <a:gd name="T24" fmla="*/ 33 w 458"/>
                <a:gd name="T25" fmla="*/ 30 h 69"/>
                <a:gd name="T26" fmla="*/ 66 w 458"/>
                <a:gd name="T27" fmla="*/ 30 h 69"/>
                <a:gd name="T28" fmla="*/ 89 w 458"/>
                <a:gd name="T29" fmla="*/ 40 h 69"/>
                <a:gd name="T30" fmla="*/ 66 w 458"/>
                <a:gd name="T31" fmla="*/ 30 h 69"/>
                <a:gd name="T32" fmla="*/ 101 w 458"/>
                <a:gd name="T33" fmla="*/ 30 h 69"/>
                <a:gd name="T34" fmla="*/ 123 w 458"/>
                <a:gd name="T35" fmla="*/ 40 h 69"/>
                <a:gd name="T36" fmla="*/ 101 w 458"/>
                <a:gd name="T37" fmla="*/ 30 h 69"/>
                <a:gd name="T38" fmla="*/ 134 w 458"/>
                <a:gd name="T39" fmla="*/ 30 h 69"/>
                <a:gd name="T40" fmla="*/ 157 w 458"/>
                <a:gd name="T41" fmla="*/ 40 h 69"/>
                <a:gd name="T42" fmla="*/ 134 w 458"/>
                <a:gd name="T43" fmla="*/ 30 h 69"/>
                <a:gd name="T44" fmla="*/ 167 w 458"/>
                <a:gd name="T45" fmla="*/ 30 h 69"/>
                <a:gd name="T46" fmla="*/ 190 w 458"/>
                <a:gd name="T47" fmla="*/ 40 h 69"/>
                <a:gd name="T48" fmla="*/ 167 w 458"/>
                <a:gd name="T49" fmla="*/ 30 h 69"/>
                <a:gd name="T50" fmla="*/ 202 w 458"/>
                <a:gd name="T51" fmla="*/ 30 h 69"/>
                <a:gd name="T52" fmla="*/ 224 w 458"/>
                <a:gd name="T53" fmla="*/ 40 h 69"/>
                <a:gd name="T54" fmla="*/ 202 w 458"/>
                <a:gd name="T55" fmla="*/ 30 h 69"/>
                <a:gd name="T56" fmla="*/ 235 w 458"/>
                <a:gd name="T57" fmla="*/ 30 h 69"/>
                <a:gd name="T58" fmla="*/ 258 w 458"/>
                <a:gd name="T59" fmla="*/ 40 h 69"/>
                <a:gd name="T60" fmla="*/ 235 w 458"/>
                <a:gd name="T61" fmla="*/ 30 h 69"/>
                <a:gd name="T62" fmla="*/ 268 w 458"/>
                <a:gd name="T63" fmla="*/ 30 h 69"/>
                <a:gd name="T64" fmla="*/ 291 w 458"/>
                <a:gd name="T65" fmla="*/ 40 h 69"/>
                <a:gd name="T66" fmla="*/ 268 w 458"/>
                <a:gd name="T67" fmla="*/ 30 h 69"/>
                <a:gd name="T68" fmla="*/ 303 w 458"/>
                <a:gd name="T69" fmla="*/ 30 h 69"/>
                <a:gd name="T70" fmla="*/ 326 w 458"/>
                <a:gd name="T71" fmla="*/ 40 h 69"/>
                <a:gd name="T72" fmla="*/ 303 w 458"/>
                <a:gd name="T73"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8" h="69">
                  <a:moveTo>
                    <a:pt x="336" y="30"/>
                  </a:moveTo>
                  <a:lnTo>
                    <a:pt x="359" y="30"/>
                  </a:lnTo>
                  <a:lnTo>
                    <a:pt x="359" y="40"/>
                  </a:lnTo>
                  <a:lnTo>
                    <a:pt x="336" y="40"/>
                  </a:lnTo>
                  <a:lnTo>
                    <a:pt x="336" y="30"/>
                  </a:lnTo>
                  <a:lnTo>
                    <a:pt x="336" y="30"/>
                  </a:lnTo>
                  <a:close/>
                  <a:moveTo>
                    <a:pt x="458" y="34"/>
                  </a:moveTo>
                  <a:lnTo>
                    <a:pt x="389" y="0"/>
                  </a:lnTo>
                  <a:lnTo>
                    <a:pt x="389" y="30"/>
                  </a:lnTo>
                  <a:lnTo>
                    <a:pt x="370" y="30"/>
                  </a:lnTo>
                  <a:lnTo>
                    <a:pt x="370" y="40"/>
                  </a:lnTo>
                  <a:lnTo>
                    <a:pt x="389" y="40"/>
                  </a:lnTo>
                  <a:lnTo>
                    <a:pt x="389" y="69"/>
                  </a:lnTo>
                  <a:lnTo>
                    <a:pt x="458" y="34"/>
                  </a:lnTo>
                  <a:lnTo>
                    <a:pt x="458" y="34"/>
                  </a:lnTo>
                  <a:close/>
                  <a:moveTo>
                    <a:pt x="0" y="30"/>
                  </a:moveTo>
                  <a:lnTo>
                    <a:pt x="22" y="30"/>
                  </a:lnTo>
                  <a:lnTo>
                    <a:pt x="22" y="40"/>
                  </a:lnTo>
                  <a:lnTo>
                    <a:pt x="0" y="40"/>
                  </a:lnTo>
                  <a:lnTo>
                    <a:pt x="0" y="30"/>
                  </a:lnTo>
                  <a:lnTo>
                    <a:pt x="0" y="30"/>
                  </a:lnTo>
                  <a:close/>
                  <a:moveTo>
                    <a:pt x="33" y="30"/>
                  </a:moveTo>
                  <a:lnTo>
                    <a:pt x="56" y="30"/>
                  </a:lnTo>
                  <a:lnTo>
                    <a:pt x="56" y="40"/>
                  </a:lnTo>
                  <a:lnTo>
                    <a:pt x="33" y="40"/>
                  </a:lnTo>
                  <a:lnTo>
                    <a:pt x="33" y="30"/>
                  </a:lnTo>
                  <a:lnTo>
                    <a:pt x="33" y="30"/>
                  </a:lnTo>
                  <a:close/>
                  <a:moveTo>
                    <a:pt x="66" y="30"/>
                  </a:moveTo>
                  <a:lnTo>
                    <a:pt x="89" y="30"/>
                  </a:lnTo>
                  <a:lnTo>
                    <a:pt x="89" y="40"/>
                  </a:lnTo>
                  <a:lnTo>
                    <a:pt x="66" y="40"/>
                  </a:lnTo>
                  <a:lnTo>
                    <a:pt x="66" y="30"/>
                  </a:lnTo>
                  <a:lnTo>
                    <a:pt x="66" y="30"/>
                  </a:lnTo>
                  <a:close/>
                  <a:moveTo>
                    <a:pt x="101" y="30"/>
                  </a:moveTo>
                  <a:lnTo>
                    <a:pt x="123" y="30"/>
                  </a:lnTo>
                  <a:lnTo>
                    <a:pt x="123" y="40"/>
                  </a:lnTo>
                  <a:lnTo>
                    <a:pt x="101" y="40"/>
                  </a:lnTo>
                  <a:lnTo>
                    <a:pt x="101" y="30"/>
                  </a:lnTo>
                  <a:lnTo>
                    <a:pt x="101" y="30"/>
                  </a:lnTo>
                  <a:close/>
                  <a:moveTo>
                    <a:pt x="134" y="30"/>
                  </a:moveTo>
                  <a:lnTo>
                    <a:pt x="157" y="30"/>
                  </a:lnTo>
                  <a:lnTo>
                    <a:pt x="157" y="40"/>
                  </a:lnTo>
                  <a:lnTo>
                    <a:pt x="134" y="40"/>
                  </a:lnTo>
                  <a:lnTo>
                    <a:pt x="134" y="30"/>
                  </a:lnTo>
                  <a:lnTo>
                    <a:pt x="134" y="30"/>
                  </a:lnTo>
                  <a:close/>
                  <a:moveTo>
                    <a:pt x="167" y="30"/>
                  </a:moveTo>
                  <a:lnTo>
                    <a:pt x="190" y="30"/>
                  </a:lnTo>
                  <a:lnTo>
                    <a:pt x="190" y="40"/>
                  </a:lnTo>
                  <a:lnTo>
                    <a:pt x="167" y="40"/>
                  </a:lnTo>
                  <a:lnTo>
                    <a:pt x="167" y="30"/>
                  </a:lnTo>
                  <a:lnTo>
                    <a:pt x="167" y="30"/>
                  </a:lnTo>
                  <a:close/>
                  <a:moveTo>
                    <a:pt x="202" y="30"/>
                  </a:moveTo>
                  <a:lnTo>
                    <a:pt x="224" y="30"/>
                  </a:lnTo>
                  <a:lnTo>
                    <a:pt x="224" y="40"/>
                  </a:lnTo>
                  <a:lnTo>
                    <a:pt x="202" y="40"/>
                  </a:lnTo>
                  <a:lnTo>
                    <a:pt x="202" y="30"/>
                  </a:lnTo>
                  <a:lnTo>
                    <a:pt x="202" y="30"/>
                  </a:lnTo>
                  <a:close/>
                  <a:moveTo>
                    <a:pt x="235" y="30"/>
                  </a:moveTo>
                  <a:lnTo>
                    <a:pt x="258" y="30"/>
                  </a:lnTo>
                  <a:lnTo>
                    <a:pt x="258" y="40"/>
                  </a:lnTo>
                  <a:lnTo>
                    <a:pt x="235" y="40"/>
                  </a:lnTo>
                  <a:lnTo>
                    <a:pt x="235" y="30"/>
                  </a:lnTo>
                  <a:lnTo>
                    <a:pt x="235" y="30"/>
                  </a:lnTo>
                  <a:close/>
                  <a:moveTo>
                    <a:pt x="268" y="30"/>
                  </a:moveTo>
                  <a:lnTo>
                    <a:pt x="291" y="30"/>
                  </a:lnTo>
                  <a:lnTo>
                    <a:pt x="291" y="40"/>
                  </a:lnTo>
                  <a:lnTo>
                    <a:pt x="268" y="40"/>
                  </a:lnTo>
                  <a:lnTo>
                    <a:pt x="268" y="30"/>
                  </a:lnTo>
                  <a:lnTo>
                    <a:pt x="268" y="30"/>
                  </a:lnTo>
                  <a:close/>
                  <a:moveTo>
                    <a:pt x="303" y="30"/>
                  </a:moveTo>
                  <a:lnTo>
                    <a:pt x="326" y="30"/>
                  </a:lnTo>
                  <a:lnTo>
                    <a:pt x="326" y="40"/>
                  </a:lnTo>
                  <a:lnTo>
                    <a:pt x="303" y="40"/>
                  </a:lnTo>
                  <a:lnTo>
                    <a:pt x="303" y="30"/>
                  </a:lnTo>
                  <a:lnTo>
                    <a:pt x="303" y="3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31" name="Freeform 33"/>
            <p:cNvSpPr>
              <a:spLocks noEditPoints="1"/>
            </p:cNvSpPr>
            <p:nvPr/>
          </p:nvSpPr>
          <p:spPr bwMode="auto">
            <a:xfrm>
              <a:off x="4740529" y="3043623"/>
              <a:ext cx="512628" cy="76186"/>
            </a:xfrm>
            <a:custGeom>
              <a:avLst/>
              <a:gdLst>
                <a:gd name="T0" fmla="*/ 361 w 459"/>
                <a:gd name="T1" fmla="*/ 29 h 68"/>
                <a:gd name="T2" fmla="*/ 338 w 459"/>
                <a:gd name="T3" fmla="*/ 39 h 68"/>
                <a:gd name="T4" fmla="*/ 338 w 459"/>
                <a:gd name="T5" fmla="*/ 29 h 68"/>
                <a:gd name="T6" fmla="*/ 390 w 459"/>
                <a:gd name="T7" fmla="*/ 0 h 68"/>
                <a:gd name="T8" fmla="*/ 371 w 459"/>
                <a:gd name="T9" fmla="*/ 29 h 68"/>
                <a:gd name="T10" fmla="*/ 390 w 459"/>
                <a:gd name="T11" fmla="*/ 39 h 68"/>
                <a:gd name="T12" fmla="*/ 459 w 459"/>
                <a:gd name="T13" fmla="*/ 33 h 68"/>
                <a:gd name="T14" fmla="*/ 0 w 459"/>
                <a:gd name="T15" fmla="*/ 29 h 68"/>
                <a:gd name="T16" fmla="*/ 23 w 459"/>
                <a:gd name="T17" fmla="*/ 39 h 68"/>
                <a:gd name="T18" fmla="*/ 0 w 459"/>
                <a:gd name="T19" fmla="*/ 29 h 68"/>
                <a:gd name="T20" fmla="*/ 35 w 459"/>
                <a:gd name="T21" fmla="*/ 29 h 68"/>
                <a:gd name="T22" fmla="*/ 57 w 459"/>
                <a:gd name="T23" fmla="*/ 39 h 68"/>
                <a:gd name="T24" fmla="*/ 35 w 459"/>
                <a:gd name="T25" fmla="*/ 29 h 68"/>
                <a:gd name="T26" fmla="*/ 68 w 459"/>
                <a:gd name="T27" fmla="*/ 29 h 68"/>
                <a:gd name="T28" fmla="*/ 91 w 459"/>
                <a:gd name="T29" fmla="*/ 39 h 68"/>
                <a:gd name="T30" fmla="*/ 68 w 459"/>
                <a:gd name="T31" fmla="*/ 29 h 68"/>
                <a:gd name="T32" fmla="*/ 101 w 459"/>
                <a:gd name="T33" fmla="*/ 29 h 68"/>
                <a:gd name="T34" fmla="*/ 124 w 459"/>
                <a:gd name="T35" fmla="*/ 39 h 68"/>
                <a:gd name="T36" fmla="*/ 101 w 459"/>
                <a:gd name="T37" fmla="*/ 29 h 68"/>
                <a:gd name="T38" fmla="*/ 136 w 459"/>
                <a:gd name="T39" fmla="*/ 29 h 68"/>
                <a:gd name="T40" fmla="*/ 159 w 459"/>
                <a:gd name="T41" fmla="*/ 39 h 68"/>
                <a:gd name="T42" fmla="*/ 136 w 459"/>
                <a:gd name="T43" fmla="*/ 29 h 68"/>
                <a:gd name="T44" fmla="*/ 169 w 459"/>
                <a:gd name="T45" fmla="*/ 29 h 68"/>
                <a:gd name="T46" fmla="*/ 192 w 459"/>
                <a:gd name="T47" fmla="*/ 39 h 68"/>
                <a:gd name="T48" fmla="*/ 169 w 459"/>
                <a:gd name="T49" fmla="*/ 29 h 68"/>
                <a:gd name="T50" fmla="*/ 203 w 459"/>
                <a:gd name="T51" fmla="*/ 29 h 68"/>
                <a:gd name="T52" fmla="*/ 225 w 459"/>
                <a:gd name="T53" fmla="*/ 39 h 68"/>
                <a:gd name="T54" fmla="*/ 203 w 459"/>
                <a:gd name="T55" fmla="*/ 29 h 68"/>
                <a:gd name="T56" fmla="*/ 237 w 459"/>
                <a:gd name="T57" fmla="*/ 29 h 68"/>
                <a:gd name="T58" fmla="*/ 260 w 459"/>
                <a:gd name="T59" fmla="*/ 39 h 68"/>
                <a:gd name="T60" fmla="*/ 237 w 459"/>
                <a:gd name="T61" fmla="*/ 29 h 68"/>
                <a:gd name="T62" fmla="*/ 270 w 459"/>
                <a:gd name="T63" fmla="*/ 29 h 68"/>
                <a:gd name="T64" fmla="*/ 293 w 459"/>
                <a:gd name="T65" fmla="*/ 39 h 68"/>
                <a:gd name="T66" fmla="*/ 270 w 459"/>
                <a:gd name="T67" fmla="*/ 29 h 68"/>
                <a:gd name="T68" fmla="*/ 304 w 459"/>
                <a:gd name="T69" fmla="*/ 29 h 68"/>
                <a:gd name="T70" fmla="*/ 326 w 459"/>
                <a:gd name="T71" fmla="*/ 39 h 68"/>
                <a:gd name="T72" fmla="*/ 304 w 459"/>
                <a:gd name="T73" fmla="*/ 2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9" h="68">
                  <a:moveTo>
                    <a:pt x="338" y="29"/>
                  </a:moveTo>
                  <a:lnTo>
                    <a:pt x="361" y="29"/>
                  </a:lnTo>
                  <a:lnTo>
                    <a:pt x="361" y="39"/>
                  </a:lnTo>
                  <a:lnTo>
                    <a:pt x="338" y="39"/>
                  </a:lnTo>
                  <a:lnTo>
                    <a:pt x="338" y="29"/>
                  </a:lnTo>
                  <a:lnTo>
                    <a:pt x="338" y="29"/>
                  </a:lnTo>
                  <a:close/>
                  <a:moveTo>
                    <a:pt x="459" y="33"/>
                  </a:moveTo>
                  <a:lnTo>
                    <a:pt x="390" y="0"/>
                  </a:lnTo>
                  <a:lnTo>
                    <a:pt x="390" y="29"/>
                  </a:lnTo>
                  <a:lnTo>
                    <a:pt x="371" y="29"/>
                  </a:lnTo>
                  <a:lnTo>
                    <a:pt x="371" y="39"/>
                  </a:lnTo>
                  <a:lnTo>
                    <a:pt x="390" y="39"/>
                  </a:lnTo>
                  <a:lnTo>
                    <a:pt x="390" y="68"/>
                  </a:lnTo>
                  <a:lnTo>
                    <a:pt x="459" y="33"/>
                  </a:lnTo>
                  <a:lnTo>
                    <a:pt x="459" y="33"/>
                  </a:lnTo>
                  <a:close/>
                  <a:moveTo>
                    <a:pt x="0" y="29"/>
                  </a:moveTo>
                  <a:lnTo>
                    <a:pt x="23" y="29"/>
                  </a:lnTo>
                  <a:lnTo>
                    <a:pt x="23" y="39"/>
                  </a:lnTo>
                  <a:lnTo>
                    <a:pt x="0" y="39"/>
                  </a:lnTo>
                  <a:lnTo>
                    <a:pt x="0" y="29"/>
                  </a:lnTo>
                  <a:lnTo>
                    <a:pt x="0" y="29"/>
                  </a:lnTo>
                  <a:close/>
                  <a:moveTo>
                    <a:pt x="35" y="29"/>
                  </a:moveTo>
                  <a:lnTo>
                    <a:pt x="57" y="29"/>
                  </a:lnTo>
                  <a:lnTo>
                    <a:pt x="57" y="39"/>
                  </a:lnTo>
                  <a:lnTo>
                    <a:pt x="35" y="39"/>
                  </a:lnTo>
                  <a:lnTo>
                    <a:pt x="35" y="29"/>
                  </a:lnTo>
                  <a:lnTo>
                    <a:pt x="35" y="29"/>
                  </a:lnTo>
                  <a:close/>
                  <a:moveTo>
                    <a:pt x="68" y="29"/>
                  </a:moveTo>
                  <a:lnTo>
                    <a:pt x="91" y="29"/>
                  </a:lnTo>
                  <a:lnTo>
                    <a:pt x="91" y="39"/>
                  </a:lnTo>
                  <a:lnTo>
                    <a:pt x="68" y="39"/>
                  </a:lnTo>
                  <a:lnTo>
                    <a:pt x="68" y="29"/>
                  </a:lnTo>
                  <a:lnTo>
                    <a:pt x="68" y="29"/>
                  </a:lnTo>
                  <a:close/>
                  <a:moveTo>
                    <a:pt x="101" y="29"/>
                  </a:moveTo>
                  <a:lnTo>
                    <a:pt x="124" y="29"/>
                  </a:lnTo>
                  <a:lnTo>
                    <a:pt x="124" y="39"/>
                  </a:lnTo>
                  <a:lnTo>
                    <a:pt x="101" y="39"/>
                  </a:lnTo>
                  <a:lnTo>
                    <a:pt x="101" y="29"/>
                  </a:lnTo>
                  <a:lnTo>
                    <a:pt x="101" y="29"/>
                  </a:lnTo>
                  <a:close/>
                  <a:moveTo>
                    <a:pt x="136" y="29"/>
                  </a:moveTo>
                  <a:lnTo>
                    <a:pt x="159" y="29"/>
                  </a:lnTo>
                  <a:lnTo>
                    <a:pt x="159" y="39"/>
                  </a:lnTo>
                  <a:lnTo>
                    <a:pt x="136" y="39"/>
                  </a:lnTo>
                  <a:lnTo>
                    <a:pt x="136" y="29"/>
                  </a:lnTo>
                  <a:lnTo>
                    <a:pt x="136" y="29"/>
                  </a:lnTo>
                  <a:close/>
                  <a:moveTo>
                    <a:pt x="169" y="29"/>
                  </a:moveTo>
                  <a:lnTo>
                    <a:pt x="192" y="29"/>
                  </a:lnTo>
                  <a:lnTo>
                    <a:pt x="192" y="39"/>
                  </a:lnTo>
                  <a:lnTo>
                    <a:pt x="169" y="39"/>
                  </a:lnTo>
                  <a:lnTo>
                    <a:pt x="169" y="29"/>
                  </a:lnTo>
                  <a:lnTo>
                    <a:pt x="169" y="29"/>
                  </a:lnTo>
                  <a:close/>
                  <a:moveTo>
                    <a:pt x="203" y="29"/>
                  </a:moveTo>
                  <a:lnTo>
                    <a:pt x="225" y="29"/>
                  </a:lnTo>
                  <a:lnTo>
                    <a:pt x="225" y="39"/>
                  </a:lnTo>
                  <a:lnTo>
                    <a:pt x="203" y="39"/>
                  </a:lnTo>
                  <a:lnTo>
                    <a:pt x="203" y="29"/>
                  </a:lnTo>
                  <a:lnTo>
                    <a:pt x="203" y="29"/>
                  </a:lnTo>
                  <a:close/>
                  <a:moveTo>
                    <a:pt x="237" y="29"/>
                  </a:moveTo>
                  <a:lnTo>
                    <a:pt x="260" y="29"/>
                  </a:lnTo>
                  <a:lnTo>
                    <a:pt x="260" y="39"/>
                  </a:lnTo>
                  <a:lnTo>
                    <a:pt x="237" y="39"/>
                  </a:lnTo>
                  <a:lnTo>
                    <a:pt x="237" y="29"/>
                  </a:lnTo>
                  <a:lnTo>
                    <a:pt x="237" y="29"/>
                  </a:lnTo>
                  <a:close/>
                  <a:moveTo>
                    <a:pt x="270" y="29"/>
                  </a:moveTo>
                  <a:lnTo>
                    <a:pt x="293" y="29"/>
                  </a:lnTo>
                  <a:lnTo>
                    <a:pt x="293" y="39"/>
                  </a:lnTo>
                  <a:lnTo>
                    <a:pt x="270" y="39"/>
                  </a:lnTo>
                  <a:lnTo>
                    <a:pt x="270" y="29"/>
                  </a:lnTo>
                  <a:lnTo>
                    <a:pt x="270" y="29"/>
                  </a:lnTo>
                  <a:close/>
                  <a:moveTo>
                    <a:pt x="304" y="29"/>
                  </a:moveTo>
                  <a:lnTo>
                    <a:pt x="326" y="29"/>
                  </a:lnTo>
                  <a:lnTo>
                    <a:pt x="326" y="39"/>
                  </a:lnTo>
                  <a:lnTo>
                    <a:pt x="304" y="39"/>
                  </a:lnTo>
                  <a:lnTo>
                    <a:pt x="304" y="29"/>
                  </a:lnTo>
                  <a:lnTo>
                    <a:pt x="304" y="2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32" name="Freeform 34"/>
            <p:cNvSpPr>
              <a:spLocks noEditPoints="1"/>
            </p:cNvSpPr>
            <p:nvPr/>
          </p:nvSpPr>
          <p:spPr bwMode="auto">
            <a:xfrm>
              <a:off x="4856386" y="2284938"/>
              <a:ext cx="77767" cy="249191"/>
            </a:xfrm>
            <a:custGeom>
              <a:avLst/>
              <a:gdLst>
                <a:gd name="T0" fmla="*/ 28 w 69"/>
                <a:gd name="T1" fmla="*/ 101 h 223"/>
                <a:gd name="T2" fmla="*/ 28 w 69"/>
                <a:gd name="T3" fmla="*/ 124 h 223"/>
                <a:gd name="T4" fmla="*/ 40 w 69"/>
                <a:gd name="T5" fmla="*/ 124 h 223"/>
                <a:gd name="T6" fmla="*/ 40 w 69"/>
                <a:gd name="T7" fmla="*/ 101 h 223"/>
                <a:gd name="T8" fmla="*/ 28 w 69"/>
                <a:gd name="T9" fmla="*/ 101 h 223"/>
                <a:gd name="T10" fmla="*/ 28 w 69"/>
                <a:gd name="T11" fmla="*/ 101 h 223"/>
                <a:gd name="T12" fmla="*/ 34 w 69"/>
                <a:gd name="T13" fmla="*/ 223 h 223"/>
                <a:gd name="T14" fmla="*/ 0 w 69"/>
                <a:gd name="T15" fmla="*/ 154 h 223"/>
                <a:gd name="T16" fmla="*/ 28 w 69"/>
                <a:gd name="T17" fmla="*/ 154 h 223"/>
                <a:gd name="T18" fmla="*/ 28 w 69"/>
                <a:gd name="T19" fmla="*/ 135 h 223"/>
                <a:gd name="T20" fmla="*/ 40 w 69"/>
                <a:gd name="T21" fmla="*/ 135 h 223"/>
                <a:gd name="T22" fmla="*/ 40 w 69"/>
                <a:gd name="T23" fmla="*/ 154 h 223"/>
                <a:gd name="T24" fmla="*/ 69 w 69"/>
                <a:gd name="T25" fmla="*/ 154 h 223"/>
                <a:gd name="T26" fmla="*/ 34 w 69"/>
                <a:gd name="T27" fmla="*/ 223 h 223"/>
                <a:gd name="T28" fmla="*/ 34 w 69"/>
                <a:gd name="T29" fmla="*/ 223 h 223"/>
                <a:gd name="T30" fmla="*/ 28 w 69"/>
                <a:gd name="T31" fmla="*/ 0 h 223"/>
                <a:gd name="T32" fmla="*/ 28 w 69"/>
                <a:gd name="T33" fmla="*/ 23 h 223"/>
                <a:gd name="T34" fmla="*/ 40 w 69"/>
                <a:gd name="T35" fmla="*/ 23 h 223"/>
                <a:gd name="T36" fmla="*/ 40 w 69"/>
                <a:gd name="T37" fmla="*/ 0 h 223"/>
                <a:gd name="T38" fmla="*/ 28 w 69"/>
                <a:gd name="T39" fmla="*/ 0 h 223"/>
                <a:gd name="T40" fmla="*/ 28 w 69"/>
                <a:gd name="T41" fmla="*/ 0 h 223"/>
                <a:gd name="T42" fmla="*/ 28 w 69"/>
                <a:gd name="T43" fmla="*/ 33 h 223"/>
                <a:gd name="T44" fmla="*/ 28 w 69"/>
                <a:gd name="T45" fmla="*/ 56 h 223"/>
                <a:gd name="T46" fmla="*/ 40 w 69"/>
                <a:gd name="T47" fmla="*/ 56 h 223"/>
                <a:gd name="T48" fmla="*/ 40 w 69"/>
                <a:gd name="T49" fmla="*/ 33 h 223"/>
                <a:gd name="T50" fmla="*/ 28 w 69"/>
                <a:gd name="T51" fmla="*/ 33 h 223"/>
                <a:gd name="T52" fmla="*/ 28 w 69"/>
                <a:gd name="T53" fmla="*/ 33 h 223"/>
                <a:gd name="T54" fmla="*/ 28 w 69"/>
                <a:gd name="T55" fmla="*/ 68 h 223"/>
                <a:gd name="T56" fmla="*/ 28 w 69"/>
                <a:gd name="T57" fmla="*/ 89 h 223"/>
                <a:gd name="T58" fmla="*/ 40 w 69"/>
                <a:gd name="T59" fmla="*/ 89 h 223"/>
                <a:gd name="T60" fmla="*/ 40 w 69"/>
                <a:gd name="T61" fmla="*/ 68 h 223"/>
                <a:gd name="T62" fmla="*/ 28 w 69"/>
                <a:gd name="T63" fmla="*/ 68 h 223"/>
                <a:gd name="T64" fmla="*/ 28 w 69"/>
                <a:gd name="T65" fmla="*/ 6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223">
                  <a:moveTo>
                    <a:pt x="28" y="101"/>
                  </a:moveTo>
                  <a:lnTo>
                    <a:pt x="28" y="124"/>
                  </a:lnTo>
                  <a:lnTo>
                    <a:pt x="40" y="124"/>
                  </a:lnTo>
                  <a:lnTo>
                    <a:pt x="40" y="101"/>
                  </a:lnTo>
                  <a:lnTo>
                    <a:pt x="28" y="101"/>
                  </a:lnTo>
                  <a:lnTo>
                    <a:pt x="28" y="101"/>
                  </a:lnTo>
                  <a:close/>
                  <a:moveTo>
                    <a:pt x="34" y="223"/>
                  </a:moveTo>
                  <a:lnTo>
                    <a:pt x="0" y="154"/>
                  </a:lnTo>
                  <a:lnTo>
                    <a:pt x="28" y="154"/>
                  </a:lnTo>
                  <a:lnTo>
                    <a:pt x="28" y="135"/>
                  </a:lnTo>
                  <a:lnTo>
                    <a:pt x="40" y="135"/>
                  </a:lnTo>
                  <a:lnTo>
                    <a:pt x="40" y="154"/>
                  </a:lnTo>
                  <a:lnTo>
                    <a:pt x="69" y="154"/>
                  </a:lnTo>
                  <a:lnTo>
                    <a:pt x="34" y="223"/>
                  </a:lnTo>
                  <a:lnTo>
                    <a:pt x="34" y="223"/>
                  </a:lnTo>
                  <a:close/>
                  <a:moveTo>
                    <a:pt x="28" y="0"/>
                  </a:moveTo>
                  <a:lnTo>
                    <a:pt x="28" y="23"/>
                  </a:lnTo>
                  <a:lnTo>
                    <a:pt x="40" y="23"/>
                  </a:lnTo>
                  <a:lnTo>
                    <a:pt x="40" y="0"/>
                  </a:lnTo>
                  <a:lnTo>
                    <a:pt x="28" y="0"/>
                  </a:lnTo>
                  <a:lnTo>
                    <a:pt x="28" y="0"/>
                  </a:lnTo>
                  <a:close/>
                  <a:moveTo>
                    <a:pt x="28" y="33"/>
                  </a:moveTo>
                  <a:lnTo>
                    <a:pt x="28" y="56"/>
                  </a:lnTo>
                  <a:lnTo>
                    <a:pt x="40" y="56"/>
                  </a:lnTo>
                  <a:lnTo>
                    <a:pt x="40" y="33"/>
                  </a:lnTo>
                  <a:lnTo>
                    <a:pt x="28" y="33"/>
                  </a:lnTo>
                  <a:lnTo>
                    <a:pt x="28" y="33"/>
                  </a:lnTo>
                  <a:close/>
                  <a:moveTo>
                    <a:pt x="28" y="68"/>
                  </a:moveTo>
                  <a:lnTo>
                    <a:pt x="28" y="89"/>
                  </a:lnTo>
                  <a:lnTo>
                    <a:pt x="40" y="89"/>
                  </a:lnTo>
                  <a:lnTo>
                    <a:pt x="40" y="68"/>
                  </a:lnTo>
                  <a:lnTo>
                    <a:pt x="28" y="68"/>
                  </a:lnTo>
                  <a:lnTo>
                    <a:pt x="28" y="6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33" name="Freeform 35"/>
            <p:cNvSpPr>
              <a:spLocks noEditPoints="1"/>
            </p:cNvSpPr>
            <p:nvPr/>
          </p:nvSpPr>
          <p:spPr bwMode="auto">
            <a:xfrm>
              <a:off x="4469138" y="1710368"/>
              <a:ext cx="77767" cy="249191"/>
            </a:xfrm>
            <a:custGeom>
              <a:avLst/>
              <a:gdLst>
                <a:gd name="T0" fmla="*/ 28 w 69"/>
                <a:gd name="T1" fmla="*/ 122 h 223"/>
                <a:gd name="T2" fmla="*/ 28 w 69"/>
                <a:gd name="T3" fmla="*/ 99 h 223"/>
                <a:gd name="T4" fmla="*/ 39 w 69"/>
                <a:gd name="T5" fmla="*/ 99 h 223"/>
                <a:gd name="T6" fmla="*/ 39 w 69"/>
                <a:gd name="T7" fmla="*/ 122 h 223"/>
                <a:gd name="T8" fmla="*/ 28 w 69"/>
                <a:gd name="T9" fmla="*/ 122 h 223"/>
                <a:gd name="T10" fmla="*/ 28 w 69"/>
                <a:gd name="T11" fmla="*/ 122 h 223"/>
                <a:gd name="T12" fmla="*/ 34 w 69"/>
                <a:gd name="T13" fmla="*/ 0 h 223"/>
                <a:gd name="T14" fmla="*/ 0 w 69"/>
                <a:gd name="T15" fmla="*/ 69 h 223"/>
                <a:gd name="T16" fmla="*/ 28 w 69"/>
                <a:gd name="T17" fmla="*/ 69 h 223"/>
                <a:gd name="T18" fmla="*/ 28 w 69"/>
                <a:gd name="T19" fmla="*/ 88 h 223"/>
                <a:gd name="T20" fmla="*/ 39 w 69"/>
                <a:gd name="T21" fmla="*/ 88 h 223"/>
                <a:gd name="T22" fmla="*/ 39 w 69"/>
                <a:gd name="T23" fmla="*/ 69 h 223"/>
                <a:gd name="T24" fmla="*/ 69 w 69"/>
                <a:gd name="T25" fmla="*/ 69 h 223"/>
                <a:gd name="T26" fmla="*/ 34 w 69"/>
                <a:gd name="T27" fmla="*/ 0 h 223"/>
                <a:gd name="T28" fmla="*/ 34 w 69"/>
                <a:gd name="T29" fmla="*/ 0 h 223"/>
                <a:gd name="T30" fmla="*/ 28 w 69"/>
                <a:gd name="T31" fmla="*/ 223 h 223"/>
                <a:gd name="T32" fmla="*/ 28 w 69"/>
                <a:gd name="T33" fmla="*/ 200 h 223"/>
                <a:gd name="T34" fmla="*/ 39 w 69"/>
                <a:gd name="T35" fmla="*/ 200 h 223"/>
                <a:gd name="T36" fmla="*/ 39 w 69"/>
                <a:gd name="T37" fmla="*/ 223 h 223"/>
                <a:gd name="T38" fmla="*/ 28 w 69"/>
                <a:gd name="T39" fmla="*/ 223 h 223"/>
                <a:gd name="T40" fmla="*/ 28 w 69"/>
                <a:gd name="T41" fmla="*/ 223 h 223"/>
                <a:gd name="T42" fmla="*/ 28 w 69"/>
                <a:gd name="T43" fmla="*/ 189 h 223"/>
                <a:gd name="T44" fmla="*/ 28 w 69"/>
                <a:gd name="T45" fmla="*/ 167 h 223"/>
                <a:gd name="T46" fmla="*/ 39 w 69"/>
                <a:gd name="T47" fmla="*/ 167 h 223"/>
                <a:gd name="T48" fmla="*/ 39 w 69"/>
                <a:gd name="T49" fmla="*/ 189 h 223"/>
                <a:gd name="T50" fmla="*/ 28 w 69"/>
                <a:gd name="T51" fmla="*/ 189 h 223"/>
                <a:gd name="T52" fmla="*/ 28 w 69"/>
                <a:gd name="T53" fmla="*/ 189 h 223"/>
                <a:gd name="T54" fmla="*/ 28 w 69"/>
                <a:gd name="T55" fmla="*/ 156 h 223"/>
                <a:gd name="T56" fmla="*/ 28 w 69"/>
                <a:gd name="T57" fmla="*/ 134 h 223"/>
                <a:gd name="T58" fmla="*/ 39 w 69"/>
                <a:gd name="T59" fmla="*/ 134 h 223"/>
                <a:gd name="T60" fmla="*/ 39 w 69"/>
                <a:gd name="T61" fmla="*/ 156 h 223"/>
                <a:gd name="T62" fmla="*/ 28 w 69"/>
                <a:gd name="T63" fmla="*/ 156 h 223"/>
                <a:gd name="T64" fmla="*/ 28 w 69"/>
                <a:gd name="T6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223">
                  <a:moveTo>
                    <a:pt x="28" y="122"/>
                  </a:moveTo>
                  <a:lnTo>
                    <a:pt x="28" y="99"/>
                  </a:lnTo>
                  <a:lnTo>
                    <a:pt x="39" y="99"/>
                  </a:lnTo>
                  <a:lnTo>
                    <a:pt x="39" y="122"/>
                  </a:lnTo>
                  <a:lnTo>
                    <a:pt x="28" y="122"/>
                  </a:lnTo>
                  <a:lnTo>
                    <a:pt x="28" y="122"/>
                  </a:lnTo>
                  <a:close/>
                  <a:moveTo>
                    <a:pt x="34" y="0"/>
                  </a:moveTo>
                  <a:lnTo>
                    <a:pt x="0" y="69"/>
                  </a:lnTo>
                  <a:lnTo>
                    <a:pt x="28" y="69"/>
                  </a:lnTo>
                  <a:lnTo>
                    <a:pt x="28" y="88"/>
                  </a:lnTo>
                  <a:lnTo>
                    <a:pt x="39" y="88"/>
                  </a:lnTo>
                  <a:lnTo>
                    <a:pt x="39" y="69"/>
                  </a:lnTo>
                  <a:lnTo>
                    <a:pt x="69" y="69"/>
                  </a:lnTo>
                  <a:lnTo>
                    <a:pt x="34" y="0"/>
                  </a:lnTo>
                  <a:lnTo>
                    <a:pt x="34" y="0"/>
                  </a:lnTo>
                  <a:close/>
                  <a:moveTo>
                    <a:pt x="28" y="223"/>
                  </a:moveTo>
                  <a:lnTo>
                    <a:pt x="28" y="200"/>
                  </a:lnTo>
                  <a:lnTo>
                    <a:pt x="39" y="200"/>
                  </a:lnTo>
                  <a:lnTo>
                    <a:pt x="39" y="223"/>
                  </a:lnTo>
                  <a:lnTo>
                    <a:pt x="28" y="223"/>
                  </a:lnTo>
                  <a:lnTo>
                    <a:pt x="28" y="223"/>
                  </a:lnTo>
                  <a:close/>
                  <a:moveTo>
                    <a:pt x="28" y="189"/>
                  </a:moveTo>
                  <a:lnTo>
                    <a:pt x="28" y="167"/>
                  </a:lnTo>
                  <a:lnTo>
                    <a:pt x="39" y="167"/>
                  </a:lnTo>
                  <a:lnTo>
                    <a:pt x="39" y="189"/>
                  </a:lnTo>
                  <a:lnTo>
                    <a:pt x="28" y="189"/>
                  </a:lnTo>
                  <a:lnTo>
                    <a:pt x="28" y="189"/>
                  </a:lnTo>
                  <a:close/>
                  <a:moveTo>
                    <a:pt x="28" y="156"/>
                  </a:moveTo>
                  <a:lnTo>
                    <a:pt x="28" y="134"/>
                  </a:lnTo>
                  <a:lnTo>
                    <a:pt x="39" y="134"/>
                  </a:lnTo>
                  <a:lnTo>
                    <a:pt x="39" y="156"/>
                  </a:lnTo>
                  <a:lnTo>
                    <a:pt x="28" y="156"/>
                  </a:lnTo>
                  <a:lnTo>
                    <a:pt x="28" y="15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34" name="Freeform 36"/>
            <p:cNvSpPr>
              <a:spLocks noEditPoints="1"/>
            </p:cNvSpPr>
            <p:nvPr/>
          </p:nvSpPr>
          <p:spPr bwMode="auto">
            <a:xfrm>
              <a:off x="3820021" y="1607199"/>
              <a:ext cx="477712" cy="352360"/>
            </a:xfrm>
            <a:custGeom>
              <a:avLst/>
              <a:gdLst>
                <a:gd name="T0" fmla="*/ 350 w 359"/>
                <a:gd name="T1" fmla="*/ 218 h 265"/>
                <a:gd name="T2" fmla="*/ 359 w 359"/>
                <a:gd name="T3" fmla="*/ 237 h 265"/>
                <a:gd name="T4" fmla="*/ 350 w 359"/>
                <a:gd name="T5" fmla="*/ 265 h 265"/>
                <a:gd name="T6" fmla="*/ 359 w 359"/>
                <a:gd name="T7" fmla="*/ 247 h 265"/>
                <a:gd name="T8" fmla="*/ 350 w 359"/>
                <a:gd name="T9" fmla="*/ 265 h 265"/>
                <a:gd name="T10" fmla="*/ 82 w 359"/>
                <a:gd name="T11" fmla="*/ 24 h 265"/>
                <a:gd name="T12" fmla="*/ 101 w 359"/>
                <a:gd name="T13" fmla="*/ 34 h 265"/>
                <a:gd name="T14" fmla="*/ 129 w 359"/>
                <a:gd name="T15" fmla="*/ 24 h 265"/>
                <a:gd name="T16" fmla="*/ 111 w 359"/>
                <a:gd name="T17" fmla="*/ 34 h 265"/>
                <a:gd name="T18" fmla="*/ 129 w 359"/>
                <a:gd name="T19" fmla="*/ 24 h 265"/>
                <a:gd name="T20" fmla="*/ 139 w 359"/>
                <a:gd name="T21" fmla="*/ 24 h 265"/>
                <a:gd name="T22" fmla="*/ 158 w 359"/>
                <a:gd name="T23" fmla="*/ 34 h 265"/>
                <a:gd name="T24" fmla="*/ 186 w 359"/>
                <a:gd name="T25" fmla="*/ 24 h 265"/>
                <a:gd name="T26" fmla="*/ 167 w 359"/>
                <a:gd name="T27" fmla="*/ 34 h 265"/>
                <a:gd name="T28" fmla="*/ 186 w 359"/>
                <a:gd name="T29" fmla="*/ 24 h 265"/>
                <a:gd name="T30" fmla="*/ 196 w 359"/>
                <a:gd name="T31" fmla="*/ 24 h 265"/>
                <a:gd name="T32" fmla="*/ 214 w 359"/>
                <a:gd name="T33" fmla="*/ 34 h 265"/>
                <a:gd name="T34" fmla="*/ 243 w 359"/>
                <a:gd name="T35" fmla="*/ 24 h 265"/>
                <a:gd name="T36" fmla="*/ 224 w 359"/>
                <a:gd name="T37" fmla="*/ 34 h 265"/>
                <a:gd name="T38" fmla="*/ 243 w 359"/>
                <a:gd name="T39" fmla="*/ 24 h 265"/>
                <a:gd name="T40" fmla="*/ 252 w 359"/>
                <a:gd name="T41" fmla="*/ 24 h 265"/>
                <a:gd name="T42" fmla="*/ 271 w 359"/>
                <a:gd name="T43" fmla="*/ 34 h 265"/>
                <a:gd name="T44" fmla="*/ 300 w 359"/>
                <a:gd name="T45" fmla="*/ 30 h 265"/>
                <a:gd name="T46" fmla="*/ 280 w 359"/>
                <a:gd name="T47" fmla="*/ 35 h 265"/>
                <a:gd name="T48" fmla="*/ 300 w 359"/>
                <a:gd name="T49" fmla="*/ 30 h 265"/>
                <a:gd name="T50" fmla="*/ 310 w 359"/>
                <a:gd name="T51" fmla="*/ 34 h 265"/>
                <a:gd name="T52" fmla="*/ 321 w 359"/>
                <a:gd name="T53" fmla="*/ 52 h 265"/>
                <a:gd name="T54" fmla="*/ 346 w 359"/>
                <a:gd name="T55" fmla="*/ 67 h 265"/>
                <a:gd name="T56" fmla="*/ 327 w 359"/>
                <a:gd name="T57" fmla="*/ 58 h 265"/>
                <a:gd name="T58" fmla="*/ 346 w 359"/>
                <a:gd name="T59" fmla="*/ 67 h 265"/>
                <a:gd name="T60" fmla="*/ 350 w 359"/>
                <a:gd name="T61" fmla="*/ 76 h 265"/>
                <a:gd name="T62" fmla="*/ 347 w 359"/>
                <a:gd name="T63" fmla="*/ 97 h 265"/>
                <a:gd name="T64" fmla="*/ 359 w 359"/>
                <a:gd name="T65" fmla="*/ 124 h 265"/>
                <a:gd name="T66" fmla="*/ 348 w 359"/>
                <a:gd name="T67" fmla="*/ 106 h 265"/>
                <a:gd name="T68" fmla="*/ 359 w 359"/>
                <a:gd name="T69" fmla="*/ 124 h 265"/>
                <a:gd name="T70" fmla="*/ 350 w 359"/>
                <a:gd name="T71" fmla="*/ 153 h 265"/>
                <a:gd name="T72" fmla="*/ 359 w 359"/>
                <a:gd name="T73" fmla="*/ 134 h 265"/>
                <a:gd name="T74" fmla="*/ 359 w 359"/>
                <a:gd name="T75" fmla="*/ 181 h 265"/>
                <a:gd name="T76" fmla="*/ 350 w 359"/>
                <a:gd name="T77" fmla="*/ 162 h 265"/>
                <a:gd name="T78" fmla="*/ 359 w 359"/>
                <a:gd name="T79" fmla="*/ 181 h 265"/>
                <a:gd name="T80" fmla="*/ 350 w 359"/>
                <a:gd name="T81" fmla="*/ 209 h 265"/>
                <a:gd name="T82" fmla="*/ 359 w 359"/>
                <a:gd name="T83" fmla="*/ 190 h 265"/>
                <a:gd name="T84" fmla="*/ 0 w 359"/>
                <a:gd name="T85" fmla="*/ 29 h 265"/>
                <a:gd name="T86" fmla="*/ 58 w 359"/>
                <a:gd name="T87" fmla="*/ 24 h 265"/>
                <a:gd name="T88" fmla="*/ 74 w 359"/>
                <a:gd name="T89" fmla="*/ 34 h 265"/>
                <a:gd name="T90" fmla="*/ 58 w 359"/>
                <a:gd name="T91" fmla="*/ 5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9" h="265">
                  <a:moveTo>
                    <a:pt x="350" y="237"/>
                  </a:moveTo>
                  <a:cubicBezTo>
                    <a:pt x="350" y="218"/>
                    <a:pt x="350" y="218"/>
                    <a:pt x="350" y="218"/>
                  </a:cubicBezTo>
                  <a:cubicBezTo>
                    <a:pt x="359" y="218"/>
                    <a:pt x="359" y="218"/>
                    <a:pt x="359" y="218"/>
                  </a:cubicBezTo>
                  <a:cubicBezTo>
                    <a:pt x="359" y="237"/>
                    <a:pt x="359" y="237"/>
                    <a:pt x="359" y="237"/>
                  </a:cubicBezTo>
                  <a:cubicBezTo>
                    <a:pt x="350" y="237"/>
                    <a:pt x="350" y="237"/>
                    <a:pt x="350" y="237"/>
                  </a:cubicBezTo>
                  <a:close/>
                  <a:moveTo>
                    <a:pt x="350" y="265"/>
                  </a:moveTo>
                  <a:cubicBezTo>
                    <a:pt x="350" y="247"/>
                    <a:pt x="350" y="247"/>
                    <a:pt x="350" y="247"/>
                  </a:cubicBezTo>
                  <a:cubicBezTo>
                    <a:pt x="359" y="247"/>
                    <a:pt x="359" y="247"/>
                    <a:pt x="359" y="247"/>
                  </a:cubicBezTo>
                  <a:cubicBezTo>
                    <a:pt x="359" y="265"/>
                    <a:pt x="359" y="265"/>
                    <a:pt x="359" y="265"/>
                  </a:cubicBezTo>
                  <a:cubicBezTo>
                    <a:pt x="350" y="265"/>
                    <a:pt x="350" y="265"/>
                    <a:pt x="350" y="265"/>
                  </a:cubicBezTo>
                  <a:close/>
                  <a:moveTo>
                    <a:pt x="101" y="24"/>
                  </a:moveTo>
                  <a:cubicBezTo>
                    <a:pt x="82" y="24"/>
                    <a:pt x="82" y="24"/>
                    <a:pt x="82" y="24"/>
                  </a:cubicBezTo>
                  <a:cubicBezTo>
                    <a:pt x="82" y="34"/>
                    <a:pt x="82" y="34"/>
                    <a:pt x="82" y="34"/>
                  </a:cubicBezTo>
                  <a:cubicBezTo>
                    <a:pt x="101" y="34"/>
                    <a:pt x="101" y="34"/>
                    <a:pt x="101" y="34"/>
                  </a:cubicBezTo>
                  <a:cubicBezTo>
                    <a:pt x="101" y="24"/>
                    <a:pt x="101" y="24"/>
                    <a:pt x="101" y="24"/>
                  </a:cubicBezTo>
                  <a:close/>
                  <a:moveTo>
                    <a:pt x="129" y="24"/>
                  </a:moveTo>
                  <a:cubicBezTo>
                    <a:pt x="111" y="24"/>
                    <a:pt x="111" y="24"/>
                    <a:pt x="111" y="24"/>
                  </a:cubicBezTo>
                  <a:cubicBezTo>
                    <a:pt x="111" y="34"/>
                    <a:pt x="111" y="34"/>
                    <a:pt x="111" y="34"/>
                  </a:cubicBezTo>
                  <a:cubicBezTo>
                    <a:pt x="129" y="34"/>
                    <a:pt x="129" y="34"/>
                    <a:pt x="129" y="34"/>
                  </a:cubicBezTo>
                  <a:cubicBezTo>
                    <a:pt x="129" y="24"/>
                    <a:pt x="129" y="24"/>
                    <a:pt x="129" y="24"/>
                  </a:cubicBezTo>
                  <a:close/>
                  <a:moveTo>
                    <a:pt x="158" y="24"/>
                  </a:moveTo>
                  <a:cubicBezTo>
                    <a:pt x="139" y="24"/>
                    <a:pt x="139" y="24"/>
                    <a:pt x="139" y="24"/>
                  </a:cubicBezTo>
                  <a:cubicBezTo>
                    <a:pt x="139" y="34"/>
                    <a:pt x="139" y="34"/>
                    <a:pt x="139" y="34"/>
                  </a:cubicBezTo>
                  <a:cubicBezTo>
                    <a:pt x="158" y="34"/>
                    <a:pt x="158" y="34"/>
                    <a:pt x="158" y="34"/>
                  </a:cubicBezTo>
                  <a:cubicBezTo>
                    <a:pt x="158" y="24"/>
                    <a:pt x="158" y="24"/>
                    <a:pt x="158" y="24"/>
                  </a:cubicBezTo>
                  <a:close/>
                  <a:moveTo>
                    <a:pt x="186" y="24"/>
                  </a:moveTo>
                  <a:cubicBezTo>
                    <a:pt x="167" y="24"/>
                    <a:pt x="167" y="24"/>
                    <a:pt x="167" y="24"/>
                  </a:cubicBezTo>
                  <a:cubicBezTo>
                    <a:pt x="167" y="34"/>
                    <a:pt x="167" y="34"/>
                    <a:pt x="167" y="34"/>
                  </a:cubicBezTo>
                  <a:cubicBezTo>
                    <a:pt x="186" y="34"/>
                    <a:pt x="186" y="34"/>
                    <a:pt x="186" y="34"/>
                  </a:cubicBezTo>
                  <a:cubicBezTo>
                    <a:pt x="186" y="24"/>
                    <a:pt x="186" y="24"/>
                    <a:pt x="186" y="24"/>
                  </a:cubicBezTo>
                  <a:close/>
                  <a:moveTo>
                    <a:pt x="214" y="24"/>
                  </a:moveTo>
                  <a:cubicBezTo>
                    <a:pt x="196" y="24"/>
                    <a:pt x="196" y="24"/>
                    <a:pt x="196" y="24"/>
                  </a:cubicBezTo>
                  <a:cubicBezTo>
                    <a:pt x="196" y="34"/>
                    <a:pt x="196" y="34"/>
                    <a:pt x="196" y="34"/>
                  </a:cubicBezTo>
                  <a:cubicBezTo>
                    <a:pt x="214" y="34"/>
                    <a:pt x="214" y="34"/>
                    <a:pt x="214" y="34"/>
                  </a:cubicBezTo>
                  <a:cubicBezTo>
                    <a:pt x="214" y="24"/>
                    <a:pt x="214" y="24"/>
                    <a:pt x="214" y="24"/>
                  </a:cubicBezTo>
                  <a:close/>
                  <a:moveTo>
                    <a:pt x="243" y="24"/>
                  </a:moveTo>
                  <a:cubicBezTo>
                    <a:pt x="224" y="24"/>
                    <a:pt x="224" y="24"/>
                    <a:pt x="224" y="24"/>
                  </a:cubicBezTo>
                  <a:cubicBezTo>
                    <a:pt x="224" y="34"/>
                    <a:pt x="224" y="34"/>
                    <a:pt x="224" y="34"/>
                  </a:cubicBezTo>
                  <a:cubicBezTo>
                    <a:pt x="243" y="34"/>
                    <a:pt x="243" y="34"/>
                    <a:pt x="243" y="34"/>
                  </a:cubicBezTo>
                  <a:cubicBezTo>
                    <a:pt x="243" y="24"/>
                    <a:pt x="243" y="24"/>
                    <a:pt x="243" y="24"/>
                  </a:cubicBezTo>
                  <a:close/>
                  <a:moveTo>
                    <a:pt x="272" y="25"/>
                  </a:moveTo>
                  <a:cubicBezTo>
                    <a:pt x="252" y="24"/>
                    <a:pt x="252" y="24"/>
                    <a:pt x="252" y="24"/>
                  </a:cubicBezTo>
                  <a:cubicBezTo>
                    <a:pt x="252" y="34"/>
                    <a:pt x="252" y="34"/>
                    <a:pt x="252" y="34"/>
                  </a:cubicBezTo>
                  <a:cubicBezTo>
                    <a:pt x="271" y="34"/>
                    <a:pt x="271" y="34"/>
                    <a:pt x="271" y="34"/>
                  </a:cubicBezTo>
                  <a:cubicBezTo>
                    <a:pt x="272" y="25"/>
                    <a:pt x="272" y="25"/>
                    <a:pt x="272" y="25"/>
                  </a:cubicBezTo>
                  <a:close/>
                  <a:moveTo>
                    <a:pt x="300" y="30"/>
                  </a:moveTo>
                  <a:cubicBezTo>
                    <a:pt x="281" y="26"/>
                    <a:pt x="281" y="26"/>
                    <a:pt x="281" y="26"/>
                  </a:cubicBezTo>
                  <a:cubicBezTo>
                    <a:pt x="280" y="35"/>
                    <a:pt x="280" y="35"/>
                    <a:pt x="280" y="35"/>
                  </a:cubicBezTo>
                  <a:cubicBezTo>
                    <a:pt x="297" y="39"/>
                    <a:pt x="297" y="39"/>
                    <a:pt x="297" y="39"/>
                  </a:cubicBezTo>
                  <a:cubicBezTo>
                    <a:pt x="300" y="30"/>
                    <a:pt x="300" y="30"/>
                    <a:pt x="300" y="30"/>
                  </a:cubicBezTo>
                  <a:close/>
                  <a:moveTo>
                    <a:pt x="327" y="44"/>
                  </a:moveTo>
                  <a:cubicBezTo>
                    <a:pt x="310" y="34"/>
                    <a:pt x="310" y="34"/>
                    <a:pt x="310" y="34"/>
                  </a:cubicBezTo>
                  <a:cubicBezTo>
                    <a:pt x="306" y="43"/>
                    <a:pt x="306" y="43"/>
                    <a:pt x="306" y="43"/>
                  </a:cubicBezTo>
                  <a:cubicBezTo>
                    <a:pt x="321" y="52"/>
                    <a:pt x="321" y="52"/>
                    <a:pt x="321" y="52"/>
                  </a:cubicBezTo>
                  <a:cubicBezTo>
                    <a:pt x="327" y="44"/>
                    <a:pt x="327" y="44"/>
                    <a:pt x="327" y="44"/>
                  </a:cubicBezTo>
                  <a:close/>
                  <a:moveTo>
                    <a:pt x="346" y="67"/>
                  </a:moveTo>
                  <a:cubicBezTo>
                    <a:pt x="334" y="51"/>
                    <a:pt x="334" y="51"/>
                    <a:pt x="334" y="51"/>
                  </a:cubicBezTo>
                  <a:cubicBezTo>
                    <a:pt x="327" y="58"/>
                    <a:pt x="327" y="58"/>
                    <a:pt x="327" y="58"/>
                  </a:cubicBezTo>
                  <a:cubicBezTo>
                    <a:pt x="338" y="72"/>
                    <a:pt x="338" y="72"/>
                    <a:pt x="338" y="72"/>
                  </a:cubicBezTo>
                  <a:cubicBezTo>
                    <a:pt x="346" y="67"/>
                    <a:pt x="346" y="67"/>
                    <a:pt x="346" y="67"/>
                  </a:cubicBezTo>
                  <a:close/>
                  <a:moveTo>
                    <a:pt x="356" y="95"/>
                  </a:moveTo>
                  <a:cubicBezTo>
                    <a:pt x="350" y="76"/>
                    <a:pt x="350" y="76"/>
                    <a:pt x="350" y="76"/>
                  </a:cubicBezTo>
                  <a:cubicBezTo>
                    <a:pt x="342" y="80"/>
                    <a:pt x="342" y="80"/>
                    <a:pt x="342" y="80"/>
                  </a:cubicBezTo>
                  <a:cubicBezTo>
                    <a:pt x="344" y="85"/>
                    <a:pt x="346" y="91"/>
                    <a:pt x="347" y="97"/>
                  </a:cubicBezTo>
                  <a:cubicBezTo>
                    <a:pt x="356" y="95"/>
                    <a:pt x="356" y="95"/>
                    <a:pt x="356" y="95"/>
                  </a:cubicBezTo>
                  <a:close/>
                  <a:moveTo>
                    <a:pt x="359" y="124"/>
                  </a:moveTo>
                  <a:cubicBezTo>
                    <a:pt x="350" y="124"/>
                    <a:pt x="350" y="124"/>
                    <a:pt x="350" y="124"/>
                  </a:cubicBezTo>
                  <a:cubicBezTo>
                    <a:pt x="348" y="106"/>
                    <a:pt x="348" y="106"/>
                    <a:pt x="348" y="106"/>
                  </a:cubicBezTo>
                  <a:cubicBezTo>
                    <a:pt x="358" y="105"/>
                    <a:pt x="358" y="105"/>
                    <a:pt x="358" y="105"/>
                  </a:cubicBezTo>
                  <a:cubicBezTo>
                    <a:pt x="359" y="124"/>
                    <a:pt x="359" y="124"/>
                    <a:pt x="359" y="124"/>
                  </a:cubicBezTo>
                  <a:close/>
                  <a:moveTo>
                    <a:pt x="359" y="153"/>
                  </a:moveTo>
                  <a:cubicBezTo>
                    <a:pt x="350" y="153"/>
                    <a:pt x="350" y="153"/>
                    <a:pt x="350" y="153"/>
                  </a:cubicBezTo>
                  <a:cubicBezTo>
                    <a:pt x="350" y="134"/>
                    <a:pt x="350" y="134"/>
                    <a:pt x="350" y="134"/>
                  </a:cubicBezTo>
                  <a:cubicBezTo>
                    <a:pt x="359" y="134"/>
                    <a:pt x="359" y="134"/>
                    <a:pt x="359" y="134"/>
                  </a:cubicBezTo>
                  <a:cubicBezTo>
                    <a:pt x="359" y="153"/>
                    <a:pt x="359" y="153"/>
                    <a:pt x="359" y="153"/>
                  </a:cubicBezTo>
                  <a:close/>
                  <a:moveTo>
                    <a:pt x="359" y="181"/>
                  </a:moveTo>
                  <a:cubicBezTo>
                    <a:pt x="350" y="181"/>
                    <a:pt x="350" y="181"/>
                    <a:pt x="350" y="181"/>
                  </a:cubicBezTo>
                  <a:cubicBezTo>
                    <a:pt x="350" y="162"/>
                    <a:pt x="350" y="162"/>
                    <a:pt x="350" y="162"/>
                  </a:cubicBezTo>
                  <a:cubicBezTo>
                    <a:pt x="359" y="162"/>
                    <a:pt x="359" y="162"/>
                    <a:pt x="359" y="162"/>
                  </a:cubicBezTo>
                  <a:cubicBezTo>
                    <a:pt x="359" y="181"/>
                    <a:pt x="359" y="181"/>
                    <a:pt x="359" y="181"/>
                  </a:cubicBezTo>
                  <a:close/>
                  <a:moveTo>
                    <a:pt x="359" y="209"/>
                  </a:moveTo>
                  <a:cubicBezTo>
                    <a:pt x="350" y="209"/>
                    <a:pt x="350" y="209"/>
                    <a:pt x="350" y="209"/>
                  </a:cubicBezTo>
                  <a:cubicBezTo>
                    <a:pt x="350" y="190"/>
                    <a:pt x="350" y="190"/>
                    <a:pt x="350" y="190"/>
                  </a:cubicBezTo>
                  <a:cubicBezTo>
                    <a:pt x="359" y="190"/>
                    <a:pt x="359" y="190"/>
                    <a:pt x="359" y="190"/>
                  </a:cubicBezTo>
                  <a:cubicBezTo>
                    <a:pt x="359" y="209"/>
                    <a:pt x="359" y="209"/>
                    <a:pt x="359" y="209"/>
                  </a:cubicBezTo>
                  <a:close/>
                  <a:moveTo>
                    <a:pt x="0" y="29"/>
                  </a:moveTo>
                  <a:cubicBezTo>
                    <a:pt x="58" y="0"/>
                    <a:pt x="58" y="0"/>
                    <a:pt x="58" y="0"/>
                  </a:cubicBezTo>
                  <a:cubicBezTo>
                    <a:pt x="58" y="24"/>
                    <a:pt x="58" y="24"/>
                    <a:pt x="58" y="24"/>
                  </a:cubicBezTo>
                  <a:cubicBezTo>
                    <a:pt x="74" y="24"/>
                    <a:pt x="74" y="24"/>
                    <a:pt x="74" y="24"/>
                  </a:cubicBezTo>
                  <a:cubicBezTo>
                    <a:pt x="74" y="34"/>
                    <a:pt x="74" y="34"/>
                    <a:pt x="74" y="34"/>
                  </a:cubicBezTo>
                  <a:cubicBezTo>
                    <a:pt x="58" y="34"/>
                    <a:pt x="58" y="34"/>
                    <a:pt x="58" y="34"/>
                  </a:cubicBezTo>
                  <a:cubicBezTo>
                    <a:pt x="58" y="58"/>
                    <a:pt x="58" y="58"/>
                    <a:pt x="58" y="58"/>
                  </a:cubicBezTo>
                  <a:cubicBezTo>
                    <a:pt x="0" y="29"/>
                    <a:pt x="0" y="29"/>
                    <a:pt x="0" y="2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35" name="Freeform 37"/>
            <p:cNvSpPr>
              <a:spLocks noEditPoints="1"/>
            </p:cNvSpPr>
            <p:nvPr/>
          </p:nvSpPr>
          <p:spPr bwMode="auto">
            <a:xfrm>
              <a:off x="5588030" y="3170600"/>
              <a:ext cx="77768" cy="174593"/>
            </a:xfrm>
            <a:custGeom>
              <a:avLst/>
              <a:gdLst>
                <a:gd name="T0" fmla="*/ 29 w 69"/>
                <a:gd name="T1" fmla="*/ 121 h 156"/>
                <a:gd name="T2" fmla="*/ 29 w 69"/>
                <a:gd name="T3" fmla="*/ 100 h 156"/>
                <a:gd name="T4" fmla="*/ 39 w 69"/>
                <a:gd name="T5" fmla="*/ 100 h 156"/>
                <a:gd name="T6" fmla="*/ 39 w 69"/>
                <a:gd name="T7" fmla="*/ 121 h 156"/>
                <a:gd name="T8" fmla="*/ 29 w 69"/>
                <a:gd name="T9" fmla="*/ 121 h 156"/>
                <a:gd name="T10" fmla="*/ 29 w 69"/>
                <a:gd name="T11" fmla="*/ 121 h 156"/>
                <a:gd name="T12" fmla="*/ 35 w 69"/>
                <a:gd name="T13" fmla="*/ 0 h 156"/>
                <a:gd name="T14" fmla="*/ 0 w 69"/>
                <a:gd name="T15" fmla="*/ 69 h 156"/>
                <a:gd name="T16" fmla="*/ 29 w 69"/>
                <a:gd name="T17" fmla="*/ 69 h 156"/>
                <a:gd name="T18" fmla="*/ 29 w 69"/>
                <a:gd name="T19" fmla="*/ 88 h 156"/>
                <a:gd name="T20" fmla="*/ 39 w 69"/>
                <a:gd name="T21" fmla="*/ 88 h 156"/>
                <a:gd name="T22" fmla="*/ 39 w 69"/>
                <a:gd name="T23" fmla="*/ 69 h 156"/>
                <a:gd name="T24" fmla="*/ 69 w 69"/>
                <a:gd name="T25" fmla="*/ 69 h 156"/>
                <a:gd name="T26" fmla="*/ 35 w 69"/>
                <a:gd name="T27" fmla="*/ 0 h 156"/>
                <a:gd name="T28" fmla="*/ 35 w 69"/>
                <a:gd name="T29" fmla="*/ 0 h 156"/>
                <a:gd name="T30" fmla="*/ 29 w 69"/>
                <a:gd name="T31" fmla="*/ 156 h 156"/>
                <a:gd name="T32" fmla="*/ 29 w 69"/>
                <a:gd name="T33" fmla="*/ 133 h 156"/>
                <a:gd name="T34" fmla="*/ 39 w 69"/>
                <a:gd name="T35" fmla="*/ 133 h 156"/>
                <a:gd name="T36" fmla="*/ 39 w 69"/>
                <a:gd name="T37" fmla="*/ 156 h 156"/>
                <a:gd name="T38" fmla="*/ 29 w 69"/>
                <a:gd name="T39" fmla="*/ 156 h 156"/>
                <a:gd name="T40" fmla="*/ 29 w 69"/>
                <a:gd name="T41"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156">
                  <a:moveTo>
                    <a:pt x="29" y="121"/>
                  </a:moveTo>
                  <a:lnTo>
                    <a:pt x="29" y="100"/>
                  </a:lnTo>
                  <a:lnTo>
                    <a:pt x="39" y="100"/>
                  </a:lnTo>
                  <a:lnTo>
                    <a:pt x="39" y="121"/>
                  </a:lnTo>
                  <a:lnTo>
                    <a:pt x="29" y="121"/>
                  </a:lnTo>
                  <a:lnTo>
                    <a:pt x="29" y="121"/>
                  </a:lnTo>
                  <a:close/>
                  <a:moveTo>
                    <a:pt x="35" y="0"/>
                  </a:moveTo>
                  <a:lnTo>
                    <a:pt x="0" y="69"/>
                  </a:lnTo>
                  <a:lnTo>
                    <a:pt x="29" y="69"/>
                  </a:lnTo>
                  <a:lnTo>
                    <a:pt x="29" y="88"/>
                  </a:lnTo>
                  <a:lnTo>
                    <a:pt x="39" y="88"/>
                  </a:lnTo>
                  <a:lnTo>
                    <a:pt x="39" y="69"/>
                  </a:lnTo>
                  <a:lnTo>
                    <a:pt x="69" y="69"/>
                  </a:lnTo>
                  <a:lnTo>
                    <a:pt x="35" y="0"/>
                  </a:lnTo>
                  <a:lnTo>
                    <a:pt x="35" y="0"/>
                  </a:lnTo>
                  <a:close/>
                  <a:moveTo>
                    <a:pt x="29" y="156"/>
                  </a:moveTo>
                  <a:lnTo>
                    <a:pt x="29" y="133"/>
                  </a:lnTo>
                  <a:lnTo>
                    <a:pt x="39" y="133"/>
                  </a:lnTo>
                  <a:lnTo>
                    <a:pt x="39" y="156"/>
                  </a:lnTo>
                  <a:lnTo>
                    <a:pt x="29" y="156"/>
                  </a:lnTo>
                  <a:lnTo>
                    <a:pt x="29" y="15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36" name="Freeform 38"/>
            <p:cNvSpPr>
              <a:spLocks noEditPoints="1"/>
            </p:cNvSpPr>
            <p:nvPr/>
          </p:nvSpPr>
          <p:spPr bwMode="auto">
            <a:xfrm>
              <a:off x="3364529" y="3448361"/>
              <a:ext cx="76180" cy="174593"/>
            </a:xfrm>
            <a:custGeom>
              <a:avLst/>
              <a:gdLst>
                <a:gd name="T0" fmla="*/ 29 w 69"/>
                <a:gd name="T1" fmla="*/ 121 h 156"/>
                <a:gd name="T2" fmla="*/ 29 w 69"/>
                <a:gd name="T3" fmla="*/ 98 h 156"/>
                <a:gd name="T4" fmla="*/ 41 w 69"/>
                <a:gd name="T5" fmla="*/ 98 h 156"/>
                <a:gd name="T6" fmla="*/ 41 w 69"/>
                <a:gd name="T7" fmla="*/ 121 h 156"/>
                <a:gd name="T8" fmla="*/ 29 w 69"/>
                <a:gd name="T9" fmla="*/ 121 h 156"/>
                <a:gd name="T10" fmla="*/ 29 w 69"/>
                <a:gd name="T11" fmla="*/ 121 h 156"/>
                <a:gd name="T12" fmla="*/ 35 w 69"/>
                <a:gd name="T13" fmla="*/ 0 h 156"/>
                <a:gd name="T14" fmla="*/ 0 w 69"/>
                <a:gd name="T15" fmla="*/ 69 h 156"/>
                <a:gd name="T16" fmla="*/ 29 w 69"/>
                <a:gd name="T17" fmla="*/ 69 h 156"/>
                <a:gd name="T18" fmla="*/ 29 w 69"/>
                <a:gd name="T19" fmla="*/ 88 h 156"/>
                <a:gd name="T20" fmla="*/ 41 w 69"/>
                <a:gd name="T21" fmla="*/ 88 h 156"/>
                <a:gd name="T22" fmla="*/ 41 w 69"/>
                <a:gd name="T23" fmla="*/ 69 h 156"/>
                <a:gd name="T24" fmla="*/ 69 w 69"/>
                <a:gd name="T25" fmla="*/ 69 h 156"/>
                <a:gd name="T26" fmla="*/ 35 w 69"/>
                <a:gd name="T27" fmla="*/ 0 h 156"/>
                <a:gd name="T28" fmla="*/ 35 w 69"/>
                <a:gd name="T29" fmla="*/ 0 h 156"/>
                <a:gd name="T30" fmla="*/ 29 w 69"/>
                <a:gd name="T31" fmla="*/ 156 h 156"/>
                <a:gd name="T32" fmla="*/ 29 w 69"/>
                <a:gd name="T33" fmla="*/ 133 h 156"/>
                <a:gd name="T34" fmla="*/ 41 w 69"/>
                <a:gd name="T35" fmla="*/ 133 h 156"/>
                <a:gd name="T36" fmla="*/ 41 w 69"/>
                <a:gd name="T37" fmla="*/ 156 h 156"/>
                <a:gd name="T38" fmla="*/ 29 w 69"/>
                <a:gd name="T39" fmla="*/ 156 h 156"/>
                <a:gd name="T40" fmla="*/ 29 w 69"/>
                <a:gd name="T41"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156">
                  <a:moveTo>
                    <a:pt x="29" y="121"/>
                  </a:moveTo>
                  <a:lnTo>
                    <a:pt x="29" y="98"/>
                  </a:lnTo>
                  <a:lnTo>
                    <a:pt x="41" y="98"/>
                  </a:lnTo>
                  <a:lnTo>
                    <a:pt x="41" y="121"/>
                  </a:lnTo>
                  <a:lnTo>
                    <a:pt x="29" y="121"/>
                  </a:lnTo>
                  <a:lnTo>
                    <a:pt x="29" y="121"/>
                  </a:lnTo>
                  <a:close/>
                  <a:moveTo>
                    <a:pt x="35" y="0"/>
                  </a:moveTo>
                  <a:lnTo>
                    <a:pt x="0" y="69"/>
                  </a:lnTo>
                  <a:lnTo>
                    <a:pt x="29" y="69"/>
                  </a:lnTo>
                  <a:lnTo>
                    <a:pt x="29" y="88"/>
                  </a:lnTo>
                  <a:lnTo>
                    <a:pt x="41" y="88"/>
                  </a:lnTo>
                  <a:lnTo>
                    <a:pt x="41" y="69"/>
                  </a:lnTo>
                  <a:lnTo>
                    <a:pt x="69" y="69"/>
                  </a:lnTo>
                  <a:lnTo>
                    <a:pt x="35" y="0"/>
                  </a:lnTo>
                  <a:lnTo>
                    <a:pt x="35" y="0"/>
                  </a:lnTo>
                  <a:close/>
                  <a:moveTo>
                    <a:pt x="29" y="156"/>
                  </a:moveTo>
                  <a:lnTo>
                    <a:pt x="29" y="133"/>
                  </a:lnTo>
                  <a:lnTo>
                    <a:pt x="41" y="133"/>
                  </a:lnTo>
                  <a:lnTo>
                    <a:pt x="41" y="156"/>
                  </a:lnTo>
                  <a:lnTo>
                    <a:pt x="29" y="156"/>
                  </a:lnTo>
                  <a:lnTo>
                    <a:pt x="29" y="15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37" name="Freeform 39"/>
            <p:cNvSpPr>
              <a:spLocks noEditPoints="1"/>
            </p:cNvSpPr>
            <p:nvPr/>
          </p:nvSpPr>
          <p:spPr bwMode="auto">
            <a:xfrm>
              <a:off x="5391232" y="4549884"/>
              <a:ext cx="76180" cy="174593"/>
            </a:xfrm>
            <a:custGeom>
              <a:avLst/>
              <a:gdLst>
                <a:gd name="T0" fmla="*/ 29 w 69"/>
                <a:gd name="T1" fmla="*/ 121 h 155"/>
                <a:gd name="T2" fmla="*/ 29 w 69"/>
                <a:gd name="T3" fmla="*/ 99 h 155"/>
                <a:gd name="T4" fmla="*/ 40 w 69"/>
                <a:gd name="T5" fmla="*/ 99 h 155"/>
                <a:gd name="T6" fmla="*/ 40 w 69"/>
                <a:gd name="T7" fmla="*/ 121 h 155"/>
                <a:gd name="T8" fmla="*/ 29 w 69"/>
                <a:gd name="T9" fmla="*/ 121 h 155"/>
                <a:gd name="T10" fmla="*/ 29 w 69"/>
                <a:gd name="T11" fmla="*/ 121 h 155"/>
                <a:gd name="T12" fmla="*/ 35 w 69"/>
                <a:gd name="T13" fmla="*/ 0 h 155"/>
                <a:gd name="T14" fmla="*/ 0 w 69"/>
                <a:gd name="T15" fmla="*/ 69 h 155"/>
                <a:gd name="T16" fmla="*/ 29 w 69"/>
                <a:gd name="T17" fmla="*/ 69 h 155"/>
                <a:gd name="T18" fmla="*/ 29 w 69"/>
                <a:gd name="T19" fmla="*/ 88 h 155"/>
                <a:gd name="T20" fmla="*/ 40 w 69"/>
                <a:gd name="T21" fmla="*/ 88 h 155"/>
                <a:gd name="T22" fmla="*/ 40 w 69"/>
                <a:gd name="T23" fmla="*/ 69 h 155"/>
                <a:gd name="T24" fmla="*/ 69 w 69"/>
                <a:gd name="T25" fmla="*/ 69 h 155"/>
                <a:gd name="T26" fmla="*/ 35 w 69"/>
                <a:gd name="T27" fmla="*/ 0 h 155"/>
                <a:gd name="T28" fmla="*/ 35 w 69"/>
                <a:gd name="T29" fmla="*/ 0 h 155"/>
                <a:gd name="T30" fmla="*/ 29 w 69"/>
                <a:gd name="T31" fmla="*/ 155 h 155"/>
                <a:gd name="T32" fmla="*/ 29 w 69"/>
                <a:gd name="T33" fmla="*/ 133 h 155"/>
                <a:gd name="T34" fmla="*/ 40 w 69"/>
                <a:gd name="T35" fmla="*/ 133 h 155"/>
                <a:gd name="T36" fmla="*/ 40 w 69"/>
                <a:gd name="T37" fmla="*/ 155 h 155"/>
                <a:gd name="T38" fmla="*/ 29 w 69"/>
                <a:gd name="T39" fmla="*/ 155 h 155"/>
                <a:gd name="T40" fmla="*/ 29 w 69"/>
                <a:gd name="T41"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155">
                  <a:moveTo>
                    <a:pt x="29" y="121"/>
                  </a:moveTo>
                  <a:lnTo>
                    <a:pt x="29" y="99"/>
                  </a:lnTo>
                  <a:lnTo>
                    <a:pt x="40" y="99"/>
                  </a:lnTo>
                  <a:lnTo>
                    <a:pt x="40" y="121"/>
                  </a:lnTo>
                  <a:lnTo>
                    <a:pt x="29" y="121"/>
                  </a:lnTo>
                  <a:lnTo>
                    <a:pt x="29" y="121"/>
                  </a:lnTo>
                  <a:close/>
                  <a:moveTo>
                    <a:pt x="35" y="0"/>
                  </a:moveTo>
                  <a:lnTo>
                    <a:pt x="0" y="69"/>
                  </a:lnTo>
                  <a:lnTo>
                    <a:pt x="29" y="69"/>
                  </a:lnTo>
                  <a:lnTo>
                    <a:pt x="29" y="88"/>
                  </a:lnTo>
                  <a:lnTo>
                    <a:pt x="40" y="88"/>
                  </a:lnTo>
                  <a:lnTo>
                    <a:pt x="40" y="69"/>
                  </a:lnTo>
                  <a:lnTo>
                    <a:pt x="69" y="69"/>
                  </a:lnTo>
                  <a:lnTo>
                    <a:pt x="35" y="0"/>
                  </a:lnTo>
                  <a:lnTo>
                    <a:pt x="35" y="0"/>
                  </a:lnTo>
                  <a:close/>
                  <a:moveTo>
                    <a:pt x="29" y="155"/>
                  </a:moveTo>
                  <a:lnTo>
                    <a:pt x="29" y="133"/>
                  </a:lnTo>
                  <a:lnTo>
                    <a:pt x="40" y="133"/>
                  </a:lnTo>
                  <a:lnTo>
                    <a:pt x="40" y="155"/>
                  </a:lnTo>
                  <a:lnTo>
                    <a:pt x="29" y="155"/>
                  </a:lnTo>
                  <a:lnTo>
                    <a:pt x="29" y="15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38" name="Freeform 40"/>
            <p:cNvSpPr>
              <a:spLocks noEditPoints="1"/>
            </p:cNvSpPr>
            <p:nvPr/>
          </p:nvSpPr>
          <p:spPr bwMode="auto">
            <a:xfrm>
              <a:off x="5745152" y="3695966"/>
              <a:ext cx="76180" cy="173006"/>
            </a:xfrm>
            <a:custGeom>
              <a:avLst/>
              <a:gdLst>
                <a:gd name="T0" fmla="*/ 30 w 69"/>
                <a:gd name="T1" fmla="*/ 121 h 155"/>
                <a:gd name="T2" fmla="*/ 30 w 69"/>
                <a:gd name="T3" fmla="*/ 99 h 155"/>
                <a:gd name="T4" fmla="*/ 41 w 69"/>
                <a:gd name="T5" fmla="*/ 99 h 155"/>
                <a:gd name="T6" fmla="*/ 41 w 69"/>
                <a:gd name="T7" fmla="*/ 121 h 155"/>
                <a:gd name="T8" fmla="*/ 30 w 69"/>
                <a:gd name="T9" fmla="*/ 121 h 155"/>
                <a:gd name="T10" fmla="*/ 30 w 69"/>
                <a:gd name="T11" fmla="*/ 121 h 155"/>
                <a:gd name="T12" fmla="*/ 35 w 69"/>
                <a:gd name="T13" fmla="*/ 0 h 155"/>
                <a:gd name="T14" fmla="*/ 0 w 69"/>
                <a:gd name="T15" fmla="*/ 69 h 155"/>
                <a:gd name="T16" fmla="*/ 30 w 69"/>
                <a:gd name="T17" fmla="*/ 69 h 155"/>
                <a:gd name="T18" fmla="*/ 30 w 69"/>
                <a:gd name="T19" fmla="*/ 87 h 155"/>
                <a:gd name="T20" fmla="*/ 41 w 69"/>
                <a:gd name="T21" fmla="*/ 87 h 155"/>
                <a:gd name="T22" fmla="*/ 41 w 69"/>
                <a:gd name="T23" fmla="*/ 69 h 155"/>
                <a:gd name="T24" fmla="*/ 69 w 69"/>
                <a:gd name="T25" fmla="*/ 69 h 155"/>
                <a:gd name="T26" fmla="*/ 35 w 69"/>
                <a:gd name="T27" fmla="*/ 0 h 155"/>
                <a:gd name="T28" fmla="*/ 35 w 69"/>
                <a:gd name="T29" fmla="*/ 0 h 155"/>
                <a:gd name="T30" fmla="*/ 30 w 69"/>
                <a:gd name="T31" fmla="*/ 155 h 155"/>
                <a:gd name="T32" fmla="*/ 30 w 69"/>
                <a:gd name="T33" fmla="*/ 132 h 155"/>
                <a:gd name="T34" fmla="*/ 41 w 69"/>
                <a:gd name="T35" fmla="*/ 132 h 155"/>
                <a:gd name="T36" fmla="*/ 41 w 69"/>
                <a:gd name="T37" fmla="*/ 155 h 155"/>
                <a:gd name="T38" fmla="*/ 30 w 69"/>
                <a:gd name="T39" fmla="*/ 155 h 155"/>
                <a:gd name="T40" fmla="*/ 30 w 69"/>
                <a:gd name="T41"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155">
                  <a:moveTo>
                    <a:pt x="30" y="121"/>
                  </a:moveTo>
                  <a:lnTo>
                    <a:pt x="30" y="99"/>
                  </a:lnTo>
                  <a:lnTo>
                    <a:pt x="41" y="99"/>
                  </a:lnTo>
                  <a:lnTo>
                    <a:pt x="41" y="121"/>
                  </a:lnTo>
                  <a:lnTo>
                    <a:pt x="30" y="121"/>
                  </a:lnTo>
                  <a:lnTo>
                    <a:pt x="30" y="121"/>
                  </a:lnTo>
                  <a:close/>
                  <a:moveTo>
                    <a:pt x="35" y="0"/>
                  </a:moveTo>
                  <a:lnTo>
                    <a:pt x="0" y="69"/>
                  </a:lnTo>
                  <a:lnTo>
                    <a:pt x="30" y="69"/>
                  </a:lnTo>
                  <a:lnTo>
                    <a:pt x="30" y="87"/>
                  </a:lnTo>
                  <a:lnTo>
                    <a:pt x="41" y="87"/>
                  </a:lnTo>
                  <a:lnTo>
                    <a:pt x="41" y="69"/>
                  </a:lnTo>
                  <a:lnTo>
                    <a:pt x="69" y="69"/>
                  </a:lnTo>
                  <a:lnTo>
                    <a:pt x="35" y="0"/>
                  </a:lnTo>
                  <a:lnTo>
                    <a:pt x="35" y="0"/>
                  </a:lnTo>
                  <a:close/>
                  <a:moveTo>
                    <a:pt x="30" y="155"/>
                  </a:moveTo>
                  <a:lnTo>
                    <a:pt x="30" y="132"/>
                  </a:lnTo>
                  <a:lnTo>
                    <a:pt x="41" y="132"/>
                  </a:lnTo>
                  <a:lnTo>
                    <a:pt x="41" y="155"/>
                  </a:lnTo>
                  <a:lnTo>
                    <a:pt x="30" y="155"/>
                  </a:lnTo>
                  <a:lnTo>
                    <a:pt x="30" y="15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39" name="Freeform 41"/>
            <p:cNvSpPr>
              <a:spLocks noEditPoints="1"/>
            </p:cNvSpPr>
            <p:nvPr/>
          </p:nvSpPr>
          <p:spPr bwMode="auto">
            <a:xfrm>
              <a:off x="3929530" y="4549884"/>
              <a:ext cx="74592" cy="173006"/>
            </a:xfrm>
            <a:custGeom>
              <a:avLst/>
              <a:gdLst>
                <a:gd name="T0" fmla="*/ 28 w 68"/>
                <a:gd name="T1" fmla="*/ 121 h 154"/>
                <a:gd name="T2" fmla="*/ 28 w 68"/>
                <a:gd name="T3" fmla="*/ 98 h 154"/>
                <a:gd name="T4" fmla="*/ 39 w 68"/>
                <a:gd name="T5" fmla="*/ 98 h 154"/>
                <a:gd name="T6" fmla="*/ 39 w 68"/>
                <a:gd name="T7" fmla="*/ 121 h 154"/>
                <a:gd name="T8" fmla="*/ 28 w 68"/>
                <a:gd name="T9" fmla="*/ 121 h 154"/>
                <a:gd name="T10" fmla="*/ 28 w 68"/>
                <a:gd name="T11" fmla="*/ 121 h 154"/>
                <a:gd name="T12" fmla="*/ 33 w 68"/>
                <a:gd name="T13" fmla="*/ 0 h 154"/>
                <a:gd name="T14" fmla="*/ 0 w 68"/>
                <a:gd name="T15" fmla="*/ 67 h 154"/>
                <a:gd name="T16" fmla="*/ 28 w 68"/>
                <a:gd name="T17" fmla="*/ 67 h 154"/>
                <a:gd name="T18" fmla="*/ 28 w 68"/>
                <a:gd name="T19" fmla="*/ 86 h 154"/>
                <a:gd name="T20" fmla="*/ 39 w 68"/>
                <a:gd name="T21" fmla="*/ 86 h 154"/>
                <a:gd name="T22" fmla="*/ 39 w 68"/>
                <a:gd name="T23" fmla="*/ 67 h 154"/>
                <a:gd name="T24" fmla="*/ 68 w 68"/>
                <a:gd name="T25" fmla="*/ 67 h 154"/>
                <a:gd name="T26" fmla="*/ 33 w 68"/>
                <a:gd name="T27" fmla="*/ 0 h 154"/>
                <a:gd name="T28" fmla="*/ 33 w 68"/>
                <a:gd name="T29" fmla="*/ 0 h 154"/>
                <a:gd name="T30" fmla="*/ 28 w 68"/>
                <a:gd name="T31" fmla="*/ 154 h 154"/>
                <a:gd name="T32" fmla="*/ 28 w 68"/>
                <a:gd name="T33" fmla="*/ 132 h 154"/>
                <a:gd name="T34" fmla="*/ 39 w 68"/>
                <a:gd name="T35" fmla="*/ 132 h 154"/>
                <a:gd name="T36" fmla="*/ 39 w 68"/>
                <a:gd name="T37" fmla="*/ 154 h 154"/>
                <a:gd name="T38" fmla="*/ 28 w 68"/>
                <a:gd name="T39" fmla="*/ 154 h 154"/>
                <a:gd name="T40" fmla="*/ 28 w 68"/>
                <a:gd name="T41"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154">
                  <a:moveTo>
                    <a:pt x="28" y="121"/>
                  </a:moveTo>
                  <a:lnTo>
                    <a:pt x="28" y="98"/>
                  </a:lnTo>
                  <a:lnTo>
                    <a:pt x="39" y="98"/>
                  </a:lnTo>
                  <a:lnTo>
                    <a:pt x="39" y="121"/>
                  </a:lnTo>
                  <a:lnTo>
                    <a:pt x="28" y="121"/>
                  </a:lnTo>
                  <a:lnTo>
                    <a:pt x="28" y="121"/>
                  </a:lnTo>
                  <a:close/>
                  <a:moveTo>
                    <a:pt x="33" y="0"/>
                  </a:moveTo>
                  <a:lnTo>
                    <a:pt x="0" y="67"/>
                  </a:lnTo>
                  <a:lnTo>
                    <a:pt x="28" y="67"/>
                  </a:lnTo>
                  <a:lnTo>
                    <a:pt x="28" y="86"/>
                  </a:lnTo>
                  <a:lnTo>
                    <a:pt x="39" y="86"/>
                  </a:lnTo>
                  <a:lnTo>
                    <a:pt x="39" y="67"/>
                  </a:lnTo>
                  <a:lnTo>
                    <a:pt x="68" y="67"/>
                  </a:lnTo>
                  <a:lnTo>
                    <a:pt x="33" y="0"/>
                  </a:lnTo>
                  <a:lnTo>
                    <a:pt x="33" y="0"/>
                  </a:lnTo>
                  <a:close/>
                  <a:moveTo>
                    <a:pt x="28" y="154"/>
                  </a:moveTo>
                  <a:lnTo>
                    <a:pt x="28" y="132"/>
                  </a:lnTo>
                  <a:lnTo>
                    <a:pt x="39" y="132"/>
                  </a:lnTo>
                  <a:lnTo>
                    <a:pt x="39" y="154"/>
                  </a:lnTo>
                  <a:lnTo>
                    <a:pt x="28" y="154"/>
                  </a:lnTo>
                  <a:lnTo>
                    <a:pt x="28" y="15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40" name="Freeform 42"/>
            <p:cNvSpPr>
              <a:spLocks noEditPoints="1"/>
            </p:cNvSpPr>
            <p:nvPr/>
          </p:nvSpPr>
          <p:spPr bwMode="auto">
            <a:xfrm>
              <a:off x="4754813" y="2864268"/>
              <a:ext cx="249171" cy="77774"/>
            </a:xfrm>
            <a:custGeom>
              <a:avLst/>
              <a:gdLst>
                <a:gd name="T0" fmla="*/ 102 w 223"/>
                <a:gd name="T1" fmla="*/ 29 h 69"/>
                <a:gd name="T2" fmla="*/ 124 w 223"/>
                <a:gd name="T3" fmla="*/ 29 h 69"/>
                <a:gd name="T4" fmla="*/ 124 w 223"/>
                <a:gd name="T5" fmla="*/ 40 h 69"/>
                <a:gd name="T6" fmla="*/ 102 w 223"/>
                <a:gd name="T7" fmla="*/ 40 h 69"/>
                <a:gd name="T8" fmla="*/ 102 w 223"/>
                <a:gd name="T9" fmla="*/ 29 h 69"/>
                <a:gd name="T10" fmla="*/ 102 w 223"/>
                <a:gd name="T11" fmla="*/ 29 h 69"/>
                <a:gd name="T12" fmla="*/ 223 w 223"/>
                <a:gd name="T13" fmla="*/ 34 h 69"/>
                <a:gd name="T14" fmla="*/ 154 w 223"/>
                <a:gd name="T15" fmla="*/ 0 h 69"/>
                <a:gd name="T16" fmla="*/ 154 w 223"/>
                <a:gd name="T17" fmla="*/ 29 h 69"/>
                <a:gd name="T18" fmla="*/ 135 w 223"/>
                <a:gd name="T19" fmla="*/ 29 h 69"/>
                <a:gd name="T20" fmla="*/ 135 w 223"/>
                <a:gd name="T21" fmla="*/ 40 h 69"/>
                <a:gd name="T22" fmla="*/ 154 w 223"/>
                <a:gd name="T23" fmla="*/ 40 h 69"/>
                <a:gd name="T24" fmla="*/ 154 w 223"/>
                <a:gd name="T25" fmla="*/ 69 h 69"/>
                <a:gd name="T26" fmla="*/ 223 w 223"/>
                <a:gd name="T27" fmla="*/ 34 h 69"/>
                <a:gd name="T28" fmla="*/ 223 w 223"/>
                <a:gd name="T29" fmla="*/ 34 h 69"/>
                <a:gd name="T30" fmla="*/ 0 w 223"/>
                <a:gd name="T31" fmla="*/ 29 h 69"/>
                <a:gd name="T32" fmla="*/ 23 w 223"/>
                <a:gd name="T33" fmla="*/ 29 h 69"/>
                <a:gd name="T34" fmla="*/ 23 w 223"/>
                <a:gd name="T35" fmla="*/ 40 h 69"/>
                <a:gd name="T36" fmla="*/ 0 w 223"/>
                <a:gd name="T37" fmla="*/ 40 h 69"/>
                <a:gd name="T38" fmla="*/ 0 w 223"/>
                <a:gd name="T39" fmla="*/ 29 h 69"/>
                <a:gd name="T40" fmla="*/ 0 w 223"/>
                <a:gd name="T41" fmla="*/ 29 h 69"/>
                <a:gd name="T42" fmla="*/ 34 w 223"/>
                <a:gd name="T43" fmla="*/ 29 h 69"/>
                <a:gd name="T44" fmla="*/ 56 w 223"/>
                <a:gd name="T45" fmla="*/ 29 h 69"/>
                <a:gd name="T46" fmla="*/ 56 w 223"/>
                <a:gd name="T47" fmla="*/ 40 h 69"/>
                <a:gd name="T48" fmla="*/ 34 w 223"/>
                <a:gd name="T49" fmla="*/ 40 h 69"/>
                <a:gd name="T50" fmla="*/ 34 w 223"/>
                <a:gd name="T51" fmla="*/ 29 h 69"/>
                <a:gd name="T52" fmla="*/ 34 w 223"/>
                <a:gd name="T53" fmla="*/ 29 h 69"/>
                <a:gd name="T54" fmla="*/ 68 w 223"/>
                <a:gd name="T55" fmla="*/ 29 h 69"/>
                <a:gd name="T56" fmla="*/ 91 w 223"/>
                <a:gd name="T57" fmla="*/ 29 h 69"/>
                <a:gd name="T58" fmla="*/ 91 w 223"/>
                <a:gd name="T59" fmla="*/ 40 h 69"/>
                <a:gd name="T60" fmla="*/ 68 w 223"/>
                <a:gd name="T61" fmla="*/ 40 h 69"/>
                <a:gd name="T62" fmla="*/ 68 w 223"/>
                <a:gd name="T63" fmla="*/ 29 h 69"/>
                <a:gd name="T64" fmla="*/ 68 w 223"/>
                <a:gd name="T65" fmla="*/ 2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3" h="69">
                  <a:moveTo>
                    <a:pt x="102" y="29"/>
                  </a:moveTo>
                  <a:lnTo>
                    <a:pt x="124" y="29"/>
                  </a:lnTo>
                  <a:lnTo>
                    <a:pt x="124" y="40"/>
                  </a:lnTo>
                  <a:lnTo>
                    <a:pt x="102" y="40"/>
                  </a:lnTo>
                  <a:lnTo>
                    <a:pt x="102" y="29"/>
                  </a:lnTo>
                  <a:lnTo>
                    <a:pt x="102" y="29"/>
                  </a:lnTo>
                  <a:close/>
                  <a:moveTo>
                    <a:pt x="223" y="34"/>
                  </a:moveTo>
                  <a:lnTo>
                    <a:pt x="154" y="0"/>
                  </a:lnTo>
                  <a:lnTo>
                    <a:pt x="154" y="29"/>
                  </a:lnTo>
                  <a:lnTo>
                    <a:pt x="135" y="29"/>
                  </a:lnTo>
                  <a:lnTo>
                    <a:pt x="135" y="40"/>
                  </a:lnTo>
                  <a:lnTo>
                    <a:pt x="154" y="40"/>
                  </a:lnTo>
                  <a:lnTo>
                    <a:pt x="154" y="69"/>
                  </a:lnTo>
                  <a:lnTo>
                    <a:pt x="223" y="34"/>
                  </a:lnTo>
                  <a:lnTo>
                    <a:pt x="223" y="34"/>
                  </a:lnTo>
                  <a:close/>
                  <a:moveTo>
                    <a:pt x="0" y="29"/>
                  </a:moveTo>
                  <a:lnTo>
                    <a:pt x="23" y="29"/>
                  </a:lnTo>
                  <a:lnTo>
                    <a:pt x="23" y="40"/>
                  </a:lnTo>
                  <a:lnTo>
                    <a:pt x="0" y="40"/>
                  </a:lnTo>
                  <a:lnTo>
                    <a:pt x="0" y="29"/>
                  </a:lnTo>
                  <a:lnTo>
                    <a:pt x="0" y="29"/>
                  </a:lnTo>
                  <a:close/>
                  <a:moveTo>
                    <a:pt x="34" y="29"/>
                  </a:moveTo>
                  <a:lnTo>
                    <a:pt x="56" y="29"/>
                  </a:lnTo>
                  <a:lnTo>
                    <a:pt x="56" y="40"/>
                  </a:lnTo>
                  <a:lnTo>
                    <a:pt x="34" y="40"/>
                  </a:lnTo>
                  <a:lnTo>
                    <a:pt x="34" y="29"/>
                  </a:lnTo>
                  <a:lnTo>
                    <a:pt x="34" y="29"/>
                  </a:lnTo>
                  <a:close/>
                  <a:moveTo>
                    <a:pt x="68" y="29"/>
                  </a:moveTo>
                  <a:lnTo>
                    <a:pt x="91" y="29"/>
                  </a:lnTo>
                  <a:lnTo>
                    <a:pt x="91" y="40"/>
                  </a:lnTo>
                  <a:lnTo>
                    <a:pt x="68" y="40"/>
                  </a:lnTo>
                  <a:lnTo>
                    <a:pt x="68" y="29"/>
                  </a:lnTo>
                  <a:lnTo>
                    <a:pt x="68" y="2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41" name="Freeform 43"/>
            <p:cNvSpPr>
              <a:spLocks noEditPoints="1"/>
            </p:cNvSpPr>
            <p:nvPr/>
          </p:nvSpPr>
          <p:spPr bwMode="auto">
            <a:xfrm>
              <a:off x="4759573" y="1927815"/>
              <a:ext cx="852264" cy="277762"/>
            </a:xfrm>
            <a:custGeom>
              <a:avLst/>
              <a:gdLst>
                <a:gd name="T0" fmla="*/ 277 w 641"/>
                <a:gd name="T1" fmla="*/ 33 h 209"/>
                <a:gd name="T2" fmla="*/ 229 w 641"/>
                <a:gd name="T3" fmla="*/ 24 h 209"/>
                <a:gd name="T4" fmla="*/ 229 w 641"/>
                <a:gd name="T5" fmla="*/ 33 h 209"/>
                <a:gd name="T6" fmla="*/ 220 w 641"/>
                <a:gd name="T7" fmla="*/ 24 h 209"/>
                <a:gd name="T8" fmla="*/ 201 w 641"/>
                <a:gd name="T9" fmla="*/ 24 h 209"/>
                <a:gd name="T10" fmla="*/ 192 w 641"/>
                <a:gd name="T11" fmla="*/ 33 h 209"/>
                <a:gd name="T12" fmla="*/ 144 w 641"/>
                <a:gd name="T13" fmla="*/ 24 h 209"/>
                <a:gd name="T14" fmla="*/ 144 w 641"/>
                <a:gd name="T15" fmla="*/ 33 h 209"/>
                <a:gd name="T16" fmla="*/ 418 w 641"/>
                <a:gd name="T17" fmla="*/ 24 h 209"/>
                <a:gd name="T18" fmla="*/ 399 w 641"/>
                <a:gd name="T19" fmla="*/ 24 h 209"/>
                <a:gd name="T20" fmla="*/ 389 w 641"/>
                <a:gd name="T21" fmla="*/ 33 h 209"/>
                <a:gd name="T22" fmla="*/ 342 w 641"/>
                <a:gd name="T23" fmla="*/ 24 h 209"/>
                <a:gd name="T24" fmla="*/ 342 w 641"/>
                <a:gd name="T25" fmla="*/ 33 h 209"/>
                <a:gd name="T26" fmla="*/ 333 w 641"/>
                <a:gd name="T27" fmla="*/ 24 h 209"/>
                <a:gd name="T28" fmla="*/ 314 w 641"/>
                <a:gd name="T29" fmla="*/ 24 h 209"/>
                <a:gd name="T30" fmla="*/ 304 w 641"/>
                <a:gd name="T31" fmla="*/ 33 h 209"/>
                <a:gd name="T32" fmla="*/ 540 w 641"/>
                <a:gd name="T33" fmla="*/ 24 h 209"/>
                <a:gd name="T34" fmla="*/ 540 w 641"/>
                <a:gd name="T35" fmla="*/ 33 h 209"/>
                <a:gd name="T36" fmla="*/ 530 w 641"/>
                <a:gd name="T37" fmla="*/ 24 h 209"/>
                <a:gd name="T38" fmla="*/ 511 w 641"/>
                <a:gd name="T39" fmla="*/ 24 h 209"/>
                <a:gd name="T40" fmla="*/ 502 w 641"/>
                <a:gd name="T41" fmla="*/ 33 h 209"/>
                <a:gd name="T42" fmla="*/ 455 w 641"/>
                <a:gd name="T43" fmla="*/ 24 h 209"/>
                <a:gd name="T44" fmla="*/ 455 w 641"/>
                <a:gd name="T45" fmla="*/ 33 h 209"/>
                <a:gd name="T46" fmla="*/ 445 w 641"/>
                <a:gd name="T47" fmla="*/ 24 h 209"/>
                <a:gd name="T48" fmla="*/ 426 w 641"/>
                <a:gd name="T49" fmla="*/ 24 h 209"/>
                <a:gd name="T50" fmla="*/ 135 w 641"/>
                <a:gd name="T51" fmla="*/ 33 h 209"/>
                <a:gd name="T52" fmla="*/ 87 w 641"/>
                <a:gd name="T53" fmla="*/ 25 h 209"/>
                <a:gd name="T54" fmla="*/ 88 w 641"/>
                <a:gd name="T55" fmla="*/ 34 h 209"/>
                <a:gd name="T56" fmla="*/ 78 w 641"/>
                <a:gd name="T57" fmla="*/ 26 h 209"/>
                <a:gd name="T58" fmla="*/ 58 w 641"/>
                <a:gd name="T59" fmla="*/ 30 h 209"/>
                <a:gd name="T60" fmla="*/ 53 w 641"/>
                <a:gd name="T61" fmla="*/ 42 h 209"/>
                <a:gd name="T62" fmla="*/ 13 w 641"/>
                <a:gd name="T63" fmla="*/ 67 h 209"/>
                <a:gd name="T64" fmla="*/ 21 w 641"/>
                <a:gd name="T65" fmla="*/ 72 h 209"/>
                <a:gd name="T66" fmla="*/ 8 w 641"/>
                <a:gd name="T67" fmla="*/ 76 h 209"/>
                <a:gd name="T68" fmla="*/ 3 w 641"/>
                <a:gd name="T69" fmla="*/ 95 h 209"/>
                <a:gd name="T70" fmla="*/ 10 w 641"/>
                <a:gd name="T71" fmla="*/ 106 h 209"/>
                <a:gd name="T72" fmla="*/ 0 w 641"/>
                <a:gd name="T73" fmla="*/ 153 h 209"/>
                <a:gd name="T74" fmla="*/ 0 w 641"/>
                <a:gd name="T75" fmla="*/ 134 h 209"/>
                <a:gd name="T76" fmla="*/ 9 w 641"/>
                <a:gd name="T77" fmla="*/ 181 h 209"/>
                <a:gd name="T78" fmla="*/ 0 w 641"/>
                <a:gd name="T79" fmla="*/ 181 h 209"/>
                <a:gd name="T80" fmla="*/ 9 w 641"/>
                <a:gd name="T81" fmla="*/ 190 h 209"/>
                <a:gd name="T82" fmla="*/ 641 w 641"/>
                <a:gd name="T83" fmla="*/ 29 h 209"/>
                <a:gd name="T84" fmla="*/ 567 w 641"/>
                <a:gd name="T85" fmla="*/ 24 h 209"/>
                <a:gd name="T86" fmla="*/ 583 w 641"/>
                <a:gd name="T87" fmla="*/ 5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1" h="209">
                  <a:moveTo>
                    <a:pt x="258" y="24"/>
                  </a:moveTo>
                  <a:cubicBezTo>
                    <a:pt x="277" y="24"/>
                    <a:pt x="277" y="24"/>
                    <a:pt x="277" y="24"/>
                  </a:cubicBezTo>
                  <a:cubicBezTo>
                    <a:pt x="277" y="33"/>
                    <a:pt x="277" y="33"/>
                    <a:pt x="277" y="33"/>
                  </a:cubicBezTo>
                  <a:cubicBezTo>
                    <a:pt x="258" y="33"/>
                    <a:pt x="258" y="33"/>
                    <a:pt x="258" y="33"/>
                  </a:cubicBezTo>
                  <a:cubicBezTo>
                    <a:pt x="258" y="24"/>
                    <a:pt x="258" y="24"/>
                    <a:pt x="258" y="24"/>
                  </a:cubicBezTo>
                  <a:close/>
                  <a:moveTo>
                    <a:pt x="229" y="24"/>
                  </a:moveTo>
                  <a:cubicBezTo>
                    <a:pt x="248" y="24"/>
                    <a:pt x="248" y="24"/>
                    <a:pt x="248" y="24"/>
                  </a:cubicBezTo>
                  <a:cubicBezTo>
                    <a:pt x="248" y="33"/>
                    <a:pt x="248" y="33"/>
                    <a:pt x="248" y="33"/>
                  </a:cubicBezTo>
                  <a:cubicBezTo>
                    <a:pt x="229" y="33"/>
                    <a:pt x="229" y="33"/>
                    <a:pt x="229" y="33"/>
                  </a:cubicBezTo>
                  <a:cubicBezTo>
                    <a:pt x="229" y="24"/>
                    <a:pt x="229" y="24"/>
                    <a:pt x="229" y="24"/>
                  </a:cubicBezTo>
                  <a:close/>
                  <a:moveTo>
                    <a:pt x="201" y="24"/>
                  </a:moveTo>
                  <a:cubicBezTo>
                    <a:pt x="220" y="24"/>
                    <a:pt x="220" y="24"/>
                    <a:pt x="220" y="24"/>
                  </a:cubicBezTo>
                  <a:cubicBezTo>
                    <a:pt x="220" y="33"/>
                    <a:pt x="220" y="33"/>
                    <a:pt x="220" y="33"/>
                  </a:cubicBezTo>
                  <a:cubicBezTo>
                    <a:pt x="201" y="33"/>
                    <a:pt x="201" y="33"/>
                    <a:pt x="201" y="33"/>
                  </a:cubicBezTo>
                  <a:cubicBezTo>
                    <a:pt x="201" y="24"/>
                    <a:pt x="201" y="24"/>
                    <a:pt x="201" y="24"/>
                  </a:cubicBezTo>
                  <a:close/>
                  <a:moveTo>
                    <a:pt x="173" y="24"/>
                  </a:moveTo>
                  <a:cubicBezTo>
                    <a:pt x="192" y="24"/>
                    <a:pt x="192" y="24"/>
                    <a:pt x="192" y="24"/>
                  </a:cubicBezTo>
                  <a:cubicBezTo>
                    <a:pt x="192" y="33"/>
                    <a:pt x="192" y="33"/>
                    <a:pt x="192" y="33"/>
                  </a:cubicBezTo>
                  <a:cubicBezTo>
                    <a:pt x="173" y="33"/>
                    <a:pt x="173" y="33"/>
                    <a:pt x="173" y="33"/>
                  </a:cubicBezTo>
                  <a:cubicBezTo>
                    <a:pt x="173" y="24"/>
                    <a:pt x="173" y="24"/>
                    <a:pt x="173" y="24"/>
                  </a:cubicBezTo>
                  <a:close/>
                  <a:moveTo>
                    <a:pt x="144" y="24"/>
                  </a:moveTo>
                  <a:cubicBezTo>
                    <a:pt x="163" y="24"/>
                    <a:pt x="163" y="24"/>
                    <a:pt x="163" y="24"/>
                  </a:cubicBezTo>
                  <a:cubicBezTo>
                    <a:pt x="163" y="33"/>
                    <a:pt x="163" y="33"/>
                    <a:pt x="163" y="33"/>
                  </a:cubicBezTo>
                  <a:cubicBezTo>
                    <a:pt x="144" y="33"/>
                    <a:pt x="144" y="33"/>
                    <a:pt x="144" y="33"/>
                  </a:cubicBezTo>
                  <a:cubicBezTo>
                    <a:pt x="144" y="24"/>
                    <a:pt x="144" y="24"/>
                    <a:pt x="144" y="24"/>
                  </a:cubicBezTo>
                  <a:close/>
                  <a:moveTo>
                    <a:pt x="399" y="24"/>
                  </a:moveTo>
                  <a:cubicBezTo>
                    <a:pt x="418" y="24"/>
                    <a:pt x="418" y="24"/>
                    <a:pt x="418" y="24"/>
                  </a:cubicBezTo>
                  <a:cubicBezTo>
                    <a:pt x="418" y="33"/>
                    <a:pt x="418" y="33"/>
                    <a:pt x="418" y="33"/>
                  </a:cubicBezTo>
                  <a:cubicBezTo>
                    <a:pt x="399" y="33"/>
                    <a:pt x="399" y="33"/>
                    <a:pt x="399" y="33"/>
                  </a:cubicBezTo>
                  <a:cubicBezTo>
                    <a:pt x="399" y="24"/>
                    <a:pt x="399" y="24"/>
                    <a:pt x="399" y="24"/>
                  </a:cubicBezTo>
                  <a:close/>
                  <a:moveTo>
                    <a:pt x="370" y="24"/>
                  </a:moveTo>
                  <a:cubicBezTo>
                    <a:pt x="389" y="24"/>
                    <a:pt x="389" y="24"/>
                    <a:pt x="389" y="24"/>
                  </a:cubicBezTo>
                  <a:cubicBezTo>
                    <a:pt x="389" y="33"/>
                    <a:pt x="389" y="33"/>
                    <a:pt x="389" y="33"/>
                  </a:cubicBezTo>
                  <a:cubicBezTo>
                    <a:pt x="370" y="33"/>
                    <a:pt x="370" y="33"/>
                    <a:pt x="370" y="33"/>
                  </a:cubicBezTo>
                  <a:cubicBezTo>
                    <a:pt x="370" y="24"/>
                    <a:pt x="370" y="24"/>
                    <a:pt x="370" y="24"/>
                  </a:cubicBezTo>
                  <a:close/>
                  <a:moveTo>
                    <a:pt x="342" y="24"/>
                  </a:moveTo>
                  <a:cubicBezTo>
                    <a:pt x="361" y="24"/>
                    <a:pt x="361" y="24"/>
                    <a:pt x="361" y="24"/>
                  </a:cubicBezTo>
                  <a:cubicBezTo>
                    <a:pt x="361" y="33"/>
                    <a:pt x="361" y="33"/>
                    <a:pt x="361" y="33"/>
                  </a:cubicBezTo>
                  <a:cubicBezTo>
                    <a:pt x="342" y="33"/>
                    <a:pt x="342" y="33"/>
                    <a:pt x="342" y="33"/>
                  </a:cubicBezTo>
                  <a:cubicBezTo>
                    <a:pt x="342" y="24"/>
                    <a:pt x="342" y="24"/>
                    <a:pt x="342" y="24"/>
                  </a:cubicBezTo>
                  <a:close/>
                  <a:moveTo>
                    <a:pt x="314" y="24"/>
                  </a:moveTo>
                  <a:cubicBezTo>
                    <a:pt x="333" y="24"/>
                    <a:pt x="333" y="24"/>
                    <a:pt x="333" y="24"/>
                  </a:cubicBezTo>
                  <a:cubicBezTo>
                    <a:pt x="333" y="33"/>
                    <a:pt x="333" y="33"/>
                    <a:pt x="333" y="33"/>
                  </a:cubicBezTo>
                  <a:cubicBezTo>
                    <a:pt x="314" y="33"/>
                    <a:pt x="314" y="33"/>
                    <a:pt x="314" y="33"/>
                  </a:cubicBezTo>
                  <a:cubicBezTo>
                    <a:pt x="314" y="24"/>
                    <a:pt x="314" y="24"/>
                    <a:pt x="314" y="24"/>
                  </a:cubicBezTo>
                  <a:close/>
                  <a:moveTo>
                    <a:pt x="285" y="24"/>
                  </a:moveTo>
                  <a:cubicBezTo>
                    <a:pt x="304" y="24"/>
                    <a:pt x="304" y="24"/>
                    <a:pt x="304" y="24"/>
                  </a:cubicBezTo>
                  <a:cubicBezTo>
                    <a:pt x="304" y="33"/>
                    <a:pt x="304" y="33"/>
                    <a:pt x="304" y="33"/>
                  </a:cubicBezTo>
                  <a:cubicBezTo>
                    <a:pt x="285" y="33"/>
                    <a:pt x="285" y="33"/>
                    <a:pt x="285" y="33"/>
                  </a:cubicBezTo>
                  <a:cubicBezTo>
                    <a:pt x="285" y="24"/>
                    <a:pt x="285" y="24"/>
                    <a:pt x="285" y="24"/>
                  </a:cubicBezTo>
                  <a:close/>
                  <a:moveTo>
                    <a:pt x="540" y="24"/>
                  </a:moveTo>
                  <a:cubicBezTo>
                    <a:pt x="559" y="24"/>
                    <a:pt x="559" y="24"/>
                    <a:pt x="559" y="24"/>
                  </a:cubicBezTo>
                  <a:cubicBezTo>
                    <a:pt x="559" y="33"/>
                    <a:pt x="559" y="33"/>
                    <a:pt x="559" y="33"/>
                  </a:cubicBezTo>
                  <a:cubicBezTo>
                    <a:pt x="540" y="33"/>
                    <a:pt x="540" y="33"/>
                    <a:pt x="540" y="33"/>
                  </a:cubicBezTo>
                  <a:cubicBezTo>
                    <a:pt x="540" y="24"/>
                    <a:pt x="540" y="24"/>
                    <a:pt x="540" y="24"/>
                  </a:cubicBezTo>
                  <a:close/>
                  <a:moveTo>
                    <a:pt x="511" y="24"/>
                  </a:moveTo>
                  <a:cubicBezTo>
                    <a:pt x="530" y="24"/>
                    <a:pt x="530" y="24"/>
                    <a:pt x="530" y="24"/>
                  </a:cubicBezTo>
                  <a:cubicBezTo>
                    <a:pt x="530" y="33"/>
                    <a:pt x="530" y="33"/>
                    <a:pt x="530" y="33"/>
                  </a:cubicBezTo>
                  <a:cubicBezTo>
                    <a:pt x="511" y="33"/>
                    <a:pt x="511" y="33"/>
                    <a:pt x="511" y="33"/>
                  </a:cubicBezTo>
                  <a:cubicBezTo>
                    <a:pt x="511" y="24"/>
                    <a:pt x="511" y="24"/>
                    <a:pt x="511" y="24"/>
                  </a:cubicBezTo>
                  <a:close/>
                  <a:moveTo>
                    <a:pt x="483" y="24"/>
                  </a:moveTo>
                  <a:cubicBezTo>
                    <a:pt x="502" y="24"/>
                    <a:pt x="502" y="24"/>
                    <a:pt x="502" y="24"/>
                  </a:cubicBezTo>
                  <a:cubicBezTo>
                    <a:pt x="502" y="33"/>
                    <a:pt x="502" y="33"/>
                    <a:pt x="502" y="33"/>
                  </a:cubicBezTo>
                  <a:cubicBezTo>
                    <a:pt x="483" y="33"/>
                    <a:pt x="483" y="33"/>
                    <a:pt x="483" y="33"/>
                  </a:cubicBezTo>
                  <a:cubicBezTo>
                    <a:pt x="483" y="24"/>
                    <a:pt x="483" y="24"/>
                    <a:pt x="483" y="24"/>
                  </a:cubicBezTo>
                  <a:close/>
                  <a:moveTo>
                    <a:pt x="455" y="24"/>
                  </a:moveTo>
                  <a:cubicBezTo>
                    <a:pt x="474" y="24"/>
                    <a:pt x="474" y="24"/>
                    <a:pt x="474" y="24"/>
                  </a:cubicBezTo>
                  <a:cubicBezTo>
                    <a:pt x="474" y="33"/>
                    <a:pt x="474" y="33"/>
                    <a:pt x="474" y="33"/>
                  </a:cubicBezTo>
                  <a:cubicBezTo>
                    <a:pt x="455" y="33"/>
                    <a:pt x="455" y="33"/>
                    <a:pt x="455" y="33"/>
                  </a:cubicBezTo>
                  <a:cubicBezTo>
                    <a:pt x="455" y="24"/>
                    <a:pt x="455" y="24"/>
                    <a:pt x="455" y="24"/>
                  </a:cubicBezTo>
                  <a:close/>
                  <a:moveTo>
                    <a:pt x="426" y="24"/>
                  </a:moveTo>
                  <a:cubicBezTo>
                    <a:pt x="445" y="24"/>
                    <a:pt x="445" y="24"/>
                    <a:pt x="445" y="24"/>
                  </a:cubicBezTo>
                  <a:cubicBezTo>
                    <a:pt x="445" y="33"/>
                    <a:pt x="445" y="33"/>
                    <a:pt x="445" y="33"/>
                  </a:cubicBezTo>
                  <a:cubicBezTo>
                    <a:pt x="426" y="33"/>
                    <a:pt x="426" y="33"/>
                    <a:pt x="426" y="33"/>
                  </a:cubicBezTo>
                  <a:cubicBezTo>
                    <a:pt x="426" y="24"/>
                    <a:pt x="426" y="24"/>
                    <a:pt x="426" y="24"/>
                  </a:cubicBezTo>
                  <a:close/>
                  <a:moveTo>
                    <a:pt x="116" y="24"/>
                  </a:moveTo>
                  <a:cubicBezTo>
                    <a:pt x="135" y="24"/>
                    <a:pt x="135" y="24"/>
                    <a:pt x="135" y="24"/>
                  </a:cubicBezTo>
                  <a:cubicBezTo>
                    <a:pt x="135" y="33"/>
                    <a:pt x="135" y="33"/>
                    <a:pt x="135" y="33"/>
                  </a:cubicBezTo>
                  <a:cubicBezTo>
                    <a:pt x="116" y="33"/>
                    <a:pt x="116" y="33"/>
                    <a:pt x="116" y="33"/>
                  </a:cubicBezTo>
                  <a:cubicBezTo>
                    <a:pt x="116" y="24"/>
                    <a:pt x="116" y="24"/>
                    <a:pt x="116" y="24"/>
                  </a:cubicBezTo>
                  <a:close/>
                  <a:moveTo>
                    <a:pt x="87" y="25"/>
                  </a:moveTo>
                  <a:cubicBezTo>
                    <a:pt x="107" y="24"/>
                    <a:pt x="107" y="24"/>
                    <a:pt x="107" y="24"/>
                  </a:cubicBezTo>
                  <a:cubicBezTo>
                    <a:pt x="107" y="33"/>
                    <a:pt x="107" y="33"/>
                    <a:pt x="107" y="33"/>
                  </a:cubicBezTo>
                  <a:cubicBezTo>
                    <a:pt x="88" y="34"/>
                    <a:pt x="88" y="34"/>
                    <a:pt x="88" y="34"/>
                  </a:cubicBezTo>
                  <a:cubicBezTo>
                    <a:pt x="87" y="25"/>
                    <a:pt x="87" y="25"/>
                    <a:pt x="87" y="25"/>
                  </a:cubicBezTo>
                  <a:close/>
                  <a:moveTo>
                    <a:pt x="58" y="30"/>
                  </a:moveTo>
                  <a:cubicBezTo>
                    <a:pt x="78" y="26"/>
                    <a:pt x="78" y="26"/>
                    <a:pt x="78" y="26"/>
                  </a:cubicBezTo>
                  <a:cubicBezTo>
                    <a:pt x="79" y="35"/>
                    <a:pt x="79" y="35"/>
                    <a:pt x="79" y="35"/>
                  </a:cubicBezTo>
                  <a:cubicBezTo>
                    <a:pt x="61" y="39"/>
                    <a:pt x="61" y="39"/>
                    <a:pt x="61" y="39"/>
                  </a:cubicBezTo>
                  <a:cubicBezTo>
                    <a:pt x="58" y="30"/>
                    <a:pt x="58" y="30"/>
                    <a:pt x="58" y="30"/>
                  </a:cubicBezTo>
                  <a:close/>
                  <a:moveTo>
                    <a:pt x="32" y="44"/>
                  </a:moveTo>
                  <a:cubicBezTo>
                    <a:pt x="49" y="34"/>
                    <a:pt x="49" y="34"/>
                    <a:pt x="49" y="34"/>
                  </a:cubicBezTo>
                  <a:cubicBezTo>
                    <a:pt x="53" y="42"/>
                    <a:pt x="53" y="42"/>
                    <a:pt x="53" y="42"/>
                  </a:cubicBezTo>
                  <a:cubicBezTo>
                    <a:pt x="38" y="52"/>
                    <a:pt x="38" y="52"/>
                    <a:pt x="38" y="52"/>
                  </a:cubicBezTo>
                  <a:cubicBezTo>
                    <a:pt x="32" y="44"/>
                    <a:pt x="32" y="44"/>
                    <a:pt x="32" y="44"/>
                  </a:cubicBezTo>
                  <a:close/>
                  <a:moveTo>
                    <a:pt x="13" y="67"/>
                  </a:moveTo>
                  <a:cubicBezTo>
                    <a:pt x="25" y="51"/>
                    <a:pt x="25" y="51"/>
                    <a:pt x="25" y="51"/>
                  </a:cubicBezTo>
                  <a:cubicBezTo>
                    <a:pt x="31" y="58"/>
                    <a:pt x="31" y="58"/>
                    <a:pt x="31" y="58"/>
                  </a:cubicBezTo>
                  <a:cubicBezTo>
                    <a:pt x="21" y="72"/>
                    <a:pt x="21" y="72"/>
                    <a:pt x="21" y="72"/>
                  </a:cubicBezTo>
                  <a:cubicBezTo>
                    <a:pt x="13" y="67"/>
                    <a:pt x="13" y="67"/>
                    <a:pt x="13" y="67"/>
                  </a:cubicBezTo>
                  <a:close/>
                  <a:moveTo>
                    <a:pt x="3" y="95"/>
                  </a:moveTo>
                  <a:cubicBezTo>
                    <a:pt x="8" y="76"/>
                    <a:pt x="8" y="76"/>
                    <a:pt x="8" y="76"/>
                  </a:cubicBezTo>
                  <a:cubicBezTo>
                    <a:pt x="17" y="80"/>
                    <a:pt x="17" y="80"/>
                    <a:pt x="17" y="80"/>
                  </a:cubicBezTo>
                  <a:cubicBezTo>
                    <a:pt x="15" y="85"/>
                    <a:pt x="13" y="91"/>
                    <a:pt x="12" y="97"/>
                  </a:cubicBezTo>
                  <a:cubicBezTo>
                    <a:pt x="3" y="95"/>
                    <a:pt x="3" y="95"/>
                    <a:pt x="3" y="95"/>
                  </a:cubicBezTo>
                  <a:close/>
                  <a:moveTo>
                    <a:pt x="0" y="124"/>
                  </a:moveTo>
                  <a:cubicBezTo>
                    <a:pt x="9" y="124"/>
                    <a:pt x="9" y="124"/>
                    <a:pt x="9" y="124"/>
                  </a:cubicBezTo>
                  <a:cubicBezTo>
                    <a:pt x="10" y="106"/>
                    <a:pt x="10" y="106"/>
                    <a:pt x="10" y="106"/>
                  </a:cubicBezTo>
                  <a:cubicBezTo>
                    <a:pt x="1" y="105"/>
                    <a:pt x="1" y="105"/>
                    <a:pt x="1" y="105"/>
                  </a:cubicBezTo>
                  <a:cubicBezTo>
                    <a:pt x="0" y="124"/>
                    <a:pt x="0" y="124"/>
                    <a:pt x="0" y="124"/>
                  </a:cubicBezTo>
                  <a:close/>
                  <a:moveTo>
                    <a:pt x="0" y="153"/>
                  </a:moveTo>
                  <a:cubicBezTo>
                    <a:pt x="9" y="153"/>
                    <a:pt x="9" y="153"/>
                    <a:pt x="9" y="153"/>
                  </a:cubicBezTo>
                  <a:cubicBezTo>
                    <a:pt x="9" y="134"/>
                    <a:pt x="9" y="134"/>
                    <a:pt x="9" y="134"/>
                  </a:cubicBezTo>
                  <a:cubicBezTo>
                    <a:pt x="0" y="134"/>
                    <a:pt x="0" y="134"/>
                    <a:pt x="0" y="134"/>
                  </a:cubicBezTo>
                  <a:cubicBezTo>
                    <a:pt x="0" y="153"/>
                    <a:pt x="0" y="153"/>
                    <a:pt x="0" y="153"/>
                  </a:cubicBezTo>
                  <a:close/>
                  <a:moveTo>
                    <a:pt x="0" y="181"/>
                  </a:moveTo>
                  <a:cubicBezTo>
                    <a:pt x="9" y="181"/>
                    <a:pt x="9" y="181"/>
                    <a:pt x="9" y="181"/>
                  </a:cubicBezTo>
                  <a:cubicBezTo>
                    <a:pt x="9" y="162"/>
                    <a:pt x="9" y="162"/>
                    <a:pt x="9" y="162"/>
                  </a:cubicBezTo>
                  <a:cubicBezTo>
                    <a:pt x="0" y="162"/>
                    <a:pt x="0" y="162"/>
                    <a:pt x="0" y="162"/>
                  </a:cubicBezTo>
                  <a:cubicBezTo>
                    <a:pt x="0" y="181"/>
                    <a:pt x="0" y="181"/>
                    <a:pt x="0" y="181"/>
                  </a:cubicBezTo>
                  <a:close/>
                  <a:moveTo>
                    <a:pt x="0" y="209"/>
                  </a:moveTo>
                  <a:cubicBezTo>
                    <a:pt x="9" y="209"/>
                    <a:pt x="9" y="209"/>
                    <a:pt x="9" y="209"/>
                  </a:cubicBezTo>
                  <a:cubicBezTo>
                    <a:pt x="9" y="190"/>
                    <a:pt x="9" y="190"/>
                    <a:pt x="9" y="190"/>
                  </a:cubicBezTo>
                  <a:cubicBezTo>
                    <a:pt x="0" y="190"/>
                    <a:pt x="0" y="190"/>
                    <a:pt x="0" y="190"/>
                  </a:cubicBezTo>
                  <a:cubicBezTo>
                    <a:pt x="0" y="209"/>
                    <a:pt x="0" y="209"/>
                    <a:pt x="0" y="209"/>
                  </a:cubicBezTo>
                  <a:close/>
                  <a:moveTo>
                    <a:pt x="641" y="29"/>
                  </a:moveTo>
                  <a:cubicBezTo>
                    <a:pt x="583" y="0"/>
                    <a:pt x="583" y="0"/>
                    <a:pt x="583" y="0"/>
                  </a:cubicBezTo>
                  <a:cubicBezTo>
                    <a:pt x="583" y="24"/>
                    <a:pt x="583" y="24"/>
                    <a:pt x="583" y="24"/>
                  </a:cubicBezTo>
                  <a:cubicBezTo>
                    <a:pt x="567" y="24"/>
                    <a:pt x="567" y="24"/>
                    <a:pt x="567" y="24"/>
                  </a:cubicBezTo>
                  <a:cubicBezTo>
                    <a:pt x="567" y="33"/>
                    <a:pt x="567" y="33"/>
                    <a:pt x="567" y="33"/>
                  </a:cubicBezTo>
                  <a:cubicBezTo>
                    <a:pt x="583" y="33"/>
                    <a:pt x="583" y="33"/>
                    <a:pt x="583" y="33"/>
                  </a:cubicBezTo>
                  <a:cubicBezTo>
                    <a:pt x="583" y="58"/>
                    <a:pt x="583" y="58"/>
                    <a:pt x="583" y="58"/>
                  </a:cubicBezTo>
                  <a:cubicBezTo>
                    <a:pt x="641" y="29"/>
                    <a:pt x="641" y="29"/>
                    <a:pt x="641" y="2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42" name="Freeform 44"/>
            <p:cNvSpPr>
              <a:spLocks noEditPoints="1"/>
            </p:cNvSpPr>
            <p:nvPr/>
          </p:nvSpPr>
          <p:spPr bwMode="auto">
            <a:xfrm>
              <a:off x="3242323" y="1902420"/>
              <a:ext cx="336461" cy="506320"/>
            </a:xfrm>
            <a:custGeom>
              <a:avLst/>
              <a:gdLst>
                <a:gd name="T0" fmla="*/ 88 w 252"/>
                <a:gd name="T1" fmla="*/ 25 h 380"/>
                <a:gd name="T2" fmla="*/ 107 w 252"/>
                <a:gd name="T3" fmla="*/ 34 h 380"/>
                <a:gd name="T4" fmla="*/ 0 w 252"/>
                <a:gd name="T5" fmla="*/ 29 h 380"/>
                <a:gd name="T6" fmla="*/ 58 w 252"/>
                <a:gd name="T7" fmla="*/ 25 h 380"/>
                <a:gd name="T8" fmla="*/ 74 w 252"/>
                <a:gd name="T9" fmla="*/ 34 h 380"/>
                <a:gd name="T10" fmla="*/ 58 w 252"/>
                <a:gd name="T11" fmla="*/ 58 h 380"/>
                <a:gd name="T12" fmla="*/ 252 w 252"/>
                <a:gd name="T13" fmla="*/ 380 h 380"/>
                <a:gd name="T14" fmla="*/ 242 w 252"/>
                <a:gd name="T15" fmla="*/ 361 h 380"/>
                <a:gd name="T16" fmla="*/ 252 w 252"/>
                <a:gd name="T17" fmla="*/ 380 h 380"/>
                <a:gd name="T18" fmla="*/ 242 w 252"/>
                <a:gd name="T19" fmla="*/ 351 h 380"/>
                <a:gd name="T20" fmla="*/ 252 w 252"/>
                <a:gd name="T21" fmla="*/ 333 h 380"/>
                <a:gd name="T22" fmla="*/ 252 w 252"/>
                <a:gd name="T23" fmla="*/ 323 h 380"/>
                <a:gd name="T24" fmla="*/ 242 w 252"/>
                <a:gd name="T25" fmla="*/ 304 h 380"/>
                <a:gd name="T26" fmla="*/ 252 w 252"/>
                <a:gd name="T27" fmla="*/ 323 h 380"/>
                <a:gd name="T28" fmla="*/ 242 w 252"/>
                <a:gd name="T29" fmla="*/ 295 h 380"/>
                <a:gd name="T30" fmla="*/ 252 w 252"/>
                <a:gd name="T31" fmla="*/ 276 h 380"/>
                <a:gd name="T32" fmla="*/ 252 w 252"/>
                <a:gd name="T33" fmla="*/ 266 h 380"/>
                <a:gd name="T34" fmla="*/ 242 w 252"/>
                <a:gd name="T35" fmla="*/ 248 h 380"/>
                <a:gd name="T36" fmla="*/ 252 w 252"/>
                <a:gd name="T37" fmla="*/ 266 h 380"/>
                <a:gd name="T38" fmla="*/ 242 w 252"/>
                <a:gd name="T39" fmla="*/ 238 h 380"/>
                <a:gd name="T40" fmla="*/ 252 w 252"/>
                <a:gd name="T41" fmla="*/ 219 h 380"/>
                <a:gd name="T42" fmla="*/ 252 w 252"/>
                <a:gd name="T43" fmla="*/ 210 h 380"/>
                <a:gd name="T44" fmla="*/ 242 w 252"/>
                <a:gd name="T45" fmla="*/ 191 h 380"/>
                <a:gd name="T46" fmla="*/ 252 w 252"/>
                <a:gd name="T47" fmla="*/ 210 h 380"/>
                <a:gd name="T48" fmla="*/ 242 w 252"/>
                <a:gd name="T49" fmla="*/ 181 h 380"/>
                <a:gd name="T50" fmla="*/ 252 w 252"/>
                <a:gd name="T51" fmla="*/ 163 h 380"/>
                <a:gd name="T52" fmla="*/ 252 w 252"/>
                <a:gd name="T53" fmla="*/ 153 h 380"/>
                <a:gd name="T54" fmla="*/ 242 w 252"/>
                <a:gd name="T55" fmla="*/ 134 h 380"/>
                <a:gd name="T56" fmla="*/ 252 w 252"/>
                <a:gd name="T57" fmla="*/ 153 h 380"/>
                <a:gd name="T58" fmla="*/ 242 w 252"/>
                <a:gd name="T59" fmla="*/ 125 h 380"/>
                <a:gd name="T60" fmla="*/ 250 w 252"/>
                <a:gd name="T61" fmla="*/ 105 h 380"/>
                <a:gd name="T62" fmla="*/ 249 w 252"/>
                <a:gd name="T63" fmla="*/ 96 h 380"/>
                <a:gd name="T64" fmla="*/ 234 w 252"/>
                <a:gd name="T65" fmla="*/ 80 h 380"/>
                <a:gd name="T66" fmla="*/ 249 w 252"/>
                <a:gd name="T67" fmla="*/ 96 h 380"/>
                <a:gd name="T68" fmla="*/ 227 w 252"/>
                <a:gd name="T69" fmla="*/ 52 h 380"/>
                <a:gd name="T70" fmla="*/ 231 w 252"/>
                <a:gd name="T71" fmla="*/ 72 h 380"/>
                <a:gd name="T72" fmla="*/ 219 w 252"/>
                <a:gd name="T73" fmla="*/ 45 h 380"/>
                <a:gd name="T74" fmla="*/ 198 w 252"/>
                <a:gd name="T75" fmla="*/ 43 h 380"/>
                <a:gd name="T76" fmla="*/ 219 w 252"/>
                <a:gd name="T77" fmla="*/ 45 h 380"/>
                <a:gd name="T78" fmla="*/ 174 w 252"/>
                <a:gd name="T79" fmla="*/ 26 h 380"/>
                <a:gd name="T80" fmla="*/ 190 w 252"/>
                <a:gd name="T81" fmla="*/ 40 h 380"/>
                <a:gd name="T82" fmla="*/ 164 w 252"/>
                <a:gd name="T83" fmla="*/ 25 h 380"/>
                <a:gd name="T84" fmla="*/ 145 w 252"/>
                <a:gd name="T85" fmla="*/ 34 h 380"/>
                <a:gd name="T86" fmla="*/ 164 w 252"/>
                <a:gd name="T87" fmla="*/ 25 h 380"/>
                <a:gd name="T88" fmla="*/ 117 w 252"/>
                <a:gd name="T89" fmla="*/ 25 h 380"/>
                <a:gd name="T90" fmla="*/ 136 w 252"/>
                <a:gd name="T91" fmla="*/ 34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2" h="380">
                  <a:moveTo>
                    <a:pt x="107" y="25"/>
                  </a:moveTo>
                  <a:cubicBezTo>
                    <a:pt x="88" y="25"/>
                    <a:pt x="88" y="25"/>
                    <a:pt x="88" y="25"/>
                  </a:cubicBezTo>
                  <a:cubicBezTo>
                    <a:pt x="88" y="34"/>
                    <a:pt x="88" y="34"/>
                    <a:pt x="88" y="34"/>
                  </a:cubicBezTo>
                  <a:cubicBezTo>
                    <a:pt x="107" y="34"/>
                    <a:pt x="107" y="34"/>
                    <a:pt x="107" y="34"/>
                  </a:cubicBezTo>
                  <a:cubicBezTo>
                    <a:pt x="107" y="25"/>
                    <a:pt x="107" y="25"/>
                    <a:pt x="107" y="25"/>
                  </a:cubicBezTo>
                  <a:close/>
                  <a:moveTo>
                    <a:pt x="0" y="29"/>
                  </a:moveTo>
                  <a:cubicBezTo>
                    <a:pt x="58" y="0"/>
                    <a:pt x="58" y="0"/>
                    <a:pt x="58" y="0"/>
                  </a:cubicBezTo>
                  <a:cubicBezTo>
                    <a:pt x="58" y="25"/>
                    <a:pt x="58" y="25"/>
                    <a:pt x="58" y="25"/>
                  </a:cubicBezTo>
                  <a:cubicBezTo>
                    <a:pt x="74" y="25"/>
                    <a:pt x="74" y="25"/>
                    <a:pt x="74" y="25"/>
                  </a:cubicBezTo>
                  <a:cubicBezTo>
                    <a:pt x="74" y="34"/>
                    <a:pt x="74" y="34"/>
                    <a:pt x="74" y="34"/>
                  </a:cubicBezTo>
                  <a:cubicBezTo>
                    <a:pt x="58" y="34"/>
                    <a:pt x="58" y="34"/>
                    <a:pt x="58" y="34"/>
                  </a:cubicBezTo>
                  <a:cubicBezTo>
                    <a:pt x="58" y="58"/>
                    <a:pt x="58" y="58"/>
                    <a:pt x="58" y="58"/>
                  </a:cubicBezTo>
                  <a:cubicBezTo>
                    <a:pt x="0" y="29"/>
                    <a:pt x="0" y="29"/>
                    <a:pt x="0" y="29"/>
                  </a:cubicBezTo>
                  <a:close/>
                  <a:moveTo>
                    <a:pt x="252" y="380"/>
                  </a:moveTo>
                  <a:cubicBezTo>
                    <a:pt x="242" y="380"/>
                    <a:pt x="242" y="380"/>
                    <a:pt x="242" y="380"/>
                  </a:cubicBezTo>
                  <a:cubicBezTo>
                    <a:pt x="242" y="361"/>
                    <a:pt x="242" y="361"/>
                    <a:pt x="242" y="361"/>
                  </a:cubicBezTo>
                  <a:cubicBezTo>
                    <a:pt x="252" y="361"/>
                    <a:pt x="252" y="361"/>
                    <a:pt x="252" y="361"/>
                  </a:cubicBezTo>
                  <a:cubicBezTo>
                    <a:pt x="252" y="380"/>
                    <a:pt x="252" y="380"/>
                    <a:pt x="252" y="380"/>
                  </a:cubicBezTo>
                  <a:close/>
                  <a:moveTo>
                    <a:pt x="252" y="351"/>
                  </a:moveTo>
                  <a:cubicBezTo>
                    <a:pt x="242" y="351"/>
                    <a:pt x="242" y="351"/>
                    <a:pt x="242" y="351"/>
                  </a:cubicBezTo>
                  <a:cubicBezTo>
                    <a:pt x="242" y="333"/>
                    <a:pt x="242" y="333"/>
                    <a:pt x="242" y="333"/>
                  </a:cubicBezTo>
                  <a:cubicBezTo>
                    <a:pt x="252" y="333"/>
                    <a:pt x="252" y="333"/>
                    <a:pt x="252" y="333"/>
                  </a:cubicBezTo>
                  <a:cubicBezTo>
                    <a:pt x="252" y="351"/>
                    <a:pt x="252" y="351"/>
                    <a:pt x="252" y="351"/>
                  </a:cubicBezTo>
                  <a:close/>
                  <a:moveTo>
                    <a:pt x="252" y="323"/>
                  </a:moveTo>
                  <a:cubicBezTo>
                    <a:pt x="242" y="323"/>
                    <a:pt x="242" y="323"/>
                    <a:pt x="242" y="323"/>
                  </a:cubicBezTo>
                  <a:cubicBezTo>
                    <a:pt x="242" y="304"/>
                    <a:pt x="242" y="304"/>
                    <a:pt x="242" y="304"/>
                  </a:cubicBezTo>
                  <a:cubicBezTo>
                    <a:pt x="252" y="304"/>
                    <a:pt x="252" y="304"/>
                    <a:pt x="252" y="304"/>
                  </a:cubicBezTo>
                  <a:cubicBezTo>
                    <a:pt x="252" y="323"/>
                    <a:pt x="252" y="323"/>
                    <a:pt x="252" y="323"/>
                  </a:cubicBezTo>
                  <a:close/>
                  <a:moveTo>
                    <a:pt x="252" y="295"/>
                  </a:moveTo>
                  <a:cubicBezTo>
                    <a:pt x="242" y="295"/>
                    <a:pt x="242" y="295"/>
                    <a:pt x="242" y="295"/>
                  </a:cubicBezTo>
                  <a:cubicBezTo>
                    <a:pt x="242" y="276"/>
                    <a:pt x="242" y="276"/>
                    <a:pt x="242" y="276"/>
                  </a:cubicBezTo>
                  <a:cubicBezTo>
                    <a:pt x="252" y="276"/>
                    <a:pt x="252" y="276"/>
                    <a:pt x="252" y="276"/>
                  </a:cubicBezTo>
                  <a:cubicBezTo>
                    <a:pt x="252" y="295"/>
                    <a:pt x="252" y="295"/>
                    <a:pt x="252" y="295"/>
                  </a:cubicBezTo>
                  <a:close/>
                  <a:moveTo>
                    <a:pt x="252" y="266"/>
                  </a:moveTo>
                  <a:cubicBezTo>
                    <a:pt x="242" y="266"/>
                    <a:pt x="242" y="266"/>
                    <a:pt x="242" y="266"/>
                  </a:cubicBezTo>
                  <a:cubicBezTo>
                    <a:pt x="242" y="248"/>
                    <a:pt x="242" y="248"/>
                    <a:pt x="242" y="248"/>
                  </a:cubicBezTo>
                  <a:cubicBezTo>
                    <a:pt x="252" y="248"/>
                    <a:pt x="252" y="248"/>
                    <a:pt x="252" y="248"/>
                  </a:cubicBezTo>
                  <a:cubicBezTo>
                    <a:pt x="252" y="266"/>
                    <a:pt x="252" y="266"/>
                    <a:pt x="252" y="266"/>
                  </a:cubicBezTo>
                  <a:close/>
                  <a:moveTo>
                    <a:pt x="252" y="238"/>
                  </a:moveTo>
                  <a:cubicBezTo>
                    <a:pt x="242" y="238"/>
                    <a:pt x="242" y="238"/>
                    <a:pt x="242" y="238"/>
                  </a:cubicBezTo>
                  <a:cubicBezTo>
                    <a:pt x="242" y="219"/>
                    <a:pt x="242" y="219"/>
                    <a:pt x="242" y="219"/>
                  </a:cubicBezTo>
                  <a:cubicBezTo>
                    <a:pt x="252" y="219"/>
                    <a:pt x="252" y="219"/>
                    <a:pt x="252" y="219"/>
                  </a:cubicBezTo>
                  <a:cubicBezTo>
                    <a:pt x="252" y="238"/>
                    <a:pt x="252" y="238"/>
                    <a:pt x="252" y="238"/>
                  </a:cubicBezTo>
                  <a:close/>
                  <a:moveTo>
                    <a:pt x="252" y="210"/>
                  </a:moveTo>
                  <a:cubicBezTo>
                    <a:pt x="242" y="210"/>
                    <a:pt x="242" y="210"/>
                    <a:pt x="242" y="210"/>
                  </a:cubicBezTo>
                  <a:cubicBezTo>
                    <a:pt x="242" y="191"/>
                    <a:pt x="242" y="191"/>
                    <a:pt x="242" y="191"/>
                  </a:cubicBezTo>
                  <a:cubicBezTo>
                    <a:pt x="252" y="191"/>
                    <a:pt x="252" y="191"/>
                    <a:pt x="252" y="191"/>
                  </a:cubicBezTo>
                  <a:cubicBezTo>
                    <a:pt x="252" y="210"/>
                    <a:pt x="252" y="210"/>
                    <a:pt x="252" y="210"/>
                  </a:cubicBezTo>
                  <a:close/>
                  <a:moveTo>
                    <a:pt x="252" y="181"/>
                  </a:moveTo>
                  <a:cubicBezTo>
                    <a:pt x="242" y="181"/>
                    <a:pt x="242" y="181"/>
                    <a:pt x="242" y="181"/>
                  </a:cubicBezTo>
                  <a:cubicBezTo>
                    <a:pt x="242" y="163"/>
                    <a:pt x="242" y="163"/>
                    <a:pt x="242" y="163"/>
                  </a:cubicBezTo>
                  <a:cubicBezTo>
                    <a:pt x="252" y="163"/>
                    <a:pt x="252" y="163"/>
                    <a:pt x="252" y="163"/>
                  </a:cubicBezTo>
                  <a:cubicBezTo>
                    <a:pt x="252" y="181"/>
                    <a:pt x="252" y="181"/>
                    <a:pt x="252" y="181"/>
                  </a:cubicBezTo>
                  <a:close/>
                  <a:moveTo>
                    <a:pt x="252" y="153"/>
                  </a:moveTo>
                  <a:cubicBezTo>
                    <a:pt x="242" y="153"/>
                    <a:pt x="242" y="153"/>
                    <a:pt x="242" y="153"/>
                  </a:cubicBezTo>
                  <a:cubicBezTo>
                    <a:pt x="242" y="134"/>
                    <a:pt x="242" y="134"/>
                    <a:pt x="242" y="134"/>
                  </a:cubicBezTo>
                  <a:cubicBezTo>
                    <a:pt x="252" y="134"/>
                    <a:pt x="252" y="134"/>
                    <a:pt x="252" y="134"/>
                  </a:cubicBezTo>
                  <a:cubicBezTo>
                    <a:pt x="252" y="153"/>
                    <a:pt x="252" y="153"/>
                    <a:pt x="252" y="153"/>
                  </a:cubicBezTo>
                  <a:close/>
                  <a:moveTo>
                    <a:pt x="252" y="125"/>
                  </a:moveTo>
                  <a:cubicBezTo>
                    <a:pt x="242" y="125"/>
                    <a:pt x="242" y="125"/>
                    <a:pt x="242" y="125"/>
                  </a:cubicBezTo>
                  <a:cubicBezTo>
                    <a:pt x="241" y="107"/>
                    <a:pt x="241" y="107"/>
                    <a:pt x="241" y="107"/>
                  </a:cubicBezTo>
                  <a:cubicBezTo>
                    <a:pt x="250" y="105"/>
                    <a:pt x="250" y="105"/>
                    <a:pt x="250" y="105"/>
                  </a:cubicBezTo>
                  <a:cubicBezTo>
                    <a:pt x="252" y="125"/>
                    <a:pt x="252" y="125"/>
                    <a:pt x="252" y="125"/>
                  </a:cubicBezTo>
                  <a:close/>
                  <a:moveTo>
                    <a:pt x="249" y="96"/>
                  </a:moveTo>
                  <a:cubicBezTo>
                    <a:pt x="243" y="77"/>
                    <a:pt x="243" y="77"/>
                    <a:pt x="243" y="77"/>
                  </a:cubicBezTo>
                  <a:cubicBezTo>
                    <a:pt x="234" y="80"/>
                    <a:pt x="234" y="80"/>
                    <a:pt x="234" y="80"/>
                  </a:cubicBezTo>
                  <a:cubicBezTo>
                    <a:pt x="237" y="86"/>
                    <a:pt x="238" y="92"/>
                    <a:pt x="240" y="98"/>
                  </a:cubicBezTo>
                  <a:cubicBezTo>
                    <a:pt x="249" y="96"/>
                    <a:pt x="249" y="96"/>
                    <a:pt x="249" y="96"/>
                  </a:cubicBezTo>
                  <a:close/>
                  <a:moveTo>
                    <a:pt x="239" y="68"/>
                  </a:moveTo>
                  <a:cubicBezTo>
                    <a:pt x="227" y="52"/>
                    <a:pt x="227" y="52"/>
                    <a:pt x="227" y="52"/>
                  </a:cubicBezTo>
                  <a:cubicBezTo>
                    <a:pt x="220" y="58"/>
                    <a:pt x="220" y="58"/>
                    <a:pt x="220" y="58"/>
                  </a:cubicBezTo>
                  <a:cubicBezTo>
                    <a:pt x="231" y="72"/>
                    <a:pt x="231" y="72"/>
                    <a:pt x="231" y="72"/>
                  </a:cubicBezTo>
                  <a:cubicBezTo>
                    <a:pt x="239" y="68"/>
                    <a:pt x="239" y="68"/>
                    <a:pt x="239" y="68"/>
                  </a:cubicBezTo>
                  <a:close/>
                  <a:moveTo>
                    <a:pt x="219" y="45"/>
                  </a:moveTo>
                  <a:cubicBezTo>
                    <a:pt x="202" y="34"/>
                    <a:pt x="202" y="34"/>
                    <a:pt x="202" y="34"/>
                  </a:cubicBezTo>
                  <a:cubicBezTo>
                    <a:pt x="198" y="43"/>
                    <a:pt x="198" y="43"/>
                    <a:pt x="198" y="43"/>
                  </a:cubicBezTo>
                  <a:cubicBezTo>
                    <a:pt x="214" y="52"/>
                    <a:pt x="214" y="52"/>
                    <a:pt x="214" y="52"/>
                  </a:cubicBezTo>
                  <a:cubicBezTo>
                    <a:pt x="219" y="45"/>
                    <a:pt x="219" y="45"/>
                    <a:pt x="219" y="45"/>
                  </a:cubicBezTo>
                  <a:close/>
                  <a:moveTo>
                    <a:pt x="193" y="31"/>
                  </a:moveTo>
                  <a:cubicBezTo>
                    <a:pt x="174" y="26"/>
                    <a:pt x="174" y="26"/>
                    <a:pt x="174" y="26"/>
                  </a:cubicBezTo>
                  <a:cubicBezTo>
                    <a:pt x="173" y="36"/>
                    <a:pt x="173" y="36"/>
                    <a:pt x="173" y="36"/>
                  </a:cubicBezTo>
                  <a:cubicBezTo>
                    <a:pt x="190" y="40"/>
                    <a:pt x="190" y="40"/>
                    <a:pt x="190" y="40"/>
                  </a:cubicBezTo>
                  <a:cubicBezTo>
                    <a:pt x="193" y="31"/>
                    <a:pt x="193" y="31"/>
                    <a:pt x="193" y="31"/>
                  </a:cubicBezTo>
                  <a:close/>
                  <a:moveTo>
                    <a:pt x="164" y="25"/>
                  </a:moveTo>
                  <a:cubicBezTo>
                    <a:pt x="145" y="25"/>
                    <a:pt x="145" y="25"/>
                    <a:pt x="145" y="25"/>
                  </a:cubicBezTo>
                  <a:cubicBezTo>
                    <a:pt x="145" y="34"/>
                    <a:pt x="145" y="34"/>
                    <a:pt x="145" y="34"/>
                  </a:cubicBezTo>
                  <a:cubicBezTo>
                    <a:pt x="163" y="35"/>
                    <a:pt x="163" y="35"/>
                    <a:pt x="163" y="35"/>
                  </a:cubicBezTo>
                  <a:cubicBezTo>
                    <a:pt x="164" y="25"/>
                    <a:pt x="164" y="25"/>
                    <a:pt x="164" y="25"/>
                  </a:cubicBezTo>
                  <a:close/>
                  <a:moveTo>
                    <a:pt x="136" y="25"/>
                  </a:moveTo>
                  <a:cubicBezTo>
                    <a:pt x="117" y="25"/>
                    <a:pt x="117" y="25"/>
                    <a:pt x="117" y="25"/>
                  </a:cubicBezTo>
                  <a:cubicBezTo>
                    <a:pt x="117" y="34"/>
                    <a:pt x="117" y="34"/>
                    <a:pt x="117" y="34"/>
                  </a:cubicBezTo>
                  <a:cubicBezTo>
                    <a:pt x="136" y="34"/>
                    <a:pt x="136" y="34"/>
                    <a:pt x="136" y="34"/>
                  </a:cubicBezTo>
                  <a:cubicBezTo>
                    <a:pt x="136" y="25"/>
                    <a:pt x="136" y="25"/>
                    <a:pt x="136" y="2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43" name="Freeform 45"/>
            <p:cNvSpPr>
              <a:spLocks noEditPoints="1"/>
            </p:cNvSpPr>
            <p:nvPr/>
          </p:nvSpPr>
          <p:spPr bwMode="auto">
            <a:xfrm>
              <a:off x="3710513" y="3335670"/>
              <a:ext cx="512627" cy="74598"/>
            </a:xfrm>
            <a:custGeom>
              <a:avLst/>
              <a:gdLst>
                <a:gd name="T0" fmla="*/ 98 w 458"/>
                <a:gd name="T1" fmla="*/ 28 h 67"/>
                <a:gd name="T2" fmla="*/ 121 w 458"/>
                <a:gd name="T3" fmla="*/ 39 h 67"/>
                <a:gd name="T4" fmla="*/ 121 w 458"/>
                <a:gd name="T5" fmla="*/ 28 h 67"/>
                <a:gd name="T6" fmla="*/ 69 w 458"/>
                <a:gd name="T7" fmla="*/ 0 h 67"/>
                <a:gd name="T8" fmla="*/ 88 w 458"/>
                <a:gd name="T9" fmla="*/ 28 h 67"/>
                <a:gd name="T10" fmla="*/ 69 w 458"/>
                <a:gd name="T11" fmla="*/ 39 h 67"/>
                <a:gd name="T12" fmla="*/ 0 w 458"/>
                <a:gd name="T13" fmla="*/ 33 h 67"/>
                <a:gd name="T14" fmla="*/ 458 w 458"/>
                <a:gd name="T15" fmla="*/ 28 h 67"/>
                <a:gd name="T16" fmla="*/ 435 w 458"/>
                <a:gd name="T17" fmla="*/ 39 h 67"/>
                <a:gd name="T18" fmla="*/ 458 w 458"/>
                <a:gd name="T19" fmla="*/ 28 h 67"/>
                <a:gd name="T20" fmla="*/ 424 w 458"/>
                <a:gd name="T21" fmla="*/ 28 h 67"/>
                <a:gd name="T22" fmla="*/ 402 w 458"/>
                <a:gd name="T23" fmla="*/ 39 h 67"/>
                <a:gd name="T24" fmla="*/ 424 w 458"/>
                <a:gd name="T25" fmla="*/ 28 h 67"/>
                <a:gd name="T26" fmla="*/ 391 w 458"/>
                <a:gd name="T27" fmla="*/ 28 h 67"/>
                <a:gd name="T28" fmla="*/ 368 w 458"/>
                <a:gd name="T29" fmla="*/ 39 h 67"/>
                <a:gd name="T30" fmla="*/ 391 w 458"/>
                <a:gd name="T31" fmla="*/ 28 h 67"/>
                <a:gd name="T32" fmla="*/ 356 w 458"/>
                <a:gd name="T33" fmla="*/ 28 h 67"/>
                <a:gd name="T34" fmla="*/ 334 w 458"/>
                <a:gd name="T35" fmla="*/ 39 h 67"/>
                <a:gd name="T36" fmla="*/ 356 w 458"/>
                <a:gd name="T37" fmla="*/ 28 h 67"/>
                <a:gd name="T38" fmla="*/ 323 w 458"/>
                <a:gd name="T39" fmla="*/ 28 h 67"/>
                <a:gd name="T40" fmla="*/ 301 w 458"/>
                <a:gd name="T41" fmla="*/ 39 h 67"/>
                <a:gd name="T42" fmla="*/ 323 w 458"/>
                <a:gd name="T43" fmla="*/ 28 h 67"/>
                <a:gd name="T44" fmla="*/ 290 w 458"/>
                <a:gd name="T45" fmla="*/ 28 h 67"/>
                <a:gd name="T46" fmla="*/ 267 w 458"/>
                <a:gd name="T47" fmla="*/ 39 h 67"/>
                <a:gd name="T48" fmla="*/ 290 w 458"/>
                <a:gd name="T49" fmla="*/ 28 h 67"/>
                <a:gd name="T50" fmla="*/ 255 w 458"/>
                <a:gd name="T51" fmla="*/ 28 h 67"/>
                <a:gd name="T52" fmla="*/ 233 w 458"/>
                <a:gd name="T53" fmla="*/ 39 h 67"/>
                <a:gd name="T54" fmla="*/ 255 w 458"/>
                <a:gd name="T55" fmla="*/ 28 h 67"/>
                <a:gd name="T56" fmla="*/ 222 w 458"/>
                <a:gd name="T57" fmla="*/ 28 h 67"/>
                <a:gd name="T58" fmla="*/ 199 w 458"/>
                <a:gd name="T59" fmla="*/ 39 h 67"/>
                <a:gd name="T60" fmla="*/ 222 w 458"/>
                <a:gd name="T61" fmla="*/ 28 h 67"/>
                <a:gd name="T62" fmla="*/ 189 w 458"/>
                <a:gd name="T63" fmla="*/ 28 h 67"/>
                <a:gd name="T64" fmla="*/ 166 w 458"/>
                <a:gd name="T65" fmla="*/ 39 h 67"/>
                <a:gd name="T66" fmla="*/ 189 w 458"/>
                <a:gd name="T67" fmla="*/ 28 h 67"/>
                <a:gd name="T68" fmla="*/ 154 w 458"/>
                <a:gd name="T69" fmla="*/ 28 h 67"/>
                <a:gd name="T70" fmla="*/ 132 w 458"/>
                <a:gd name="T71" fmla="*/ 39 h 67"/>
                <a:gd name="T72" fmla="*/ 154 w 458"/>
                <a:gd name="T73" fmla="*/ 2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8" h="67">
                  <a:moveTo>
                    <a:pt x="121" y="28"/>
                  </a:moveTo>
                  <a:lnTo>
                    <a:pt x="98" y="28"/>
                  </a:lnTo>
                  <a:lnTo>
                    <a:pt x="98" y="39"/>
                  </a:lnTo>
                  <a:lnTo>
                    <a:pt x="121" y="39"/>
                  </a:lnTo>
                  <a:lnTo>
                    <a:pt x="121" y="28"/>
                  </a:lnTo>
                  <a:lnTo>
                    <a:pt x="121" y="28"/>
                  </a:lnTo>
                  <a:close/>
                  <a:moveTo>
                    <a:pt x="0" y="33"/>
                  </a:moveTo>
                  <a:lnTo>
                    <a:pt x="69" y="0"/>
                  </a:lnTo>
                  <a:lnTo>
                    <a:pt x="69" y="28"/>
                  </a:lnTo>
                  <a:lnTo>
                    <a:pt x="88" y="28"/>
                  </a:lnTo>
                  <a:lnTo>
                    <a:pt x="88" y="39"/>
                  </a:lnTo>
                  <a:lnTo>
                    <a:pt x="69" y="39"/>
                  </a:lnTo>
                  <a:lnTo>
                    <a:pt x="69" y="67"/>
                  </a:lnTo>
                  <a:lnTo>
                    <a:pt x="0" y="33"/>
                  </a:lnTo>
                  <a:lnTo>
                    <a:pt x="0" y="33"/>
                  </a:lnTo>
                  <a:close/>
                  <a:moveTo>
                    <a:pt x="458" y="28"/>
                  </a:moveTo>
                  <a:lnTo>
                    <a:pt x="435" y="28"/>
                  </a:lnTo>
                  <a:lnTo>
                    <a:pt x="435" y="39"/>
                  </a:lnTo>
                  <a:lnTo>
                    <a:pt x="458" y="39"/>
                  </a:lnTo>
                  <a:lnTo>
                    <a:pt x="458" y="28"/>
                  </a:lnTo>
                  <a:lnTo>
                    <a:pt x="458" y="28"/>
                  </a:lnTo>
                  <a:close/>
                  <a:moveTo>
                    <a:pt x="424" y="28"/>
                  </a:moveTo>
                  <a:lnTo>
                    <a:pt x="402" y="28"/>
                  </a:lnTo>
                  <a:lnTo>
                    <a:pt x="402" y="39"/>
                  </a:lnTo>
                  <a:lnTo>
                    <a:pt x="424" y="39"/>
                  </a:lnTo>
                  <a:lnTo>
                    <a:pt x="424" y="28"/>
                  </a:lnTo>
                  <a:lnTo>
                    <a:pt x="424" y="28"/>
                  </a:lnTo>
                  <a:close/>
                  <a:moveTo>
                    <a:pt x="391" y="28"/>
                  </a:moveTo>
                  <a:lnTo>
                    <a:pt x="368" y="28"/>
                  </a:lnTo>
                  <a:lnTo>
                    <a:pt x="368" y="39"/>
                  </a:lnTo>
                  <a:lnTo>
                    <a:pt x="391" y="39"/>
                  </a:lnTo>
                  <a:lnTo>
                    <a:pt x="391" y="28"/>
                  </a:lnTo>
                  <a:lnTo>
                    <a:pt x="391" y="28"/>
                  </a:lnTo>
                  <a:close/>
                  <a:moveTo>
                    <a:pt x="356" y="28"/>
                  </a:moveTo>
                  <a:lnTo>
                    <a:pt x="334" y="28"/>
                  </a:lnTo>
                  <a:lnTo>
                    <a:pt x="334" y="39"/>
                  </a:lnTo>
                  <a:lnTo>
                    <a:pt x="356" y="39"/>
                  </a:lnTo>
                  <a:lnTo>
                    <a:pt x="356" y="28"/>
                  </a:lnTo>
                  <a:lnTo>
                    <a:pt x="356" y="28"/>
                  </a:lnTo>
                  <a:close/>
                  <a:moveTo>
                    <a:pt x="323" y="28"/>
                  </a:moveTo>
                  <a:lnTo>
                    <a:pt x="301" y="28"/>
                  </a:lnTo>
                  <a:lnTo>
                    <a:pt x="301" y="39"/>
                  </a:lnTo>
                  <a:lnTo>
                    <a:pt x="323" y="39"/>
                  </a:lnTo>
                  <a:lnTo>
                    <a:pt x="323" y="28"/>
                  </a:lnTo>
                  <a:lnTo>
                    <a:pt x="323" y="28"/>
                  </a:lnTo>
                  <a:close/>
                  <a:moveTo>
                    <a:pt x="290" y="28"/>
                  </a:moveTo>
                  <a:lnTo>
                    <a:pt x="267" y="28"/>
                  </a:lnTo>
                  <a:lnTo>
                    <a:pt x="267" y="39"/>
                  </a:lnTo>
                  <a:lnTo>
                    <a:pt x="290" y="39"/>
                  </a:lnTo>
                  <a:lnTo>
                    <a:pt x="290" y="28"/>
                  </a:lnTo>
                  <a:lnTo>
                    <a:pt x="290" y="28"/>
                  </a:lnTo>
                  <a:close/>
                  <a:moveTo>
                    <a:pt x="255" y="28"/>
                  </a:moveTo>
                  <a:lnTo>
                    <a:pt x="233" y="28"/>
                  </a:lnTo>
                  <a:lnTo>
                    <a:pt x="233" y="39"/>
                  </a:lnTo>
                  <a:lnTo>
                    <a:pt x="255" y="39"/>
                  </a:lnTo>
                  <a:lnTo>
                    <a:pt x="255" y="28"/>
                  </a:lnTo>
                  <a:lnTo>
                    <a:pt x="255" y="28"/>
                  </a:lnTo>
                  <a:close/>
                  <a:moveTo>
                    <a:pt x="222" y="28"/>
                  </a:moveTo>
                  <a:lnTo>
                    <a:pt x="199" y="28"/>
                  </a:lnTo>
                  <a:lnTo>
                    <a:pt x="199" y="39"/>
                  </a:lnTo>
                  <a:lnTo>
                    <a:pt x="222" y="39"/>
                  </a:lnTo>
                  <a:lnTo>
                    <a:pt x="222" y="28"/>
                  </a:lnTo>
                  <a:lnTo>
                    <a:pt x="222" y="28"/>
                  </a:lnTo>
                  <a:close/>
                  <a:moveTo>
                    <a:pt x="189" y="28"/>
                  </a:moveTo>
                  <a:lnTo>
                    <a:pt x="166" y="28"/>
                  </a:lnTo>
                  <a:lnTo>
                    <a:pt x="166" y="39"/>
                  </a:lnTo>
                  <a:lnTo>
                    <a:pt x="189" y="39"/>
                  </a:lnTo>
                  <a:lnTo>
                    <a:pt x="189" y="28"/>
                  </a:lnTo>
                  <a:lnTo>
                    <a:pt x="189" y="28"/>
                  </a:lnTo>
                  <a:close/>
                  <a:moveTo>
                    <a:pt x="154" y="28"/>
                  </a:moveTo>
                  <a:lnTo>
                    <a:pt x="132" y="28"/>
                  </a:lnTo>
                  <a:lnTo>
                    <a:pt x="132" y="39"/>
                  </a:lnTo>
                  <a:lnTo>
                    <a:pt x="154" y="39"/>
                  </a:lnTo>
                  <a:lnTo>
                    <a:pt x="154" y="28"/>
                  </a:lnTo>
                  <a:lnTo>
                    <a:pt x="154" y="2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44" name="Freeform 46"/>
            <p:cNvSpPr>
              <a:spLocks noEditPoints="1"/>
            </p:cNvSpPr>
            <p:nvPr/>
          </p:nvSpPr>
          <p:spPr bwMode="auto">
            <a:xfrm>
              <a:off x="4208856" y="2150024"/>
              <a:ext cx="438035" cy="76186"/>
            </a:xfrm>
            <a:custGeom>
              <a:avLst/>
              <a:gdLst>
                <a:gd name="T0" fmla="*/ 121 w 391"/>
                <a:gd name="T1" fmla="*/ 28 h 69"/>
                <a:gd name="T2" fmla="*/ 98 w 391"/>
                <a:gd name="T3" fmla="*/ 28 h 69"/>
                <a:gd name="T4" fmla="*/ 98 w 391"/>
                <a:gd name="T5" fmla="*/ 40 h 69"/>
                <a:gd name="T6" fmla="*/ 121 w 391"/>
                <a:gd name="T7" fmla="*/ 40 h 69"/>
                <a:gd name="T8" fmla="*/ 121 w 391"/>
                <a:gd name="T9" fmla="*/ 28 h 69"/>
                <a:gd name="T10" fmla="*/ 121 w 391"/>
                <a:gd name="T11" fmla="*/ 28 h 69"/>
                <a:gd name="T12" fmla="*/ 0 w 391"/>
                <a:gd name="T13" fmla="*/ 34 h 69"/>
                <a:gd name="T14" fmla="*/ 69 w 391"/>
                <a:gd name="T15" fmla="*/ 0 h 69"/>
                <a:gd name="T16" fmla="*/ 69 w 391"/>
                <a:gd name="T17" fmla="*/ 28 h 69"/>
                <a:gd name="T18" fmla="*/ 88 w 391"/>
                <a:gd name="T19" fmla="*/ 28 h 69"/>
                <a:gd name="T20" fmla="*/ 88 w 391"/>
                <a:gd name="T21" fmla="*/ 40 h 69"/>
                <a:gd name="T22" fmla="*/ 69 w 391"/>
                <a:gd name="T23" fmla="*/ 40 h 69"/>
                <a:gd name="T24" fmla="*/ 69 w 391"/>
                <a:gd name="T25" fmla="*/ 69 h 69"/>
                <a:gd name="T26" fmla="*/ 0 w 391"/>
                <a:gd name="T27" fmla="*/ 34 h 69"/>
                <a:gd name="T28" fmla="*/ 0 w 391"/>
                <a:gd name="T29" fmla="*/ 34 h 69"/>
                <a:gd name="T30" fmla="*/ 391 w 391"/>
                <a:gd name="T31" fmla="*/ 28 h 69"/>
                <a:gd name="T32" fmla="*/ 368 w 391"/>
                <a:gd name="T33" fmla="*/ 28 h 69"/>
                <a:gd name="T34" fmla="*/ 368 w 391"/>
                <a:gd name="T35" fmla="*/ 40 h 69"/>
                <a:gd name="T36" fmla="*/ 391 w 391"/>
                <a:gd name="T37" fmla="*/ 40 h 69"/>
                <a:gd name="T38" fmla="*/ 391 w 391"/>
                <a:gd name="T39" fmla="*/ 28 h 69"/>
                <a:gd name="T40" fmla="*/ 391 w 391"/>
                <a:gd name="T41" fmla="*/ 28 h 69"/>
                <a:gd name="T42" fmla="*/ 357 w 391"/>
                <a:gd name="T43" fmla="*/ 28 h 69"/>
                <a:gd name="T44" fmla="*/ 335 w 391"/>
                <a:gd name="T45" fmla="*/ 28 h 69"/>
                <a:gd name="T46" fmla="*/ 335 w 391"/>
                <a:gd name="T47" fmla="*/ 40 h 69"/>
                <a:gd name="T48" fmla="*/ 357 w 391"/>
                <a:gd name="T49" fmla="*/ 40 h 69"/>
                <a:gd name="T50" fmla="*/ 357 w 391"/>
                <a:gd name="T51" fmla="*/ 28 h 69"/>
                <a:gd name="T52" fmla="*/ 357 w 391"/>
                <a:gd name="T53" fmla="*/ 28 h 69"/>
                <a:gd name="T54" fmla="*/ 323 w 391"/>
                <a:gd name="T55" fmla="*/ 28 h 69"/>
                <a:gd name="T56" fmla="*/ 301 w 391"/>
                <a:gd name="T57" fmla="*/ 28 h 69"/>
                <a:gd name="T58" fmla="*/ 301 w 391"/>
                <a:gd name="T59" fmla="*/ 40 h 69"/>
                <a:gd name="T60" fmla="*/ 323 w 391"/>
                <a:gd name="T61" fmla="*/ 40 h 69"/>
                <a:gd name="T62" fmla="*/ 323 w 391"/>
                <a:gd name="T63" fmla="*/ 28 h 69"/>
                <a:gd name="T64" fmla="*/ 323 w 391"/>
                <a:gd name="T65" fmla="*/ 28 h 69"/>
                <a:gd name="T66" fmla="*/ 290 w 391"/>
                <a:gd name="T67" fmla="*/ 28 h 69"/>
                <a:gd name="T68" fmla="*/ 267 w 391"/>
                <a:gd name="T69" fmla="*/ 28 h 69"/>
                <a:gd name="T70" fmla="*/ 267 w 391"/>
                <a:gd name="T71" fmla="*/ 40 h 69"/>
                <a:gd name="T72" fmla="*/ 290 w 391"/>
                <a:gd name="T73" fmla="*/ 40 h 69"/>
                <a:gd name="T74" fmla="*/ 290 w 391"/>
                <a:gd name="T75" fmla="*/ 28 h 69"/>
                <a:gd name="T76" fmla="*/ 290 w 391"/>
                <a:gd name="T77" fmla="*/ 28 h 69"/>
                <a:gd name="T78" fmla="*/ 255 w 391"/>
                <a:gd name="T79" fmla="*/ 28 h 69"/>
                <a:gd name="T80" fmla="*/ 234 w 391"/>
                <a:gd name="T81" fmla="*/ 28 h 69"/>
                <a:gd name="T82" fmla="*/ 234 w 391"/>
                <a:gd name="T83" fmla="*/ 40 h 69"/>
                <a:gd name="T84" fmla="*/ 255 w 391"/>
                <a:gd name="T85" fmla="*/ 40 h 69"/>
                <a:gd name="T86" fmla="*/ 255 w 391"/>
                <a:gd name="T87" fmla="*/ 28 h 69"/>
                <a:gd name="T88" fmla="*/ 255 w 391"/>
                <a:gd name="T89" fmla="*/ 28 h 69"/>
                <a:gd name="T90" fmla="*/ 222 w 391"/>
                <a:gd name="T91" fmla="*/ 28 h 69"/>
                <a:gd name="T92" fmla="*/ 200 w 391"/>
                <a:gd name="T93" fmla="*/ 28 h 69"/>
                <a:gd name="T94" fmla="*/ 200 w 391"/>
                <a:gd name="T95" fmla="*/ 40 h 69"/>
                <a:gd name="T96" fmla="*/ 222 w 391"/>
                <a:gd name="T97" fmla="*/ 40 h 69"/>
                <a:gd name="T98" fmla="*/ 222 w 391"/>
                <a:gd name="T99" fmla="*/ 28 h 69"/>
                <a:gd name="T100" fmla="*/ 222 w 391"/>
                <a:gd name="T101" fmla="*/ 28 h 69"/>
                <a:gd name="T102" fmla="*/ 189 w 391"/>
                <a:gd name="T103" fmla="*/ 28 h 69"/>
                <a:gd name="T104" fmla="*/ 166 w 391"/>
                <a:gd name="T105" fmla="*/ 28 h 69"/>
                <a:gd name="T106" fmla="*/ 166 w 391"/>
                <a:gd name="T107" fmla="*/ 40 h 69"/>
                <a:gd name="T108" fmla="*/ 189 w 391"/>
                <a:gd name="T109" fmla="*/ 40 h 69"/>
                <a:gd name="T110" fmla="*/ 189 w 391"/>
                <a:gd name="T111" fmla="*/ 28 h 69"/>
                <a:gd name="T112" fmla="*/ 189 w 391"/>
                <a:gd name="T113" fmla="*/ 28 h 69"/>
                <a:gd name="T114" fmla="*/ 154 w 391"/>
                <a:gd name="T115" fmla="*/ 28 h 69"/>
                <a:gd name="T116" fmla="*/ 133 w 391"/>
                <a:gd name="T117" fmla="*/ 28 h 69"/>
                <a:gd name="T118" fmla="*/ 133 w 391"/>
                <a:gd name="T119" fmla="*/ 40 h 69"/>
                <a:gd name="T120" fmla="*/ 154 w 391"/>
                <a:gd name="T121" fmla="*/ 40 h 69"/>
                <a:gd name="T122" fmla="*/ 154 w 391"/>
                <a:gd name="T123" fmla="*/ 28 h 69"/>
                <a:gd name="T124" fmla="*/ 154 w 391"/>
                <a:gd name="T125"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1" h="69">
                  <a:moveTo>
                    <a:pt x="121" y="28"/>
                  </a:moveTo>
                  <a:lnTo>
                    <a:pt x="98" y="28"/>
                  </a:lnTo>
                  <a:lnTo>
                    <a:pt x="98" y="40"/>
                  </a:lnTo>
                  <a:lnTo>
                    <a:pt x="121" y="40"/>
                  </a:lnTo>
                  <a:lnTo>
                    <a:pt x="121" y="28"/>
                  </a:lnTo>
                  <a:lnTo>
                    <a:pt x="121" y="28"/>
                  </a:lnTo>
                  <a:close/>
                  <a:moveTo>
                    <a:pt x="0" y="34"/>
                  </a:moveTo>
                  <a:lnTo>
                    <a:pt x="69" y="0"/>
                  </a:lnTo>
                  <a:lnTo>
                    <a:pt x="69" y="28"/>
                  </a:lnTo>
                  <a:lnTo>
                    <a:pt x="88" y="28"/>
                  </a:lnTo>
                  <a:lnTo>
                    <a:pt x="88" y="40"/>
                  </a:lnTo>
                  <a:lnTo>
                    <a:pt x="69" y="40"/>
                  </a:lnTo>
                  <a:lnTo>
                    <a:pt x="69" y="69"/>
                  </a:lnTo>
                  <a:lnTo>
                    <a:pt x="0" y="34"/>
                  </a:lnTo>
                  <a:lnTo>
                    <a:pt x="0" y="34"/>
                  </a:lnTo>
                  <a:close/>
                  <a:moveTo>
                    <a:pt x="391" y="28"/>
                  </a:moveTo>
                  <a:lnTo>
                    <a:pt x="368" y="28"/>
                  </a:lnTo>
                  <a:lnTo>
                    <a:pt x="368" y="40"/>
                  </a:lnTo>
                  <a:lnTo>
                    <a:pt x="391" y="40"/>
                  </a:lnTo>
                  <a:lnTo>
                    <a:pt x="391" y="28"/>
                  </a:lnTo>
                  <a:lnTo>
                    <a:pt x="391" y="28"/>
                  </a:lnTo>
                  <a:close/>
                  <a:moveTo>
                    <a:pt x="357" y="28"/>
                  </a:moveTo>
                  <a:lnTo>
                    <a:pt x="335" y="28"/>
                  </a:lnTo>
                  <a:lnTo>
                    <a:pt x="335" y="40"/>
                  </a:lnTo>
                  <a:lnTo>
                    <a:pt x="357" y="40"/>
                  </a:lnTo>
                  <a:lnTo>
                    <a:pt x="357" y="28"/>
                  </a:lnTo>
                  <a:lnTo>
                    <a:pt x="357" y="28"/>
                  </a:lnTo>
                  <a:close/>
                  <a:moveTo>
                    <a:pt x="323" y="28"/>
                  </a:moveTo>
                  <a:lnTo>
                    <a:pt x="301" y="28"/>
                  </a:lnTo>
                  <a:lnTo>
                    <a:pt x="301" y="40"/>
                  </a:lnTo>
                  <a:lnTo>
                    <a:pt x="323" y="40"/>
                  </a:lnTo>
                  <a:lnTo>
                    <a:pt x="323" y="28"/>
                  </a:lnTo>
                  <a:lnTo>
                    <a:pt x="323" y="28"/>
                  </a:lnTo>
                  <a:close/>
                  <a:moveTo>
                    <a:pt x="290" y="28"/>
                  </a:moveTo>
                  <a:lnTo>
                    <a:pt x="267" y="28"/>
                  </a:lnTo>
                  <a:lnTo>
                    <a:pt x="267" y="40"/>
                  </a:lnTo>
                  <a:lnTo>
                    <a:pt x="290" y="40"/>
                  </a:lnTo>
                  <a:lnTo>
                    <a:pt x="290" y="28"/>
                  </a:lnTo>
                  <a:lnTo>
                    <a:pt x="290" y="28"/>
                  </a:lnTo>
                  <a:close/>
                  <a:moveTo>
                    <a:pt x="255" y="28"/>
                  </a:moveTo>
                  <a:lnTo>
                    <a:pt x="234" y="28"/>
                  </a:lnTo>
                  <a:lnTo>
                    <a:pt x="234" y="40"/>
                  </a:lnTo>
                  <a:lnTo>
                    <a:pt x="255" y="40"/>
                  </a:lnTo>
                  <a:lnTo>
                    <a:pt x="255" y="28"/>
                  </a:lnTo>
                  <a:lnTo>
                    <a:pt x="255" y="28"/>
                  </a:lnTo>
                  <a:close/>
                  <a:moveTo>
                    <a:pt x="222" y="28"/>
                  </a:moveTo>
                  <a:lnTo>
                    <a:pt x="200" y="28"/>
                  </a:lnTo>
                  <a:lnTo>
                    <a:pt x="200" y="40"/>
                  </a:lnTo>
                  <a:lnTo>
                    <a:pt x="222" y="40"/>
                  </a:lnTo>
                  <a:lnTo>
                    <a:pt x="222" y="28"/>
                  </a:lnTo>
                  <a:lnTo>
                    <a:pt x="222" y="28"/>
                  </a:lnTo>
                  <a:close/>
                  <a:moveTo>
                    <a:pt x="189" y="28"/>
                  </a:moveTo>
                  <a:lnTo>
                    <a:pt x="166" y="28"/>
                  </a:lnTo>
                  <a:lnTo>
                    <a:pt x="166" y="40"/>
                  </a:lnTo>
                  <a:lnTo>
                    <a:pt x="189" y="40"/>
                  </a:lnTo>
                  <a:lnTo>
                    <a:pt x="189" y="28"/>
                  </a:lnTo>
                  <a:lnTo>
                    <a:pt x="189" y="28"/>
                  </a:lnTo>
                  <a:close/>
                  <a:moveTo>
                    <a:pt x="154" y="28"/>
                  </a:moveTo>
                  <a:lnTo>
                    <a:pt x="133" y="28"/>
                  </a:lnTo>
                  <a:lnTo>
                    <a:pt x="133" y="40"/>
                  </a:lnTo>
                  <a:lnTo>
                    <a:pt x="154" y="40"/>
                  </a:lnTo>
                  <a:lnTo>
                    <a:pt x="154" y="28"/>
                  </a:lnTo>
                  <a:lnTo>
                    <a:pt x="154" y="2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45" name="Freeform 47"/>
            <p:cNvSpPr>
              <a:spLocks noEditPoints="1"/>
            </p:cNvSpPr>
            <p:nvPr/>
          </p:nvSpPr>
          <p:spPr bwMode="auto">
            <a:xfrm>
              <a:off x="2989977" y="2676978"/>
              <a:ext cx="1452180" cy="76186"/>
            </a:xfrm>
            <a:custGeom>
              <a:avLst/>
              <a:gdLst>
                <a:gd name="T0" fmla="*/ 120 w 1298"/>
                <a:gd name="T1" fmla="*/ 40 h 69"/>
                <a:gd name="T2" fmla="*/ 132 w 1298"/>
                <a:gd name="T3" fmla="*/ 28 h 69"/>
                <a:gd name="T4" fmla="*/ 155 w 1298"/>
                <a:gd name="T5" fmla="*/ 28 h 69"/>
                <a:gd name="T6" fmla="*/ 188 w 1298"/>
                <a:gd name="T7" fmla="*/ 40 h 69"/>
                <a:gd name="T8" fmla="*/ 199 w 1298"/>
                <a:gd name="T9" fmla="*/ 28 h 69"/>
                <a:gd name="T10" fmla="*/ 221 w 1298"/>
                <a:gd name="T11" fmla="*/ 28 h 69"/>
                <a:gd name="T12" fmla="*/ 256 w 1298"/>
                <a:gd name="T13" fmla="*/ 40 h 69"/>
                <a:gd name="T14" fmla="*/ 267 w 1298"/>
                <a:gd name="T15" fmla="*/ 28 h 69"/>
                <a:gd name="T16" fmla="*/ 289 w 1298"/>
                <a:gd name="T17" fmla="*/ 28 h 69"/>
                <a:gd name="T18" fmla="*/ 322 w 1298"/>
                <a:gd name="T19" fmla="*/ 40 h 69"/>
                <a:gd name="T20" fmla="*/ 353 w 1298"/>
                <a:gd name="T21" fmla="*/ 40 h 69"/>
                <a:gd name="T22" fmla="*/ 333 w 1298"/>
                <a:gd name="T23" fmla="*/ 40 h 69"/>
                <a:gd name="T24" fmla="*/ 388 w 1298"/>
                <a:gd name="T25" fmla="*/ 40 h 69"/>
                <a:gd name="T26" fmla="*/ 399 w 1298"/>
                <a:gd name="T27" fmla="*/ 28 h 69"/>
                <a:gd name="T28" fmla="*/ 399 w 1298"/>
                <a:gd name="T29" fmla="*/ 40 h 69"/>
                <a:gd name="T30" fmla="*/ 455 w 1298"/>
                <a:gd name="T31" fmla="*/ 40 h 69"/>
                <a:gd name="T32" fmla="*/ 466 w 1298"/>
                <a:gd name="T33" fmla="*/ 28 h 69"/>
                <a:gd name="T34" fmla="*/ 466 w 1298"/>
                <a:gd name="T35" fmla="*/ 40 h 69"/>
                <a:gd name="T36" fmla="*/ 522 w 1298"/>
                <a:gd name="T37" fmla="*/ 40 h 69"/>
                <a:gd name="T38" fmla="*/ 534 w 1298"/>
                <a:gd name="T39" fmla="*/ 28 h 69"/>
                <a:gd name="T40" fmla="*/ 534 w 1298"/>
                <a:gd name="T41" fmla="*/ 40 h 69"/>
                <a:gd name="T42" fmla="*/ 590 w 1298"/>
                <a:gd name="T43" fmla="*/ 40 h 69"/>
                <a:gd name="T44" fmla="*/ 601 w 1298"/>
                <a:gd name="T45" fmla="*/ 28 h 69"/>
                <a:gd name="T46" fmla="*/ 601 w 1298"/>
                <a:gd name="T47" fmla="*/ 40 h 69"/>
                <a:gd name="T48" fmla="*/ 657 w 1298"/>
                <a:gd name="T49" fmla="*/ 40 h 69"/>
                <a:gd name="T50" fmla="*/ 669 w 1298"/>
                <a:gd name="T51" fmla="*/ 28 h 69"/>
                <a:gd name="T52" fmla="*/ 669 w 1298"/>
                <a:gd name="T53" fmla="*/ 40 h 69"/>
                <a:gd name="T54" fmla="*/ 725 w 1298"/>
                <a:gd name="T55" fmla="*/ 40 h 69"/>
                <a:gd name="T56" fmla="*/ 736 w 1298"/>
                <a:gd name="T57" fmla="*/ 28 h 69"/>
                <a:gd name="T58" fmla="*/ 736 w 1298"/>
                <a:gd name="T59" fmla="*/ 40 h 69"/>
                <a:gd name="T60" fmla="*/ 792 w 1298"/>
                <a:gd name="T61" fmla="*/ 40 h 69"/>
                <a:gd name="T62" fmla="*/ 803 w 1298"/>
                <a:gd name="T63" fmla="*/ 28 h 69"/>
                <a:gd name="T64" fmla="*/ 803 w 1298"/>
                <a:gd name="T65" fmla="*/ 40 h 69"/>
                <a:gd name="T66" fmla="*/ 859 w 1298"/>
                <a:gd name="T67" fmla="*/ 40 h 69"/>
                <a:gd name="T68" fmla="*/ 871 w 1298"/>
                <a:gd name="T69" fmla="*/ 28 h 69"/>
                <a:gd name="T70" fmla="*/ 871 w 1298"/>
                <a:gd name="T71" fmla="*/ 40 h 69"/>
                <a:gd name="T72" fmla="*/ 927 w 1298"/>
                <a:gd name="T73" fmla="*/ 40 h 69"/>
                <a:gd name="T74" fmla="*/ 939 w 1298"/>
                <a:gd name="T75" fmla="*/ 28 h 69"/>
                <a:gd name="T76" fmla="*/ 939 w 1298"/>
                <a:gd name="T77" fmla="*/ 40 h 69"/>
                <a:gd name="T78" fmla="*/ 995 w 1298"/>
                <a:gd name="T79" fmla="*/ 40 h 69"/>
                <a:gd name="T80" fmla="*/ 1005 w 1298"/>
                <a:gd name="T81" fmla="*/ 28 h 69"/>
                <a:gd name="T82" fmla="*/ 1005 w 1298"/>
                <a:gd name="T83" fmla="*/ 40 h 69"/>
                <a:gd name="T84" fmla="*/ 1061 w 1298"/>
                <a:gd name="T85" fmla="*/ 40 h 69"/>
                <a:gd name="T86" fmla="*/ 1073 w 1298"/>
                <a:gd name="T87" fmla="*/ 28 h 69"/>
                <a:gd name="T88" fmla="*/ 1073 w 1298"/>
                <a:gd name="T89" fmla="*/ 40 h 69"/>
                <a:gd name="T90" fmla="*/ 1129 w 1298"/>
                <a:gd name="T91" fmla="*/ 40 h 69"/>
                <a:gd name="T92" fmla="*/ 1141 w 1298"/>
                <a:gd name="T93" fmla="*/ 28 h 69"/>
                <a:gd name="T94" fmla="*/ 1141 w 1298"/>
                <a:gd name="T95" fmla="*/ 40 h 69"/>
                <a:gd name="T96" fmla="*/ 1197 w 1298"/>
                <a:gd name="T97" fmla="*/ 40 h 69"/>
                <a:gd name="T98" fmla="*/ 1207 w 1298"/>
                <a:gd name="T99" fmla="*/ 28 h 69"/>
                <a:gd name="T100" fmla="*/ 1207 w 1298"/>
                <a:gd name="T101" fmla="*/ 40 h 69"/>
                <a:gd name="T102" fmla="*/ 1265 w 1298"/>
                <a:gd name="T103" fmla="*/ 40 h 69"/>
                <a:gd name="T104" fmla="*/ 1275 w 1298"/>
                <a:gd name="T105" fmla="*/ 28 h 69"/>
                <a:gd name="T106" fmla="*/ 1275 w 1298"/>
                <a:gd name="T107" fmla="*/ 40 h 69"/>
                <a:gd name="T108" fmla="*/ 88 w 1298"/>
                <a:gd name="T109" fmla="*/ 28 h 69"/>
                <a:gd name="T110" fmla="*/ 0 w 1298"/>
                <a:gd name="T111"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98" h="69">
                  <a:moveTo>
                    <a:pt x="120" y="28"/>
                  </a:moveTo>
                  <a:lnTo>
                    <a:pt x="98" y="28"/>
                  </a:lnTo>
                  <a:lnTo>
                    <a:pt x="98" y="40"/>
                  </a:lnTo>
                  <a:lnTo>
                    <a:pt x="120" y="40"/>
                  </a:lnTo>
                  <a:lnTo>
                    <a:pt x="120" y="28"/>
                  </a:lnTo>
                  <a:lnTo>
                    <a:pt x="120" y="28"/>
                  </a:lnTo>
                  <a:close/>
                  <a:moveTo>
                    <a:pt x="155" y="28"/>
                  </a:moveTo>
                  <a:lnTo>
                    <a:pt x="132" y="28"/>
                  </a:lnTo>
                  <a:lnTo>
                    <a:pt x="132" y="40"/>
                  </a:lnTo>
                  <a:lnTo>
                    <a:pt x="155" y="40"/>
                  </a:lnTo>
                  <a:lnTo>
                    <a:pt x="155" y="28"/>
                  </a:lnTo>
                  <a:lnTo>
                    <a:pt x="155" y="28"/>
                  </a:lnTo>
                  <a:close/>
                  <a:moveTo>
                    <a:pt x="188" y="28"/>
                  </a:moveTo>
                  <a:lnTo>
                    <a:pt x="165" y="28"/>
                  </a:lnTo>
                  <a:lnTo>
                    <a:pt x="165" y="40"/>
                  </a:lnTo>
                  <a:lnTo>
                    <a:pt x="188" y="40"/>
                  </a:lnTo>
                  <a:lnTo>
                    <a:pt x="188" y="28"/>
                  </a:lnTo>
                  <a:lnTo>
                    <a:pt x="188" y="28"/>
                  </a:lnTo>
                  <a:close/>
                  <a:moveTo>
                    <a:pt x="221" y="28"/>
                  </a:moveTo>
                  <a:lnTo>
                    <a:pt x="199" y="28"/>
                  </a:lnTo>
                  <a:lnTo>
                    <a:pt x="199" y="40"/>
                  </a:lnTo>
                  <a:lnTo>
                    <a:pt x="221" y="40"/>
                  </a:lnTo>
                  <a:lnTo>
                    <a:pt x="221" y="28"/>
                  </a:lnTo>
                  <a:lnTo>
                    <a:pt x="221" y="28"/>
                  </a:lnTo>
                  <a:close/>
                  <a:moveTo>
                    <a:pt x="256" y="28"/>
                  </a:moveTo>
                  <a:lnTo>
                    <a:pt x="233" y="28"/>
                  </a:lnTo>
                  <a:lnTo>
                    <a:pt x="233" y="40"/>
                  </a:lnTo>
                  <a:lnTo>
                    <a:pt x="256" y="40"/>
                  </a:lnTo>
                  <a:lnTo>
                    <a:pt x="256" y="28"/>
                  </a:lnTo>
                  <a:lnTo>
                    <a:pt x="256" y="28"/>
                  </a:lnTo>
                  <a:close/>
                  <a:moveTo>
                    <a:pt x="289" y="28"/>
                  </a:moveTo>
                  <a:lnTo>
                    <a:pt x="267" y="28"/>
                  </a:lnTo>
                  <a:lnTo>
                    <a:pt x="267" y="40"/>
                  </a:lnTo>
                  <a:lnTo>
                    <a:pt x="289" y="40"/>
                  </a:lnTo>
                  <a:lnTo>
                    <a:pt x="289" y="28"/>
                  </a:lnTo>
                  <a:lnTo>
                    <a:pt x="289" y="28"/>
                  </a:lnTo>
                  <a:close/>
                  <a:moveTo>
                    <a:pt x="322" y="28"/>
                  </a:moveTo>
                  <a:lnTo>
                    <a:pt x="300" y="28"/>
                  </a:lnTo>
                  <a:lnTo>
                    <a:pt x="300" y="40"/>
                  </a:lnTo>
                  <a:lnTo>
                    <a:pt x="322" y="40"/>
                  </a:lnTo>
                  <a:lnTo>
                    <a:pt x="322" y="28"/>
                  </a:lnTo>
                  <a:lnTo>
                    <a:pt x="322" y="28"/>
                  </a:lnTo>
                  <a:close/>
                  <a:moveTo>
                    <a:pt x="333" y="40"/>
                  </a:moveTo>
                  <a:lnTo>
                    <a:pt x="353" y="40"/>
                  </a:lnTo>
                  <a:lnTo>
                    <a:pt x="353" y="28"/>
                  </a:lnTo>
                  <a:lnTo>
                    <a:pt x="333" y="28"/>
                  </a:lnTo>
                  <a:lnTo>
                    <a:pt x="333" y="40"/>
                  </a:lnTo>
                  <a:lnTo>
                    <a:pt x="333" y="40"/>
                  </a:lnTo>
                  <a:close/>
                  <a:moveTo>
                    <a:pt x="365" y="40"/>
                  </a:moveTo>
                  <a:lnTo>
                    <a:pt x="365" y="28"/>
                  </a:lnTo>
                  <a:lnTo>
                    <a:pt x="388" y="28"/>
                  </a:lnTo>
                  <a:lnTo>
                    <a:pt x="388" y="40"/>
                  </a:lnTo>
                  <a:lnTo>
                    <a:pt x="365" y="40"/>
                  </a:lnTo>
                  <a:lnTo>
                    <a:pt x="365" y="40"/>
                  </a:lnTo>
                  <a:close/>
                  <a:moveTo>
                    <a:pt x="399" y="40"/>
                  </a:moveTo>
                  <a:lnTo>
                    <a:pt x="399" y="28"/>
                  </a:lnTo>
                  <a:lnTo>
                    <a:pt x="421" y="28"/>
                  </a:lnTo>
                  <a:lnTo>
                    <a:pt x="421" y="40"/>
                  </a:lnTo>
                  <a:lnTo>
                    <a:pt x="399" y="40"/>
                  </a:lnTo>
                  <a:lnTo>
                    <a:pt x="399" y="40"/>
                  </a:lnTo>
                  <a:close/>
                  <a:moveTo>
                    <a:pt x="433" y="40"/>
                  </a:moveTo>
                  <a:lnTo>
                    <a:pt x="433" y="28"/>
                  </a:lnTo>
                  <a:lnTo>
                    <a:pt x="455" y="28"/>
                  </a:lnTo>
                  <a:lnTo>
                    <a:pt x="455" y="40"/>
                  </a:lnTo>
                  <a:lnTo>
                    <a:pt x="433" y="40"/>
                  </a:lnTo>
                  <a:lnTo>
                    <a:pt x="433" y="40"/>
                  </a:lnTo>
                  <a:close/>
                  <a:moveTo>
                    <a:pt x="466" y="40"/>
                  </a:moveTo>
                  <a:lnTo>
                    <a:pt x="466" y="28"/>
                  </a:lnTo>
                  <a:lnTo>
                    <a:pt x="489" y="28"/>
                  </a:lnTo>
                  <a:lnTo>
                    <a:pt x="489" y="40"/>
                  </a:lnTo>
                  <a:lnTo>
                    <a:pt x="466" y="40"/>
                  </a:lnTo>
                  <a:lnTo>
                    <a:pt x="466" y="40"/>
                  </a:lnTo>
                  <a:close/>
                  <a:moveTo>
                    <a:pt x="500" y="40"/>
                  </a:moveTo>
                  <a:lnTo>
                    <a:pt x="500" y="28"/>
                  </a:lnTo>
                  <a:lnTo>
                    <a:pt x="522" y="28"/>
                  </a:lnTo>
                  <a:lnTo>
                    <a:pt x="522" y="40"/>
                  </a:lnTo>
                  <a:lnTo>
                    <a:pt x="500" y="40"/>
                  </a:lnTo>
                  <a:lnTo>
                    <a:pt x="500" y="40"/>
                  </a:lnTo>
                  <a:close/>
                  <a:moveTo>
                    <a:pt x="534" y="40"/>
                  </a:moveTo>
                  <a:lnTo>
                    <a:pt x="534" y="28"/>
                  </a:lnTo>
                  <a:lnTo>
                    <a:pt x="556" y="28"/>
                  </a:lnTo>
                  <a:lnTo>
                    <a:pt x="556" y="40"/>
                  </a:lnTo>
                  <a:lnTo>
                    <a:pt x="534" y="40"/>
                  </a:lnTo>
                  <a:lnTo>
                    <a:pt x="534" y="40"/>
                  </a:lnTo>
                  <a:close/>
                  <a:moveTo>
                    <a:pt x="568" y="40"/>
                  </a:moveTo>
                  <a:lnTo>
                    <a:pt x="568" y="28"/>
                  </a:lnTo>
                  <a:lnTo>
                    <a:pt x="590" y="28"/>
                  </a:lnTo>
                  <a:lnTo>
                    <a:pt x="590" y="40"/>
                  </a:lnTo>
                  <a:lnTo>
                    <a:pt x="568" y="40"/>
                  </a:lnTo>
                  <a:lnTo>
                    <a:pt x="568" y="40"/>
                  </a:lnTo>
                  <a:close/>
                  <a:moveTo>
                    <a:pt x="601" y="40"/>
                  </a:moveTo>
                  <a:lnTo>
                    <a:pt x="601" y="28"/>
                  </a:lnTo>
                  <a:lnTo>
                    <a:pt x="623" y="28"/>
                  </a:lnTo>
                  <a:lnTo>
                    <a:pt x="623" y="40"/>
                  </a:lnTo>
                  <a:lnTo>
                    <a:pt x="601" y="40"/>
                  </a:lnTo>
                  <a:lnTo>
                    <a:pt x="601" y="40"/>
                  </a:lnTo>
                  <a:close/>
                  <a:moveTo>
                    <a:pt x="635" y="40"/>
                  </a:moveTo>
                  <a:lnTo>
                    <a:pt x="635" y="28"/>
                  </a:lnTo>
                  <a:lnTo>
                    <a:pt x="657" y="28"/>
                  </a:lnTo>
                  <a:lnTo>
                    <a:pt x="657" y="40"/>
                  </a:lnTo>
                  <a:lnTo>
                    <a:pt x="635" y="40"/>
                  </a:lnTo>
                  <a:lnTo>
                    <a:pt x="635" y="40"/>
                  </a:lnTo>
                  <a:close/>
                  <a:moveTo>
                    <a:pt x="669" y="40"/>
                  </a:moveTo>
                  <a:lnTo>
                    <a:pt x="669" y="28"/>
                  </a:lnTo>
                  <a:lnTo>
                    <a:pt x="691" y="28"/>
                  </a:lnTo>
                  <a:lnTo>
                    <a:pt x="691" y="40"/>
                  </a:lnTo>
                  <a:lnTo>
                    <a:pt x="669" y="40"/>
                  </a:lnTo>
                  <a:lnTo>
                    <a:pt x="669" y="40"/>
                  </a:lnTo>
                  <a:close/>
                  <a:moveTo>
                    <a:pt x="702" y="40"/>
                  </a:moveTo>
                  <a:lnTo>
                    <a:pt x="702" y="28"/>
                  </a:lnTo>
                  <a:lnTo>
                    <a:pt x="725" y="28"/>
                  </a:lnTo>
                  <a:lnTo>
                    <a:pt x="725" y="40"/>
                  </a:lnTo>
                  <a:lnTo>
                    <a:pt x="702" y="40"/>
                  </a:lnTo>
                  <a:lnTo>
                    <a:pt x="702" y="40"/>
                  </a:lnTo>
                  <a:close/>
                  <a:moveTo>
                    <a:pt x="736" y="40"/>
                  </a:moveTo>
                  <a:lnTo>
                    <a:pt x="736" y="28"/>
                  </a:lnTo>
                  <a:lnTo>
                    <a:pt x="758" y="28"/>
                  </a:lnTo>
                  <a:lnTo>
                    <a:pt x="758" y="40"/>
                  </a:lnTo>
                  <a:lnTo>
                    <a:pt x="736" y="40"/>
                  </a:lnTo>
                  <a:lnTo>
                    <a:pt x="736" y="40"/>
                  </a:lnTo>
                  <a:close/>
                  <a:moveTo>
                    <a:pt x="770" y="40"/>
                  </a:moveTo>
                  <a:lnTo>
                    <a:pt x="770" y="28"/>
                  </a:lnTo>
                  <a:lnTo>
                    <a:pt x="792" y="28"/>
                  </a:lnTo>
                  <a:lnTo>
                    <a:pt x="792" y="40"/>
                  </a:lnTo>
                  <a:lnTo>
                    <a:pt x="770" y="40"/>
                  </a:lnTo>
                  <a:lnTo>
                    <a:pt x="770" y="40"/>
                  </a:lnTo>
                  <a:close/>
                  <a:moveTo>
                    <a:pt x="803" y="40"/>
                  </a:moveTo>
                  <a:lnTo>
                    <a:pt x="803" y="28"/>
                  </a:lnTo>
                  <a:lnTo>
                    <a:pt x="826" y="28"/>
                  </a:lnTo>
                  <a:lnTo>
                    <a:pt x="826" y="40"/>
                  </a:lnTo>
                  <a:lnTo>
                    <a:pt x="803" y="40"/>
                  </a:lnTo>
                  <a:lnTo>
                    <a:pt x="803" y="40"/>
                  </a:lnTo>
                  <a:close/>
                  <a:moveTo>
                    <a:pt x="838" y="40"/>
                  </a:moveTo>
                  <a:lnTo>
                    <a:pt x="838" y="28"/>
                  </a:lnTo>
                  <a:lnTo>
                    <a:pt x="859" y="28"/>
                  </a:lnTo>
                  <a:lnTo>
                    <a:pt x="859" y="40"/>
                  </a:lnTo>
                  <a:lnTo>
                    <a:pt x="838" y="40"/>
                  </a:lnTo>
                  <a:lnTo>
                    <a:pt x="838" y="40"/>
                  </a:lnTo>
                  <a:close/>
                  <a:moveTo>
                    <a:pt x="871" y="40"/>
                  </a:moveTo>
                  <a:lnTo>
                    <a:pt x="871" y="28"/>
                  </a:lnTo>
                  <a:lnTo>
                    <a:pt x="893" y="28"/>
                  </a:lnTo>
                  <a:lnTo>
                    <a:pt x="893" y="40"/>
                  </a:lnTo>
                  <a:lnTo>
                    <a:pt x="871" y="40"/>
                  </a:lnTo>
                  <a:lnTo>
                    <a:pt x="871" y="40"/>
                  </a:lnTo>
                  <a:close/>
                  <a:moveTo>
                    <a:pt x="904" y="40"/>
                  </a:moveTo>
                  <a:lnTo>
                    <a:pt x="904" y="28"/>
                  </a:lnTo>
                  <a:lnTo>
                    <a:pt x="927" y="28"/>
                  </a:lnTo>
                  <a:lnTo>
                    <a:pt x="927" y="40"/>
                  </a:lnTo>
                  <a:lnTo>
                    <a:pt x="904" y="40"/>
                  </a:lnTo>
                  <a:lnTo>
                    <a:pt x="904" y="40"/>
                  </a:lnTo>
                  <a:close/>
                  <a:moveTo>
                    <a:pt x="939" y="40"/>
                  </a:moveTo>
                  <a:lnTo>
                    <a:pt x="939" y="28"/>
                  </a:lnTo>
                  <a:lnTo>
                    <a:pt x="960" y="28"/>
                  </a:lnTo>
                  <a:lnTo>
                    <a:pt x="960" y="40"/>
                  </a:lnTo>
                  <a:lnTo>
                    <a:pt x="939" y="40"/>
                  </a:lnTo>
                  <a:lnTo>
                    <a:pt x="939" y="40"/>
                  </a:lnTo>
                  <a:close/>
                  <a:moveTo>
                    <a:pt x="972" y="40"/>
                  </a:moveTo>
                  <a:lnTo>
                    <a:pt x="972" y="28"/>
                  </a:lnTo>
                  <a:lnTo>
                    <a:pt x="995" y="28"/>
                  </a:lnTo>
                  <a:lnTo>
                    <a:pt x="995" y="40"/>
                  </a:lnTo>
                  <a:lnTo>
                    <a:pt x="972" y="40"/>
                  </a:lnTo>
                  <a:lnTo>
                    <a:pt x="972" y="40"/>
                  </a:lnTo>
                  <a:close/>
                  <a:moveTo>
                    <a:pt x="1005" y="40"/>
                  </a:moveTo>
                  <a:lnTo>
                    <a:pt x="1005" y="28"/>
                  </a:lnTo>
                  <a:lnTo>
                    <a:pt x="1028" y="28"/>
                  </a:lnTo>
                  <a:lnTo>
                    <a:pt x="1028" y="40"/>
                  </a:lnTo>
                  <a:lnTo>
                    <a:pt x="1005" y="40"/>
                  </a:lnTo>
                  <a:lnTo>
                    <a:pt x="1005" y="40"/>
                  </a:lnTo>
                  <a:close/>
                  <a:moveTo>
                    <a:pt x="1040" y="40"/>
                  </a:moveTo>
                  <a:lnTo>
                    <a:pt x="1040" y="28"/>
                  </a:lnTo>
                  <a:lnTo>
                    <a:pt x="1061" y="28"/>
                  </a:lnTo>
                  <a:lnTo>
                    <a:pt x="1061" y="40"/>
                  </a:lnTo>
                  <a:lnTo>
                    <a:pt x="1040" y="40"/>
                  </a:lnTo>
                  <a:lnTo>
                    <a:pt x="1040" y="40"/>
                  </a:lnTo>
                  <a:close/>
                  <a:moveTo>
                    <a:pt x="1073" y="40"/>
                  </a:moveTo>
                  <a:lnTo>
                    <a:pt x="1073" y="28"/>
                  </a:lnTo>
                  <a:lnTo>
                    <a:pt x="1096" y="28"/>
                  </a:lnTo>
                  <a:lnTo>
                    <a:pt x="1096" y="40"/>
                  </a:lnTo>
                  <a:lnTo>
                    <a:pt x="1073" y="40"/>
                  </a:lnTo>
                  <a:lnTo>
                    <a:pt x="1073" y="40"/>
                  </a:lnTo>
                  <a:close/>
                  <a:moveTo>
                    <a:pt x="1106" y="40"/>
                  </a:moveTo>
                  <a:lnTo>
                    <a:pt x="1106" y="28"/>
                  </a:lnTo>
                  <a:lnTo>
                    <a:pt x="1129" y="28"/>
                  </a:lnTo>
                  <a:lnTo>
                    <a:pt x="1129" y="40"/>
                  </a:lnTo>
                  <a:lnTo>
                    <a:pt x="1106" y="40"/>
                  </a:lnTo>
                  <a:lnTo>
                    <a:pt x="1106" y="40"/>
                  </a:lnTo>
                  <a:close/>
                  <a:moveTo>
                    <a:pt x="1141" y="40"/>
                  </a:moveTo>
                  <a:lnTo>
                    <a:pt x="1141" y="28"/>
                  </a:lnTo>
                  <a:lnTo>
                    <a:pt x="1163" y="28"/>
                  </a:lnTo>
                  <a:lnTo>
                    <a:pt x="1163" y="40"/>
                  </a:lnTo>
                  <a:lnTo>
                    <a:pt x="1141" y="40"/>
                  </a:lnTo>
                  <a:lnTo>
                    <a:pt x="1141" y="40"/>
                  </a:lnTo>
                  <a:close/>
                  <a:moveTo>
                    <a:pt x="1174" y="40"/>
                  </a:moveTo>
                  <a:lnTo>
                    <a:pt x="1174" y="28"/>
                  </a:lnTo>
                  <a:lnTo>
                    <a:pt x="1197" y="28"/>
                  </a:lnTo>
                  <a:lnTo>
                    <a:pt x="1197" y="40"/>
                  </a:lnTo>
                  <a:lnTo>
                    <a:pt x="1174" y="40"/>
                  </a:lnTo>
                  <a:lnTo>
                    <a:pt x="1174" y="40"/>
                  </a:lnTo>
                  <a:close/>
                  <a:moveTo>
                    <a:pt x="1207" y="40"/>
                  </a:moveTo>
                  <a:lnTo>
                    <a:pt x="1207" y="28"/>
                  </a:lnTo>
                  <a:lnTo>
                    <a:pt x="1230" y="28"/>
                  </a:lnTo>
                  <a:lnTo>
                    <a:pt x="1230" y="40"/>
                  </a:lnTo>
                  <a:lnTo>
                    <a:pt x="1207" y="40"/>
                  </a:lnTo>
                  <a:lnTo>
                    <a:pt x="1207" y="40"/>
                  </a:lnTo>
                  <a:close/>
                  <a:moveTo>
                    <a:pt x="1242" y="40"/>
                  </a:moveTo>
                  <a:lnTo>
                    <a:pt x="1242" y="28"/>
                  </a:lnTo>
                  <a:lnTo>
                    <a:pt x="1265" y="28"/>
                  </a:lnTo>
                  <a:lnTo>
                    <a:pt x="1265" y="40"/>
                  </a:lnTo>
                  <a:lnTo>
                    <a:pt x="1242" y="40"/>
                  </a:lnTo>
                  <a:lnTo>
                    <a:pt x="1242" y="40"/>
                  </a:lnTo>
                  <a:close/>
                  <a:moveTo>
                    <a:pt x="1275" y="40"/>
                  </a:moveTo>
                  <a:lnTo>
                    <a:pt x="1275" y="28"/>
                  </a:lnTo>
                  <a:lnTo>
                    <a:pt x="1298" y="28"/>
                  </a:lnTo>
                  <a:lnTo>
                    <a:pt x="1298" y="40"/>
                  </a:lnTo>
                  <a:lnTo>
                    <a:pt x="1275" y="40"/>
                  </a:lnTo>
                  <a:lnTo>
                    <a:pt x="1275" y="40"/>
                  </a:lnTo>
                  <a:close/>
                  <a:moveTo>
                    <a:pt x="0" y="34"/>
                  </a:moveTo>
                  <a:lnTo>
                    <a:pt x="69" y="0"/>
                  </a:lnTo>
                  <a:lnTo>
                    <a:pt x="69" y="28"/>
                  </a:lnTo>
                  <a:lnTo>
                    <a:pt x="88" y="28"/>
                  </a:lnTo>
                  <a:lnTo>
                    <a:pt x="88" y="40"/>
                  </a:lnTo>
                  <a:lnTo>
                    <a:pt x="69" y="40"/>
                  </a:lnTo>
                  <a:lnTo>
                    <a:pt x="69" y="69"/>
                  </a:lnTo>
                  <a:lnTo>
                    <a:pt x="0" y="34"/>
                  </a:lnTo>
                  <a:lnTo>
                    <a:pt x="0" y="3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46" name="Freeform 48"/>
            <p:cNvSpPr>
              <a:spLocks noEditPoints="1"/>
            </p:cNvSpPr>
            <p:nvPr/>
          </p:nvSpPr>
          <p:spPr bwMode="auto">
            <a:xfrm>
              <a:off x="3072506" y="4137210"/>
              <a:ext cx="1076042" cy="76186"/>
            </a:xfrm>
            <a:custGeom>
              <a:avLst/>
              <a:gdLst>
                <a:gd name="T0" fmla="*/ 99 w 961"/>
                <a:gd name="T1" fmla="*/ 40 h 69"/>
                <a:gd name="T2" fmla="*/ 121 w 961"/>
                <a:gd name="T3" fmla="*/ 28 h 69"/>
                <a:gd name="T4" fmla="*/ 133 w 961"/>
                <a:gd name="T5" fmla="*/ 40 h 69"/>
                <a:gd name="T6" fmla="*/ 156 w 961"/>
                <a:gd name="T7" fmla="*/ 28 h 69"/>
                <a:gd name="T8" fmla="*/ 166 w 961"/>
                <a:gd name="T9" fmla="*/ 40 h 69"/>
                <a:gd name="T10" fmla="*/ 189 w 961"/>
                <a:gd name="T11" fmla="*/ 28 h 69"/>
                <a:gd name="T12" fmla="*/ 200 w 961"/>
                <a:gd name="T13" fmla="*/ 40 h 69"/>
                <a:gd name="T14" fmla="*/ 222 w 961"/>
                <a:gd name="T15" fmla="*/ 28 h 69"/>
                <a:gd name="T16" fmla="*/ 234 w 961"/>
                <a:gd name="T17" fmla="*/ 40 h 69"/>
                <a:gd name="T18" fmla="*/ 257 w 961"/>
                <a:gd name="T19" fmla="*/ 28 h 69"/>
                <a:gd name="T20" fmla="*/ 267 w 961"/>
                <a:gd name="T21" fmla="*/ 40 h 69"/>
                <a:gd name="T22" fmla="*/ 290 w 961"/>
                <a:gd name="T23" fmla="*/ 28 h 69"/>
                <a:gd name="T24" fmla="*/ 301 w 961"/>
                <a:gd name="T25" fmla="*/ 40 h 69"/>
                <a:gd name="T26" fmla="*/ 323 w 961"/>
                <a:gd name="T27" fmla="*/ 28 h 69"/>
                <a:gd name="T28" fmla="*/ 335 w 961"/>
                <a:gd name="T29" fmla="*/ 40 h 69"/>
                <a:gd name="T30" fmla="*/ 358 w 961"/>
                <a:gd name="T31" fmla="*/ 28 h 69"/>
                <a:gd name="T32" fmla="*/ 369 w 961"/>
                <a:gd name="T33" fmla="*/ 40 h 69"/>
                <a:gd name="T34" fmla="*/ 391 w 961"/>
                <a:gd name="T35" fmla="*/ 28 h 69"/>
                <a:gd name="T36" fmla="*/ 402 w 961"/>
                <a:gd name="T37" fmla="*/ 40 h 69"/>
                <a:gd name="T38" fmla="*/ 425 w 961"/>
                <a:gd name="T39" fmla="*/ 28 h 69"/>
                <a:gd name="T40" fmla="*/ 455 w 961"/>
                <a:gd name="T41" fmla="*/ 28 h 69"/>
                <a:gd name="T42" fmla="*/ 435 w 961"/>
                <a:gd name="T43" fmla="*/ 40 h 69"/>
                <a:gd name="T44" fmla="*/ 490 w 961"/>
                <a:gd name="T45" fmla="*/ 28 h 69"/>
                <a:gd name="T46" fmla="*/ 467 w 961"/>
                <a:gd name="T47" fmla="*/ 40 h 69"/>
                <a:gd name="T48" fmla="*/ 523 w 961"/>
                <a:gd name="T49" fmla="*/ 28 h 69"/>
                <a:gd name="T50" fmla="*/ 501 w 961"/>
                <a:gd name="T51" fmla="*/ 40 h 69"/>
                <a:gd name="T52" fmla="*/ 557 w 961"/>
                <a:gd name="T53" fmla="*/ 28 h 69"/>
                <a:gd name="T54" fmla="*/ 534 w 961"/>
                <a:gd name="T55" fmla="*/ 40 h 69"/>
                <a:gd name="T56" fmla="*/ 591 w 961"/>
                <a:gd name="T57" fmla="*/ 28 h 69"/>
                <a:gd name="T58" fmla="*/ 568 w 961"/>
                <a:gd name="T59" fmla="*/ 40 h 69"/>
                <a:gd name="T60" fmla="*/ 624 w 961"/>
                <a:gd name="T61" fmla="*/ 28 h 69"/>
                <a:gd name="T62" fmla="*/ 602 w 961"/>
                <a:gd name="T63" fmla="*/ 40 h 69"/>
                <a:gd name="T64" fmla="*/ 658 w 961"/>
                <a:gd name="T65" fmla="*/ 28 h 69"/>
                <a:gd name="T66" fmla="*/ 635 w 961"/>
                <a:gd name="T67" fmla="*/ 40 h 69"/>
                <a:gd name="T68" fmla="*/ 692 w 961"/>
                <a:gd name="T69" fmla="*/ 28 h 69"/>
                <a:gd name="T70" fmla="*/ 670 w 961"/>
                <a:gd name="T71" fmla="*/ 40 h 69"/>
                <a:gd name="T72" fmla="*/ 725 w 961"/>
                <a:gd name="T73" fmla="*/ 28 h 69"/>
                <a:gd name="T74" fmla="*/ 703 w 961"/>
                <a:gd name="T75" fmla="*/ 40 h 69"/>
                <a:gd name="T76" fmla="*/ 759 w 961"/>
                <a:gd name="T77" fmla="*/ 28 h 69"/>
                <a:gd name="T78" fmla="*/ 736 w 961"/>
                <a:gd name="T79" fmla="*/ 40 h 69"/>
                <a:gd name="T80" fmla="*/ 793 w 961"/>
                <a:gd name="T81" fmla="*/ 28 h 69"/>
                <a:gd name="T82" fmla="*/ 771 w 961"/>
                <a:gd name="T83" fmla="*/ 40 h 69"/>
                <a:gd name="T84" fmla="*/ 827 w 961"/>
                <a:gd name="T85" fmla="*/ 28 h 69"/>
                <a:gd name="T86" fmla="*/ 804 w 961"/>
                <a:gd name="T87" fmla="*/ 40 h 69"/>
                <a:gd name="T88" fmla="*/ 860 w 961"/>
                <a:gd name="T89" fmla="*/ 28 h 69"/>
                <a:gd name="T90" fmla="*/ 838 w 961"/>
                <a:gd name="T91" fmla="*/ 40 h 69"/>
                <a:gd name="T92" fmla="*/ 894 w 961"/>
                <a:gd name="T93" fmla="*/ 28 h 69"/>
                <a:gd name="T94" fmla="*/ 872 w 961"/>
                <a:gd name="T95" fmla="*/ 40 h 69"/>
                <a:gd name="T96" fmla="*/ 928 w 961"/>
                <a:gd name="T97" fmla="*/ 28 h 69"/>
                <a:gd name="T98" fmla="*/ 905 w 961"/>
                <a:gd name="T99" fmla="*/ 40 h 69"/>
                <a:gd name="T100" fmla="*/ 961 w 961"/>
                <a:gd name="T101" fmla="*/ 28 h 69"/>
                <a:gd name="T102" fmla="*/ 940 w 961"/>
                <a:gd name="T103" fmla="*/ 40 h 69"/>
                <a:gd name="T104" fmla="*/ 69 w 961"/>
                <a:gd name="T105" fmla="*/ 28 h 69"/>
                <a:gd name="T106" fmla="*/ 69 w 961"/>
                <a:gd name="T107" fmla="*/ 40 h 69"/>
                <a:gd name="T108" fmla="*/ 0 w 961"/>
                <a:gd name="T109"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1" h="69">
                  <a:moveTo>
                    <a:pt x="121" y="28"/>
                  </a:moveTo>
                  <a:lnTo>
                    <a:pt x="99" y="28"/>
                  </a:lnTo>
                  <a:lnTo>
                    <a:pt x="99" y="40"/>
                  </a:lnTo>
                  <a:lnTo>
                    <a:pt x="121" y="40"/>
                  </a:lnTo>
                  <a:lnTo>
                    <a:pt x="121" y="28"/>
                  </a:lnTo>
                  <a:lnTo>
                    <a:pt x="121" y="28"/>
                  </a:lnTo>
                  <a:close/>
                  <a:moveTo>
                    <a:pt x="156" y="28"/>
                  </a:moveTo>
                  <a:lnTo>
                    <a:pt x="133" y="28"/>
                  </a:lnTo>
                  <a:lnTo>
                    <a:pt x="133" y="40"/>
                  </a:lnTo>
                  <a:lnTo>
                    <a:pt x="156" y="40"/>
                  </a:lnTo>
                  <a:lnTo>
                    <a:pt x="156" y="28"/>
                  </a:lnTo>
                  <a:lnTo>
                    <a:pt x="156" y="28"/>
                  </a:lnTo>
                  <a:close/>
                  <a:moveTo>
                    <a:pt x="189" y="28"/>
                  </a:moveTo>
                  <a:lnTo>
                    <a:pt x="166" y="28"/>
                  </a:lnTo>
                  <a:lnTo>
                    <a:pt x="166" y="40"/>
                  </a:lnTo>
                  <a:lnTo>
                    <a:pt x="189" y="40"/>
                  </a:lnTo>
                  <a:lnTo>
                    <a:pt x="189" y="28"/>
                  </a:lnTo>
                  <a:lnTo>
                    <a:pt x="189" y="28"/>
                  </a:lnTo>
                  <a:close/>
                  <a:moveTo>
                    <a:pt x="222" y="28"/>
                  </a:moveTo>
                  <a:lnTo>
                    <a:pt x="200" y="28"/>
                  </a:lnTo>
                  <a:lnTo>
                    <a:pt x="200" y="40"/>
                  </a:lnTo>
                  <a:lnTo>
                    <a:pt x="222" y="40"/>
                  </a:lnTo>
                  <a:lnTo>
                    <a:pt x="222" y="28"/>
                  </a:lnTo>
                  <a:lnTo>
                    <a:pt x="222" y="28"/>
                  </a:lnTo>
                  <a:close/>
                  <a:moveTo>
                    <a:pt x="257" y="28"/>
                  </a:moveTo>
                  <a:lnTo>
                    <a:pt x="234" y="28"/>
                  </a:lnTo>
                  <a:lnTo>
                    <a:pt x="234" y="40"/>
                  </a:lnTo>
                  <a:lnTo>
                    <a:pt x="257" y="40"/>
                  </a:lnTo>
                  <a:lnTo>
                    <a:pt x="257" y="28"/>
                  </a:lnTo>
                  <a:lnTo>
                    <a:pt x="257" y="28"/>
                  </a:lnTo>
                  <a:close/>
                  <a:moveTo>
                    <a:pt x="290" y="28"/>
                  </a:moveTo>
                  <a:lnTo>
                    <a:pt x="267" y="28"/>
                  </a:lnTo>
                  <a:lnTo>
                    <a:pt x="267" y="40"/>
                  </a:lnTo>
                  <a:lnTo>
                    <a:pt x="290" y="40"/>
                  </a:lnTo>
                  <a:lnTo>
                    <a:pt x="290" y="28"/>
                  </a:lnTo>
                  <a:lnTo>
                    <a:pt x="290" y="28"/>
                  </a:lnTo>
                  <a:close/>
                  <a:moveTo>
                    <a:pt x="323" y="28"/>
                  </a:moveTo>
                  <a:lnTo>
                    <a:pt x="301" y="28"/>
                  </a:lnTo>
                  <a:lnTo>
                    <a:pt x="301" y="40"/>
                  </a:lnTo>
                  <a:lnTo>
                    <a:pt x="323" y="40"/>
                  </a:lnTo>
                  <a:lnTo>
                    <a:pt x="323" y="28"/>
                  </a:lnTo>
                  <a:lnTo>
                    <a:pt x="323" y="28"/>
                  </a:lnTo>
                  <a:close/>
                  <a:moveTo>
                    <a:pt x="358" y="28"/>
                  </a:moveTo>
                  <a:lnTo>
                    <a:pt x="335" y="28"/>
                  </a:lnTo>
                  <a:lnTo>
                    <a:pt x="335" y="40"/>
                  </a:lnTo>
                  <a:lnTo>
                    <a:pt x="358" y="40"/>
                  </a:lnTo>
                  <a:lnTo>
                    <a:pt x="358" y="28"/>
                  </a:lnTo>
                  <a:lnTo>
                    <a:pt x="358" y="28"/>
                  </a:lnTo>
                  <a:close/>
                  <a:moveTo>
                    <a:pt x="391" y="28"/>
                  </a:moveTo>
                  <a:lnTo>
                    <a:pt x="369" y="28"/>
                  </a:lnTo>
                  <a:lnTo>
                    <a:pt x="369" y="40"/>
                  </a:lnTo>
                  <a:lnTo>
                    <a:pt x="391" y="40"/>
                  </a:lnTo>
                  <a:lnTo>
                    <a:pt x="391" y="28"/>
                  </a:lnTo>
                  <a:lnTo>
                    <a:pt x="391" y="28"/>
                  </a:lnTo>
                  <a:close/>
                  <a:moveTo>
                    <a:pt x="425" y="28"/>
                  </a:moveTo>
                  <a:lnTo>
                    <a:pt x="402" y="28"/>
                  </a:lnTo>
                  <a:lnTo>
                    <a:pt x="402" y="40"/>
                  </a:lnTo>
                  <a:lnTo>
                    <a:pt x="425" y="40"/>
                  </a:lnTo>
                  <a:lnTo>
                    <a:pt x="425" y="28"/>
                  </a:lnTo>
                  <a:lnTo>
                    <a:pt x="425" y="28"/>
                  </a:lnTo>
                  <a:close/>
                  <a:moveTo>
                    <a:pt x="435" y="40"/>
                  </a:moveTo>
                  <a:lnTo>
                    <a:pt x="455" y="40"/>
                  </a:lnTo>
                  <a:lnTo>
                    <a:pt x="455" y="28"/>
                  </a:lnTo>
                  <a:lnTo>
                    <a:pt x="435" y="28"/>
                  </a:lnTo>
                  <a:lnTo>
                    <a:pt x="435" y="40"/>
                  </a:lnTo>
                  <a:lnTo>
                    <a:pt x="435" y="40"/>
                  </a:lnTo>
                  <a:close/>
                  <a:moveTo>
                    <a:pt x="467" y="40"/>
                  </a:moveTo>
                  <a:lnTo>
                    <a:pt x="467" y="28"/>
                  </a:lnTo>
                  <a:lnTo>
                    <a:pt x="490" y="28"/>
                  </a:lnTo>
                  <a:lnTo>
                    <a:pt x="490" y="40"/>
                  </a:lnTo>
                  <a:lnTo>
                    <a:pt x="467" y="40"/>
                  </a:lnTo>
                  <a:lnTo>
                    <a:pt x="467" y="40"/>
                  </a:lnTo>
                  <a:close/>
                  <a:moveTo>
                    <a:pt x="501" y="40"/>
                  </a:moveTo>
                  <a:lnTo>
                    <a:pt x="501" y="28"/>
                  </a:lnTo>
                  <a:lnTo>
                    <a:pt x="523" y="28"/>
                  </a:lnTo>
                  <a:lnTo>
                    <a:pt x="523" y="40"/>
                  </a:lnTo>
                  <a:lnTo>
                    <a:pt x="501" y="40"/>
                  </a:lnTo>
                  <a:lnTo>
                    <a:pt x="501" y="40"/>
                  </a:lnTo>
                  <a:close/>
                  <a:moveTo>
                    <a:pt x="534" y="40"/>
                  </a:moveTo>
                  <a:lnTo>
                    <a:pt x="534" y="28"/>
                  </a:lnTo>
                  <a:lnTo>
                    <a:pt x="557" y="28"/>
                  </a:lnTo>
                  <a:lnTo>
                    <a:pt x="557" y="40"/>
                  </a:lnTo>
                  <a:lnTo>
                    <a:pt x="534" y="40"/>
                  </a:lnTo>
                  <a:lnTo>
                    <a:pt x="534" y="40"/>
                  </a:lnTo>
                  <a:close/>
                  <a:moveTo>
                    <a:pt x="568" y="40"/>
                  </a:moveTo>
                  <a:lnTo>
                    <a:pt x="568" y="28"/>
                  </a:lnTo>
                  <a:lnTo>
                    <a:pt x="591" y="28"/>
                  </a:lnTo>
                  <a:lnTo>
                    <a:pt x="591" y="40"/>
                  </a:lnTo>
                  <a:lnTo>
                    <a:pt x="568" y="40"/>
                  </a:lnTo>
                  <a:lnTo>
                    <a:pt x="568" y="40"/>
                  </a:lnTo>
                  <a:close/>
                  <a:moveTo>
                    <a:pt x="602" y="40"/>
                  </a:moveTo>
                  <a:lnTo>
                    <a:pt x="602" y="28"/>
                  </a:lnTo>
                  <a:lnTo>
                    <a:pt x="624" y="28"/>
                  </a:lnTo>
                  <a:lnTo>
                    <a:pt x="624" y="40"/>
                  </a:lnTo>
                  <a:lnTo>
                    <a:pt x="602" y="40"/>
                  </a:lnTo>
                  <a:lnTo>
                    <a:pt x="602" y="40"/>
                  </a:lnTo>
                  <a:close/>
                  <a:moveTo>
                    <a:pt x="635" y="40"/>
                  </a:moveTo>
                  <a:lnTo>
                    <a:pt x="635" y="28"/>
                  </a:lnTo>
                  <a:lnTo>
                    <a:pt x="658" y="28"/>
                  </a:lnTo>
                  <a:lnTo>
                    <a:pt x="658" y="40"/>
                  </a:lnTo>
                  <a:lnTo>
                    <a:pt x="635" y="40"/>
                  </a:lnTo>
                  <a:lnTo>
                    <a:pt x="635" y="40"/>
                  </a:lnTo>
                  <a:close/>
                  <a:moveTo>
                    <a:pt x="670" y="40"/>
                  </a:moveTo>
                  <a:lnTo>
                    <a:pt x="670" y="28"/>
                  </a:lnTo>
                  <a:lnTo>
                    <a:pt x="692" y="28"/>
                  </a:lnTo>
                  <a:lnTo>
                    <a:pt x="692" y="40"/>
                  </a:lnTo>
                  <a:lnTo>
                    <a:pt x="670" y="40"/>
                  </a:lnTo>
                  <a:lnTo>
                    <a:pt x="670" y="40"/>
                  </a:lnTo>
                  <a:close/>
                  <a:moveTo>
                    <a:pt x="703" y="40"/>
                  </a:moveTo>
                  <a:lnTo>
                    <a:pt x="703" y="28"/>
                  </a:lnTo>
                  <a:lnTo>
                    <a:pt x="725" y="28"/>
                  </a:lnTo>
                  <a:lnTo>
                    <a:pt x="725" y="40"/>
                  </a:lnTo>
                  <a:lnTo>
                    <a:pt x="703" y="40"/>
                  </a:lnTo>
                  <a:lnTo>
                    <a:pt x="703" y="40"/>
                  </a:lnTo>
                  <a:close/>
                  <a:moveTo>
                    <a:pt x="736" y="40"/>
                  </a:moveTo>
                  <a:lnTo>
                    <a:pt x="736" y="28"/>
                  </a:lnTo>
                  <a:lnTo>
                    <a:pt x="759" y="28"/>
                  </a:lnTo>
                  <a:lnTo>
                    <a:pt x="759" y="40"/>
                  </a:lnTo>
                  <a:lnTo>
                    <a:pt x="736" y="40"/>
                  </a:lnTo>
                  <a:lnTo>
                    <a:pt x="736" y="40"/>
                  </a:lnTo>
                  <a:close/>
                  <a:moveTo>
                    <a:pt x="771" y="40"/>
                  </a:moveTo>
                  <a:lnTo>
                    <a:pt x="771" y="28"/>
                  </a:lnTo>
                  <a:lnTo>
                    <a:pt x="793" y="28"/>
                  </a:lnTo>
                  <a:lnTo>
                    <a:pt x="793" y="40"/>
                  </a:lnTo>
                  <a:lnTo>
                    <a:pt x="771" y="40"/>
                  </a:lnTo>
                  <a:lnTo>
                    <a:pt x="771" y="40"/>
                  </a:lnTo>
                  <a:close/>
                  <a:moveTo>
                    <a:pt x="804" y="40"/>
                  </a:moveTo>
                  <a:lnTo>
                    <a:pt x="804" y="28"/>
                  </a:lnTo>
                  <a:lnTo>
                    <a:pt x="827" y="28"/>
                  </a:lnTo>
                  <a:lnTo>
                    <a:pt x="827" y="40"/>
                  </a:lnTo>
                  <a:lnTo>
                    <a:pt x="804" y="40"/>
                  </a:lnTo>
                  <a:lnTo>
                    <a:pt x="804" y="40"/>
                  </a:lnTo>
                  <a:close/>
                  <a:moveTo>
                    <a:pt x="838" y="40"/>
                  </a:moveTo>
                  <a:lnTo>
                    <a:pt x="838" y="28"/>
                  </a:lnTo>
                  <a:lnTo>
                    <a:pt x="860" y="28"/>
                  </a:lnTo>
                  <a:lnTo>
                    <a:pt x="860" y="40"/>
                  </a:lnTo>
                  <a:lnTo>
                    <a:pt x="838" y="40"/>
                  </a:lnTo>
                  <a:lnTo>
                    <a:pt x="838" y="40"/>
                  </a:lnTo>
                  <a:close/>
                  <a:moveTo>
                    <a:pt x="872" y="40"/>
                  </a:moveTo>
                  <a:lnTo>
                    <a:pt x="872" y="28"/>
                  </a:lnTo>
                  <a:lnTo>
                    <a:pt x="894" y="28"/>
                  </a:lnTo>
                  <a:lnTo>
                    <a:pt x="894" y="40"/>
                  </a:lnTo>
                  <a:lnTo>
                    <a:pt x="872" y="40"/>
                  </a:lnTo>
                  <a:lnTo>
                    <a:pt x="872" y="40"/>
                  </a:lnTo>
                  <a:close/>
                  <a:moveTo>
                    <a:pt x="905" y="40"/>
                  </a:moveTo>
                  <a:lnTo>
                    <a:pt x="905" y="28"/>
                  </a:lnTo>
                  <a:lnTo>
                    <a:pt x="928" y="28"/>
                  </a:lnTo>
                  <a:lnTo>
                    <a:pt x="928" y="40"/>
                  </a:lnTo>
                  <a:lnTo>
                    <a:pt x="905" y="40"/>
                  </a:lnTo>
                  <a:lnTo>
                    <a:pt x="905" y="40"/>
                  </a:lnTo>
                  <a:close/>
                  <a:moveTo>
                    <a:pt x="940" y="40"/>
                  </a:moveTo>
                  <a:lnTo>
                    <a:pt x="940" y="28"/>
                  </a:lnTo>
                  <a:lnTo>
                    <a:pt x="961" y="28"/>
                  </a:lnTo>
                  <a:lnTo>
                    <a:pt x="961" y="40"/>
                  </a:lnTo>
                  <a:lnTo>
                    <a:pt x="940" y="40"/>
                  </a:lnTo>
                  <a:lnTo>
                    <a:pt x="940" y="40"/>
                  </a:lnTo>
                  <a:close/>
                  <a:moveTo>
                    <a:pt x="0" y="34"/>
                  </a:moveTo>
                  <a:lnTo>
                    <a:pt x="69" y="0"/>
                  </a:lnTo>
                  <a:lnTo>
                    <a:pt x="69" y="28"/>
                  </a:lnTo>
                  <a:lnTo>
                    <a:pt x="88" y="28"/>
                  </a:lnTo>
                  <a:lnTo>
                    <a:pt x="88" y="40"/>
                  </a:lnTo>
                  <a:lnTo>
                    <a:pt x="69" y="40"/>
                  </a:lnTo>
                  <a:lnTo>
                    <a:pt x="69" y="69"/>
                  </a:lnTo>
                  <a:lnTo>
                    <a:pt x="0" y="34"/>
                  </a:lnTo>
                  <a:lnTo>
                    <a:pt x="0" y="3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47" name="Freeform 49"/>
            <p:cNvSpPr>
              <a:spLocks noEditPoints="1"/>
            </p:cNvSpPr>
            <p:nvPr/>
          </p:nvSpPr>
          <p:spPr bwMode="auto">
            <a:xfrm>
              <a:off x="4770684" y="3284879"/>
              <a:ext cx="76180" cy="887249"/>
            </a:xfrm>
            <a:custGeom>
              <a:avLst/>
              <a:gdLst>
                <a:gd name="T0" fmla="*/ 28 w 68"/>
                <a:gd name="T1" fmla="*/ 100 h 794"/>
                <a:gd name="T2" fmla="*/ 40 w 68"/>
                <a:gd name="T3" fmla="*/ 122 h 794"/>
                <a:gd name="T4" fmla="*/ 28 w 68"/>
                <a:gd name="T5" fmla="*/ 134 h 794"/>
                <a:gd name="T6" fmla="*/ 40 w 68"/>
                <a:gd name="T7" fmla="*/ 156 h 794"/>
                <a:gd name="T8" fmla="*/ 28 w 68"/>
                <a:gd name="T9" fmla="*/ 167 h 794"/>
                <a:gd name="T10" fmla="*/ 40 w 68"/>
                <a:gd name="T11" fmla="*/ 190 h 794"/>
                <a:gd name="T12" fmla="*/ 28 w 68"/>
                <a:gd name="T13" fmla="*/ 201 h 794"/>
                <a:gd name="T14" fmla="*/ 40 w 68"/>
                <a:gd name="T15" fmla="*/ 223 h 794"/>
                <a:gd name="T16" fmla="*/ 28 w 68"/>
                <a:gd name="T17" fmla="*/ 235 h 794"/>
                <a:gd name="T18" fmla="*/ 40 w 68"/>
                <a:gd name="T19" fmla="*/ 257 h 794"/>
                <a:gd name="T20" fmla="*/ 28 w 68"/>
                <a:gd name="T21" fmla="*/ 268 h 794"/>
                <a:gd name="T22" fmla="*/ 40 w 68"/>
                <a:gd name="T23" fmla="*/ 291 h 794"/>
                <a:gd name="T24" fmla="*/ 28 w 68"/>
                <a:gd name="T25" fmla="*/ 303 h 794"/>
                <a:gd name="T26" fmla="*/ 40 w 68"/>
                <a:gd name="T27" fmla="*/ 324 h 794"/>
                <a:gd name="T28" fmla="*/ 28 w 68"/>
                <a:gd name="T29" fmla="*/ 336 h 794"/>
                <a:gd name="T30" fmla="*/ 40 w 68"/>
                <a:gd name="T31" fmla="*/ 358 h 794"/>
                <a:gd name="T32" fmla="*/ 28 w 68"/>
                <a:gd name="T33" fmla="*/ 369 h 794"/>
                <a:gd name="T34" fmla="*/ 40 w 68"/>
                <a:gd name="T35" fmla="*/ 392 h 794"/>
                <a:gd name="T36" fmla="*/ 28 w 68"/>
                <a:gd name="T37" fmla="*/ 404 h 794"/>
                <a:gd name="T38" fmla="*/ 40 w 68"/>
                <a:gd name="T39" fmla="*/ 425 h 794"/>
                <a:gd name="T40" fmla="*/ 40 w 68"/>
                <a:gd name="T41" fmla="*/ 457 h 794"/>
                <a:gd name="T42" fmla="*/ 28 w 68"/>
                <a:gd name="T43" fmla="*/ 437 h 794"/>
                <a:gd name="T44" fmla="*/ 40 w 68"/>
                <a:gd name="T45" fmla="*/ 490 h 794"/>
                <a:gd name="T46" fmla="*/ 28 w 68"/>
                <a:gd name="T47" fmla="*/ 468 h 794"/>
                <a:gd name="T48" fmla="*/ 40 w 68"/>
                <a:gd name="T49" fmla="*/ 524 h 794"/>
                <a:gd name="T50" fmla="*/ 28 w 68"/>
                <a:gd name="T51" fmla="*/ 501 h 794"/>
                <a:gd name="T52" fmla="*/ 40 w 68"/>
                <a:gd name="T53" fmla="*/ 558 h 794"/>
                <a:gd name="T54" fmla="*/ 28 w 68"/>
                <a:gd name="T55" fmla="*/ 536 h 794"/>
                <a:gd name="T56" fmla="*/ 40 w 68"/>
                <a:gd name="T57" fmla="*/ 592 h 794"/>
                <a:gd name="T58" fmla="*/ 28 w 68"/>
                <a:gd name="T59" fmla="*/ 569 h 794"/>
                <a:gd name="T60" fmla="*/ 40 w 68"/>
                <a:gd name="T61" fmla="*/ 625 h 794"/>
                <a:gd name="T62" fmla="*/ 28 w 68"/>
                <a:gd name="T63" fmla="*/ 602 h 794"/>
                <a:gd name="T64" fmla="*/ 40 w 68"/>
                <a:gd name="T65" fmla="*/ 659 h 794"/>
                <a:gd name="T66" fmla="*/ 28 w 68"/>
                <a:gd name="T67" fmla="*/ 637 h 794"/>
                <a:gd name="T68" fmla="*/ 40 w 68"/>
                <a:gd name="T69" fmla="*/ 693 h 794"/>
                <a:gd name="T70" fmla="*/ 28 w 68"/>
                <a:gd name="T71" fmla="*/ 670 h 794"/>
                <a:gd name="T72" fmla="*/ 40 w 68"/>
                <a:gd name="T73" fmla="*/ 726 h 794"/>
                <a:gd name="T74" fmla="*/ 28 w 68"/>
                <a:gd name="T75" fmla="*/ 703 h 794"/>
                <a:gd name="T76" fmla="*/ 40 w 68"/>
                <a:gd name="T77" fmla="*/ 760 h 794"/>
                <a:gd name="T78" fmla="*/ 28 w 68"/>
                <a:gd name="T79" fmla="*/ 738 h 794"/>
                <a:gd name="T80" fmla="*/ 40 w 68"/>
                <a:gd name="T81" fmla="*/ 794 h 794"/>
                <a:gd name="T82" fmla="*/ 28 w 68"/>
                <a:gd name="T83" fmla="*/ 771 h 794"/>
                <a:gd name="T84" fmla="*/ 40 w 68"/>
                <a:gd name="T85" fmla="*/ 69 h 794"/>
                <a:gd name="T86" fmla="*/ 28 w 68"/>
                <a:gd name="T87" fmla="*/ 69 h 794"/>
                <a:gd name="T88" fmla="*/ 34 w 68"/>
                <a:gd name="T8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 h="794">
                  <a:moveTo>
                    <a:pt x="40" y="122"/>
                  </a:moveTo>
                  <a:lnTo>
                    <a:pt x="40" y="100"/>
                  </a:lnTo>
                  <a:lnTo>
                    <a:pt x="28" y="100"/>
                  </a:lnTo>
                  <a:lnTo>
                    <a:pt x="28" y="122"/>
                  </a:lnTo>
                  <a:lnTo>
                    <a:pt x="40" y="122"/>
                  </a:lnTo>
                  <a:lnTo>
                    <a:pt x="40" y="122"/>
                  </a:lnTo>
                  <a:close/>
                  <a:moveTo>
                    <a:pt x="40" y="156"/>
                  </a:moveTo>
                  <a:lnTo>
                    <a:pt x="40" y="134"/>
                  </a:lnTo>
                  <a:lnTo>
                    <a:pt x="28" y="134"/>
                  </a:lnTo>
                  <a:lnTo>
                    <a:pt x="28" y="156"/>
                  </a:lnTo>
                  <a:lnTo>
                    <a:pt x="40" y="156"/>
                  </a:lnTo>
                  <a:lnTo>
                    <a:pt x="40" y="156"/>
                  </a:lnTo>
                  <a:close/>
                  <a:moveTo>
                    <a:pt x="40" y="190"/>
                  </a:moveTo>
                  <a:lnTo>
                    <a:pt x="40" y="167"/>
                  </a:lnTo>
                  <a:lnTo>
                    <a:pt x="28" y="167"/>
                  </a:lnTo>
                  <a:lnTo>
                    <a:pt x="28" y="190"/>
                  </a:lnTo>
                  <a:lnTo>
                    <a:pt x="40" y="190"/>
                  </a:lnTo>
                  <a:lnTo>
                    <a:pt x="40" y="190"/>
                  </a:lnTo>
                  <a:close/>
                  <a:moveTo>
                    <a:pt x="40" y="223"/>
                  </a:moveTo>
                  <a:lnTo>
                    <a:pt x="40" y="201"/>
                  </a:lnTo>
                  <a:lnTo>
                    <a:pt x="28" y="201"/>
                  </a:lnTo>
                  <a:lnTo>
                    <a:pt x="28" y="223"/>
                  </a:lnTo>
                  <a:lnTo>
                    <a:pt x="40" y="223"/>
                  </a:lnTo>
                  <a:lnTo>
                    <a:pt x="40" y="223"/>
                  </a:lnTo>
                  <a:close/>
                  <a:moveTo>
                    <a:pt x="40" y="257"/>
                  </a:moveTo>
                  <a:lnTo>
                    <a:pt x="40" y="235"/>
                  </a:lnTo>
                  <a:lnTo>
                    <a:pt x="28" y="235"/>
                  </a:lnTo>
                  <a:lnTo>
                    <a:pt x="28" y="257"/>
                  </a:lnTo>
                  <a:lnTo>
                    <a:pt x="40" y="257"/>
                  </a:lnTo>
                  <a:lnTo>
                    <a:pt x="40" y="257"/>
                  </a:lnTo>
                  <a:close/>
                  <a:moveTo>
                    <a:pt x="40" y="291"/>
                  </a:moveTo>
                  <a:lnTo>
                    <a:pt x="40" y="268"/>
                  </a:lnTo>
                  <a:lnTo>
                    <a:pt x="28" y="268"/>
                  </a:lnTo>
                  <a:lnTo>
                    <a:pt x="28" y="291"/>
                  </a:lnTo>
                  <a:lnTo>
                    <a:pt x="40" y="291"/>
                  </a:lnTo>
                  <a:lnTo>
                    <a:pt x="40" y="291"/>
                  </a:lnTo>
                  <a:close/>
                  <a:moveTo>
                    <a:pt x="40" y="324"/>
                  </a:moveTo>
                  <a:lnTo>
                    <a:pt x="40" y="303"/>
                  </a:lnTo>
                  <a:lnTo>
                    <a:pt x="28" y="303"/>
                  </a:lnTo>
                  <a:lnTo>
                    <a:pt x="28" y="324"/>
                  </a:lnTo>
                  <a:lnTo>
                    <a:pt x="40" y="324"/>
                  </a:lnTo>
                  <a:lnTo>
                    <a:pt x="40" y="324"/>
                  </a:lnTo>
                  <a:close/>
                  <a:moveTo>
                    <a:pt x="40" y="358"/>
                  </a:moveTo>
                  <a:lnTo>
                    <a:pt x="40" y="336"/>
                  </a:lnTo>
                  <a:lnTo>
                    <a:pt x="28" y="336"/>
                  </a:lnTo>
                  <a:lnTo>
                    <a:pt x="28" y="358"/>
                  </a:lnTo>
                  <a:lnTo>
                    <a:pt x="40" y="358"/>
                  </a:lnTo>
                  <a:lnTo>
                    <a:pt x="40" y="358"/>
                  </a:lnTo>
                  <a:close/>
                  <a:moveTo>
                    <a:pt x="40" y="392"/>
                  </a:moveTo>
                  <a:lnTo>
                    <a:pt x="40" y="369"/>
                  </a:lnTo>
                  <a:lnTo>
                    <a:pt x="28" y="369"/>
                  </a:lnTo>
                  <a:lnTo>
                    <a:pt x="28" y="392"/>
                  </a:lnTo>
                  <a:lnTo>
                    <a:pt x="40" y="392"/>
                  </a:lnTo>
                  <a:lnTo>
                    <a:pt x="40" y="392"/>
                  </a:lnTo>
                  <a:close/>
                  <a:moveTo>
                    <a:pt x="40" y="425"/>
                  </a:moveTo>
                  <a:lnTo>
                    <a:pt x="40" y="404"/>
                  </a:lnTo>
                  <a:lnTo>
                    <a:pt x="28" y="404"/>
                  </a:lnTo>
                  <a:lnTo>
                    <a:pt x="28" y="425"/>
                  </a:lnTo>
                  <a:lnTo>
                    <a:pt x="40" y="425"/>
                  </a:lnTo>
                  <a:lnTo>
                    <a:pt x="40" y="425"/>
                  </a:lnTo>
                  <a:close/>
                  <a:moveTo>
                    <a:pt x="28" y="437"/>
                  </a:moveTo>
                  <a:lnTo>
                    <a:pt x="28" y="457"/>
                  </a:lnTo>
                  <a:lnTo>
                    <a:pt x="40" y="457"/>
                  </a:lnTo>
                  <a:lnTo>
                    <a:pt x="40" y="437"/>
                  </a:lnTo>
                  <a:lnTo>
                    <a:pt x="28" y="437"/>
                  </a:lnTo>
                  <a:lnTo>
                    <a:pt x="28" y="437"/>
                  </a:lnTo>
                  <a:close/>
                  <a:moveTo>
                    <a:pt x="28" y="468"/>
                  </a:moveTo>
                  <a:lnTo>
                    <a:pt x="40" y="468"/>
                  </a:lnTo>
                  <a:lnTo>
                    <a:pt x="40" y="490"/>
                  </a:lnTo>
                  <a:lnTo>
                    <a:pt x="28" y="490"/>
                  </a:lnTo>
                  <a:lnTo>
                    <a:pt x="28" y="468"/>
                  </a:lnTo>
                  <a:lnTo>
                    <a:pt x="28" y="468"/>
                  </a:lnTo>
                  <a:close/>
                  <a:moveTo>
                    <a:pt x="28" y="501"/>
                  </a:moveTo>
                  <a:lnTo>
                    <a:pt x="40" y="501"/>
                  </a:lnTo>
                  <a:lnTo>
                    <a:pt x="40" y="524"/>
                  </a:lnTo>
                  <a:lnTo>
                    <a:pt x="28" y="524"/>
                  </a:lnTo>
                  <a:lnTo>
                    <a:pt x="28" y="501"/>
                  </a:lnTo>
                  <a:lnTo>
                    <a:pt x="28" y="501"/>
                  </a:lnTo>
                  <a:close/>
                  <a:moveTo>
                    <a:pt x="28" y="536"/>
                  </a:moveTo>
                  <a:lnTo>
                    <a:pt x="40" y="536"/>
                  </a:lnTo>
                  <a:lnTo>
                    <a:pt x="40" y="558"/>
                  </a:lnTo>
                  <a:lnTo>
                    <a:pt x="28" y="558"/>
                  </a:lnTo>
                  <a:lnTo>
                    <a:pt x="28" y="536"/>
                  </a:lnTo>
                  <a:lnTo>
                    <a:pt x="28" y="536"/>
                  </a:lnTo>
                  <a:close/>
                  <a:moveTo>
                    <a:pt x="28" y="569"/>
                  </a:moveTo>
                  <a:lnTo>
                    <a:pt x="40" y="569"/>
                  </a:lnTo>
                  <a:lnTo>
                    <a:pt x="40" y="592"/>
                  </a:lnTo>
                  <a:lnTo>
                    <a:pt x="28" y="592"/>
                  </a:lnTo>
                  <a:lnTo>
                    <a:pt x="28" y="569"/>
                  </a:lnTo>
                  <a:lnTo>
                    <a:pt x="28" y="569"/>
                  </a:lnTo>
                  <a:close/>
                  <a:moveTo>
                    <a:pt x="28" y="602"/>
                  </a:moveTo>
                  <a:lnTo>
                    <a:pt x="40" y="602"/>
                  </a:lnTo>
                  <a:lnTo>
                    <a:pt x="40" y="625"/>
                  </a:lnTo>
                  <a:lnTo>
                    <a:pt x="28" y="625"/>
                  </a:lnTo>
                  <a:lnTo>
                    <a:pt x="28" y="602"/>
                  </a:lnTo>
                  <a:lnTo>
                    <a:pt x="28" y="602"/>
                  </a:lnTo>
                  <a:close/>
                  <a:moveTo>
                    <a:pt x="28" y="637"/>
                  </a:moveTo>
                  <a:lnTo>
                    <a:pt x="40" y="637"/>
                  </a:lnTo>
                  <a:lnTo>
                    <a:pt x="40" y="659"/>
                  </a:lnTo>
                  <a:lnTo>
                    <a:pt x="28" y="659"/>
                  </a:lnTo>
                  <a:lnTo>
                    <a:pt x="28" y="637"/>
                  </a:lnTo>
                  <a:lnTo>
                    <a:pt x="28" y="637"/>
                  </a:lnTo>
                  <a:close/>
                  <a:moveTo>
                    <a:pt x="28" y="670"/>
                  </a:moveTo>
                  <a:lnTo>
                    <a:pt x="40" y="670"/>
                  </a:lnTo>
                  <a:lnTo>
                    <a:pt x="40" y="693"/>
                  </a:lnTo>
                  <a:lnTo>
                    <a:pt x="28" y="693"/>
                  </a:lnTo>
                  <a:lnTo>
                    <a:pt x="28" y="670"/>
                  </a:lnTo>
                  <a:lnTo>
                    <a:pt x="28" y="670"/>
                  </a:lnTo>
                  <a:close/>
                  <a:moveTo>
                    <a:pt x="28" y="703"/>
                  </a:moveTo>
                  <a:lnTo>
                    <a:pt x="40" y="703"/>
                  </a:lnTo>
                  <a:lnTo>
                    <a:pt x="40" y="726"/>
                  </a:lnTo>
                  <a:lnTo>
                    <a:pt x="28" y="726"/>
                  </a:lnTo>
                  <a:lnTo>
                    <a:pt x="28" y="703"/>
                  </a:lnTo>
                  <a:lnTo>
                    <a:pt x="28" y="703"/>
                  </a:lnTo>
                  <a:close/>
                  <a:moveTo>
                    <a:pt x="28" y="738"/>
                  </a:moveTo>
                  <a:lnTo>
                    <a:pt x="40" y="738"/>
                  </a:lnTo>
                  <a:lnTo>
                    <a:pt x="40" y="760"/>
                  </a:lnTo>
                  <a:lnTo>
                    <a:pt x="28" y="760"/>
                  </a:lnTo>
                  <a:lnTo>
                    <a:pt x="28" y="738"/>
                  </a:lnTo>
                  <a:lnTo>
                    <a:pt x="28" y="738"/>
                  </a:lnTo>
                  <a:close/>
                  <a:moveTo>
                    <a:pt x="28" y="771"/>
                  </a:moveTo>
                  <a:lnTo>
                    <a:pt x="40" y="771"/>
                  </a:lnTo>
                  <a:lnTo>
                    <a:pt x="40" y="794"/>
                  </a:lnTo>
                  <a:lnTo>
                    <a:pt x="28" y="794"/>
                  </a:lnTo>
                  <a:lnTo>
                    <a:pt x="28" y="771"/>
                  </a:lnTo>
                  <a:lnTo>
                    <a:pt x="28" y="771"/>
                  </a:lnTo>
                  <a:close/>
                  <a:moveTo>
                    <a:pt x="34" y="0"/>
                  </a:moveTo>
                  <a:lnTo>
                    <a:pt x="68" y="69"/>
                  </a:lnTo>
                  <a:lnTo>
                    <a:pt x="40" y="69"/>
                  </a:lnTo>
                  <a:lnTo>
                    <a:pt x="40" y="88"/>
                  </a:lnTo>
                  <a:lnTo>
                    <a:pt x="28" y="88"/>
                  </a:lnTo>
                  <a:lnTo>
                    <a:pt x="28" y="69"/>
                  </a:lnTo>
                  <a:lnTo>
                    <a:pt x="0" y="69"/>
                  </a:lnTo>
                  <a:lnTo>
                    <a:pt x="34" y="0"/>
                  </a:lnTo>
                  <a:lnTo>
                    <a:pt x="34"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48" name="Freeform 50"/>
            <p:cNvSpPr>
              <a:spLocks noEditPoints="1"/>
            </p:cNvSpPr>
            <p:nvPr/>
          </p:nvSpPr>
          <p:spPr bwMode="auto">
            <a:xfrm>
              <a:off x="4331061" y="2980135"/>
              <a:ext cx="76180" cy="698372"/>
            </a:xfrm>
            <a:custGeom>
              <a:avLst/>
              <a:gdLst>
                <a:gd name="T0" fmla="*/ 39 w 69"/>
                <a:gd name="T1" fmla="*/ 99 h 624"/>
                <a:gd name="T2" fmla="*/ 29 w 69"/>
                <a:gd name="T3" fmla="*/ 121 h 624"/>
                <a:gd name="T4" fmla="*/ 39 w 69"/>
                <a:gd name="T5" fmla="*/ 121 h 624"/>
                <a:gd name="T6" fmla="*/ 39 w 69"/>
                <a:gd name="T7" fmla="*/ 132 h 624"/>
                <a:gd name="T8" fmla="*/ 29 w 69"/>
                <a:gd name="T9" fmla="*/ 155 h 624"/>
                <a:gd name="T10" fmla="*/ 39 w 69"/>
                <a:gd name="T11" fmla="*/ 155 h 624"/>
                <a:gd name="T12" fmla="*/ 39 w 69"/>
                <a:gd name="T13" fmla="*/ 167 h 624"/>
                <a:gd name="T14" fmla="*/ 29 w 69"/>
                <a:gd name="T15" fmla="*/ 188 h 624"/>
                <a:gd name="T16" fmla="*/ 39 w 69"/>
                <a:gd name="T17" fmla="*/ 188 h 624"/>
                <a:gd name="T18" fmla="*/ 39 w 69"/>
                <a:gd name="T19" fmla="*/ 200 h 624"/>
                <a:gd name="T20" fmla="*/ 29 w 69"/>
                <a:gd name="T21" fmla="*/ 222 h 624"/>
                <a:gd name="T22" fmla="*/ 39 w 69"/>
                <a:gd name="T23" fmla="*/ 222 h 624"/>
                <a:gd name="T24" fmla="*/ 39 w 69"/>
                <a:gd name="T25" fmla="*/ 233 h 624"/>
                <a:gd name="T26" fmla="*/ 29 w 69"/>
                <a:gd name="T27" fmla="*/ 256 h 624"/>
                <a:gd name="T28" fmla="*/ 39 w 69"/>
                <a:gd name="T29" fmla="*/ 256 h 624"/>
                <a:gd name="T30" fmla="*/ 39 w 69"/>
                <a:gd name="T31" fmla="*/ 268 h 624"/>
                <a:gd name="T32" fmla="*/ 29 w 69"/>
                <a:gd name="T33" fmla="*/ 290 h 624"/>
                <a:gd name="T34" fmla="*/ 39 w 69"/>
                <a:gd name="T35" fmla="*/ 290 h 624"/>
                <a:gd name="T36" fmla="*/ 39 w 69"/>
                <a:gd name="T37" fmla="*/ 301 h 624"/>
                <a:gd name="T38" fmla="*/ 29 w 69"/>
                <a:gd name="T39" fmla="*/ 324 h 624"/>
                <a:gd name="T40" fmla="*/ 39 w 69"/>
                <a:gd name="T41" fmla="*/ 324 h 624"/>
                <a:gd name="T42" fmla="*/ 39 w 69"/>
                <a:gd name="T43" fmla="*/ 334 h 624"/>
                <a:gd name="T44" fmla="*/ 29 w 69"/>
                <a:gd name="T45" fmla="*/ 357 h 624"/>
                <a:gd name="T46" fmla="*/ 39 w 69"/>
                <a:gd name="T47" fmla="*/ 357 h 624"/>
                <a:gd name="T48" fmla="*/ 39 w 69"/>
                <a:gd name="T49" fmla="*/ 369 h 624"/>
                <a:gd name="T50" fmla="*/ 29 w 69"/>
                <a:gd name="T51" fmla="*/ 391 h 624"/>
                <a:gd name="T52" fmla="*/ 39 w 69"/>
                <a:gd name="T53" fmla="*/ 391 h 624"/>
                <a:gd name="T54" fmla="*/ 39 w 69"/>
                <a:gd name="T55" fmla="*/ 402 h 624"/>
                <a:gd name="T56" fmla="*/ 29 w 69"/>
                <a:gd name="T57" fmla="*/ 425 h 624"/>
                <a:gd name="T58" fmla="*/ 39 w 69"/>
                <a:gd name="T59" fmla="*/ 425 h 624"/>
                <a:gd name="T60" fmla="*/ 29 w 69"/>
                <a:gd name="T61" fmla="*/ 456 h 624"/>
                <a:gd name="T62" fmla="*/ 39 w 69"/>
                <a:gd name="T63" fmla="*/ 435 h 624"/>
                <a:gd name="T64" fmla="*/ 29 w 69"/>
                <a:gd name="T65" fmla="*/ 435 h 624"/>
                <a:gd name="T66" fmla="*/ 39 w 69"/>
                <a:gd name="T67" fmla="*/ 466 h 624"/>
                <a:gd name="T68" fmla="*/ 29 w 69"/>
                <a:gd name="T69" fmla="*/ 489 h 624"/>
                <a:gd name="T70" fmla="*/ 29 w 69"/>
                <a:gd name="T71" fmla="*/ 466 h 624"/>
                <a:gd name="T72" fmla="*/ 39 w 69"/>
                <a:gd name="T73" fmla="*/ 501 h 624"/>
                <a:gd name="T74" fmla="*/ 29 w 69"/>
                <a:gd name="T75" fmla="*/ 523 h 624"/>
                <a:gd name="T76" fmla="*/ 29 w 69"/>
                <a:gd name="T77" fmla="*/ 501 h 624"/>
                <a:gd name="T78" fmla="*/ 39 w 69"/>
                <a:gd name="T79" fmla="*/ 534 h 624"/>
                <a:gd name="T80" fmla="*/ 29 w 69"/>
                <a:gd name="T81" fmla="*/ 557 h 624"/>
                <a:gd name="T82" fmla="*/ 29 w 69"/>
                <a:gd name="T83" fmla="*/ 534 h 624"/>
                <a:gd name="T84" fmla="*/ 39 w 69"/>
                <a:gd name="T85" fmla="*/ 567 h 624"/>
                <a:gd name="T86" fmla="*/ 29 w 69"/>
                <a:gd name="T87" fmla="*/ 590 h 624"/>
                <a:gd name="T88" fmla="*/ 29 w 69"/>
                <a:gd name="T89" fmla="*/ 567 h 624"/>
                <a:gd name="T90" fmla="*/ 39 w 69"/>
                <a:gd name="T91" fmla="*/ 602 h 624"/>
                <a:gd name="T92" fmla="*/ 29 w 69"/>
                <a:gd name="T93" fmla="*/ 624 h 624"/>
                <a:gd name="T94" fmla="*/ 29 w 69"/>
                <a:gd name="T95" fmla="*/ 602 h 624"/>
                <a:gd name="T96" fmla="*/ 69 w 69"/>
                <a:gd name="T97" fmla="*/ 69 h 624"/>
                <a:gd name="T98" fmla="*/ 39 w 69"/>
                <a:gd name="T99" fmla="*/ 87 h 624"/>
                <a:gd name="T100" fmla="*/ 29 w 69"/>
                <a:gd name="T101" fmla="*/ 69 h 624"/>
                <a:gd name="T102" fmla="*/ 34 w 69"/>
                <a:gd name="T103"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 h="624">
                  <a:moveTo>
                    <a:pt x="39" y="121"/>
                  </a:moveTo>
                  <a:lnTo>
                    <a:pt x="39" y="99"/>
                  </a:lnTo>
                  <a:lnTo>
                    <a:pt x="29" y="99"/>
                  </a:lnTo>
                  <a:lnTo>
                    <a:pt x="29" y="121"/>
                  </a:lnTo>
                  <a:lnTo>
                    <a:pt x="39" y="121"/>
                  </a:lnTo>
                  <a:lnTo>
                    <a:pt x="39" y="121"/>
                  </a:lnTo>
                  <a:close/>
                  <a:moveTo>
                    <a:pt x="39" y="155"/>
                  </a:moveTo>
                  <a:lnTo>
                    <a:pt x="39" y="132"/>
                  </a:lnTo>
                  <a:lnTo>
                    <a:pt x="29" y="132"/>
                  </a:lnTo>
                  <a:lnTo>
                    <a:pt x="29" y="155"/>
                  </a:lnTo>
                  <a:lnTo>
                    <a:pt x="39" y="155"/>
                  </a:lnTo>
                  <a:lnTo>
                    <a:pt x="39" y="155"/>
                  </a:lnTo>
                  <a:close/>
                  <a:moveTo>
                    <a:pt x="39" y="188"/>
                  </a:moveTo>
                  <a:lnTo>
                    <a:pt x="39" y="167"/>
                  </a:lnTo>
                  <a:lnTo>
                    <a:pt x="29" y="167"/>
                  </a:lnTo>
                  <a:lnTo>
                    <a:pt x="29" y="188"/>
                  </a:lnTo>
                  <a:lnTo>
                    <a:pt x="39" y="188"/>
                  </a:lnTo>
                  <a:lnTo>
                    <a:pt x="39" y="188"/>
                  </a:lnTo>
                  <a:close/>
                  <a:moveTo>
                    <a:pt x="39" y="222"/>
                  </a:moveTo>
                  <a:lnTo>
                    <a:pt x="39" y="200"/>
                  </a:lnTo>
                  <a:lnTo>
                    <a:pt x="29" y="200"/>
                  </a:lnTo>
                  <a:lnTo>
                    <a:pt x="29" y="222"/>
                  </a:lnTo>
                  <a:lnTo>
                    <a:pt x="39" y="222"/>
                  </a:lnTo>
                  <a:lnTo>
                    <a:pt x="39" y="222"/>
                  </a:lnTo>
                  <a:close/>
                  <a:moveTo>
                    <a:pt x="39" y="256"/>
                  </a:moveTo>
                  <a:lnTo>
                    <a:pt x="39" y="233"/>
                  </a:lnTo>
                  <a:lnTo>
                    <a:pt x="29" y="233"/>
                  </a:lnTo>
                  <a:lnTo>
                    <a:pt x="29" y="256"/>
                  </a:lnTo>
                  <a:lnTo>
                    <a:pt x="39" y="256"/>
                  </a:lnTo>
                  <a:lnTo>
                    <a:pt x="39" y="256"/>
                  </a:lnTo>
                  <a:close/>
                  <a:moveTo>
                    <a:pt x="39" y="290"/>
                  </a:moveTo>
                  <a:lnTo>
                    <a:pt x="39" y="268"/>
                  </a:lnTo>
                  <a:lnTo>
                    <a:pt x="29" y="268"/>
                  </a:lnTo>
                  <a:lnTo>
                    <a:pt x="29" y="290"/>
                  </a:lnTo>
                  <a:lnTo>
                    <a:pt x="39" y="290"/>
                  </a:lnTo>
                  <a:lnTo>
                    <a:pt x="39" y="290"/>
                  </a:lnTo>
                  <a:close/>
                  <a:moveTo>
                    <a:pt x="39" y="324"/>
                  </a:moveTo>
                  <a:lnTo>
                    <a:pt x="39" y="301"/>
                  </a:lnTo>
                  <a:lnTo>
                    <a:pt x="29" y="301"/>
                  </a:lnTo>
                  <a:lnTo>
                    <a:pt x="29" y="324"/>
                  </a:lnTo>
                  <a:lnTo>
                    <a:pt x="39" y="324"/>
                  </a:lnTo>
                  <a:lnTo>
                    <a:pt x="39" y="324"/>
                  </a:lnTo>
                  <a:close/>
                  <a:moveTo>
                    <a:pt x="39" y="357"/>
                  </a:moveTo>
                  <a:lnTo>
                    <a:pt x="39" y="334"/>
                  </a:lnTo>
                  <a:lnTo>
                    <a:pt x="29" y="334"/>
                  </a:lnTo>
                  <a:lnTo>
                    <a:pt x="29" y="357"/>
                  </a:lnTo>
                  <a:lnTo>
                    <a:pt x="39" y="357"/>
                  </a:lnTo>
                  <a:lnTo>
                    <a:pt x="39" y="357"/>
                  </a:lnTo>
                  <a:close/>
                  <a:moveTo>
                    <a:pt x="39" y="391"/>
                  </a:moveTo>
                  <a:lnTo>
                    <a:pt x="39" y="369"/>
                  </a:lnTo>
                  <a:lnTo>
                    <a:pt x="29" y="369"/>
                  </a:lnTo>
                  <a:lnTo>
                    <a:pt x="29" y="391"/>
                  </a:lnTo>
                  <a:lnTo>
                    <a:pt x="39" y="391"/>
                  </a:lnTo>
                  <a:lnTo>
                    <a:pt x="39" y="391"/>
                  </a:lnTo>
                  <a:close/>
                  <a:moveTo>
                    <a:pt x="39" y="425"/>
                  </a:moveTo>
                  <a:lnTo>
                    <a:pt x="39" y="402"/>
                  </a:lnTo>
                  <a:lnTo>
                    <a:pt x="29" y="402"/>
                  </a:lnTo>
                  <a:lnTo>
                    <a:pt x="29" y="425"/>
                  </a:lnTo>
                  <a:lnTo>
                    <a:pt x="39" y="425"/>
                  </a:lnTo>
                  <a:lnTo>
                    <a:pt x="39" y="425"/>
                  </a:lnTo>
                  <a:close/>
                  <a:moveTo>
                    <a:pt x="29" y="435"/>
                  </a:moveTo>
                  <a:lnTo>
                    <a:pt x="29" y="456"/>
                  </a:lnTo>
                  <a:lnTo>
                    <a:pt x="39" y="456"/>
                  </a:lnTo>
                  <a:lnTo>
                    <a:pt x="39" y="435"/>
                  </a:lnTo>
                  <a:lnTo>
                    <a:pt x="29" y="435"/>
                  </a:lnTo>
                  <a:lnTo>
                    <a:pt x="29" y="435"/>
                  </a:lnTo>
                  <a:close/>
                  <a:moveTo>
                    <a:pt x="29" y="466"/>
                  </a:moveTo>
                  <a:lnTo>
                    <a:pt x="39" y="466"/>
                  </a:lnTo>
                  <a:lnTo>
                    <a:pt x="39" y="489"/>
                  </a:lnTo>
                  <a:lnTo>
                    <a:pt x="29" y="489"/>
                  </a:lnTo>
                  <a:lnTo>
                    <a:pt x="29" y="466"/>
                  </a:lnTo>
                  <a:lnTo>
                    <a:pt x="29" y="466"/>
                  </a:lnTo>
                  <a:close/>
                  <a:moveTo>
                    <a:pt x="29" y="501"/>
                  </a:moveTo>
                  <a:lnTo>
                    <a:pt x="39" y="501"/>
                  </a:lnTo>
                  <a:lnTo>
                    <a:pt x="39" y="523"/>
                  </a:lnTo>
                  <a:lnTo>
                    <a:pt x="29" y="523"/>
                  </a:lnTo>
                  <a:lnTo>
                    <a:pt x="29" y="501"/>
                  </a:lnTo>
                  <a:lnTo>
                    <a:pt x="29" y="501"/>
                  </a:lnTo>
                  <a:close/>
                  <a:moveTo>
                    <a:pt x="29" y="534"/>
                  </a:moveTo>
                  <a:lnTo>
                    <a:pt x="39" y="534"/>
                  </a:lnTo>
                  <a:lnTo>
                    <a:pt x="39" y="557"/>
                  </a:lnTo>
                  <a:lnTo>
                    <a:pt x="29" y="557"/>
                  </a:lnTo>
                  <a:lnTo>
                    <a:pt x="29" y="534"/>
                  </a:lnTo>
                  <a:lnTo>
                    <a:pt x="29" y="534"/>
                  </a:lnTo>
                  <a:close/>
                  <a:moveTo>
                    <a:pt x="29" y="567"/>
                  </a:moveTo>
                  <a:lnTo>
                    <a:pt x="39" y="567"/>
                  </a:lnTo>
                  <a:lnTo>
                    <a:pt x="39" y="590"/>
                  </a:lnTo>
                  <a:lnTo>
                    <a:pt x="29" y="590"/>
                  </a:lnTo>
                  <a:lnTo>
                    <a:pt x="29" y="567"/>
                  </a:lnTo>
                  <a:lnTo>
                    <a:pt x="29" y="567"/>
                  </a:lnTo>
                  <a:close/>
                  <a:moveTo>
                    <a:pt x="29" y="602"/>
                  </a:moveTo>
                  <a:lnTo>
                    <a:pt x="39" y="602"/>
                  </a:lnTo>
                  <a:lnTo>
                    <a:pt x="39" y="624"/>
                  </a:lnTo>
                  <a:lnTo>
                    <a:pt x="29" y="624"/>
                  </a:lnTo>
                  <a:lnTo>
                    <a:pt x="29" y="602"/>
                  </a:lnTo>
                  <a:lnTo>
                    <a:pt x="29" y="602"/>
                  </a:lnTo>
                  <a:close/>
                  <a:moveTo>
                    <a:pt x="34" y="0"/>
                  </a:moveTo>
                  <a:lnTo>
                    <a:pt x="69" y="69"/>
                  </a:lnTo>
                  <a:lnTo>
                    <a:pt x="39" y="69"/>
                  </a:lnTo>
                  <a:lnTo>
                    <a:pt x="39" y="87"/>
                  </a:lnTo>
                  <a:lnTo>
                    <a:pt x="29" y="87"/>
                  </a:lnTo>
                  <a:lnTo>
                    <a:pt x="29" y="69"/>
                  </a:lnTo>
                  <a:lnTo>
                    <a:pt x="0" y="69"/>
                  </a:lnTo>
                  <a:lnTo>
                    <a:pt x="34" y="0"/>
                  </a:lnTo>
                  <a:lnTo>
                    <a:pt x="34"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49" name="Freeform 51"/>
            <p:cNvSpPr>
              <a:spLocks noEditPoints="1"/>
            </p:cNvSpPr>
            <p:nvPr/>
          </p:nvSpPr>
          <p:spPr bwMode="auto">
            <a:xfrm>
              <a:off x="4948437" y="4227681"/>
              <a:ext cx="280913" cy="292046"/>
            </a:xfrm>
            <a:custGeom>
              <a:avLst/>
              <a:gdLst>
                <a:gd name="T0" fmla="*/ 181 w 210"/>
                <a:gd name="T1" fmla="*/ 219 h 219"/>
                <a:gd name="T2" fmla="*/ 210 w 210"/>
                <a:gd name="T3" fmla="*/ 161 h 219"/>
                <a:gd name="T4" fmla="*/ 185 w 210"/>
                <a:gd name="T5" fmla="*/ 161 h 219"/>
                <a:gd name="T6" fmla="*/ 185 w 210"/>
                <a:gd name="T7" fmla="*/ 145 h 219"/>
                <a:gd name="T8" fmla="*/ 176 w 210"/>
                <a:gd name="T9" fmla="*/ 145 h 219"/>
                <a:gd name="T10" fmla="*/ 176 w 210"/>
                <a:gd name="T11" fmla="*/ 161 h 219"/>
                <a:gd name="T12" fmla="*/ 152 w 210"/>
                <a:gd name="T13" fmla="*/ 161 h 219"/>
                <a:gd name="T14" fmla="*/ 181 w 210"/>
                <a:gd name="T15" fmla="*/ 219 h 219"/>
                <a:gd name="T16" fmla="*/ 0 w 210"/>
                <a:gd name="T17" fmla="*/ 0 h 219"/>
                <a:gd name="T18" fmla="*/ 0 w 210"/>
                <a:gd name="T19" fmla="*/ 9 h 219"/>
                <a:gd name="T20" fmla="*/ 19 w 210"/>
                <a:gd name="T21" fmla="*/ 9 h 219"/>
                <a:gd name="T22" fmla="*/ 19 w 210"/>
                <a:gd name="T23" fmla="*/ 0 h 219"/>
                <a:gd name="T24" fmla="*/ 0 w 210"/>
                <a:gd name="T25" fmla="*/ 0 h 219"/>
                <a:gd name="T26" fmla="*/ 28 w 210"/>
                <a:gd name="T27" fmla="*/ 0 h 219"/>
                <a:gd name="T28" fmla="*/ 28 w 210"/>
                <a:gd name="T29" fmla="*/ 9 h 219"/>
                <a:gd name="T30" fmla="*/ 47 w 210"/>
                <a:gd name="T31" fmla="*/ 9 h 219"/>
                <a:gd name="T32" fmla="*/ 47 w 210"/>
                <a:gd name="T33" fmla="*/ 0 h 219"/>
                <a:gd name="T34" fmla="*/ 28 w 210"/>
                <a:gd name="T35" fmla="*/ 0 h 219"/>
                <a:gd name="T36" fmla="*/ 57 w 210"/>
                <a:gd name="T37" fmla="*/ 0 h 219"/>
                <a:gd name="T38" fmla="*/ 57 w 210"/>
                <a:gd name="T39" fmla="*/ 9 h 219"/>
                <a:gd name="T40" fmla="*/ 76 w 210"/>
                <a:gd name="T41" fmla="*/ 9 h 219"/>
                <a:gd name="T42" fmla="*/ 76 w 210"/>
                <a:gd name="T43" fmla="*/ 0 h 219"/>
                <a:gd name="T44" fmla="*/ 57 w 210"/>
                <a:gd name="T45" fmla="*/ 0 h 219"/>
                <a:gd name="T46" fmla="*/ 85 w 210"/>
                <a:gd name="T47" fmla="*/ 0 h 219"/>
                <a:gd name="T48" fmla="*/ 85 w 210"/>
                <a:gd name="T49" fmla="*/ 9 h 219"/>
                <a:gd name="T50" fmla="*/ 103 w 210"/>
                <a:gd name="T51" fmla="*/ 10 h 219"/>
                <a:gd name="T52" fmla="*/ 105 w 210"/>
                <a:gd name="T53" fmla="*/ 1 h 219"/>
                <a:gd name="T54" fmla="*/ 85 w 210"/>
                <a:gd name="T55" fmla="*/ 0 h 219"/>
                <a:gd name="T56" fmla="*/ 114 w 210"/>
                <a:gd name="T57" fmla="*/ 3 h 219"/>
                <a:gd name="T58" fmla="*/ 133 w 210"/>
                <a:gd name="T59" fmla="*/ 8 h 219"/>
                <a:gd name="T60" fmla="*/ 130 w 210"/>
                <a:gd name="T61" fmla="*/ 17 h 219"/>
                <a:gd name="T62" fmla="*/ 112 w 210"/>
                <a:gd name="T63" fmla="*/ 12 h 219"/>
                <a:gd name="T64" fmla="*/ 114 w 210"/>
                <a:gd name="T65" fmla="*/ 3 h 219"/>
                <a:gd name="T66" fmla="*/ 142 w 210"/>
                <a:gd name="T67" fmla="*/ 13 h 219"/>
                <a:gd name="T68" fmla="*/ 158 w 210"/>
                <a:gd name="T69" fmla="*/ 24 h 219"/>
                <a:gd name="T70" fmla="*/ 152 w 210"/>
                <a:gd name="T71" fmla="*/ 31 h 219"/>
                <a:gd name="T72" fmla="*/ 138 w 210"/>
                <a:gd name="T73" fmla="*/ 21 h 219"/>
                <a:gd name="T74" fmla="*/ 142 w 210"/>
                <a:gd name="T75" fmla="*/ 13 h 219"/>
                <a:gd name="T76" fmla="*/ 165 w 210"/>
                <a:gd name="T77" fmla="*/ 32 h 219"/>
                <a:gd name="T78" fmla="*/ 175 w 210"/>
                <a:gd name="T79" fmla="*/ 49 h 219"/>
                <a:gd name="T80" fmla="*/ 167 w 210"/>
                <a:gd name="T81" fmla="*/ 53 h 219"/>
                <a:gd name="T82" fmla="*/ 158 w 210"/>
                <a:gd name="T83" fmla="*/ 38 h 219"/>
                <a:gd name="T84" fmla="*/ 165 w 210"/>
                <a:gd name="T85" fmla="*/ 32 h 219"/>
                <a:gd name="T86" fmla="*/ 179 w 210"/>
                <a:gd name="T87" fmla="*/ 58 h 219"/>
                <a:gd name="T88" fmla="*/ 184 w 210"/>
                <a:gd name="T89" fmla="*/ 77 h 219"/>
                <a:gd name="T90" fmla="*/ 174 w 210"/>
                <a:gd name="T91" fmla="*/ 79 h 219"/>
                <a:gd name="T92" fmla="*/ 170 w 210"/>
                <a:gd name="T93" fmla="*/ 61 h 219"/>
                <a:gd name="T94" fmla="*/ 179 w 210"/>
                <a:gd name="T95" fmla="*/ 58 h 219"/>
                <a:gd name="T96" fmla="*/ 185 w 210"/>
                <a:gd name="T97" fmla="*/ 87 h 219"/>
                <a:gd name="T98" fmla="*/ 185 w 210"/>
                <a:gd name="T99" fmla="*/ 106 h 219"/>
                <a:gd name="T100" fmla="*/ 176 w 210"/>
                <a:gd name="T101" fmla="*/ 106 h 219"/>
                <a:gd name="T102" fmla="*/ 175 w 210"/>
                <a:gd name="T103" fmla="*/ 88 h 219"/>
                <a:gd name="T104" fmla="*/ 185 w 210"/>
                <a:gd name="T105" fmla="*/ 87 h 219"/>
                <a:gd name="T106" fmla="*/ 185 w 210"/>
                <a:gd name="T107" fmla="*/ 116 h 219"/>
                <a:gd name="T108" fmla="*/ 185 w 210"/>
                <a:gd name="T109" fmla="*/ 135 h 219"/>
                <a:gd name="T110" fmla="*/ 176 w 210"/>
                <a:gd name="T111" fmla="*/ 135 h 219"/>
                <a:gd name="T112" fmla="*/ 176 w 210"/>
                <a:gd name="T113" fmla="*/ 116 h 219"/>
                <a:gd name="T114" fmla="*/ 185 w 210"/>
                <a:gd name="T115" fmla="*/ 11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0" h="219">
                  <a:moveTo>
                    <a:pt x="181" y="219"/>
                  </a:moveTo>
                  <a:cubicBezTo>
                    <a:pt x="210" y="161"/>
                    <a:pt x="210" y="161"/>
                    <a:pt x="210" y="161"/>
                  </a:cubicBezTo>
                  <a:cubicBezTo>
                    <a:pt x="185" y="161"/>
                    <a:pt x="185" y="161"/>
                    <a:pt x="185" y="161"/>
                  </a:cubicBezTo>
                  <a:cubicBezTo>
                    <a:pt x="185" y="145"/>
                    <a:pt x="185" y="145"/>
                    <a:pt x="185" y="145"/>
                  </a:cubicBezTo>
                  <a:cubicBezTo>
                    <a:pt x="176" y="145"/>
                    <a:pt x="176" y="145"/>
                    <a:pt x="176" y="145"/>
                  </a:cubicBezTo>
                  <a:cubicBezTo>
                    <a:pt x="176" y="161"/>
                    <a:pt x="176" y="161"/>
                    <a:pt x="176" y="161"/>
                  </a:cubicBezTo>
                  <a:cubicBezTo>
                    <a:pt x="152" y="161"/>
                    <a:pt x="152" y="161"/>
                    <a:pt x="152" y="161"/>
                  </a:cubicBezTo>
                  <a:cubicBezTo>
                    <a:pt x="181" y="219"/>
                    <a:pt x="181" y="219"/>
                    <a:pt x="181" y="219"/>
                  </a:cubicBezTo>
                  <a:close/>
                  <a:moveTo>
                    <a:pt x="0" y="0"/>
                  </a:moveTo>
                  <a:cubicBezTo>
                    <a:pt x="0" y="9"/>
                    <a:pt x="0" y="9"/>
                    <a:pt x="0" y="9"/>
                  </a:cubicBezTo>
                  <a:cubicBezTo>
                    <a:pt x="19" y="9"/>
                    <a:pt x="19" y="9"/>
                    <a:pt x="19" y="9"/>
                  </a:cubicBezTo>
                  <a:cubicBezTo>
                    <a:pt x="19" y="0"/>
                    <a:pt x="19" y="0"/>
                    <a:pt x="19" y="0"/>
                  </a:cubicBezTo>
                  <a:cubicBezTo>
                    <a:pt x="0" y="0"/>
                    <a:pt x="0" y="0"/>
                    <a:pt x="0" y="0"/>
                  </a:cubicBezTo>
                  <a:close/>
                  <a:moveTo>
                    <a:pt x="28" y="0"/>
                  </a:moveTo>
                  <a:cubicBezTo>
                    <a:pt x="28" y="9"/>
                    <a:pt x="28" y="9"/>
                    <a:pt x="28" y="9"/>
                  </a:cubicBezTo>
                  <a:cubicBezTo>
                    <a:pt x="47" y="9"/>
                    <a:pt x="47" y="9"/>
                    <a:pt x="47" y="9"/>
                  </a:cubicBezTo>
                  <a:cubicBezTo>
                    <a:pt x="47" y="0"/>
                    <a:pt x="47" y="0"/>
                    <a:pt x="47" y="0"/>
                  </a:cubicBezTo>
                  <a:cubicBezTo>
                    <a:pt x="28" y="0"/>
                    <a:pt x="28" y="0"/>
                    <a:pt x="28" y="0"/>
                  </a:cubicBezTo>
                  <a:close/>
                  <a:moveTo>
                    <a:pt x="57" y="0"/>
                  </a:moveTo>
                  <a:cubicBezTo>
                    <a:pt x="57" y="9"/>
                    <a:pt x="57" y="9"/>
                    <a:pt x="57" y="9"/>
                  </a:cubicBezTo>
                  <a:cubicBezTo>
                    <a:pt x="76" y="9"/>
                    <a:pt x="76" y="9"/>
                    <a:pt x="76" y="9"/>
                  </a:cubicBezTo>
                  <a:cubicBezTo>
                    <a:pt x="76" y="0"/>
                    <a:pt x="76" y="0"/>
                    <a:pt x="76" y="0"/>
                  </a:cubicBezTo>
                  <a:cubicBezTo>
                    <a:pt x="57" y="0"/>
                    <a:pt x="57" y="0"/>
                    <a:pt x="57" y="0"/>
                  </a:cubicBezTo>
                  <a:close/>
                  <a:moveTo>
                    <a:pt x="85" y="0"/>
                  </a:moveTo>
                  <a:cubicBezTo>
                    <a:pt x="85" y="9"/>
                    <a:pt x="85" y="9"/>
                    <a:pt x="85" y="9"/>
                  </a:cubicBezTo>
                  <a:cubicBezTo>
                    <a:pt x="103" y="10"/>
                    <a:pt x="103" y="10"/>
                    <a:pt x="103" y="10"/>
                  </a:cubicBezTo>
                  <a:cubicBezTo>
                    <a:pt x="105" y="1"/>
                    <a:pt x="105" y="1"/>
                    <a:pt x="105" y="1"/>
                  </a:cubicBezTo>
                  <a:cubicBezTo>
                    <a:pt x="85" y="0"/>
                    <a:pt x="85" y="0"/>
                    <a:pt x="85" y="0"/>
                  </a:cubicBezTo>
                  <a:close/>
                  <a:moveTo>
                    <a:pt x="114" y="3"/>
                  </a:moveTo>
                  <a:cubicBezTo>
                    <a:pt x="133" y="8"/>
                    <a:pt x="133" y="8"/>
                    <a:pt x="133" y="8"/>
                  </a:cubicBezTo>
                  <a:cubicBezTo>
                    <a:pt x="130" y="17"/>
                    <a:pt x="130" y="17"/>
                    <a:pt x="130" y="17"/>
                  </a:cubicBezTo>
                  <a:cubicBezTo>
                    <a:pt x="124" y="14"/>
                    <a:pt x="118" y="13"/>
                    <a:pt x="112" y="12"/>
                  </a:cubicBezTo>
                  <a:cubicBezTo>
                    <a:pt x="114" y="3"/>
                    <a:pt x="114" y="3"/>
                    <a:pt x="114" y="3"/>
                  </a:cubicBezTo>
                  <a:close/>
                  <a:moveTo>
                    <a:pt x="142" y="13"/>
                  </a:moveTo>
                  <a:cubicBezTo>
                    <a:pt x="158" y="24"/>
                    <a:pt x="158" y="24"/>
                    <a:pt x="158" y="24"/>
                  </a:cubicBezTo>
                  <a:cubicBezTo>
                    <a:pt x="152" y="31"/>
                    <a:pt x="152" y="31"/>
                    <a:pt x="152" y="31"/>
                  </a:cubicBezTo>
                  <a:cubicBezTo>
                    <a:pt x="138" y="21"/>
                    <a:pt x="138" y="21"/>
                    <a:pt x="138" y="21"/>
                  </a:cubicBezTo>
                  <a:cubicBezTo>
                    <a:pt x="142" y="13"/>
                    <a:pt x="142" y="13"/>
                    <a:pt x="142" y="13"/>
                  </a:cubicBezTo>
                  <a:close/>
                  <a:moveTo>
                    <a:pt x="165" y="32"/>
                  </a:moveTo>
                  <a:cubicBezTo>
                    <a:pt x="175" y="49"/>
                    <a:pt x="175" y="49"/>
                    <a:pt x="175" y="49"/>
                  </a:cubicBezTo>
                  <a:cubicBezTo>
                    <a:pt x="167" y="53"/>
                    <a:pt x="167" y="53"/>
                    <a:pt x="167" y="53"/>
                  </a:cubicBezTo>
                  <a:cubicBezTo>
                    <a:pt x="158" y="38"/>
                    <a:pt x="158" y="38"/>
                    <a:pt x="158" y="38"/>
                  </a:cubicBezTo>
                  <a:cubicBezTo>
                    <a:pt x="165" y="32"/>
                    <a:pt x="165" y="32"/>
                    <a:pt x="165" y="32"/>
                  </a:cubicBezTo>
                  <a:close/>
                  <a:moveTo>
                    <a:pt x="179" y="58"/>
                  </a:moveTo>
                  <a:cubicBezTo>
                    <a:pt x="184" y="77"/>
                    <a:pt x="184" y="77"/>
                    <a:pt x="184" y="77"/>
                  </a:cubicBezTo>
                  <a:cubicBezTo>
                    <a:pt x="174" y="79"/>
                    <a:pt x="174" y="79"/>
                    <a:pt x="174" y="79"/>
                  </a:cubicBezTo>
                  <a:cubicBezTo>
                    <a:pt x="170" y="61"/>
                    <a:pt x="170" y="61"/>
                    <a:pt x="170" y="61"/>
                  </a:cubicBezTo>
                  <a:cubicBezTo>
                    <a:pt x="179" y="58"/>
                    <a:pt x="179" y="58"/>
                    <a:pt x="179" y="58"/>
                  </a:cubicBezTo>
                  <a:close/>
                  <a:moveTo>
                    <a:pt x="185" y="87"/>
                  </a:moveTo>
                  <a:cubicBezTo>
                    <a:pt x="185" y="106"/>
                    <a:pt x="185" y="106"/>
                    <a:pt x="185" y="106"/>
                  </a:cubicBezTo>
                  <a:cubicBezTo>
                    <a:pt x="176" y="106"/>
                    <a:pt x="176" y="106"/>
                    <a:pt x="176" y="106"/>
                  </a:cubicBezTo>
                  <a:cubicBezTo>
                    <a:pt x="175" y="88"/>
                    <a:pt x="175" y="88"/>
                    <a:pt x="175" y="88"/>
                  </a:cubicBezTo>
                  <a:cubicBezTo>
                    <a:pt x="185" y="87"/>
                    <a:pt x="185" y="87"/>
                    <a:pt x="185" y="87"/>
                  </a:cubicBezTo>
                  <a:close/>
                  <a:moveTo>
                    <a:pt x="185" y="116"/>
                  </a:moveTo>
                  <a:cubicBezTo>
                    <a:pt x="185" y="135"/>
                    <a:pt x="185" y="135"/>
                    <a:pt x="185" y="135"/>
                  </a:cubicBezTo>
                  <a:cubicBezTo>
                    <a:pt x="176" y="135"/>
                    <a:pt x="176" y="135"/>
                    <a:pt x="176" y="135"/>
                  </a:cubicBezTo>
                  <a:cubicBezTo>
                    <a:pt x="176" y="116"/>
                    <a:pt x="176" y="116"/>
                    <a:pt x="176" y="116"/>
                  </a:cubicBezTo>
                  <a:cubicBezTo>
                    <a:pt x="185" y="116"/>
                    <a:pt x="185" y="116"/>
                    <a:pt x="185" y="11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en-US" sz="1015">
                <a:latin typeface="+mn-lt"/>
                <a:ea typeface="+mn-ea"/>
              </a:endParaRPr>
            </a:p>
          </p:txBody>
        </p:sp>
        <p:sp>
          <p:nvSpPr>
            <p:cNvPr id="50" name="Freeform 35"/>
            <p:cNvSpPr>
              <a:spLocks noChangeAspect="1" noEditPoints="1"/>
            </p:cNvSpPr>
            <p:nvPr/>
          </p:nvSpPr>
          <p:spPr bwMode="auto">
            <a:xfrm>
              <a:off x="5968930" y="3286466"/>
              <a:ext cx="252347" cy="169832"/>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a:lstStyle/>
            <a:p>
              <a:pPr defTabSz="685800" eaLnBrk="1" fontAlgn="auto" hangingPunct="1">
                <a:spcBef>
                  <a:spcPts val="0"/>
                </a:spcBef>
                <a:spcAft>
                  <a:spcPts val="0"/>
                </a:spcAft>
                <a:defRPr/>
              </a:pPr>
              <a:endParaRPr lang="en-US" sz="1350">
                <a:latin typeface="+mn-lt"/>
                <a:ea typeface="+mn-ea"/>
              </a:endParaRPr>
            </a:p>
          </p:txBody>
        </p:sp>
        <p:sp>
          <p:nvSpPr>
            <p:cNvPr id="51" name="Freeform 61"/>
            <p:cNvSpPr>
              <a:spLocks noChangeAspect="1"/>
            </p:cNvSpPr>
            <p:nvPr/>
          </p:nvSpPr>
          <p:spPr bwMode="auto">
            <a:xfrm>
              <a:off x="2907449" y="3557879"/>
              <a:ext cx="215843" cy="223796"/>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p:spPr>
          <p:txBody>
            <a:bodyPr/>
            <a:lstStyle/>
            <a:p>
              <a:pPr defTabSz="685800" eaLnBrk="1" fontAlgn="auto" hangingPunct="1">
                <a:spcBef>
                  <a:spcPts val="0"/>
                </a:spcBef>
                <a:spcAft>
                  <a:spcPts val="0"/>
                </a:spcAft>
                <a:defRPr/>
              </a:pPr>
              <a:endParaRPr lang="en-US" sz="1350">
                <a:latin typeface="+mn-lt"/>
                <a:ea typeface="+mn-ea"/>
              </a:endParaRPr>
            </a:p>
          </p:txBody>
        </p:sp>
        <p:grpSp>
          <p:nvGrpSpPr>
            <p:cNvPr id="43008" name="Group 24"/>
            <p:cNvGrpSpPr>
              <a:grpSpLocks noChangeAspect="1"/>
            </p:cNvGrpSpPr>
            <p:nvPr/>
          </p:nvGrpSpPr>
          <p:grpSpPr>
            <a:xfrm>
              <a:off x="5623995" y="4050629"/>
              <a:ext cx="216000" cy="243629"/>
              <a:chOff x="5513440" y="1766202"/>
              <a:chExt cx="429274" cy="484183"/>
            </a:xfrm>
            <a:solidFill>
              <a:schemeClr val="bg1"/>
            </a:solidFill>
          </p:grpSpPr>
          <p:sp>
            <p:nvSpPr>
              <p:cNvPr id="53"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latin typeface="+mn-lt"/>
                  <a:ea typeface="+mn-ea"/>
                </a:endParaRPr>
              </a:p>
            </p:txBody>
          </p:sp>
          <p:sp>
            <p:nvSpPr>
              <p:cNvPr id="54"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latin typeface="+mn-lt"/>
                  <a:ea typeface="+mn-ea"/>
                </a:endParaRPr>
              </a:p>
            </p:txBody>
          </p:sp>
          <p:sp>
            <p:nvSpPr>
              <p:cNvPr id="55"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latin typeface="+mn-lt"/>
                  <a:ea typeface="+mn-ea"/>
                </a:endParaRPr>
              </a:p>
            </p:txBody>
          </p:sp>
        </p:grpSp>
        <p:grpSp>
          <p:nvGrpSpPr>
            <p:cNvPr id="43009" name="Group 33"/>
            <p:cNvGrpSpPr>
              <a:grpSpLocks noChangeAspect="1"/>
            </p:cNvGrpSpPr>
            <p:nvPr/>
          </p:nvGrpSpPr>
          <p:grpSpPr>
            <a:xfrm>
              <a:off x="3289372" y="3001710"/>
              <a:ext cx="216000" cy="183437"/>
              <a:chOff x="2950272" y="1314466"/>
              <a:chExt cx="496661" cy="421788"/>
            </a:xfrm>
            <a:solidFill>
              <a:schemeClr val="bg1"/>
            </a:solidFill>
          </p:grpSpPr>
          <p:sp>
            <p:nvSpPr>
              <p:cNvPr id="62" name="Freeform 12"/>
              <p:cNvSpPr/>
              <p:nvPr/>
            </p:nvSpPr>
            <p:spPr bwMode="auto">
              <a:xfrm>
                <a:off x="3107507" y="1559052"/>
                <a:ext cx="89848" cy="89848"/>
              </a:xfrm>
              <a:custGeom>
                <a:avLst/>
                <a:gdLst>
                  <a:gd name="T0" fmla="*/ 36 w 36"/>
                  <a:gd name="T1" fmla="*/ 20 h 36"/>
                  <a:gd name="T2" fmla="*/ 16 w 36"/>
                  <a:gd name="T3" fmla="*/ 0 h 36"/>
                  <a:gd name="T4" fmla="*/ 16 w 36"/>
                  <a:gd name="T5" fmla="*/ 0 h 36"/>
                  <a:gd name="T6" fmla="*/ 0 w 36"/>
                  <a:gd name="T7" fmla="*/ 36 h 36"/>
                  <a:gd name="T8" fmla="*/ 36 w 36"/>
                  <a:gd name="T9" fmla="*/ 20 h 36"/>
                </a:gdLst>
                <a:ahLst/>
                <a:cxnLst>
                  <a:cxn ang="0">
                    <a:pos x="T0" y="T1"/>
                  </a:cxn>
                  <a:cxn ang="0">
                    <a:pos x="T2" y="T3"/>
                  </a:cxn>
                  <a:cxn ang="0">
                    <a:pos x="T4" y="T5"/>
                  </a:cxn>
                  <a:cxn ang="0">
                    <a:pos x="T6" y="T7"/>
                  </a:cxn>
                  <a:cxn ang="0">
                    <a:pos x="T8" y="T9"/>
                  </a:cxn>
                </a:cxnLst>
                <a:rect l="0" t="0" r="r" b="b"/>
                <a:pathLst>
                  <a:path w="36" h="36">
                    <a:moveTo>
                      <a:pt x="36" y="20"/>
                    </a:moveTo>
                    <a:lnTo>
                      <a:pt x="16" y="0"/>
                    </a:lnTo>
                    <a:lnTo>
                      <a:pt x="16" y="0"/>
                    </a:lnTo>
                    <a:lnTo>
                      <a:pt x="0" y="36"/>
                    </a:lnTo>
                    <a:lnTo>
                      <a:pt x="3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latin typeface="+mn-lt"/>
                  <a:ea typeface="+mn-ea"/>
                </a:endParaRPr>
              </a:p>
            </p:txBody>
          </p:sp>
          <p:sp>
            <p:nvSpPr>
              <p:cNvPr id="63" name="Rectangle 13"/>
              <p:cNvSpPr>
                <a:spLocks noChangeArrowheads="1"/>
              </p:cNvSpPr>
              <p:nvPr/>
            </p:nvSpPr>
            <p:spPr bwMode="auto">
              <a:xfrm>
                <a:off x="3197355" y="1608968"/>
                <a:ext cx="2497" cy="24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eaLnBrk="1" fontAlgn="auto" hangingPunct="1">
                  <a:spcBef>
                    <a:spcPts val="0"/>
                  </a:spcBef>
                  <a:spcAft>
                    <a:spcPts val="0"/>
                  </a:spcAft>
                  <a:defRPr/>
                </a:pPr>
                <a:endParaRPr lang="en-US" sz="1350">
                  <a:latin typeface="+mn-lt"/>
                  <a:ea typeface="+mn-ea"/>
                </a:endParaRPr>
              </a:p>
            </p:txBody>
          </p:sp>
          <p:sp>
            <p:nvSpPr>
              <p:cNvPr id="64" name="Freeform 14"/>
              <p:cNvSpPr/>
              <p:nvPr/>
            </p:nvSpPr>
            <p:spPr bwMode="auto">
              <a:xfrm>
                <a:off x="3159917" y="1344415"/>
                <a:ext cx="227117" cy="222125"/>
              </a:xfrm>
              <a:custGeom>
                <a:avLst/>
                <a:gdLst>
                  <a:gd name="T0" fmla="*/ 81 w 91"/>
                  <a:gd name="T1" fmla="*/ 0 h 89"/>
                  <a:gd name="T2" fmla="*/ 0 w 91"/>
                  <a:gd name="T3" fmla="*/ 81 h 89"/>
                  <a:gd name="T4" fmla="*/ 8 w 91"/>
                  <a:gd name="T5" fmla="*/ 89 h 89"/>
                  <a:gd name="T6" fmla="*/ 91 w 91"/>
                  <a:gd name="T7" fmla="*/ 8 h 89"/>
                  <a:gd name="T8" fmla="*/ 81 w 91"/>
                  <a:gd name="T9" fmla="*/ 0 h 89"/>
                </a:gdLst>
                <a:ahLst/>
                <a:cxnLst>
                  <a:cxn ang="0">
                    <a:pos x="T0" y="T1"/>
                  </a:cxn>
                  <a:cxn ang="0">
                    <a:pos x="T2" y="T3"/>
                  </a:cxn>
                  <a:cxn ang="0">
                    <a:pos x="T4" y="T5"/>
                  </a:cxn>
                  <a:cxn ang="0">
                    <a:pos x="T6" y="T7"/>
                  </a:cxn>
                  <a:cxn ang="0">
                    <a:pos x="T8" y="T9"/>
                  </a:cxn>
                </a:cxnLst>
                <a:rect l="0" t="0" r="r" b="b"/>
                <a:pathLst>
                  <a:path w="91" h="89">
                    <a:moveTo>
                      <a:pt x="81" y="0"/>
                    </a:moveTo>
                    <a:lnTo>
                      <a:pt x="0" y="81"/>
                    </a:lnTo>
                    <a:lnTo>
                      <a:pt x="8" y="89"/>
                    </a:lnTo>
                    <a:lnTo>
                      <a:pt x="91" y="8"/>
                    </a:lnTo>
                    <a:lnTo>
                      <a:pt x="8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latin typeface="+mn-lt"/>
                  <a:ea typeface="+mn-ea"/>
                </a:endParaRPr>
              </a:p>
            </p:txBody>
          </p:sp>
          <p:sp>
            <p:nvSpPr>
              <p:cNvPr id="65" name="Freeform 15"/>
              <p:cNvSpPr/>
              <p:nvPr/>
            </p:nvSpPr>
            <p:spPr bwMode="auto">
              <a:xfrm>
                <a:off x="3189867" y="1374365"/>
                <a:ext cx="227117" cy="224620"/>
              </a:xfrm>
              <a:custGeom>
                <a:avLst/>
                <a:gdLst>
                  <a:gd name="T0" fmla="*/ 0 w 91"/>
                  <a:gd name="T1" fmla="*/ 82 h 90"/>
                  <a:gd name="T2" fmla="*/ 8 w 91"/>
                  <a:gd name="T3" fmla="*/ 90 h 90"/>
                  <a:gd name="T4" fmla="*/ 91 w 91"/>
                  <a:gd name="T5" fmla="*/ 8 h 90"/>
                  <a:gd name="T6" fmla="*/ 83 w 91"/>
                  <a:gd name="T7" fmla="*/ 0 h 90"/>
                  <a:gd name="T8" fmla="*/ 0 w 91"/>
                  <a:gd name="T9" fmla="*/ 82 h 90"/>
                </a:gdLst>
                <a:ahLst/>
                <a:cxnLst>
                  <a:cxn ang="0">
                    <a:pos x="T0" y="T1"/>
                  </a:cxn>
                  <a:cxn ang="0">
                    <a:pos x="T2" y="T3"/>
                  </a:cxn>
                  <a:cxn ang="0">
                    <a:pos x="T4" y="T5"/>
                  </a:cxn>
                  <a:cxn ang="0">
                    <a:pos x="T6" y="T7"/>
                  </a:cxn>
                  <a:cxn ang="0">
                    <a:pos x="T8" y="T9"/>
                  </a:cxn>
                </a:cxnLst>
                <a:rect l="0" t="0" r="r" b="b"/>
                <a:pathLst>
                  <a:path w="91" h="90">
                    <a:moveTo>
                      <a:pt x="0" y="82"/>
                    </a:moveTo>
                    <a:lnTo>
                      <a:pt x="8" y="90"/>
                    </a:lnTo>
                    <a:lnTo>
                      <a:pt x="91" y="8"/>
                    </a:lnTo>
                    <a:lnTo>
                      <a:pt x="83" y="0"/>
                    </a:lnTo>
                    <a:lnTo>
                      <a:pt x="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latin typeface="+mn-lt"/>
                  <a:ea typeface="+mn-ea"/>
                </a:endParaRPr>
              </a:p>
            </p:txBody>
          </p:sp>
          <p:sp>
            <p:nvSpPr>
              <p:cNvPr id="66" name="Freeform 16"/>
              <p:cNvSpPr/>
              <p:nvPr/>
            </p:nvSpPr>
            <p:spPr bwMode="auto">
              <a:xfrm>
                <a:off x="3377051" y="1314466"/>
                <a:ext cx="69882" cy="6489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3"/>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latin typeface="+mn-lt"/>
                  <a:ea typeface="+mn-ea"/>
                </a:endParaRPr>
              </a:p>
            </p:txBody>
          </p:sp>
          <p:sp>
            <p:nvSpPr>
              <p:cNvPr id="67" name="Freeform 17"/>
              <p:cNvSpPr/>
              <p:nvPr/>
            </p:nvSpPr>
            <p:spPr bwMode="auto">
              <a:xfrm>
                <a:off x="2950272" y="1324449"/>
                <a:ext cx="416796" cy="411805"/>
              </a:xfrm>
              <a:custGeom>
                <a:avLst/>
                <a:gdLst>
                  <a:gd name="T0" fmla="*/ 147 w 167"/>
                  <a:gd name="T1" fmla="*/ 145 h 165"/>
                  <a:gd name="T2" fmla="*/ 20 w 167"/>
                  <a:gd name="T3" fmla="*/ 145 h 165"/>
                  <a:gd name="T4" fmla="*/ 20 w 167"/>
                  <a:gd name="T5" fmla="*/ 20 h 165"/>
                  <a:gd name="T6" fmla="*/ 139 w 167"/>
                  <a:gd name="T7" fmla="*/ 20 h 165"/>
                  <a:gd name="T8" fmla="*/ 160 w 167"/>
                  <a:gd name="T9" fmla="*/ 0 h 165"/>
                  <a:gd name="T10" fmla="*/ 0 w 167"/>
                  <a:gd name="T11" fmla="*/ 0 h 165"/>
                  <a:gd name="T12" fmla="*/ 0 w 167"/>
                  <a:gd name="T13" fmla="*/ 165 h 165"/>
                  <a:gd name="T14" fmla="*/ 167 w 167"/>
                  <a:gd name="T15" fmla="*/ 165 h 165"/>
                  <a:gd name="T16" fmla="*/ 167 w 167"/>
                  <a:gd name="T17" fmla="*/ 61 h 165"/>
                  <a:gd name="T18" fmla="*/ 147 w 167"/>
                  <a:gd name="T19" fmla="*/ 81 h 165"/>
                  <a:gd name="T20" fmla="*/ 147 w 167"/>
                  <a:gd name="T21" fmla="*/ 14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latin typeface="+mn-lt"/>
                  <a:ea typeface="+mn-ea"/>
                </a:endParaRPr>
              </a:p>
            </p:txBody>
          </p:sp>
        </p:grpSp>
        <p:grpSp>
          <p:nvGrpSpPr>
            <p:cNvPr id="43010" name="组合 68"/>
            <p:cNvGrpSpPr>
              <a:grpSpLocks noChangeAspect="1"/>
            </p:cNvGrpSpPr>
            <p:nvPr/>
          </p:nvGrpSpPr>
          <p:grpSpPr>
            <a:xfrm>
              <a:off x="5493311" y="2633965"/>
              <a:ext cx="216000" cy="181725"/>
              <a:chOff x="5146675" y="766763"/>
              <a:chExt cx="1590676" cy="1338263"/>
            </a:xfrm>
            <a:solidFill>
              <a:schemeClr val="bg1"/>
            </a:solidFill>
          </p:grpSpPr>
          <p:sp>
            <p:nvSpPr>
              <p:cNvPr id="70"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sp>
            <p:nvSpPr>
              <p:cNvPr id="71"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sp>
            <p:nvSpPr>
              <p:cNvPr id="72"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sp>
            <p:nvSpPr>
              <p:cNvPr id="73"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sp>
            <p:nvSpPr>
              <p:cNvPr id="74"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sp>
            <p:nvSpPr>
              <p:cNvPr id="75"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sp>
            <p:nvSpPr>
              <p:cNvPr id="76"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sp>
            <p:nvSpPr>
              <p:cNvPr id="77"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sp>
            <p:nvSpPr>
              <p:cNvPr id="78"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sp>
            <p:nvSpPr>
              <p:cNvPr id="79"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sp>
            <p:nvSpPr>
              <p:cNvPr id="80"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sp>
            <p:nvSpPr>
              <p:cNvPr id="81"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grpSp>
        <p:grpSp>
          <p:nvGrpSpPr>
            <p:cNvPr id="43011" name="组合 81"/>
            <p:cNvGrpSpPr>
              <a:grpSpLocks noChangeAspect="1"/>
            </p:cNvGrpSpPr>
            <p:nvPr/>
          </p:nvGrpSpPr>
          <p:grpSpPr>
            <a:xfrm>
              <a:off x="3205941" y="2344412"/>
              <a:ext cx="216000" cy="200444"/>
              <a:chOff x="5278438" y="2973388"/>
              <a:chExt cx="1344613" cy="1247775"/>
            </a:xfrm>
            <a:solidFill>
              <a:schemeClr val="bg1"/>
            </a:solidFill>
          </p:grpSpPr>
          <p:sp>
            <p:nvSpPr>
              <p:cNvPr id="83"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solidFill>
                    <a:srgbClr val="78A6B6"/>
                  </a:solidFill>
                  <a:latin typeface="+mn-lt"/>
                  <a:ea typeface="+mn-ea"/>
                </a:endParaRPr>
              </a:p>
            </p:txBody>
          </p:sp>
          <p:sp>
            <p:nvSpPr>
              <p:cNvPr id="84"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solidFill>
                    <a:srgbClr val="78A6B6"/>
                  </a:solidFill>
                  <a:latin typeface="+mn-lt"/>
                  <a:ea typeface="+mn-ea"/>
                </a:endParaRPr>
              </a:p>
            </p:txBody>
          </p:sp>
          <p:sp>
            <p:nvSpPr>
              <p:cNvPr id="85"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solidFill>
                    <a:srgbClr val="78A6B6"/>
                  </a:solidFill>
                  <a:latin typeface="+mn-lt"/>
                  <a:ea typeface="+mn-ea"/>
                </a:endParaRPr>
              </a:p>
            </p:txBody>
          </p:sp>
          <p:sp>
            <p:nvSpPr>
              <p:cNvPr id="86"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solidFill>
                    <a:srgbClr val="78A6B6"/>
                  </a:solidFill>
                  <a:latin typeface="+mn-lt"/>
                  <a:ea typeface="+mn-ea"/>
                </a:endParaRPr>
              </a:p>
            </p:txBody>
          </p:sp>
        </p:grpSp>
        <p:grpSp>
          <p:nvGrpSpPr>
            <p:cNvPr id="43012" name="组合 86"/>
            <p:cNvGrpSpPr>
              <a:grpSpLocks noChangeAspect="1"/>
            </p:cNvGrpSpPr>
            <p:nvPr/>
          </p:nvGrpSpPr>
          <p:grpSpPr>
            <a:xfrm>
              <a:off x="3706368" y="1913923"/>
              <a:ext cx="216000" cy="167043"/>
              <a:chOff x="3175" y="747713"/>
              <a:chExt cx="1751013" cy="1354138"/>
            </a:xfrm>
            <a:solidFill>
              <a:schemeClr val="bg1"/>
            </a:solidFill>
          </p:grpSpPr>
          <p:sp>
            <p:nvSpPr>
              <p:cNvPr id="88" name="Freeform 6"/>
              <p:cNvSpPr/>
              <p:nvPr/>
            </p:nvSpPr>
            <p:spPr bwMode="auto">
              <a:xfrm>
                <a:off x="3175" y="747713"/>
                <a:ext cx="1308100" cy="854075"/>
              </a:xfrm>
              <a:custGeom>
                <a:avLst/>
                <a:gdLst>
                  <a:gd name="T0" fmla="*/ 357 w 458"/>
                  <a:gd name="T1" fmla="*/ 8 h 299"/>
                  <a:gd name="T2" fmla="*/ 184 w 458"/>
                  <a:gd name="T3" fmla="*/ 54 h 299"/>
                  <a:gd name="T4" fmla="*/ 40 w 458"/>
                  <a:gd name="T5" fmla="*/ 161 h 299"/>
                  <a:gd name="T6" fmla="*/ 35 w 458"/>
                  <a:gd name="T7" fmla="*/ 277 h 299"/>
                  <a:gd name="T8" fmla="*/ 36 w 458"/>
                  <a:gd name="T9" fmla="*/ 279 h 299"/>
                  <a:gd name="T10" fmla="*/ 85 w 458"/>
                  <a:gd name="T11" fmla="*/ 288 h 299"/>
                  <a:gd name="T12" fmla="*/ 133 w 458"/>
                  <a:gd name="T13" fmla="*/ 256 h 299"/>
                  <a:gd name="T14" fmla="*/ 142 w 458"/>
                  <a:gd name="T15" fmla="*/ 207 h 299"/>
                  <a:gd name="T16" fmla="*/ 128 w 458"/>
                  <a:gd name="T17" fmla="*/ 195 h 299"/>
                  <a:gd name="T18" fmla="*/ 211 w 458"/>
                  <a:gd name="T19" fmla="*/ 112 h 299"/>
                  <a:gd name="T20" fmla="*/ 211 w 458"/>
                  <a:gd name="T21" fmla="*/ 112 h 299"/>
                  <a:gd name="T22" fmla="*/ 212 w 458"/>
                  <a:gd name="T23" fmla="*/ 112 h 299"/>
                  <a:gd name="T24" fmla="*/ 212 w 458"/>
                  <a:gd name="T25" fmla="*/ 112 h 299"/>
                  <a:gd name="T26" fmla="*/ 212 w 458"/>
                  <a:gd name="T27" fmla="*/ 112 h 299"/>
                  <a:gd name="T28" fmla="*/ 329 w 458"/>
                  <a:gd name="T29" fmla="*/ 97 h 299"/>
                  <a:gd name="T30" fmla="*/ 330 w 458"/>
                  <a:gd name="T31" fmla="*/ 116 h 299"/>
                  <a:gd name="T32" fmla="*/ 374 w 458"/>
                  <a:gd name="T33" fmla="*/ 139 h 299"/>
                  <a:gd name="T34" fmla="*/ 429 w 458"/>
                  <a:gd name="T35" fmla="*/ 121 h 299"/>
                  <a:gd name="T36" fmla="*/ 452 w 458"/>
                  <a:gd name="T37" fmla="*/ 77 h 299"/>
                  <a:gd name="T38" fmla="*/ 451 w 458"/>
                  <a:gd name="T39" fmla="*/ 75 h 299"/>
                  <a:gd name="T40" fmla="*/ 357 w 458"/>
                  <a:gd name="T41" fmla="*/ 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299">
                    <a:moveTo>
                      <a:pt x="357" y="8"/>
                    </a:moveTo>
                    <a:cubicBezTo>
                      <a:pt x="288" y="0"/>
                      <a:pt x="191" y="50"/>
                      <a:pt x="184" y="54"/>
                    </a:cubicBezTo>
                    <a:cubicBezTo>
                      <a:pt x="176" y="58"/>
                      <a:pt x="77" y="103"/>
                      <a:pt x="40" y="161"/>
                    </a:cubicBezTo>
                    <a:cubicBezTo>
                      <a:pt x="0" y="225"/>
                      <a:pt x="34" y="276"/>
                      <a:pt x="35" y="277"/>
                    </a:cubicBezTo>
                    <a:cubicBezTo>
                      <a:pt x="35" y="278"/>
                      <a:pt x="36" y="278"/>
                      <a:pt x="36" y="279"/>
                    </a:cubicBezTo>
                    <a:cubicBezTo>
                      <a:pt x="47" y="295"/>
                      <a:pt x="69" y="299"/>
                      <a:pt x="85" y="288"/>
                    </a:cubicBezTo>
                    <a:cubicBezTo>
                      <a:pt x="133" y="256"/>
                      <a:pt x="133" y="256"/>
                      <a:pt x="133" y="256"/>
                    </a:cubicBezTo>
                    <a:cubicBezTo>
                      <a:pt x="149" y="245"/>
                      <a:pt x="153" y="223"/>
                      <a:pt x="142" y="207"/>
                    </a:cubicBezTo>
                    <a:cubicBezTo>
                      <a:pt x="138" y="201"/>
                      <a:pt x="133" y="197"/>
                      <a:pt x="128" y="195"/>
                    </a:cubicBezTo>
                    <a:cubicBezTo>
                      <a:pt x="111" y="157"/>
                      <a:pt x="200" y="117"/>
                      <a:pt x="211" y="112"/>
                    </a:cubicBezTo>
                    <a:cubicBezTo>
                      <a:pt x="211" y="112"/>
                      <a:pt x="211" y="112"/>
                      <a:pt x="211" y="112"/>
                    </a:cubicBezTo>
                    <a:cubicBezTo>
                      <a:pt x="211" y="112"/>
                      <a:pt x="211" y="112"/>
                      <a:pt x="212" y="112"/>
                    </a:cubicBezTo>
                    <a:cubicBezTo>
                      <a:pt x="212" y="112"/>
                      <a:pt x="212" y="112"/>
                      <a:pt x="212" y="112"/>
                    </a:cubicBezTo>
                    <a:cubicBezTo>
                      <a:pt x="212" y="112"/>
                      <a:pt x="212" y="112"/>
                      <a:pt x="212" y="112"/>
                    </a:cubicBezTo>
                    <a:cubicBezTo>
                      <a:pt x="223" y="106"/>
                      <a:pt x="310" y="61"/>
                      <a:pt x="329" y="97"/>
                    </a:cubicBezTo>
                    <a:cubicBezTo>
                      <a:pt x="328" y="103"/>
                      <a:pt x="328" y="109"/>
                      <a:pt x="330" y="116"/>
                    </a:cubicBezTo>
                    <a:cubicBezTo>
                      <a:pt x="335" y="134"/>
                      <a:pt x="355" y="145"/>
                      <a:pt x="374" y="139"/>
                    </a:cubicBezTo>
                    <a:cubicBezTo>
                      <a:pt x="429" y="121"/>
                      <a:pt x="429" y="121"/>
                      <a:pt x="429" y="121"/>
                    </a:cubicBezTo>
                    <a:cubicBezTo>
                      <a:pt x="447" y="116"/>
                      <a:pt x="458" y="96"/>
                      <a:pt x="452" y="77"/>
                    </a:cubicBezTo>
                    <a:cubicBezTo>
                      <a:pt x="452" y="76"/>
                      <a:pt x="451" y="76"/>
                      <a:pt x="451" y="75"/>
                    </a:cubicBezTo>
                    <a:cubicBezTo>
                      <a:pt x="451" y="74"/>
                      <a:pt x="432" y="15"/>
                      <a:pt x="35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sp>
            <p:nvSpPr>
              <p:cNvPr id="89" name="Freeform 7"/>
              <p:cNvSpPr>
                <a:spLocks noEditPoints="1"/>
              </p:cNvSpPr>
              <p:nvPr/>
            </p:nvSpPr>
            <p:spPr bwMode="auto">
              <a:xfrm>
                <a:off x="180975" y="1273176"/>
                <a:ext cx="1270000" cy="828675"/>
              </a:xfrm>
              <a:custGeom>
                <a:avLst/>
                <a:gdLst>
                  <a:gd name="T0" fmla="*/ 442 w 445"/>
                  <a:gd name="T1" fmla="*/ 213 h 290"/>
                  <a:gd name="T2" fmla="*/ 313 w 445"/>
                  <a:gd name="T3" fmla="*/ 55 h 290"/>
                  <a:gd name="T4" fmla="*/ 313 w 445"/>
                  <a:gd name="T5" fmla="*/ 26 h 290"/>
                  <a:gd name="T6" fmla="*/ 262 w 445"/>
                  <a:gd name="T7" fmla="*/ 26 h 290"/>
                  <a:gd name="T8" fmla="*/ 183 w 445"/>
                  <a:gd name="T9" fmla="*/ 30 h 290"/>
                  <a:gd name="T10" fmla="*/ 157 w 445"/>
                  <a:gd name="T11" fmla="*/ 0 h 290"/>
                  <a:gd name="T12" fmla="*/ 132 w 445"/>
                  <a:gd name="T13" fmla="*/ 46 h 290"/>
                  <a:gd name="T14" fmla="*/ 132 w 445"/>
                  <a:gd name="T15" fmla="*/ 48 h 290"/>
                  <a:gd name="T16" fmla="*/ 132 w 445"/>
                  <a:gd name="T17" fmla="*/ 53 h 290"/>
                  <a:gd name="T18" fmla="*/ 3 w 445"/>
                  <a:gd name="T19" fmla="*/ 213 h 290"/>
                  <a:gd name="T20" fmla="*/ 0 w 445"/>
                  <a:gd name="T21" fmla="*/ 234 h 290"/>
                  <a:gd name="T22" fmla="*/ 0 w 445"/>
                  <a:gd name="T23" fmla="*/ 278 h 290"/>
                  <a:gd name="T24" fmla="*/ 433 w 445"/>
                  <a:gd name="T25" fmla="*/ 290 h 290"/>
                  <a:gd name="T26" fmla="*/ 445 w 445"/>
                  <a:gd name="T27" fmla="*/ 234 h 290"/>
                  <a:gd name="T28" fmla="*/ 445 w 445"/>
                  <a:gd name="T29" fmla="*/ 230 h 290"/>
                  <a:gd name="T30" fmla="*/ 175 w 445"/>
                  <a:gd name="T31" fmla="*/ 246 h 290"/>
                  <a:gd name="T32" fmla="*/ 146 w 445"/>
                  <a:gd name="T33" fmla="*/ 240 h 290"/>
                  <a:gd name="T34" fmla="*/ 153 w 445"/>
                  <a:gd name="T35" fmla="*/ 211 h 290"/>
                  <a:gd name="T36" fmla="*/ 181 w 445"/>
                  <a:gd name="T37" fmla="*/ 218 h 290"/>
                  <a:gd name="T38" fmla="*/ 181 w 445"/>
                  <a:gd name="T39" fmla="*/ 187 h 290"/>
                  <a:gd name="T40" fmla="*/ 153 w 445"/>
                  <a:gd name="T41" fmla="*/ 193 h 290"/>
                  <a:gd name="T42" fmla="*/ 146 w 445"/>
                  <a:gd name="T43" fmla="*/ 164 h 290"/>
                  <a:gd name="T44" fmla="*/ 175 w 445"/>
                  <a:gd name="T45" fmla="*/ 158 h 290"/>
                  <a:gd name="T46" fmla="*/ 181 w 445"/>
                  <a:gd name="T47" fmla="*/ 187 h 290"/>
                  <a:gd name="T48" fmla="*/ 175 w 445"/>
                  <a:gd name="T49" fmla="*/ 140 h 290"/>
                  <a:gd name="T50" fmla="*/ 146 w 445"/>
                  <a:gd name="T51" fmla="*/ 134 h 290"/>
                  <a:gd name="T52" fmla="*/ 153 w 445"/>
                  <a:gd name="T53" fmla="*/ 105 h 290"/>
                  <a:gd name="T54" fmla="*/ 181 w 445"/>
                  <a:gd name="T55" fmla="*/ 111 h 290"/>
                  <a:gd name="T56" fmla="*/ 240 w 445"/>
                  <a:gd name="T57" fmla="*/ 240 h 290"/>
                  <a:gd name="T58" fmla="*/ 211 w 445"/>
                  <a:gd name="T59" fmla="*/ 246 h 290"/>
                  <a:gd name="T60" fmla="*/ 205 w 445"/>
                  <a:gd name="T61" fmla="*/ 218 h 290"/>
                  <a:gd name="T62" fmla="*/ 234 w 445"/>
                  <a:gd name="T63" fmla="*/ 211 h 290"/>
                  <a:gd name="T64" fmla="*/ 240 w 445"/>
                  <a:gd name="T65" fmla="*/ 240 h 290"/>
                  <a:gd name="T66" fmla="*/ 234 w 445"/>
                  <a:gd name="T67" fmla="*/ 193 h 290"/>
                  <a:gd name="T68" fmla="*/ 205 w 445"/>
                  <a:gd name="T69" fmla="*/ 187 h 290"/>
                  <a:gd name="T70" fmla="*/ 211 w 445"/>
                  <a:gd name="T71" fmla="*/ 158 h 290"/>
                  <a:gd name="T72" fmla="*/ 240 w 445"/>
                  <a:gd name="T73" fmla="*/ 164 h 290"/>
                  <a:gd name="T74" fmla="*/ 240 w 445"/>
                  <a:gd name="T75" fmla="*/ 134 h 290"/>
                  <a:gd name="T76" fmla="*/ 211 w 445"/>
                  <a:gd name="T77" fmla="*/ 140 h 290"/>
                  <a:gd name="T78" fmla="*/ 205 w 445"/>
                  <a:gd name="T79" fmla="*/ 111 h 290"/>
                  <a:gd name="T80" fmla="*/ 234 w 445"/>
                  <a:gd name="T81" fmla="*/ 105 h 290"/>
                  <a:gd name="T82" fmla="*/ 240 w 445"/>
                  <a:gd name="T83" fmla="*/ 134 h 290"/>
                  <a:gd name="T84" fmla="*/ 292 w 445"/>
                  <a:gd name="T85" fmla="*/ 246 h 290"/>
                  <a:gd name="T86" fmla="*/ 263 w 445"/>
                  <a:gd name="T87" fmla="*/ 240 h 290"/>
                  <a:gd name="T88" fmla="*/ 269 w 445"/>
                  <a:gd name="T89" fmla="*/ 211 h 290"/>
                  <a:gd name="T90" fmla="*/ 298 w 445"/>
                  <a:gd name="T91" fmla="*/ 218 h 290"/>
                  <a:gd name="T92" fmla="*/ 298 w 445"/>
                  <a:gd name="T93" fmla="*/ 187 h 290"/>
                  <a:gd name="T94" fmla="*/ 269 w 445"/>
                  <a:gd name="T95" fmla="*/ 193 h 290"/>
                  <a:gd name="T96" fmla="*/ 263 w 445"/>
                  <a:gd name="T97" fmla="*/ 164 h 290"/>
                  <a:gd name="T98" fmla="*/ 292 w 445"/>
                  <a:gd name="T99" fmla="*/ 158 h 290"/>
                  <a:gd name="T100" fmla="*/ 298 w 445"/>
                  <a:gd name="T101" fmla="*/ 187 h 290"/>
                  <a:gd name="T102" fmla="*/ 292 w 445"/>
                  <a:gd name="T103" fmla="*/ 140 h 290"/>
                  <a:gd name="T104" fmla="*/ 263 w 445"/>
                  <a:gd name="T105" fmla="*/ 134 h 290"/>
                  <a:gd name="T106" fmla="*/ 269 w 445"/>
                  <a:gd name="T107" fmla="*/ 105 h 290"/>
                  <a:gd name="T108" fmla="*/ 298 w 445"/>
                  <a:gd name="T109" fmla="*/ 11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290">
                    <a:moveTo>
                      <a:pt x="445" y="230"/>
                    </a:moveTo>
                    <a:cubicBezTo>
                      <a:pt x="445" y="224"/>
                      <a:pt x="444" y="218"/>
                      <a:pt x="442" y="213"/>
                    </a:cubicBezTo>
                    <a:cubicBezTo>
                      <a:pt x="433" y="184"/>
                      <a:pt x="397" y="165"/>
                      <a:pt x="397" y="165"/>
                    </a:cubicBezTo>
                    <a:cubicBezTo>
                      <a:pt x="325" y="114"/>
                      <a:pt x="314" y="77"/>
                      <a:pt x="313" y="55"/>
                    </a:cubicBezTo>
                    <a:cubicBezTo>
                      <a:pt x="313" y="54"/>
                      <a:pt x="313" y="54"/>
                      <a:pt x="313" y="53"/>
                    </a:cubicBezTo>
                    <a:cubicBezTo>
                      <a:pt x="313" y="26"/>
                      <a:pt x="313" y="26"/>
                      <a:pt x="313" y="26"/>
                    </a:cubicBezTo>
                    <a:cubicBezTo>
                      <a:pt x="313" y="12"/>
                      <a:pt x="302" y="0"/>
                      <a:pt x="288" y="0"/>
                    </a:cubicBezTo>
                    <a:cubicBezTo>
                      <a:pt x="274" y="0"/>
                      <a:pt x="262" y="12"/>
                      <a:pt x="262" y="26"/>
                    </a:cubicBezTo>
                    <a:cubicBezTo>
                      <a:pt x="262" y="29"/>
                      <a:pt x="262" y="29"/>
                      <a:pt x="262" y="29"/>
                    </a:cubicBezTo>
                    <a:cubicBezTo>
                      <a:pt x="220" y="42"/>
                      <a:pt x="193" y="34"/>
                      <a:pt x="183" y="30"/>
                    </a:cubicBezTo>
                    <a:cubicBezTo>
                      <a:pt x="183" y="26"/>
                      <a:pt x="183" y="26"/>
                      <a:pt x="183" y="26"/>
                    </a:cubicBezTo>
                    <a:cubicBezTo>
                      <a:pt x="183" y="12"/>
                      <a:pt x="172" y="0"/>
                      <a:pt x="157" y="0"/>
                    </a:cubicBezTo>
                    <a:cubicBezTo>
                      <a:pt x="143" y="0"/>
                      <a:pt x="132" y="12"/>
                      <a:pt x="132" y="26"/>
                    </a:cubicBezTo>
                    <a:cubicBezTo>
                      <a:pt x="132" y="46"/>
                      <a:pt x="132" y="46"/>
                      <a:pt x="132" y="46"/>
                    </a:cubicBezTo>
                    <a:cubicBezTo>
                      <a:pt x="131" y="46"/>
                      <a:pt x="131" y="46"/>
                      <a:pt x="131" y="46"/>
                    </a:cubicBezTo>
                    <a:cubicBezTo>
                      <a:pt x="131" y="46"/>
                      <a:pt x="132" y="47"/>
                      <a:pt x="132" y="48"/>
                    </a:cubicBezTo>
                    <a:cubicBezTo>
                      <a:pt x="132" y="53"/>
                      <a:pt x="132" y="53"/>
                      <a:pt x="132" y="53"/>
                    </a:cubicBezTo>
                    <a:cubicBezTo>
                      <a:pt x="132" y="53"/>
                      <a:pt x="132" y="53"/>
                      <a:pt x="132" y="53"/>
                    </a:cubicBezTo>
                    <a:cubicBezTo>
                      <a:pt x="131" y="73"/>
                      <a:pt x="122" y="113"/>
                      <a:pt x="48" y="165"/>
                    </a:cubicBezTo>
                    <a:cubicBezTo>
                      <a:pt x="48" y="165"/>
                      <a:pt x="11" y="184"/>
                      <a:pt x="3" y="213"/>
                    </a:cubicBezTo>
                    <a:cubicBezTo>
                      <a:pt x="1" y="218"/>
                      <a:pt x="0" y="224"/>
                      <a:pt x="0" y="230"/>
                    </a:cubicBezTo>
                    <a:cubicBezTo>
                      <a:pt x="0" y="231"/>
                      <a:pt x="0" y="232"/>
                      <a:pt x="0" y="234"/>
                    </a:cubicBezTo>
                    <a:cubicBezTo>
                      <a:pt x="0" y="234"/>
                      <a:pt x="0" y="234"/>
                      <a:pt x="0" y="234"/>
                    </a:cubicBezTo>
                    <a:cubicBezTo>
                      <a:pt x="0" y="278"/>
                      <a:pt x="0" y="278"/>
                      <a:pt x="0" y="278"/>
                    </a:cubicBezTo>
                    <a:cubicBezTo>
                      <a:pt x="0" y="285"/>
                      <a:pt x="6" y="290"/>
                      <a:pt x="12" y="290"/>
                    </a:cubicBezTo>
                    <a:cubicBezTo>
                      <a:pt x="433" y="290"/>
                      <a:pt x="433" y="290"/>
                      <a:pt x="433" y="290"/>
                    </a:cubicBezTo>
                    <a:cubicBezTo>
                      <a:pt x="439" y="290"/>
                      <a:pt x="445" y="285"/>
                      <a:pt x="445" y="278"/>
                    </a:cubicBezTo>
                    <a:cubicBezTo>
                      <a:pt x="445" y="234"/>
                      <a:pt x="445" y="234"/>
                      <a:pt x="445" y="234"/>
                    </a:cubicBezTo>
                    <a:cubicBezTo>
                      <a:pt x="445" y="234"/>
                      <a:pt x="445" y="234"/>
                      <a:pt x="445" y="234"/>
                    </a:cubicBezTo>
                    <a:cubicBezTo>
                      <a:pt x="445" y="232"/>
                      <a:pt x="445" y="231"/>
                      <a:pt x="445" y="230"/>
                    </a:cubicBezTo>
                    <a:close/>
                    <a:moveTo>
                      <a:pt x="181" y="240"/>
                    </a:moveTo>
                    <a:cubicBezTo>
                      <a:pt x="181" y="244"/>
                      <a:pt x="179" y="246"/>
                      <a:pt x="175" y="246"/>
                    </a:cubicBezTo>
                    <a:cubicBezTo>
                      <a:pt x="153" y="246"/>
                      <a:pt x="153" y="246"/>
                      <a:pt x="153" y="246"/>
                    </a:cubicBezTo>
                    <a:cubicBezTo>
                      <a:pt x="149" y="246"/>
                      <a:pt x="146" y="244"/>
                      <a:pt x="146" y="240"/>
                    </a:cubicBezTo>
                    <a:cubicBezTo>
                      <a:pt x="146" y="218"/>
                      <a:pt x="146" y="218"/>
                      <a:pt x="146" y="218"/>
                    </a:cubicBezTo>
                    <a:cubicBezTo>
                      <a:pt x="146" y="214"/>
                      <a:pt x="149" y="211"/>
                      <a:pt x="153" y="211"/>
                    </a:cubicBezTo>
                    <a:cubicBezTo>
                      <a:pt x="175" y="211"/>
                      <a:pt x="175" y="211"/>
                      <a:pt x="175" y="211"/>
                    </a:cubicBezTo>
                    <a:cubicBezTo>
                      <a:pt x="179" y="211"/>
                      <a:pt x="181" y="214"/>
                      <a:pt x="181" y="218"/>
                    </a:cubicBezTo>
                    <a:lnTo>
                      <a:pt x="181" y="240"/>
                    </a:lnTo>
                    <a:close/>
                    <a:moveTo>
                      <a:pt x="181" y="187"/>
                    </a:moveTo>
                    <a:cubicBezTo>
                      <a:pt x="181" y="190"/>
                      <a:pt x="179" y="193"/>
                      <a:pt x="175" y="193"/>
                    </a:cubicBezTo>
                    <a:cubicBezTo>
                      <a:pt x="153" y="193"/>
                      <a:pt x="153" y="193"/>
                      <a:pt x="153" y="193"/>
                    </a:cubicBezTo>
                    <a:cubicBezTo>
                      <a:pt x="149" y="193"/>
                      <a:pt x="146" y="190"/>
                      <a:pt x="146" y="187"/>
                    </a:cubicBezTo>
                    <a:cubicBezTo>
                      <a:pt x="146" y="164"/>
                      <a:pt x="146" y="164"/>
                      <a:pt x="146" y="164"/>
                    </a:cubicBezTo>
                    <a:cubicBezTo>
                      <a:pt x="146" y="161"/>
                      <a:pt x="149" y="158"/>
                      <a:pt x="153" y="158"/>
                    </a:cubicBezTo>
                    <a:cubicBezTo>
                      <a:pt x="175" y="158"/>
                      <a:pt x="175" y="158"/>
                      <a:pt x="175" y="158"/>
                    </a:cubicBezTo>
                    <a:cubicBezTo>
                      <a:pt x="179" y="158"/>
                      <a:pt x="181" y="161"/>
                      <a:pt x="181" y="164"/>
                    </a:cubicBezTo>
                    <a:lnTo>
                      <a:pt x="181" y="187"/>
                    </a:lnTo>
                    <a:close/>
                    <a:moveTo>
                      <a:pt x="181" y="134"/>
                    </a:moveTo>
                    <a:cubicBezTo>
                      <a:pt x="181" y="137"/>
                      <a:pt x="179" y="140"/>
                      <a:pt x="175" y="140"/>
                    </a:cubicBezTo>
                    <a:cubicBezTo>
                      <a:pt x="153" y="140"/>
                      <a:pt x="153" y="140"/>
                      <a:pt x="153" y="140"/>
                    </a:cubicBezTo>
                    <a:cubicBezTo>
                      <a:pt x="149" y="140"/>
                      <a:pt x="146" y="137"/>
                      <a:pt x="146" y="134"/>
                    </a:cubicBezTo>
                    <a:cubicBezTo>
                      <a:pt x="146" y="111"/>
                      <a:pt x="146" y="111"/>
                      <a:pt x="146" y="111"/>
                    </a:cubicBezTo>
                    <a:cubicBezTo>
                      <a:pt x="146" y="108"/>
                      <a:pt x="149" y="105"/>
                      <a:pt x="153" y="105"/>
                    </a:cubicBezTo>
                    <a:cubicBezTo>
                      <a:pt x="175" y="105"/>
                      <a:pt x="175" y="105"/>
                      <a:pt x="175" y="105"/>
                    </a:cubicBezTo>
                    <a:cubicBezTo>
                      <a:pt x="179" y="105"/>
                      <a:pt x="181" y="108"/>
                      <a:pt x="181" y="111"/>
                    </a:cubicBezTo>
                    <a:lnTo>
                      <a:pt x="181" y="134"/>
                    </a:lnTo>
                    <a:close/>
                    <a:moveTo>
                      <a:pt x="240" y="240"/>
                    </a:moveTo>
                    <a:cubicBezTo>
                      <a:pt x="240" y="244"/>
                      <a:pt x="237" y="246"/>
                      <a:pt x="234" y="246"/>
                    </a:cubicBezTo>
                    <a:cubicBezTo>
                      <a:pt x="211" y="246"/>
                      <a:pt x="211" y="246"/>
                      <a:pt x="211" y="246"/>
                    </a:cubicBezTo>
                    <a:cubicBezTo>
                      <a:pt x="208" y="246"/>
                      <a:pt x="205" y="244"/>
                      <a:pt x="205" y="240"/>
                    </a:cubicBezTo>
                    <a:cubicBezTo>
                      <a:pt x="205" y="218"/>
                      <a:pt x="205" y="218"/>
                      <a:pt x="205" y="218"/>
                    </a:cubicBezTo>
                    <a:cubicBezTo>
                      <a:pt x="205" y="214"/>
                      <a:pt x="208" y="211"/>
                      <a:pt x="211" y="211"/>
                    </a:cubicBezTo>
                    <a:cubicBezTo>
                      <a:pt x="234" y="211"/>
                      <a:pt x="234" y="211"/>
                      <a:pt x="234" y="211"/>
                    </a:cubicBezTo>
                    <a:cubicBezTo>
                      <a:pt x="237" y="211"/>
                      <a:pt x="240" y="214"/>
                      <a:pt x="240" y="218"/>
                    </a:cubicBezTo>
                    <a:lnTo>
                      <a:pt x="240" y="240"/>
                    </a:lnTo>
                    <a:close/>
                    <a:moveTo>
                      <a:pt x="240" y="187"/>
                    </a:moveTo>
                    <a:cubicBezTo>
                      <a:pt x="240" y="190"/>
                      <a:pt x="237" y="193"/>
                      <a:pt x="234" y="193"/>
                    </a:cubicBezTo>
                    <a:cubicBezTo>
                      <a:pt x="211" y="193"/>
                      <a:pt x="211" y="193"/>
                      <a:pt x="211" y="193"/>
                    </a:cubicBezTo>
                    <a:cubicBezTo>
                      <a:pt x="208" y="193"/>
                      <a:pt x="205" y="190"/>
                      <a:pt x="205" y="187"/>
                    </a:cubicBezTo>
                    <a:cubicBezTo>
                      <a:pt x="205" y="164"/>
                      <a:pt x="205" y="164"/>
                      <a:pt x="205" y="164"/>
                    </a:cubicBezTo>
                    <a:cubicBezTo>
                      <a:pt x="205" y="161"/>
                      <a:pt x="208" y="158"/>
                      <a:pt x="211" y="158"/>
                    </a:cubicBezTo>
                    <a:cubicBezTo>
                      <a:pt x="234" y="158"/>
                      <a:pt x="234" y="158"/>
                      <a:pt x="234" y="158"/>
                    </a:cubicBezTo>
                    <a:cubicBezTo>
                      <a:pt x="237" y="158"/>
                      <a:pt x="240" y="161"/>
                      <a:pt x="240" y="164"/>
                    </a:cubicBezTo>
                    <a:lnTo>
                      <a:pt x="240" y="187"/>
                    </a:lnTo>
                    <a:close/>
                    <a:moveTo>
                      <a:pt x="240" y="134"/>
                    </a:moveTo>
                    <a:cubicBezTo>
                      <a:pt x="240" y="137"/>
                      <a:pt x="237" y="140"/>
                      <a:pt x="234" y="140"/>
                    </a:cubicBezTo>
                    <a:cubicBezTo>
                      <a:pt x="211" y="140"/>
                      <a:pt x="211" y="140"/>
                      <a:pt x="211" y="140"/>
                    </a:cubicBezTo>
                    <a:cubicBezTo>
                      <a:pt x="208" y="140"/>
                      <a:pt x="205" y="137"/>
                      <a:pt x="205" y="134"/>
                    </a:cubicBezTo>
                    <a:cubicBezTo>
                      <a:pt x="205" y="111"/>
                      <a:pt x="205" y="111"/>
                      <a:pt x="205" y="111"/>
                    </a:cubicBezTo>
                    <a:cubicBezTo>
                      <a:pt x="205" y="108"/>
                      <a:pt x="208" y="105"/>
                      <a:pt x="211" y="105"/>
                    </a:cubicBezTo>
                    <a:cubicBezTo>
                      <a:pt x="234" y="105"/>
                      <a:pt x="234" y="105"/>
                      <a:pt x="234" y="105"/>
                    </a:cubicBezTo>
                    <a:cubicBezTo>
                      <a:pt x="237" y="105"/>
                      <a:pt x="240" y="108"/>
                      <a:pt x="240" y="111"/>
                    </a:cubicBezTo>
                    <a:lnTo>
                      <a:pt x="240" y="134"/>
                    </a:lnTo>
                    <a:close/>
                    <a:moveTo>
                      <a:pt x="298" y="240"/>
                    </a:moveTo>
                    <a:cubicBezTo>
                      <a:pt x="298" y="244"/>
                      <a:pt x="296" y="246"/>
                      <a:pt x="292" y="246"/>
                    </a:cubicBezTo>
                    <a:cubicBezTo>
                      <a:pt x="269" y="246"/>
                      <a:pt x="269" y="246"/>
                      <a:pt x="269" y="246"/>
                    </a:cubicBezTo>
                    <a:cubicBezTo>
                      <a:pt x="266" y="246"/>
                      <a:pt x="263" y="244"/>
                      <a:pt x="263" y="240"/>
                    </a:cubicBezTo>
                    <a:cubicBezTo>
                      <a:pt x="263" y="218"/>
                      <a:pt x="263" y="218"/>
                      <a:pt x="263" y="218"/>
                    </a:cubicBezTo>
                    <a:cubicBezTo>
                      <a:pt x="263" y="214"/>
                      <a:pt x="266" y="211"/>
                      <a:pt x="269" y="211"/>
                    </a:cubicBezTo>
                    <a:cubicBezTo>
                      <a:pt x="292" y="211"/>
                      <a:pt x="292" y="211"/>
                      <a:pt x="292" y="211"/>
                    </a:cubicBezTo>
                    <a:cubicBezTo>
                      <a:pt x="296" y="211"/>
                      <a:pt x="298" y="214"/>
                      <a:pt x="298" y="218"/>
                    </a:cubicBezTo>
                    <a:lnTo>
                      <a:pt x="298" y="240"/>
                    </a:lnTo>
                    <a:close/>
                    <a:moveTo>
                      <a:pt x="298" y="187"/>
                    </a:moveTo>
                    <a:cubicBezTo>
                      <a:pt x="298" y="190"/>
                      <a:pt x="296" y="193"/>
                      <a:pt x="292" y="193"/>
                    </a:cubicBezTo>
                    <a:cubicBezTo>
                      <a:pt x="269" y="193"/>
                      <a:pt x="269" y="193"/>
                      <a:pt x="269" y="193"/>
                    </a:cubicBezTo>
                    <a:cubicBezTo>
                      <a:pt x="266" y="193"/>
                      <a:pt x="263" y="190"/>
                      <a:pt x="263" y="187"/>
                    </a:cubicBezTo>
                    <a:cubicBezTo>
                      <a:pt x="263" y="164"/>
                      <a:pt x="263" y="164"/>
                      <a:pt x="263" y="164"/>
                    </a:cubicBezTo>
                    <a:cubicBezTo>
                      <a:pt x="263" y="161"/>
                      <a:pt x="266" y="158"/>
                      <a:pt x="269" y="158"/>
                    </a:cubicBezTo>
                    <a:cubicBezTo>
                      <a:pt x="292" y="158"/>
                      <a:pt x="292" y="158"/>
                      <a:pt x="292" y="158"/>
                    </a:cubicBezTo>
                    <a:cubicBezTo>
                      <a:pt x="296" y="158"/>
                      <a:pt x="298" y="161"/>
                      <a:pt x="298" y="164"/>
                    </a:cubicBezTo>
                    <a:lnTo>
                      <a:pt x="298" y="187"/>
                    </a:lnTo>
                    <a:close/>
                    <a:moveTo>
                      <a:pt x="298" y="134"/>
                    </a:moveTo>
                    <a:cubicBezTo>
                      <a:pt x="298" y="137"/>
                      <a:pt x="296" y="140"/>
                      <a:pt x="292" y="140"/>
                    </a:cubicBezTo>
                    <a:cubicBezTo>
                      <a:pt x="269" y="140"/>
                      <a:pt x="269" y="140"/>
                      <a:pt x="269" y="140"/>
                    </a:cubicBezTo>
                    <a:cubicBezTo>
                      <a:pt x="266" y="140"/>
                      <a:pt x="263" y="137"/>
                      <a:pt x="263" y="134"/>
                    </a:cubicBezTo>
                    <a:cubicBezTo>
                      <a:pt x="263" y="111"/>
                      <a:pt x="263" y="111"/>
                      <a:pt x="263" y="111"/>
                    </a:cubicBezTo>
                    <a:cubicBezTo>
                      <a:pt x="263" y="108"/>
                      <a:pt x="266" y="105"/>
                      <a:pt x="269" y="105"/>
                    </a:cubicBezTo>
                    <a:cubicBezTo>
                      <a:pt x="292" y="105"/>
                      <a:pt x="292" y="105"/>
                      <a:pt x="292" y="105"/>
                    </a:cubicBezTo>
                    <a:cubicBezTo>
                      <a:pt x="296" y="105"/>
                      <a:pt x="298" y="108"/>
                      <a:pt x="298" y="111"/>
                    </a:cubicBezTo>
                    <a:lnTo>
                      <a:pt x="298"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sp>
            <p:nvSpPr>
              <p:cNvPr id="90" name="Freeform 8"/>
              <p:cNvSpPr/>
              <p:nvPr/>
            </p:nvSpPr>
            <p:spPr bwMode="auto">
              <a:xfrm>
                <a:off x="1165225" y="1162051"/>
                <a:ext cx="157163" cy="150813"/>
              </a:xfrm>
              <a:custGeom>
                <a:avLst/>
                <a:gdLst>
                  <a:gd name="T0" fmla="*/ 31 w 99"/>
                  <a:gd name="T1" fmla="*/ 95 h 95"/>
                  <a:gd name="T2" fmla="*/ 0 w 99"/>
                  <a:gd name="T3" fmla="*/ 0 h 95"/>
                  <a:gd name="T4" fmla="*/ 99 w 99"/>
                  <a:gd name="T5" fmla="*/ 39 h 95"/>
                  <a:gd name="T6" fmla="*/ 31 w 99"/>
                  <a:gd name="T7" fmla="*/ 95 h 95"/>
                </a:gdLst>
                <a:ahLst/>
                <a:cxnLst>
                  <a:cxn ang="0">
                    <a:pos x="T0" y="T1"/>
                  </a:cxn>
                  <a:cxn ang="0">
                    <a:pos x="T2" y="T3"/>
                  </a:cxn>
                  <a:cxn ang="0">
                    <a:pos x="T4" y="T5"/>
                  </a:cxn>
                  <a:cxn ang="0">
                    <a:pos x="T6" y="T7"/>
                  </a:cxn>
                </a:cxnLst>
                <a:rect l="0" t="0" r="r" b="b"/>
                <a:pathLst>
                  <a:path w="99" h="95">
                    <a:moveTo>
                      <a:pt x="31" y="95"/>
                    </a:moveTo>
                    <a:lnTo>
                      <a:pt x="0" y="0"/>
                    </a:lnTo>
                    <a:lnTo>
                      <a:pt x="99" y="39"/>
                    </a:lnTo>
                    <a:lnTo>
                      <a:pt x="31"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sp>
            <p:nvSpPr>
              <p:cNvPr id="91" name="Freeform 9"/>
              <p:cNvSpPr>
                <a:spLocks noEditPoints="1"/>
              </p:cNvSpPr>
              <p:nvPr/>
            </p:nvSpPr>
            <p:spPr bwMode="auto">
              <a:xfrm>
                <a:off x="1162050" y="1155701"/>
                <a:ext cx="592138" cy="409575"/>
              </a:xfrm>
              <a:custGeom>
                <a:avLst/>
                <a:gdLst>
                  <a:gd name="T0" fmla="*/ 104 w 207"/>
                  <a:gd name="T1" fmla="*/ 0 h 143"/>
                  <a:gd name="T2" fmla="*/ 0 w 207"/>
                  <a:gd name="T3" fmla="*/ 71 h 143"/>
                  <a:gd name="T4" fmla="*/ 104 w 207"/>
                  <a:gd name="T5" fmla="*/ 143 h 143"/>
                  <a:gd name="T6" fmla="*/ 207 w 207"/>
                  <a:gd name="T7" fmla="*/ 71 h 143"/>
                  <a:gd name="T8" fmla="*/ 104 w 207"/>
                  <a:gd name="T9" fmla="*/ 0 h 143"/>
                  <a:gd name="T10" fmla="*/ 54 w 207"/>
                  <a:gd name="T11" fmla="*/ 85 h 143"/>
                  <a:gd name="T12" fmla="*/ 40 w 207"/>
                  <a:gd name="T13" fmla="*/ 71 h 143"/>
                  <a:gd name="T14" fmla="*/ 54 w 207"/>
                  <a:gd name="T15" fmla="*/ 57 h 143"/>
                  <a:gd name="T16" fmla="*/ 68 w 207"/>
                  <a:gd name="T17" fmla="*/ 71 h 143"/>
                  <a:gd name="T18" fmla="*/ 54 w 207"/>
                  <a:gd name="T19" fmla="*/ 85 h 143"/>
                  <a:gd name="T20" fmla="*/ 104 w 207"/>
                  <a:gd name="T21" fmla="*/ 85 h 143"/>
                  <a:gd name="T22" fmla="*/ 90 w 207"/>
                  <a:gd name="T23" fmla="*/ 71 h 143"/>
                  <a:gd name="T24" fmla="*/ 104 w 207"/>
                  <a:gd name="T25" fmla="*/ 57 h 143"/>
                  <a:gd name="T26" fmla="*/ 118 w 207"/>
                  <a:gd name="T27" fmla="*/ 71 h 143"/>
                  <a:gd name="T28" fmla="*/ 104 w 207"/>
                  <a:gd name="T29" fmla="*/ 85 h 143"/>
                  <a:gd name="T30" fmla="*/ 154 w 207"/>
                  <a:gd name="T31" fmla="*/ 85 h 143"/>
                  <a:gd name="T32" fmla="*/ 140 w 207"/>
                  <a:gd name="T33" fmla="*/ 71 h 143"/>
                  <a:gd name="T34" fmla="*/ 154 w 207"/>
                  <a:gd name="T35" fmla="*/ 57 h 143"/>
                  <a:gd name="T36" fmla="*/ 168 w 207"/>
                  <a:gd name="T37" fmla="*/ 71 h 143"/>
                  <a:gd name="T38" fmla="*/ 154 w 207"/>
                  <a:gd name="T39"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43">
                    <a:moveTo>
                      <a:pt x="104" y="0"/>
                    </a:moveTo>
                    <a:cubicBezTo>
                      <a:pt x="47" y="0"/>
                      <a:pt x="0" y="32"/>
                      <a:pt x="0" y="71"/>
                    </a:cubicBezTo>
                    <a:cubicBezTo>
                      <a:pt x="0" y="111"/>
                      <a:pt x="47" y="143"/>
                      <a:pt x="104" y="143"/>
                    </a:cubicBezTo>
                    <a:cubicBezTo>
                      <a:pt x="161" y="143"/>
                      <a:pt x="207" y="111"/>
                      <a:pt x="207" y="71"/>
                    </a:cubicBezTo>
                    <a:cubicBezTo>
                      <a:pt x="207" y="32"/>
                      <a:pt x="161" y="0"/>
                      <a:pt x="104" y="0"/>
                    </a:cubicBezTo>
                    <a:close/>
                    <a:moveTo>
                      <a:pt x="54" y="85"/>
                    </a:moveTo>
                    <a:cubicBezTo>
                      <a:pt x="46" y="85"/>
                      <a:pt x="40" y="79"/>
                      <a:pt x="40" y="71"/>
                    </a:cubicBezTo>
                    <a:cubicBezTo>
                      <a:pt x="40" y="64"/>
                      <a:pt x="46" y="57"/>
                      <a:pt x="54" y="57"/>
                    </a:cubicBezTo>
                    <a:cubicBezTo>
                      <a:pt x="62" y="57"/>
                      <a:pt x="68" y="64"/>
                      <a:pt x="68" y="71"/>
                    </a:cubicBezTo>
                    <a:cubicBezTo>
                      <a:pt x="68" y="79"/>
                      <a:pt x="62" y="85"/>
                      <a:pt x="54" y="85"/>
                    </a:cubicBezTo>
                    <a:close/>
                    <a:moveTo>
                      <a:pt x="104" y="85"/>
                    </a:moveTo>
                    <a:cubicBezTo>
                      <a:pt x="96" y="85"/>
                      <a:pt x="90" y="79"/>
                      <a:pt x="90" y="71"/>
                    </a:cubicBezTo>
                    <a:cubicBezTo>
                      <a:pt x="90" y="64"/>
                      <a:pt x="96" y="57"/>
                      <a:pt x="104" y="57"/>
                    </a:cubicBezTo>
                    <a:cubicBezTo>
                      <a:pt x="112" y="57"/>
                      <a:pt x="118" y="64"/>
                      <a:pt x="118" y="71"/>
                    </a:cubicBezTo>
                    <a:cubicBezTo>
                      <a:pt x="118" y="79"/>
                      <a:pt x="112" y="85"/>
                      <a:pt x="104" y="85"/>
                    </a:cubicBezTo>
                    <a:close/>
                    <a:moveTo>
                      <a:pt x="154" y="85"/>
                    </a:moveTo>
                    <a:cubicBezTo>
                      <a:pt x="146" y="85"/>
                      <a:pt x="140" y="79"/>
                      <a:pt x="140" y="71"/>
                    </a:cubicBezTo>
                    <a:cubicBezTo>
                      <a:pt x="140" y="64"/>
                      <a:pt x="146" y="57"/>
                      <a:pt x="154" y="57"/>
                    </a:cubicBezTo>
                    <a:cubicBezTo>
                      <a:pt x="162" y="57"/>
                      <a:pt x="168" y="64"/>
                      <a:pt x="168" y="71"/>
                    </a:cubicBezTo>
                    <a:cubicBezTo>
                      <a:pt x="168" y="79"/>
                      <a:pt x="162" y="85"/>
                      <a:pt x="1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grpSp>
        <p:grpSp>
          <p:nvGrpSpPr>
            <p:cNvPr id="43013" name="组合 91"/>
            <p:cNvGrpSpPr>
              <a:grpSpLocks noChangeAspect="1"/>
            </p:cNvGrpSpPr>
            <p:nvPr/>
          </p:nvGrpSpPr>
          <p:grpSpPr>
            <a:xfrm>
              <a:off x="5112045" y="2114125"/>
              <a:ext cx="216000" cy="242768"/>
              <a:chOff x="279401" y="2698750"/>
              <a:chExt cx="1473200" cy="1655763"/>
            </a:xfrm>
            <a:solidFill>
              <a:schemeClr val="bg1"/>
            </a:solidFill>
          </p:grpSpPr>
          <p:sp>
            <p:nvSpPr>
              <p:cNvPr id="93"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sp>
            <p:nvSpPr>
              <p:cNvPr id="94"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sp>
            <p:nvSpPr>
              <p:cNvPr id="95"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sp>
            <p:nvSpPr>
              <p:cNvPr id="96"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sp>
            <p:nvSpPr>
              <p:cNvPr id="97"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sp>
            <p:nvSpPr>
              <p:cNvPr id="98"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sp>
            <p:nvSpPr>
              <p:cNvPr id="99"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sp>
            <p:nvSpPr>
              <p:cNvPr id="100"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grpSp>
      </p:grpSp>
      <p:sp>
        <p:nvSpPr>
          <p:cNvPr id="103" name="Text Box 10"/>
          <p:cNvSpPr txBox="1">
            <a:spLocks noChangeArrowheads="1"/>
          </p:cNvSpPr>
          <p:nvPr/>
        </p:nvSpPr>
        <p:spPr bwMode="auto">
          <a:xfrm>
            <a:off x="315913" y="1962756"/>
            <a:ext cx="1606550" cy="766364"/>
          </a:xfrm>
          <a:prstGeom prst="rect">
            <a:avLst/>
          </a:prstGeom>
          <a:noFill/>
          <a:ln w="9525">
            <a:noFill/>
            <a:miter lim="800000"/>
          </a:ln>
        </p:spPr>
        <p:txBody>
          <a:bodyPr lIns="45720" tIns="22860" rIns="45720" bIns="22860">
            <a:spAutoFit/>
          </a:bodyPr>
          <a:lstStyle/>
          <a:p>
            <a:pPr defTabSz="1088390" eaLnBrk="1" fontAlgn="auto" hangingPunct="1">
              <a:lnSpc>
                <a:spcPct val="120000"/>
              </a:lnSpc>
              <a:spcBef>
                <a:spcPts val="0"/>
              </a:spcBef>
              <a:spcAft>
                <a:spcPts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添加您的标题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pPr algn="just" defTabSz="685800" eaLnBrk="1" fontAlgn="auto" hangingPunct="1">
              <a:lnSpc>
                <a:spcPct val="120000"/>
              </a:lnSpc>
              <a:spcBef>
                <a:spcPts val="0"/>
              </a:spcBef>
              <a:spcAft>
                <a:spcPts val="0"/>
              </a:spcAft>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4" name="Text Box 10"/>
          <p:cNvSpPr txBox="1">
            <a:spLocks noChangeArrowheads="1"/>
          </p:cNvSpPr>
          <p:nvPr/>
        </p:nvSpPr>
        <p:spPr bwMode="auto">
          <a:xfrm>
            <a:off x="315913" y="3458643"/>
            <a:ext cx="1606550" cy="766364"/>
          </a:xfrm>
          <a:prstGeom prst="rect">
            <a:avLst/>
          </a:prstGeom>
          <a:noFill/>
          <a:ln w="9525">
            <a:noFill/>
            <a:miter lim="800000"/>
          </a:ln>
        </p:spPr>
        <p:txBody>
          <a:bodyPr lIns="45720" tIns="22860" rIns="45720" bIns="22860">
            <a:spAutoFit/>
          </a:bodyPr>
          <a:lstStyle/>
          <a:p>
            <a:pPr defTabSz="1088390" eaLnBrk="1" fontAlgn="auto" hangingPunct="1">
              <a:lnSpc>
                <a:spcPct val="120000"/>
              </a:lnSpc>
              <a:spcBef>
                <a:spcPts val="0"/>
              </a:spcBef>
              <a:spcAft>
                <a:spcPts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添加您的标题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pPr algn="just" defTabSz="685800" eaLnBrk="1" fontAlgn="auto" hangingPunct="1">
              <a:lnSpc>
                <a:spcPct val="120000"/>
              </a:lnSpc>
              <a:spcBef>
                <a:spcPts val="0"/>
              </a:spcBef>
              <a:spcAft>
                <a:spcPts val="0"/>
              </a:spcAft>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3014" name="组合 105"/>
          <p:cNvGrpSpPr>
            <a:grpSpLocks noChangeAspect="1"/>
          </p:cNvGrpSpPr>
          <p:nvPr/>
        </p:nvGrpSpPr>
        <p:grpSpPr>
          <a:xfrm>
            <a:off x="2048302" y="1983286"/>
            <a:ext cx="270000" cy="250631"/>
            <a:chOff x="5278438" y="2973388"/>
            <a:chExt cx="1344613" cy="1247775"/>
          </a:xfrm>
          <a:solidFill>
            <a:schemeClr val="accent4"/>
          </a:solidFill>
        </p:grpSpPr>
        <p:sp>
          <p:nvSpPr>
            <p:cNvPr id="107"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solidFill>
                  <a:srgbClr val="78A6B6"/>
                </a:solidFill>
                <a:latin typeface="+mn-lt"/>
                <a:ea typeface="+mn-ea"/>
              </a:endParaRPr>
            </a:p>
          </p:txBody>
        </p:sp>
        <p:sp>
          <p:nvSpPr>
            <p:cNvPr id="108"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solidFill>
                  <a:srgbClr val="78A6B6"/>
                </a:solidFill>
                <a:latin typeface="+mn-lt"/>
                <a:ea typeface="+mn-ea"/>
              </a:endParaRPr>
            </a:p>
          </p:txBody>
        </p:sp>
        <p:sp>
          <p:nvSpPr>
            <p:cNvPr id="109"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solidFill>
                  <a:srgbClr val="78A6B6"/>
                </a:solidFill>
                <a:latin typeface="+mn-lt"/>
                <a:ea typeface="+mn-ea"/>
              </a:endParaRPr>
            </a:p>
          </p:txBody>
        </p:sp>
        <p:sp>
          <p:nvSpPr>
            <p:cNvPr id="110"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solidFill>
                  <a:srgbClr val="78A6B6"/>
                </a:solidFill>
                <a:latin typeface="+mn-lt"/>
                <a:ea typeface="+mn-ea"/>
              </a:endParaRPr>
            </a:p>
          </p:txBody>
        </p:sp>
      </p:grpSp>
      <p:sp>
        <p:nvSpPr>
          <p:cNvPr id="112" name="Freeform 61"/>
          <p:cNvSpPr>
            <a:spLocks noChangeAspect="1"/>
          </p:cNvSpPr>
          <p:nvPr/>
        </p:nvSpPr>
        <p:spPr bwMode="auto">
          <a:xfrm>
            <a:off x="2047876" y="3523751"/>
            <a:ext cx="269875" cy="281074"/>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accent1"/>
          </a:solidFill>
          <a:ln>
            <a:noFill/>
          </a:ln>
        </p:spPr>
        <p:txBody>
          <a:bodyPr/>
          <a:lstStyle/>
          <a:p>
            <a:pPr defTabSz="685800" eaLnBrk="1" fontAlgn="auto" hangingPunct="1">
              <a:spcBef>
                <a:spcPts val="0"/>
              </a:spcBef>
              <a:spcAft>
                <a:spcPts val="0"/>
              </a:spcAft>
              <a:defRPr/>
            </a:pPr>
            <a:endParaRPr lang="en-US" sz="1350">
              <a:latin typeface="+mn-lt"/>
              <a:ea typeface="+mn-ea"/>
            </a:endParaRPr>
          </a:p>
        </p:txBody>
      </p:sp>
      <p:sp>
        <p:nvSpPr>
          <p:cNvPr id="113" name="Text Box 10"/>
          <p:cNvSpPr txBox="1">
            <a:spLocks noChangeArrowheads="1"/>
          </p:cNvSpPr>
          <p:nvPr/>
        </p:nvSpPr>
        <p:spPr bwMode="auto">
          <a:xfrm>
            <a:off x="7254876" y="1980224"/>
            <a:ext cx="1604963" cy="766364"/>
          </a:xfrm>
          <a:prstGeom prst="rect">
            <a:avLst/>
          </a:prstGeom>
          <a:noFill/>
          <a:ln w="9525">
            <a:noFill/>
            <a:miter lim="800000"/>
          </a:ln>
        </p:spPr>
        <p:txBody>
          <a:bodyPr lIns="45720" tIns="22860" rIns="45720" bIns="22860">
            <a:spAutoFit/>
          </a:bodyPr>
          <a:lstStyle/>
          <a:p>
            <a:pPr defTabSz="1088390" eaLnBrk="1" fontAlgn="auto" hangingPunct="1">
              <a:lnSpc>
                <a:spcPct val="120000"/>
              </a:lnSpc>
              <a:spcBef>
                <a:spcPts val="0"/>
              </a:spcBef>
              <a:spcAft>
                <a:spcPts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添加您的标题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pPr algn="just" defTabSz="685800" eaLnBrk="1" fontAlgn="auto" hangingPunct="1">
              <a:lnSpc>
                <a:spcPct val="120000"/>
              </a:lnSpc>
              <a:spcBef>
                <a:spcPts val="0"/>
              </a:spcBef>
              <a:spcAft>
                <a:spcPts val="0"/>
              </a:spcAft>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4" name="Text Box 10"/>
          <p:cNvSpPr txBox="1">
            <a:spLocks noChangeArrowheads="1"/>
          </p:cNvSpPr>
          <p:nvPr/>
        </p:nvSpPr>
        <p:spPr bwMode="auto">
          <a:xfrm>
            <a:off x="7254876" y="3474522"/>
            <a:ext cx="1604963" cy="766364"/>
          </a:xfrm>
          <a:prstGeom prst="rect">
            <a:avLst/>
          </a:prstGeom>
          <a:noFill/>
          <a:ln w="9525">
            <a:noFill/>
            <a:miter lim="800000"/>
          </a:ln>
        </p:spPr>
        <p:txBody>
          <a:bodyPr lIns="45720" tIns="22860" rIns="45720" bIns="22860">
            <a:spAutoFit/>
          </a:bodyPr>
          <a:lstStyle/>
          <a:p>
            <a:pPr defTabSz="1088390" eaLnBrk="1" fontAlgn="auto" hangingPunct="1">
              <a:lnSpc>
                <a:spcPct val="120000"/>
              </a:lnSpc>
              <a:spcBef>
                <a:spcPts val="0"/>
              </a:spcBef>
              <a:spcAft>
                <a:spcPts val="0"/>
              </a:spcAft>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添加您的标题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a:p>
            <a:pPr algn="just" defTabSz="685800" eaLnBrk="1" fontAlgn="auto" hangingPunct="1">
              <a:lnSpc>
                <a:spcPct val="120000"/>
              </a:lnSpc>
              <a:spcBef>
                <a:spcPts val="0"/>
              </a:spcBef>
              <a:spcAft>
                <a:spcPts val="0"/>
              </a:spcAft>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3015" name="组合 115"/>
          <p:cNvGrpSpPr>
            <a:grpSpLocks noChangeAspect="1"/>
          </p:cNvGrpSpPr>
          <p:nvPr/>
        </p:nvGrpSpPr>
        <p:grpSpPr>
          <a:xfrm>
            <a:off x="6872872" y="1986478"/>
            <a:ext cx="270000" cy="303553"/>
            <a:chOff x="279401" y="2698750"/>
            <a:chExt cx="1473200" cy="1655763"/>
          </a:xfrm>
          <a:solidFill>
            <a:schemeClr val="accent5"/>
          </a:solidFill>
        </p:grpSpPr>
        <p:sp>
          <p:nvSpPr>
            <p:cNvPr id="117"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sp>
          <p:nvSpPr>
            <p:cNvPr id="118"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sp>
          <p:nvSpPr>
            <p:cNvPr id="119"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sp>
          <p:nvSpPr>
            <p:cNvPr id="120"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sp>
          <p:nvSpPr>
            <p:cNvPr id="121"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sp>
          <p:nvSpPr>
            <p:cNvPr id="122"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sp>
          <p:nvSpPr>
            <p:cNvPr id="123"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sp>
          <p:nvSpPr>
            <p:cNvPr id="124"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800" eaLnBrk="1" fontAlgn="auto" hangingPunct="1">
                <a:spcBef>
                  <a:spcPts val="0"/>
                </a:spcBef>
                <a:spcAft>
                  <a:spcPts val="0"/>
                </a:spcAft>
                <a:defRPr/>
              </a:pPr>
              <a:endParaRPr lang="zh-CN" altLang="en-US" sz="1015">
                <a:latin typeface="+mn-lt"/>
                <a:ea typeface="+mn-ea"/>
              </a:endParaRPr>
            </a:p>
          </p:txBody>
        </p:sp>
      </p:grpSp>
      <p:grpSp>
        <p:nvGrpSpPr>
          <p:cNvPr id="43016" name="Group 24"/>
          <p:cNvGrpSpPr>
            <a:grpSpLocks noChangeAspect="1"/>
          </p:cNvGrpSpPr>
          <p:nvPr/>
        </p:nvGrpSpPr>
        <p:grpSpPr>
          <a:xfrm>
            <a:off x="6872872" y="3488837"/>
            <a:ext cx="270000" cy="304631"/>
            <a:chOff x="5513440" y="1766202"/>
            <a:chExt cx="429274" cy="484183"/>
          </a:xfrm>
          <a:solidFill>
            <a:schemeClr val="accent3"/>
          </a:solidFill>
        </p:grpSpPr>
        <p:sp>
          <p:nvSpPr>
            <p:cNvPr id="126"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latin typeface="+mn-lt"/>
                <a:ea typeface="+mn-ea"/>
              </a:endParaRPr>
            </a:p>
          </p:txBody>
        </p:sp>
        <p:sp>
          <p:nvSpPr>
            <p:cNvPr id="127"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latin typeface="+mn-lt"/>
                <a:ea typeface="+mn-ea"/>
              </a:endParaRPr>
            </a:p>
          </p:txBody>
        </p:sp>
        <p:sp>
          <p:nvSpPr>
            <p:cNvPr id="128"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eaLnBrk="1" fontAlgn="auto" hangingPunct="1">
                <a:spcBef>
                  <a:spcPts val="0"/>
                </a:spcBef>
                <a:spcAft>
                  <a:spcPts val="0"/>
                </a:spcAft>
                <a:defRPr/>
              </a:pPr>
              <a:endParaRPr lang="en-US" sz="1350">
                <a:latin typeface="+mn-lt"/>
                <a:ea typeface="+mn-ea"/>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2" decel="10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2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7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9" presetClass="entr" presetSubtype="0" decel="100000" fill="hold" nodeType="afterEffect">
                                  <p:stCondLst>
                                    <p:cond delay="0"/>
                                  </p:stCondLst>
                                  <p:childTnLst>
                                    <p:set>
                                      <p:cBhvr>
                                        <p:cTn id="27" dur="1" fill="hold">
                                          <p:stCondLst>
                                            <p:cond delay="0"/>
                                          </p:stCondLst>
                                        </p:cTn>
                                        <p:tgtEl>
                                          <p:spTgt spid="43015"/>
                                        </p:tgtEl>
                                        <p:attrNameLst>
                                          <p:attrName>style.visibility</p:attrName>
                                        </p:attrNameLst>
                                      </p:cBhvr>
                                      <p:to>
                                        <p:strVal val="visible"/>
                                      </p:to>
                                    </p:set>
                                    <p:anim calcmode="lin" valueType="num">
                                      <p:cBhvr>
                                        <p:cTn id="28" dur="500" fill="hold"/>
                                        <p:tgtEl>
                                          <p:spTgt spid="43015"/>
                                        </p:tgtEl>
                                        <p:attrNameLst>
                                          <p:attrName>ppt_w</p:attrName>
                                        </p:attrNameLst>
                                      </p:cBhvr>
                                      <p:tavLst>
                                        <p:tav tm="0">
                                          <p:val>
                                            <p:fltVal val="0"/>
                                          </p:val>
                                        </p:tav>
                                        <p:tav tm="100000">
                                          <p:val>
                                            <p:strVal val="#ppt_w"/>
                                          </p:val>
                                        </p:tav>
                                      </p:tavLst>
                                    </p:anim>
                                    <p:anim calcmode="lin" valueType="num">
                                      <p:cBhvr>
                                        <p:cTn id="29" dur="500" fill="hold"/>
                                        <p:tgtEl>
                                          <p:spTgt spid="43015"/>
                                        </p:tgtEl>
                                        <p:attrNameLst>
                                          <p:attrName>ppt_h</p:attrName>
                                        </p:attrNameLst>
                                      </p:cBhvr>
                                      <p:tavLst>
                                        <p:tav tm="0">
                                          <p:val>
                                            <p:fltVal val="0"/>
                                          </p:val>
                                        </p:tav>
                                        <p:tav tm="100000">
                                          <p:val>
                                            <p:strVal val="#ppt_h"/>
                                          </p:val>
                                        </p:tav>
                                      </p:tavLst>
                                    </p:anim>
                                    <p:anim calcmode="lin" valueType="num">
                                      <p:cBhvr>
                                        <p:cTn id="30" dur="500" fill="hold"/>
                                        <p:tgtEl>
                                          <p:spTgt spid="43015"/>
                                        </p:tgtEl>
                                        <p:attrNameLst>
                                          <p:attrName>style.rotation</p:attrName>
                                        </p:attrNameLst>
                                      </p:cBhvr>
                                      <p:tavLst>
                                        <p:tav tm="0">
                                          <p:val>
                                            <p:fltVal val="360"/>
                                          </p:val>
                                        </p:tav>
                                        <p:tav tm="100000">
                                          <p:val>
                                            <p:fltVal val="0"/>
                                          </p:val>
                                        </p:tav>
                                      </p:tavLst>
                                    </p:anim>
                                    <p:animEffect transition="in" filter="fade">
                                      <p:cBhvr>
                                        <p:cTn id="31" dur="500"/>
                                        <p:tgtEl>
                                          <p:spTgt spid="43015"/>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113"/>
                                        </p:tgtEl>
                                        <p:attrNameLst>
                                          <p:attrName>style.visibility</p:attrName>
                                        </p:attrNameLst>
                                      </p:cBhvr>
                                      <p:to>
                                        <p:strVal val="visible"/>
                                      </p:to>
                                    </p:set>
                                    <p:animEffect transition="in" filter="wipe(left)">
                                      <p:cBhvr>
                                        <p:cTn id="35" dur="500"/>
                                        <p:tgtEl>
                                          <p:spTgt spid="113"/>
                                        </p:tgtEl>
                                      </p:cBhvr>
                                    </p:animEffect>
                                  </p:childTnLst>
                                </p:cTn>
                              </p:par>
                            </p:childTnLst>
                          </p:cTn>
                        </p:par>
                        <p:par>
                          <p:cTn id="36" fill="hold">
                            <p:stCondLst>
                              <p:cond delay="2000"/>
                            </p:stCondLst>
                            <p:childTnLst>
                              <p:par>
                                <p:cTn id="37" presetID="49" presetClass="entr" presetSubtype="0" decel="100000" fill="hold" nodeType="afterEffect">
                                  <p:stCondLst>
                                    <p:cond delay="0"/>
                                  </p:stCondLst>
                                  <p:childTnLst>
                                    <p:set>
                                      <p:cBhvr>
                                        <p:cTn id="38" dur="1" fill="hold">
                                          <p:stCondLst>
                                            <p:cond delay="0"/>
                                          </p:stCondLst>
                                        </p:cTn>
                                        <p:tgtEl>
                                          <p:spTgt spid="43016"/>
                                        </p:tgtEl>
                                        <p:attrNameLst>
                                          <p:attrName>style.visibility</p:attrName>
                                        </p:attrNameLst>
                                      </p:cBhvr>
                                      <p:to>
                                        <p:strVal val="visible"/>
                                      </p:to>
                                    </p:set>
                                    <p:anim calcmode="lin" valueType="num">
                                      <p:cBhvr>
                                        <p:cTn id="39" dur="500" fill="hold"/>
                                        <p:tgtEl>
                                          <p:spTgt spid="43016"/>
                                        </p:tgtEl>
                                        <p:attrNameLst>
                                          <p:attrName>ppt_w</p:attrName>
                                        </p:attrNameLst>
                                      </p:cBhvr>
                                      <p:tavLst>
                                        <p:tav tm="0">
                                          <p:val>
                                            <p:fltVal val="0"/>
                                          </p:val>
                                        </p:tav>
                                        <p:tav tm="100000">
                                          <p:val>
                                            <p:strVal val="#ppt_w"/>
                                          </p:val>
                                        </p:tav>
                                      </p:tavLst>
                                    </p:anim>
                                    <p:anim calcmode="lin" valueType="num">
                                      <p:cBhvr>
                                        <p:cTn id="40" dur="500" fill="hold"/>
                                        <p:tgtEl>
                                          <p:spTgt spid="43016"/>
                                        </p:tgtEl>
                                        <p:attrNameLst>
                                          <p:attrName>ppt_h</p:attrName>
                                        </p:attrNameLst>
                                      </p:cBhvr>
                                      <p:tavLst>
                                        <p:tav tm="0">
                                          <p:val>
                                            <p:fltVal val="0"/>
                                          </p:val>
                                        </p:tav>
                                        <p:tav tm="100000">
                                          <p:val>
                                            <p:strVal val="#ppt_h"/>
                                          </p:val>
                                        </p:tav>
                                      </p:tavLst>
                                    </p:anim>
                                    <p:anim calcmode="lin" valueType="num">
                                      <p:cBhvr>
                                        <p:cTn id="41" dur="500" fill="hold"/>
                                        <p:tgtEl>
                                          <p:spTgt spid="43016"/>
                                        </p:tgtEl>
                                        <p:attrNameLst>
                                          <p:attrName>style.rotation</p:attrName>
                                        </p:attrNameLst>
                                      </p:cBhvr>
                                      <p:tavLst>
                                        <p:tav tm="0">
                                          <p:val>
                                            <p:fltVal val="360"/>
                                          </p:val>
                                        </p:tav>
                                        <p:tav tm="100000">
                                          <p:val>
                                            <p:fltVal val="0"/>
                                          </p:val>
                                        </p:tav>
                                      </p:tavLst>
                                    </p:anim>
                                    <p:animEffect transition="in" filter="fade">
                                      <p:cBhvr>
                                        <p:cTn id="42" dur="500"/>
                                        <p:tgtEl>
                                          <p:spTgt spid="43016"/>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114"/>
                                        </p:tgtEl>
                                        <p:attrNameLst>
                                          <p:attrName>style.visibility</p:attrName>
                                        </p:attrNameLst>
                                      </p:cBhvr>
                                      <p:to>
                                        <p:strVal val="visible"/>
                                      </p:to>
                                    </p:set>
                                    <p:animEffect transition="in" filter="wipe(left)">
                                      <p:cBhvr>
                                        <p:cTn id="46" dur="500"/>
                                        <p:tgtEl>
                                          <p:spTgt spid="114"/>
                                        </p:tgtEl>
                                      </p:cBhvr>
                                    </p:animEffect>
                                  </p:childTnLst>
                                </p:cTn>
                              </p:par>
                            </p:childTnLst>
                          </p:cTn>
                        </p:par>
                        <p:par>
                          <p:cTn id="47" fill="hold">
                            <p:stCondLst>
                              <p:cond delay="3000"/>
                            </p:stCondLst>
                            <p:childTnLst>
                              <p:par>
                                <p:cTn id="48" presetID="49" presetClass="entr" presetSubtype="0" decel="100000" fill="hold" nodeType="afterEffect">
                                  <p:stCondLst>
                                    <p:cond delay="0"/>
                                  </p:stCondLst>
                                  <p:childTnLst>
                                    <p:set>
                                      <p:cBhvr>
                                        <p:cTn id="49" dur="1" fill="hold">
                                          <p:stCondLst>
                                            <p:cond delay="0"/>
                                          </p:stCondLst>
                                        </p:cTn>
                                        <p:tgtEl>
                                          <p:spTgt spid="43014"/>
                                        </p:tgtEl>
                                        <p:attrNameLst>
                                          <p:attrName>style.visibility</p:attrName>
                                        </p:attrNameLst>
                                      </p:cBhvr>
                                      <p:to>
                                        <p:strVal val="visible"/>
                                      </p:to>
                                    </p:set>
                                    <p:anim calcmode="lin" valueType="num">
                                      <p:cBhvr>
                                        <p:cTn id="50" dur="500" fill="hold"/>
                                        <p:tgtEl>
                                          <p:spTgt spid="43014"/>
                                        </p:tgtEl>
                                        <p:attrNameLst>
                                          <p:attrName>ppt_w</p:attrName>
                                        </p:attrNameLst>
                                      </p:cBhvr>
                                      <p:tavLst>
                                        <p:tav tm="0">
                                          <p:val>
                                            <p:fltVal val="0"/>
                                          </p:val>
                                        </p:tav>
                                        <p:tav tm="100000">
                                          <p:val>
                                            <p:strVal val="#ppt_w"/>
                                          </p:val>
                                        </p:tav>
                                      </p:tavLst>
                                    </p:anim>
                                    <p:anim calcmode="lin" valueType="num">
                                      <p:cBhvr>
                                        <p:cTn id="51" dur="500" fill="hold"/>
                                        <p:tgtEl>
                                          <p:spTgt spid="43014"/>
                                        </p:tgtEl>
                                        <p:attrNameLst>
                                          <p:attrName>ppt_h</p:attrName>
                                        </p:attrNameLst>
                                      </p:cBhvr>
                                      <p:tavLst>
                                        <p:tav tm="0">
                                          <p:val>
                                            <p:fltVal val="0"/>
                                          </p:val>
                                        </p:tav>
                                        <p:tav tm="100000">
                                          <p:val>
                                            <p:strVal val="#ppt_h"/>
                                          </p:val>
                                        </p:tav>
                                      </p:tavLst>
                                    </p:anim>
                                    <p:anim calcmode="lin" valueType="num">
                                      <p:cBhvr>
                                        <p:cTn id="52" dur="500" fill="hold"/>
                                        <p:tgtEl>
                                          <p:spTgt spid="43014"/>
                                        </p:tgtEl>
                                        <p:attrNameLst>
                                          <p:attrName>style.rotation</p:attrName>
                                        </p:attrNameLst>
                                      </p:cBhvr>
                                      <p:tavLst>
                                        <p:tav tm="0">
                                          <p:val>
                                            <p:fltVal val="360"/>
                                          </p:val>
                                        </p:tav>
                                        <p:tav tm="100000">
                                          <p:val>
                                            <p:fltVal val="0"/>
                                          </p:val>
                                        </p:tav>
                                      </p:tavLst>
                                    </p:anim>
                                    <p:animEffect transition="in" filter="fade">
                                      <p:cBhvr>
                                        <p:cTn id="53" dur="500"/>
                                        <p:tgtEl>
                                          <p:spTgt spid="43014"/>
                                        </p:tgtEl>
                                      </p:cBhvr>
                                    </p:animEffect>
                                  </p:childTnLst>
                                </p:cTn>
                              </p:par>
                            </p:childTnLst>
                          </p:cTn>
                        </p:par>
                        <p:par>
                          <p:cTn id="54" fill="hold">
                            <p:stCondLst>
                              <p:cond delay="3500"/>
                            </p:stCondLst>
                            <p:childTnLst>
                              <p:par>
                                <p:cTn id="55" presetID="22" presetClass="entr" presetSubtype="2" fill="hold" grpId="0" nodeType="afterEffect">
                                  <p:stCondLst>
                                    <p:cond delay="0"/>
                                  </p:stCondLst>
                                  <p:childTnLst>
                                    <p:set>
                                      <p:cBhvr>
                                        <p:cTn id="56" dur="1" fill="hold">
                                          <p:stCondLst>
                                            <p:cond delay="0"/>
                                          </p:stCondLst>
                                        </p:cTn>
                                        <p:tgtEl>
                                          <p:spTgt spid="103"/>
                                        </p:tgtEl>
                                        <p:attrNameLst>
                                          <p:attrName>style.visibility</p:attrName>
                                        </p:attrNameLst>
                                      </p:cBhvr>
                                      <p:to>
                                        <p:strVal val="visible"/>
                                      </p:to>
                                    </p:set>
                                    <p:animEffect transition="in" filter="wipe(right)">
                                      <p:cBhvr>
                                        <p:cTn id="57" dur="500"/>
                                        <p:tgtEl>
                                          <p:spTgt spid="103"/>
                                        </p:tgtEl>
                                      </p:cBhvr>
                                    </p:animEffect>
                                  </p:childTnLst>
                                </p:cTn>
                              </p:par>
                            </p:childTnLst>
                          </p:cTn>
                        </p:par>
                        <p:par>
                          <p:cTn id="58" fill="hold">
                            <p:stCondLst>
                              <p:cond delay="4000"/>
                            </p:stCondLst>
                            <p:childTnLst>
                              <p:par>
                                <p:cTn id="59" presetID="49" presetClass="entr" presetSubtype="0" decel="100000" fill="hold" nodeType="afterEffect">
                                  <p:stCondLst>
                                    <p:cond delay="0"/>
                                  </p:stCondLst>
                                  <p:childTnLst>
                                    <p:set>
                                      <p:cBhvr>
                                        <p:cTn id="60" dur="1" fill="hold">
                                          <p:stCondLst>
                                            <p:cond delay="0"/>
                                          </p:stCondLst>
                                        </p:cTn>
                                        <p:tgtEl>
                                          <p:spTgt spid="112"/>
                                        </p:tgtEl>
                                        <p:attrNameLst>
                                          <p:attrName>style.visibility</p:attrName>
                                        </p:attrNameLst>
                                      </p:cBhvr>
                                      <p:to>
                                        <p:strVal val="visible"/>
                                      </p:to>
                                    </p:set>
                                    <p:anim calcmode="lin" valueType="num">
                                      <p:cBhvr>
                                        <p:cTn id="61" dur="500" fill="hold"/>
                                        <p:tgtEl>
                                          <p:spTgt spid="112"/>
                                        </p:tgtEl>
                                        <p:attrNameLst>
                                          <p:attrName>ppt_w</p:attrName>
                                        </p:attrNameLst>
                                      </p:cBhvr>
                                      <p:tavLst>
                                        <p:tav tm="0">
                                          <p:val>
                                            <p:fltVal val="0"/>
                                          </p:val>
                                        </p:tav>
                                        <p:tav tm="100000">
                                          <p:val>
                                            <p:strVal val="#ppt_w"/>
                                          </p:val>
                                        </p:tav>
                                      </p:tavLst>
                                    </p:anim>
                                    <p:anim calcmode="lin" valueType="num">
                                      <p:cBhvr>
                                        <p:cTn id="62" dur="500" fill="hold"/>
                                        <p:tgtEl>
                                          <p:spTgt spid="112"/>
                                        </p:tgtEl>
                                        <p:attrNameLst>
                                          <p:attrName>ppt_h</p:attrName>
                                        </p:attrNameLst>
                                      </p:cBhvr>
                                      <p:tavLst>
                                        <p:tav tm="0">
                                          <p:val>
                                            <p:fltVal val="0"/>
                                          </p:val>
                                        </p:tav>
                                        <p:tav tm="100000">
                                          <p:val>
                                            <p:strVal val="#ppt_h"/>
                                          </p:val>
                                        </p:tav>
                                      </p:tavLst>
                                    </p:anim>
                                    <p:anim calcmode="lin" valueType="num">
                                      <p:cBhvr>
                                        <p:cTn id="63" dur="500" fill="hold"/>
                                        <p:tgtEl>
                                          <p:spTgt spid="112"/>
                                        </p:tgtEl>
                                        <p:attrNameLst>
                                          <p:attrName>style.rotation</p:attrName>
                                        </p:attrNameLst>
                                      </p:cBhvr>
                                      <p:tavLst>
                                        <p:tav tm="0">
                                          <p:val>
                                            <p:fltVal val="360"/>
                                          </p:val>
                                        </p:tav>
                                        <p:tav tm="100000">
                                          <p:val>
                                            <p:fltVal val="0"/>
                                          </p:val>
                                        </p:tav>
                                      </p:tavLst>
                                    </p:anim>
                                    <p:animEffect transition="in" filter="fade">
                                      <p:cBhvr>
                                        <p:cTn id="64" dur="500"/>
                                        <p:tgtEl>
                                          <p:spTgt spid="112"/>
                                        </p:tgtEl>
                                      </p:cBhvr>
                                    </p:animEffect>
                                  </p:childTnLst>
                                </p:cTn>
                              </p:par>
                            </p:childTnLst>
                          </p:cTn>
                        </p:par>
                        <p:par>
                          <p:cTn id="65" fill="hold">
                            <p:stCondLst>
                              <p:cond delay="4500"/>
                            </p:stCondLst>
                            <p:childTnLst>
                              <p:par>
                                <p:cTn id="66" presetID="22" presetClass="entr" presetSubtype="2" fill="hold" grpId="0" nodeType="afterEffect">
                                  <p:stCondLst>
                                    <p:cond delay="0"/>
                                  </p:stCondLst>
                                  <p:childTnLst>
                                    <p:set>
                                      <p:cBhvr>
                                        <p:cTn id="67" dur="1" fill="hold">
                                          <p:stCondLst>
                                            <p:cond delay="0"/>
                                          </p:stCondLst>
                                        </p:cTn>
                                        <p:tgtEl>
                                          <p:spTgt spid="104"/>
                                        </p:tgtEl>
                                        <p:attrNameLst>
                                          <p:attrName>style.visibility</p:attrName>
                                        </p:attrNameLst>
                                      </p:cBhvr>
                                      <p:to>
                                        <p:strVal val="visible"/>
                                      </p:to>
                                    </p:set>
                                    <p:animEffect transition="in" filter="wipe(right)">
                                      <p:cBhvr>
                                        <p:cTn id="68"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13" grpId="0"/>
      <p:bldP spid="1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21733" y="3771595"/>
            <a:ext cx="2432791" cy="1051230"/>
          </a:xfrm>
          <a:prstGeom prst="rect">
            <a:avLst/>
          </a:prstGeom>
          <a:blipFill dpi="0" rotWithShape="1">
            <a:blip r:embed="rId3"/>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矩形 4"/>
          <p:cNvSpPr/>
          <p:nvPr/>
        </p:nvSpPr>
        <p:spPr>
          <a:xfrm>
            <a:off x="592933" y="2485505"/>
            <a:ext cx="1721644" cy="1671888"/>
          </a:xfrm>
          <a:prstGeom prst="rect">
            <a:avLst/>
          </a:prstGeom>
          <a:blipFill dpi="0" rotWithShape="1">
            <a:blip r:embed="rId4"/>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矩形 5"/>
          <p:cNvSpPr/>
          <p:nvPr/>
        </p:nvSpPr>
        <p:spPr>
          <a:xfrm>
            <a:off x="2421733" y="2485506"/>
            <a:ext cx="1235869" cy="1200151"/>
          </a:xfrm>
          <a:prstGeom prst="rect">
            <a:avLst/>
          </a:prstGeom>
          <a:blipFill dpi="0" rotWithShape="1">
            <a:blip r:embed="rId5"/>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矩形 6"/>
          <p:cNvSpPr/>
          <p:nvPr/>
        </p:nvSpPr>
        <p:spPr>
          <a:xfrm>
            <a:off x="2421733" y="1192762"/>
            <a:ext cx="1235869" cy="1200151"/>
          </a:xfrm>
          <a:prstGeom prst="rect">
            <a:avLst/>
          </a:prstGeom>
          <a:blipFill dpi="0" rotWithShape="1">
            <a:blip r:embed="rId6"/>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矩形 7"/>
          <p:cNvSpPr/>
          <p:nvPr/>
        </p:nvSpPr>
        <p:spPr>
          <a:xfrm>
            <a:off x="4854524" y="3771595"/>
            <a:ext cx="4289477" cy="1051230"/>
          </a:xfrm>
          <a:prstGeom prst="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5" name="组合 24"/>
          <p:cNvGrpSpPr/>
          <p:nvPr/>
        </p:nvGrpSpPr>
        <p:grpSpPr>
          <a:xfrm>
            <a:off x="4284039" y="1156100"/>
            <a:ext cx="2752006" cy="614191"/>
            <a:chOff x="4284039" y="1155305"/>
            <a:chExt cx="2752006" cy="614191"/>
          </a:xfrm>
        </p:grpSpPr>
        <p:grpSp>
          <p:nvGrpSpPr>
            <p:cNvPr id="11" name="组合 10"/>
            <p:cNvGrpSpPr/>
            <p:nvPr/>
          </p:nvGrpSpPr>
          <p:grpSpPr>
            <a:xfrm>
              <a:off x="4854523" y="1155305"/>
              <a:ext cx="2181522" cy="614191"/>
              <a:chOff x="6472696" y="2222650"/>
              <a:chExt cx="2908696" cy="818921"/>
            </a:xfrm>
          </p:grpSpPr>
          <p:sp>
            <p:nvSpPr>
              <p:cNvPr id="17" name="文本框 12"/>
              <p:cNvSpPr txBox="1"/>
              <p:nvPr/>
            </p:nvSpPr>
            <p:spPr>
              <a:xfrm>
                <a:off x="6472696" y="2561193"/>
                <a:ext cx="2908696" cy="480378"/>
              </a:xfrm>
              <a:prstGeom prst="rect">
                <a:avLst/>
              </a:prstGeom>
              <a:noFill/>
            </p:spPr>
            <p:txBody>
              <a:bodyPr wrap="square" lIns="0" tIns="0" rIns="0" bIns="0" anchor="ctr" anchorCtr="0">
                <a:normAutofit fontScale="92500" lnSpcReduction="20000"/>
              </a:bodyPr>
              <a:lstStyle/>
              <a:p>
                <a:pPr defTabSz="914400">
                  <a:lnSpc>
                    <a:spcPct val="120000"/>
                  </a:lnSpc>
                  <a:defRPr/>
                </a:pPr>
                <a:r>
                  <a:rPr lang="zh-CN" altLang="en-US" sz="1200" dirty="0"/>
                  <a:t>此部分内容作为文字排版占位显示</a:t>
                </a:r>
                <a:br>
                  <a:rPr lang="zh-CN" altLang="en-US" sz="1200" dirty="0"/>
                </a:br>
                <a:r>
                  <a:rPr lang="zh-CN" altLang="en-US" sz="1200" dirty="0"/>
                  <a:t>（建议使用主题字体）</a:t>
                </a:r>
              </a:p>
            </p:txBody>
          </p:sp>
          <p:sp>
            <p:nvSpPr>
              <p:cNvPr id="18" name="矩形 17"/>
              <p:cNvSpPr/>
              <p:nvPr/>
            </p:nvSpPr>
            <p:spPr>
              <a:xfrm>
                <a:off x="6472696" y="2222650"/>
                <a:ext cx="1384995" cy="276999"/>
              </a:xfrm>
              <a:prstGeom prst="rect">
                <a:avLst/>
              </a:prstGeom>
            </p:spPr>
            <p:txBody>
              <a:bodyPr wrap="none" lIns="0" tIns="0" rIns="0" bIns="0">
                <a:normAutofit fontScale="92500" lnSpcReduction="20000"/>
              </a:bodyPr>
              <a:lstStyle/>
              <a:p>
                <a:pPr defTabSz="914400">
                  <a:defRPr/>
                </a:pPr>
                <a:r>
                  <a:rPr lang="zh-CN" altLang="en-US" b="1"/>
                  <a:t>标题文本预设</a:t>
                </a:r>
              </a:p>
            </p:txBody>
          </p:sp>
        </p:grpSp>
        <p:sp>
          <p:nvSpPr>
            <p:cNvPr id="14" name="任意多边形: 形状 13"/>
            <p:cNvSpPr>
              <a:spLocks noChangeAspect="1"/>
            </p:cNvSpPr>
            <p:nvPr/>
          </p:nvSpPr>
          <p:spPr bwMode="auto">
            <a:xfrm>
              <a:off x="4284039" y="1155305"/>
              <a:ext cx="287962" cy="379989"/>
            </a:xfrm>
            <a:custGeom>
              <a:avLst/>
              <a:gdLst>
                <a:gd name="T0" fmla="*/ 35 w 38"/>
                <a:gd name="T1" fmla="*/ 6 h 51"/>
                <a:gd name="T2" fmla="*/ 29 w 38"/>
                <a:gd name="T3" fmla="*/ 6 h 51"/>
                <a:gd name="T4" fmla="*/ 21 w 38"/>
                <a:gd name="T5" fmla="*/ 0 h 51"/>
                <a:gd name="T6" fmla="*/ 18 w 38"/>
                <a:gd name="T7" fmla="*/ 0 h 51"/>
                <a:gd name="T8" fmla="*/ 10 w 38"/>
                <a:gd name="T9" fmla="*/ 6 h 51"/>
                <a:gd name="T10" fmla="*/ 3 w 38"/>
                <a:gd name="T11" fmla="*/ 6 h 51"/>
                <a:gd name="T12" fmla="*/ 0 w 38"/>
                <a:gd name="T13" fmla="*/ 10 h 51"/>
                <a:gd name="T14" fmla="*/ 0 w 38"/>
                <a:gd name="T15" fmla="*/ 48 h 51"/>
                <a:gd name="T16" fmla="*/ 3 w 38"/>
                <a:gd name="T17" fmla="*/ 51 h 51"/>
                <a:gd name="T18" fmla="*/ 35 w 38"/>
                <a:gd name="T19" fmla="*/ 51 h 51"/>
                <a:gd name="T20" fmla="*/ 38 w 38"/>
                <a:gd name="T21" fmla="*/ 48 h 51"/>
                <a:gd name="T22" fmla="*/ 38 w 38"/>
                <a:gd name="T23" fmla="*/ 10 h 51"/>
                <a:gd name="T24" fmla="*/ 35 w 38"/>
                <a:gd name="T25" fmla="*/ 6 h 51"/>
                <a:gd name="T26" fmla="*/ 18 w 38"/>
                <a:gd name="T27" fmla="*/ 3 h 51"/>
                <a:gd name="T28" fmla="*/ 21 w 38"/>
                <a:gd name="T29" fmla="*/ 3 h 51"/>
                <a:gd name="T30" fmla="*/ 25 w 38"/>
                <a:gd name="T31" fmla="*/ 6 h 51"/>
                <a:gd name="T32" fmla="*/ 13 w 38"/>
                <a:gd name="T33" fmla="*/ 6 h 51"/>
                <a:gd name="T34" fmla="*/ 18 w 38"/>
                <a:gd name="T35" fmla="*/ 3 h 51"/>
                <a:gd name="T36" fmla="*/ 35 w 38"/>
                <a:gd name="T37" fmla="*/ 46 h 51"/>
                <a:gd name="T38" fmla="*/ 34 w 38"/>
                <a:gd name="T39" fmla="*/ 48 h 51"/>
                <a:gd name="T40" fmla="*/ 5 w 38"/>
                <a:gd name="T41" fmla="*/ 48 h 51"/>
                <a:gd name="T42" fmla="*/ 3 w 38"/>
                <a:gd name="T43" fmla="*/ 46 h 51"/>
                <a:gd name="T44" fmla="*/ 3 w 38"/>
                <a:gd name="T45" fmla="*/ 42 h 51"/>
                <a:gd name="T46" fmla="*/ 35 w 38"/>
                <a:gd name="T47" fmla="*/ 42 h 51"/>
                <a:gd name="T48" fmla="*/ 35 w 38"/>
                <a:gd name="T49" fmla="*/ 46 h 51"/>
                <a:gd name="T50" fmla="*/ 35 w 38"/>
                <a:gd name="T51" fmla="*/ 38 h 51"/>
                <a:gd name="T52" fmla="*/ 3 w 38"/>
                <a:gd name="T53" fmla="*/ 38 h 51"/>
                <a:gd name="T54" fmla="*/ 3 w 38"/>
                <a:gd name="T55" fmla="*/ 11 h 51"/>
                <a:gd name="T56" fmla="*/ 5 w 38"/>
                <a:gd name="T57" fmla="*/ 10 h 51"/>
                <a:gd name="T58" fmla="*/ 10 w 38"/>
                <a:gd name="T59" fmla="*/ 10 h 51"/>
                <a:gd name="T60" fmla="*/ 10 w 38"/>
                <a:gd name="T61" fmla="*/ 19 h 51"/>
                <a:gd name="T62" fmla="*/ 13 w 38"/>
                <a:gd name="T63" fmla="*/ 19 h 51"/>
                <a:gd name="T64" fmla="*/ 13 w 38"/>
                <a:gd name="T65" fmla="*/ 10 h 51"/>
                <a:gd name="T66" fmla="*/ 26 w 38"/>
                <a:gd name="T67" fmla="*/ 10 h 51"/>
                <a:gd name="T68" fmla="*/ 26 w 38"/>
                <a:gd name="T69" fmla="*/ 19 h 51"/>
                <a:gd name="T70" fmla="*/ 29 w 38"/>
                <a:gd name="T71" fmla="*/ 19 h 51"/>
                <a:gd name="T72" fmla="*/ 29 w 38"/>
                <a:gd name="T73" fmla="*/ 10 h 51"/>
                <a:gd name="T74" fmla="*/ 34 w 38"/>
                <a:gd name="T75" fmla="*/ 10 h 51"/>
                <a:gd name="T76" fmla="*/ 35 w 38"/>
                <a:gd name="T77" fmla="*/ 11 h 51"/>
                <a:gd name="T78" fmla="*/ 35 w 38"/>
                <a:gd name="T79" fmla="*/ 38 h 51"/>
                <a:gd name="T80" fmla="*/ 35 w 38"/>
                <a:gd name="T81" fmla="*/ 38 h 51"/>
                <a:gd name="T82" fmla="*/ 35 w 38"/>
                <a:gd name="T83"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 h="51">
                  <a:moveTo>
                    <a:pt x="35" y="6"/>
                  </a:moveTo>
                  <a:cubicBezTo>
                    <a:pt x="29" y="6"/>
                    <a:pt x="29" y="6"/>
                    <a:pt x="29" y="6"/>
                  </a:cubicBezTo>
                  <a:cubicBezTo>
                    <a:pt x="28" y="3"/>
                    <a:pt x="25" y="0"/>
                    <a:pt x="21" y="0"/>
                  </a:cubicBezTo>
                  <a:cubicBezTo>
                    <a:pt x="18" y="0"/>
                    <a:pt x="18" y="0"/>
                    <a:pt x="18" y="0"/>
                  </a:cubicBezTo>
                  <a:cubicBezTo>
                    <a:pt x="14" y="0"/>
                    <a:pt x="11" y="3"/>
                    <a:pt x="10" y="6"/>
                  </a:cubicBezTo>
                  <a:cubicBezTo>
                    <a:pt x="3" y="6"/>
                    <a:pt x="3" y="6"/>
                    <a:pt x="3" y="6"/>
                  </a:cubicBezTo>
                  <a:cubicBezTo>
                    <a:pt x="1" y="6"/>
                    <a:pt x="0" y="8"/>
                    <a:pt x="0" y="10"/>
                  </a:cubicBezTo>
                  <a:cubicBezTo>
                    <a:pt x="0" y="48"/>
                    <a:pt x="0" y="48"/>
                    <a:pt x="0" y="48"/>
                  </a:cubicBezTo>
                  <a:cubicBezTo>
                    <a:pt x="0" y="50"/>
                    <a:pt x="1" y="51"/>
                    <a:pt x="3" y="51"/>
                  </a:cubicBezTo>
                  <a:cubicBezTo>
                    <a:pt x="35" y="51"/>
                    <a:pt x="35" y="51"/>
                    <a:pt x="35" y="51"/>
                  </a:cubicBezTo>
                  <a:cubicBezTo>
                    <a:pt x="37" y="51"/>
                    <a:pt x="38" y="50"/>
                    <a:pt x="38" y="48"/>
                  </a:cubicBezTo>
                  <a:cubicBezTo>
                    <a:pt x="38" y="10"/>
                    <a:pt x="38" y="10"/>
                    <a:pt x="38" y="10"/>
                  </a:cubicBezTo>
                  <a:cubicBezTo>
                    <a:pt x="38" y="8"/>
                    <a:pt x="37" y="6"/>
                    <a:pt x="35" y="6"/>
                  </a:cubicBezTo>
                  <a:close/>
                  <a:moveTo>
                    <a:pt x="18" y="3"/>
                  </a:moveTo>
                  <a:cubicBezTo>
                    <a:pt x="21" y="3"/>
                    <a:pt x="21" y="3"/>
                    <a:pt x="21" y="3"/>
                  </a:cubicBezTo>
                  <a:cubicBezTo>
                    <a:pt x="23" y="3"/>
                    <a:pt x="25" y="5"/>
                    <a:pt x="25" y="6"/>
                  </a:cubicBezTo>
                  <a:cubicBezTo>
                    <a:pt x="13" y="6"/>
                    <a:pt x="13" y="6"/>
                    <a:pt x="13" y="6"/>
                  </a:cubicBezTo>
                  <a:cubicBezTo>
                    <a:pt x="14" y="5"/>
                    <a:pt x="16" y="3"/>
                    <a:pt x="18" y="3"/>
                  </a:cubicBezTo>
                  <a:close/>
                  <a:moveTo>
                    <a:pt x="35" y="46"/>
                  </a:moveTo>
                  <a:cubicBezTo>
                    <a:pt x="35" y="47"/>
                    <a:pt x="34" y="48"/>
                    <a:pt x="34" y="48"/>
                  </a:cubicBezTo>
                  <a:cubicBezTo>
                    <a:pt x="5" y="48"/>
                    <a:pt x="5" y="48"/>
                    <a:pt x="5" y="48"/>
                  </a:cubicBezTo>
                  <a:cubicBezTo>
                    <a:pt x="4" y="48"/>
                    <a:pt x="3" y="47"/>
                    <a:pt x="3" y="46"/>
                  </a:cubicBezTo>
                  <a:cubicBezTo>
                    <a:pt x="3" y="42"/>
                    <a:pt x="3" y="42"/>
                    <a:pt x="3" y="42"/>
                  </a:cubicBezTo>
                  <a:cubicBezTo>
                    <a:pt x="35" y="42"/>
                    <a:pt x="35" y="42"/>
                    <a:pt x="35" y="42"/>
                  </a:cubicBezTo>
                  <a:lnTo>
                    <a:pt x="35" y="46"/>
                  </a:lnTo>
                  <a:close/>
                  <a:moveTo>
                    <a:pt x="35" y="38"/>
                  </a:moveTo>
                  <a:cubicBezTo>
                    <a:pt x="3" y="38"/>
                    <a:pt x="3" y="38"/>
                    <a:pt x="3" y="38"/>
                  </a:cubicBezTo>
                  <a:cubicBezTo>
                    <a:pt x="3" y="11"/>
                    <a:pt x="3" y="11"/>
                    <a:pt x="3" y="11"/>
                  </a:cubicBezTo>
                  <a:cubicBezTo>
                    <a:pt x="3" y="10"/>
                    <a:pt x="4" y="10"/>
                    <a:pt x="5" y="10"/>
                  </a:cubicBezTo>
                  <a:cubicBezTo>
                    <a:pt x="10" y="10"/>
                    <a:pt x="10" y="10"/>
                    <a:pt x="10" y="10"/>
                  </a:cubicBezTo>
                  <a:cubicBezTo>
                    <a:pt x="10" y="19"/>
                    <a:pt x="10" y="19"/>
                    <a:pt x="10" y="19"/>
                  </a:cubicBezTo>
                  <a:cubicBezTo>
                    <a:pt x="13" y="19"/>
                    <a:pt x="13" y="19"/>
                    <a:pt x="13" y="19"/>
                  </a:cubicBezTo>
                  <a:cubicBezTo>
                    <a:pt x="13" y="10"/>
                    <a:pt x="13" y="10"/>
                    <a:pt x="13" y="10"/>
                  </a:cubicBezTo>
                  <a:cubicBezTo>
                    <a:pt x="26" y="10"/>
                    <a:pt x="26" y="10"/>
                    <a:pt x="26" y="10"/>
                  </a:cubicBezTo>
                  <a:cubicBezTo>
                    <a:pt x="26" y="19"/>
                    <a:pt x="26" y="19"/>
                    <a:pt x="26" y="19"/>
                  </a:cubicBezTo>
                  <a:cubicBezTo>
                    <a:pt x="29" y="19"/>
                    <a:pt x="29" y="19"/>
                    <a:pt x="29" y="19"/>
                  </a:cubicBezTo>
                  <a:cubicBezTo>
                    <a:pt x="29" y="10"/>
                    <a:pt x="29" y="10"/>
                    <a:pt x="29" y="10"/>
                  </a:cubicBezTo>
                  <a:cubicBezTo>
                    <a:pt x="34" y="10"/>
                    <a:pt x="34" y="10"/>
                    <a:pt x="34" y="10"/>
                  </a:cubicBezTo>
                  <a:cubicBezTo>
                    <a:pt x="34" y="10"/>
                    <a:pt x="35" y="10"/>
                    <a:pt x="35" y="11"/>
                  </a:cubicBezTo>
                  <a:lnTo>
                    <a:pt x="35" y="38"/>
                  </a:lnTo>
                  <a:close/>
                  <a:moveTo>
                    <a:pt x="35" y="38"/>
                  </a:moveTo>
                  <a:cubicBezTo>
                    <a:pt x="35" y="38"/>
                    <a:pt x="35" y="38"/>
                    <a:pt x="35" y="38"/>
                  </a:cubicBezTo>
                </a:path>
              </a:pathLst>
            </a:custGeom>
            <a:solidFill>
              <a:schemeClr val="accent1">
                <a:lumMod val="100000"/>
              </a:schemeClr>
            </a:solidFill>
            <a:ln>
              <a:noFill/>
            </a:ln>
          </p:spPr>
          <p:txBody>
            <a:bodyPr anchor="ctr"/>
            <a:lstStyle/>
            <a:p>
              <a:pPr algn="ctr"/>
              <a:endParaRPr/>
            </a:p>
          </p:txBody>
        </p:sp>
      </p:grpSp>
      <p:grpSp>
        <p:nvGrpSpPr>
          <p:cNvPr id="26" name="组合 25"/>
          <p:cNvGrpSpPr/>
          <p:nvPr/>
        </p:nvGrpSpPr>
        <p:grpSpPr>
          <a:xfrm>
            <a:off x="4263023" y="2026792"/>
            <a:ext cx="2773022" cy="614191"/>
            <a:chOff x="4263023" y="2025997"/>
            <a:chExt cx="2773022" cy="614191"/>
          </a:xfrm>
        </p:grpSpPr>
        <p:grpSp>
          <p:nvGrpSpPr>
            <p:cNvPr id="10" name="组合 9"/>
            <p:cNvGrpSpPr/>
            <p:nvPr/>
          </p:nvGrpSpPr>
          <p:grpSpPr>
            <a:xfrm>
              <a:off x="4854523" y="2025997"/>
              <a:ext cx="2181522" cy="614191"/>
              <a:chOff x="6472696" y="3422385"/>
              <a:chExt cx="2908696" cy="818921"/>
            </a:xfrm>
          </p:grpSpPr>
          <p:sp>
            <p:nvSpPr>
              <p:cNvPr id="19" name="文本框 10"/>
              <p:cNvSpPr txBox="1"/>
              <p:nvPr/>
            </p:nvSpPr>
            <p:spPr>
              <a:xfrm>
                <a:off x="6472696" y="3760928"/>
                <a:ext cx="2908696" cy="480378"/>
              </a:xfrm>
              <a:prstGeom prst="rect">
                <a:avLst/>
              </a:prstGeom>
              <a:noFill/>
            </p:spPr>
            <p:txBody>
              <a:bodyPr wrap="square" lIns="0" tIns="0" rIns="0" bIns="0" anchor="ctr" anchorCtr="0">
                <a:normAutofit fontScale="92500" lnSpcReduction="20000"/>
              </a:bodyPr>
              <a:lstStyle/>
              <a:p>
                <a:pPr defTabSz="914400">
                  <a:lnSpc>
                    <a:spcPct val="120000"/>
                  </a:lnSpc>
                  <a:defRPr/>
                </a:pPr>
                <a:r>
                  <a:rPr lang="zh-CN" altLang="en-US" sz="1200"/>
                  <a:t>此部分内容作为文字排版占位显示</a:t>
                </a:r>
                <a:br>
                  <a:rPr lang="zh-CN" altLang="en-US" sz="1200"/>
                </a:br>
                <a:r>
                  <a:rPr lang="zh-CN" altLang="en-US" sz="1200"/>
                  <a:t>（建议使用主题字体）</a:t>
                </a:r>
              </a:p>
            </p:txBody>
          </p:sp>
          <p:sp>
            <p:nvSpPr>
              <p:cNvPr id="20" name="矩形 19"/>
              <p:cNvSpPr/>
              <p:nvPr/>
            </p:nvSpPr>
            <p:spPr>
              <a:xfrm>
                <a:off x="6472696" y="3422385"/>
                <a:ext cx="1384995" cy="276999"/>
              </a:xfrm>
              <a:prstGeom prst="rect">
                <a:avLst/>
              </a:prstGeom>
            </p:spPr>
            <p:txBody>
              <a:bodyPr wrap="none" lIns="0" tIns="0" rIns="0" bIns="0">
                <a:normAutofit fontScale="92500" lnSpcReduction="20000"/>
              </a:bodyPr>
              <a:lstStyle/>
              <a:p>
                <a:pPr defTabSz="914400">
                  <a:defRPr/>
                </a:pPr>
                <a:r>
                  <a:rPr lang="zh-CN" altLang="en-US" b="1"/>
                  <a:t>标题文本预设</a:t>
                </a:r>
              </a:p>
            </p:txBody>
          </p:sp>
        </p:grpSp>
        <p:sp>
          <p:nvSpPr>
            <p:cNvPr id="23" name="任意多边形: 形状 22"/>
            <p:cNvSpPr>
              <a:spLocks noChangeAspect="1"/>
            </p:cNvSpPr>
            <p:nvPr/>
          </p:nvSpPr>
          <p:spPr bwMode="auto">
            <a:xfrm>
              <a:off x="4263023" y="2025997"/>
              <a:ext cx="329994" cy="379989"/>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accent2">
                <a:lumMod val="100000"/>
              </a:schemeClr>
            </a:solidFill>
            <a:ln>
              <a:noFill/>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a:p>
          </p:txBody>
        </p:sp>
      </p:grpSp>
      <p:grpSp>
        <p:nvGrpSpPr>
          <p:cNvPr id="27" name="组合 26"/>
          <p:cNvGrpSpPr/>
          <p:nvPr/>
        </p:nvGrpSpPr>
        <p:grpSpPr>
          <a:xfrm>
            <a:off x="4238025" y="2897485"/>
            <a:ext cx="2798020" cy="614191"/>
            <a:chOff x="4238025" y="2896690"/>
            <a:chExt cx="2798020" cy="614191"/>
          </a:xfrm>
        </p:grpSpPr>
        <p:grpSp>
          <p:nvGrpSpPr>
            <p:cNvPr id="9" name="组合 8"/>
            <p:cNvGrpSpPr/>
            <p:nvPr/>
          </p:nvGrpSpPr>
          <p:grpSpPr>
            <a:xfrm>
              <a:off x="4854523" y="2896690"/>
              <a:ext cx="2181522" cy="614191"/>
              <a:chOff x="6472696" y="4544496"/>
              <a:chExt cx="2908696" cy="818921"/>
            </a:xfrm>
          </p:grpSpPr>
          <p:sp>
            <p:nvSpPr>
              <p:cNvPr id="21" name="文本框 8"/>
              <p:cNvSpPr txBox="1"/>
              <p:nvPr/>
            </p:nvSpPr>
            <p:spPr>
              <a:xfrm>
                <a:off x="6472696" y="4883039"/>
                <a:ext cx="2908696" cy="480378"/>
              </a:xfrm>
              <a:prstGeom prst="rect">
                <a:avLst/>
              </a:prstGeom>
              <a:noFill/>
            </p:spPr>
            <p:txBody>
              <a:bodyPr wrap="square" lIns="0" tIns="0" rIns="0" bIns="0" anchor="ctr" anchorCtr="0">
                <a:normAutofit fontScale="92500" lnSpcReduction="20000"/>
              </a:bodyPr>
              <a:lstStyle/>
              <a:p>
                <a:pPr defTabSz="914400">
                  <a:lnSpc>
                    <a:spcPct val="120000"/>
                  </a:lnSpc>
                  <a:defRPr/>
                </a:pPr>
                <a:r>
                  <a:rPr lang="zh-CN" altLang="en-US" sz="1200"/>
                  <a:t>此部分内容作为文字排版占位显示</a:t>
                </a:r>
                <a:br>
                  <a:rPr lang="zh-CN" altLang="en-US" sz="1200"/>
                </a:br>
                <a:r>
                  <a:rPr lang="zh-CN" altLang="en-US" sz="1200"/>
                  <a:t>（建议使用主题字体）</a:t>
                </a:r>
              </a:p>
            </p:txBody>
          </p:sp>
          <p:sp>
            <p:nvSpPr>
              <p:cNvPr id="22" name="矩形 21"/>
              <p:cNvSpPr/>
              <p:nvPr/>
            </p:nvSpPr>
            <p:spPr>
              <a:xfrm>
                <a:off x="6472696" y="4544496"/>
                <a:ext cx="1384995" cy="276999"/>
              </a:xfrm>
              <a:prstGeom prst="rect">
                <a:avLst/>
              </a:prstGeom>
            </p:spPr>
            <p:txBody>
              <a:bodyPr wrap="none" lIns="0" tIns="0" rIns="0" bIns="0">
                <a:normAutofit fontScale="92500" lnSpcReduction="20000"/>
              </a:bodyPr>
              <a:lstStyle/>
              <a:p>
                <a:pPr defTabSz="914400">
                  <a:defRPr/>
                </a:pPr>
                <a:r>
                  <a:rPr lang="zh-CN" altLang="en-US" b="1"/>
                  <a:t>标题文本预设</a:t>
                </a:r>
              </a:p>
            </p:txBody>
          </p:sp>
        </p:grpSp>
        <p:sp>
          <p:nvSpPr>
            <p:cNvPr id="24" name="任意多边形: 形状 23"/>
            <p:cNvSpPr>
              <a:spLocks noChangeAspect="1"/>
            </p:cNvSpPr>
            <p:nvPr/>
          </p:nvSpPr>
          <p:spPr bwMode="auto">
            <a:xfrm>
              <a:off x="4238025" y="2898509"/>
              <a:ext cx="379989" cy="376352"/>
            </a:xfrm>
            <a:custGeom>
              <a:avLst/>
              <a:gdLst>
                <a:gd name="connsiteX0" fmla="*/ 292147 w 331788"/>
                <a:gd name="connsiteY0" fmla="*/ 109538 h 328613"/>
                <a:gd name="connsiteX1" fmla="*/ 327025 w 331788"/>
                <a:gd name="connsiteY1" fmla="*/ 145621 h 328613"/>
                <a:gd name="connsiteX2" fmla="*/ 327025 w 331788"/>
                <a:gd name="connsiteY2" fmla="*/ 229385 h 328613"/>
                <a:gd name="connsiteX3" fmla="*/ 293438 w 331788"/>
                <a:gd name="connsiteY3" fmla="*/ 264179 h 328613"/>
                <a:gd name="connsiteX4" fmla="*/ 252101 w 331788"/>
                <a:gd name="connsiteY4" fmla="*/ 264179 h 328613"/>
                <a:gd name="connsiteX5" fmla="*/ 252101 w 331788"/>
                <a:gd name="connsiteY5" fmla="*/ 319593 h 328613"/>
                <a:gd name="connsiteX6" fmla="*/ 243059 w 331788"/>
                <a:gd name="connsiteY6" fmla="*/ 328613 h 328613"/>
                <a:gd name="connsiteX7" fmla="*/ 205596 w 331788"/>
                <a:gd name="connsiteY7" fmla="*/ 328613 h 328613"/>
                <a:gd name="connsiteX8" fmla="*/ 195262 w 331788"/>
                <a:gd name="connsiteY8" fmla="*/ 319593 h 328613"/>
                <a:gd name="connsiteX9" fmla="*/ 195262 w 331788"/>
                <a:gd name="connsiteY9" fmla="*/ 235829 h 328613"/>
                <a:gd name="connsiteX10" fmla="*/ 224973 w 331788"/>
                <a:gd name="connsiteY10" fmla="*/ 207478 h 328613"/>
                <a:gd name="connsiteX11" fmla="*/ 255976 w 331788"/>
                <a:gd name="connsiteY11" fmla="*/ 207478 h 328613"/>
                <a:gd name="connsiteX12" fmla="*/ 255976 w 331788"/>
                <a:gd name="connsiteY12" fmla="*/ 145621 h 328613"/>
                <a:gd name="connsiteX13" fmla="*/ 292147 w 331788"/>
                <a:gd name="connsiteY13" fmla="*/ 109538 h 328613"/>
                <a:gd name="connsiteX14" fmla="*/ 38473 w 331788"/>
                <a:gd name="connsiteY14" fmla="*/ 109538 h 328613"/>
                <a:gd name="connsiteX15" fmla="*/ 75079 w 331788"/>
                <a:gd name="connsiteY15" fmla="*/ 145621 h 328613"/>
                <a:gd name="connsiteX16" fmla="*/ 75079 w 331788"/>
                <a:gd name="connsiteY16" fmla="*/ 207478 h 328613"/>
                <a:gd name="connsiteX17" fmla="*/ 106456 w 331788"/>
                <a:gd name="connsiteY17" fmla="*/ 207478 h 328613"/>
                <a:gd name="connsiteX18" fmla="*/ 136525 w 331788"/>
                <a:gd name="connsiteY18" fmla="*/ 235829 h 328613"/>
                <a:gd name="connsiteX19" fmla="*/ 136525 w 331788"/>
                <a:gd name="connsiteY19" fmla="*/ 319593 h 328613"/>
                <a:gd name="connsiteX20" fmla="*/ 126066 w 331788"/>
                <a:gd name="connsiteY20" fmla="*/ 328613 h 328613"/>
                <a:gd name="connsiteX21" fmla="*/ 88153 w 331788"/>
                <a:gd name="connsiteY21" fmla="*/ 328613 h 328613"/>
                <a:gd name="connsiteX22" fmla="*/ 79001 w 331788"/>
                <a:gd name="connsiteY22" fmla="*/ 319593 h 328613"/>
                <a:gd name="connsiteX23" fmla="*/ 79001 w 331788"/>
                <a:gd name="connsiteY23" fmla="*/ 264179 h 328613"/>
                <a:gd name="connsiteX24" fmla="*/ 37166 w 331788"/>
                <a:gd name="connsiteY24" fmla="*/ 264179 h 328613"/>
                <a:gd name="connsiteX25" fmla="*/ 3175 w 331788"/>
                <a:gd name="connsiteY25" fmla="*/ 229385 h 328613"/>
                <a:gd name="connsiteX26" fmla="*/ 3175 w 331788"/>
                <a:gd name="connsiteY26" fmla="*/ 145621 h 328613"/>
                <a:gd name="connsiteX27" fmla="*/ 38473 w 331788"/>
                <a:gd name="connsiteY27" fmla="*/ 109538 h 328613"/>
                <a:gd name="connsiteX28" fmla="*/ 160734 w 331788"/>
                <a:gd name="connsiteY28" fmla="*/ 88900 h 328613"/>
                <a:gd name="connsiteX29" fmla="*/ 171053 w 331788"/>
                <a:gd name="connsiteY29" fmla="*/ 88900 h 328613"/>
                <a:gd name="connsiteX30" fmla="*/ 173633 w 331788"/>
                <a:gd name="connsiteY30" fmla="*/ 90195 h 328613"/>
                <a:gd name="connsiteX31" fmla="*/ 174923 w 331788"/>
                <a:gd name="connsiteY31" fmla="*/ 95375 h 328613"/>
                <a:gd name="connsiteX32" fmla="*/ 169763 w 331788"/>
                <a:gd name="connsiteY32" fmla="*/ 103146 h 328613"/>
                <a:gd name="connsiteX33" fmla="*/ 172343 w 331788"/>
                <a:gd name="connsiteY33" fmla="*/ 123867 h 328613"/>
                <a:gd name="connsiteX34" fmla="*/ 167184 w 331788"/>
                <a:gd name="connsiteY34" fmla="*/ 136818 h 328613"/>
                <a:gd name="connsiteX35" fmla="*/ 164604 w 331788"/>
                <a:gd name="connsiteY35" fmla="*/ 136818 h 328613"/>
                <a:gd name="connsiteX36" fmla="*/ 159444 w 331788"/>
                <a:gd name="connsiteY36" fmla="*/ 123867 h 328613"/>
                <a:gd name="connsiteX37" fmla="*/ 162024 w 331788"/>
                <a:gd name="connsiteY37" fmla="*/ 103146 h 328613"/>
                <a:gd name="connsiteX38" fmla="*/ 156865 w 331788"/>
                <a:gd name="connsiteY38" fmla="*/ 95375 h 328613"/>
                <a:gd name="connsiteX39" fmla="*/ 158155 w 331788"/>
                <a:gd name="connsiteY39" fmla="*/ 90195 h 328613"/>
                <a:gd name="connsiteX40" fmla="*/ 160734 w 331788"/>
                <a:gd name="connsiteY40" fmla="*/ 88900 h 328613"/>
                <a:gd name="connsiteX41" fmla="*/ 136182 w 331788"/>
                <a:gd name="connsiteY41" fmla="*/ 88900 h 328613"/>
                <a:gd name="connsiteX42" fmla="*/ 138766 w 331788"/>
                <a:gd name="connsiteY42" fmla="*/ 91502 h 328613"/>
                <a:gd name="connsiteX43" fmla="*/ 165893 w 331788"/>
                <a:gd name="connsiteY43" fmla="*/ 165652 h 328613"/>
                <a:gd name="connsiteX44" fmla="*/ 193021 w 331788"/>
                <a:gd name="connsiteY44" fmla="*/ 91502 h 328613"/>
                <a:gd name="connsiteX45" fmla="*/ 196897 w 331788"/>
                <a:gd name="connsiteY45" fmla="*/ 90201 h 328613"/>
                <a:gd name="connsiteX46" fmla="*/ 208523 w 331788"/>
                <a:gd name="connsiteY46" fmla="*/ 92802 h 328613"/>
                <a:gd name="connsiteX47" fmla="*/ 231775 w 331788"/>
                <a:gd name="connsiteY47" fmla="*/ 125325 h 328613"/>
                <a:gd name="connsiteX48" fmla="*/ 231775 w 331788"/>
                <a:gd name="connsiteY48" fmla="*/ 176059 h 328613"/>
                <a:gd name="connsiteX49" fmla="*/ 226608 w 331788"/>
                <a:gd name="connsiteY49" fmla="*/ 182563 h 328613"/>
                <a:gd name="connsiteX50" fmla="*/ 105179 w 331788"/>
                <a:gd name="connsiteY50" fmla="*/ 182563 h 328613"/>
                <a:gd name="connsiteX51" fmla="*/ 100012 w 331788"/>
                <a:gd name="connsiteY51" fmla="*/ 176059 h 328613"/>
                <a:gd name="connsiteX52" fmla="*/ 100012 w 331788"/>
                <a:gd name="connsiteY52" fmla="*/ 125325 h 328613"/>
                <a:gd name="connsiteX53" fmla="*/ 123264 w 331788"/>
                <a:gd name="connsiteY53" fmla="*/ 92802 h 328613"/>
                <a:gd name="connsiteX54" fmla="*/ 134890 w 331788"/>
                <a:gd name="connsiteY54" fmla="*/ 90201 h 328613"/>
                <a:gd name="connsiteX55" fmla="*/ 136182 w 331788"/>
                <a:gd name="connsiteY55" fmla="*/ 88900 h 328613"/>
                <a:gd name="connsiteX56" fmla="*/ 292100 w 331788"/>
                <a:gd name="connsiteY56" fmla="*/ 19050 h 328613"/>
                <a:gd name="connsiteX57" fmla="*/ 331788 w 331788"/>
                <a:gd name="connsiteY57" fmla="*/ 58738 h 328613"/>
                <a:gd name="connsiteX58" fmla="*/ 292100 w 331788"/>
                <a:gd name="connsiteY58" fmla="*/ 98426 h 328613"/>
                <a:gd name="connsiteX59" fmla="*/ 252412 w 331788"/>
                <a:gd name="connsiteY59" fmla="*/ 58738 h 328613"/>
                <a:gd name="connsiteX60" fmla="*/ 292100 w 331788"/>
                <a:gd name="connsiteY60" fmla="*/ 19050 h 328613"/>
                <a:gd name="connsiteX61" fmla="*/ 39688 w 331788"/>
                <a:gd name="connsiteY61" fmla="*/ 19050 h 328613"/>
                <a:gd name="connsiteX62" fmla="*/ 79376 w 331788"/>
                <a:gd name="connsiteY62" fmla="*/ 58738 h 328613"/>
                <a:gd name="connsiteX63" fmla="*/ 39688 w 331788"/>
                <a:gd name="connsiteY63" fmla="*/ 98426 h 328613"/>
                <a:gd name="connsiteX64" fmla="*/ 0 w 331788"/>
                <a:gd name="connsiteY64" fmla="*/ 58738 h 328613"/>
                <a:gd name="connsiteX65" fmla="*/ 39688 w 331788"/>
                <a:gd name="connsiteY65" fmla="*/ 19050 h 328613"/>
                <a:gd name="connsiteX66" fmla="*/ 165894 w 331788"/>
                <a:gd name="connsiteY66" fmla="*/ 0 h 328613"/>
                <a:gd name="connsiteX67" fmla="*/ 204788 w 331788"/>
                <a:gd name="connsiteY67" fmla="*/ 39688 h 328613"/>
                <a:gd name="connsiteX68" fmla="*/ 165894 w 331788"/>
                <a:gd name="connsiteY68" fmla="*/ 79376 h 328613"/>
                <a:gd name="connsiteX69" fmla="*/ 127000 w 331788"/>
                <a:gd name="connsiteY69" fmla="*/ 39688 h 328613"/>
                <a:gd name="connsiteX70" fmla="*/ 165894 w 331788"/>
                <a:gd name="connsiteY70"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88" h="328613">
                  <a:moveTo>
                    <a:pt x="292147" y="109538"/>
                  </a:moveTo>
                  <a:cubicBezTo>
                    <a:pt x="311524" y="109538"/>
                    <a:pt x="327025" y="126291"/>
                    <a:pt x="327025" y="145621"/>
                  </a:cubicBezTo>
                  <a:cubicBezTo>
                    <a:pt x="327025" y="145621"/>
                    <a:pt x="327025" y="145621"/>
                    <a:pt x="327025" y="229385"/>
                  </a:cubicBezTo>
                  <a:cubicBezTo>
                    <a:pt x="327025" y="248715"/>
                    <a:pt x="311524" y="264179"/>
                    <a:pt x="293438" y="264179"/>
                  </a:cubicBezTo>
                  <a:cubicBezTo>
                    <a:pt x="293438" y="264179"/>
                    <a:pt x="293438" y="264179"/>
                    <a:pt x="252101" y="264179"/>
                  </a:cubicBezTo>
                  <a:cubicBezTo>
                    <a:pt x="252101" y="264179"/>
                    <a:pt x="252101" y="264179"/>
                    <a:pt x="252101" y="319593"/>
                  </a:cubicBezTo>
                  <a:cubicBezTo>
                    <a:pt x="252101" y="324747"/>
                    <a:pt x="248226" y="328613"/>
                    <a:pt x="243059" y="328613"/>
                  </a:cubicBezTo>
                  <a:cubicBezTo>
                    <a:pt x="243059" y="328613"/>
                    <a:pt x="243059" y="328613"/>
                    <a:pt x="205596" y="328613"/>
                  </a:cubicBezTo>
                  <a:cubicBezTo>
                    <a:pt x="199138" y="328613"/>
                    <a:pt x="195262" y="324747"/>
                    <a:pt x="195262" y="319593"/>
                  </a:cubicBezTo>
                  <a:cubicBezTo>
                    <a:pt x="195262" y="319593"/>
                    <a:pt x="195262" y="319593"/>
                    <a:pt x="195262" y="235829"/>
                  </a:cubicBezTo>
                  <a:cubicBezTo>
                    <a:pt x="195262" y="220364"/>
                    <a:pt x="208180" y="207478"/>
                    <a:pt x="224973" y="207478"/>
                  </a:cubicBezTo>
                  <a:cubicBezTo>
                    <a:pt x="224973" y="207478"/>
                    <a:pt x="224973" y="207478"/>
                    <a:pt x="255976" y="207478"/>
                  </a:cubicBezTo>
                  <a:cubicBezTo>
                    <a:pt x="255976" y="207478"/>
                    <a:pt x="255976" y="207478"/>
                    <a:pt x="255976" y="145621"/>
                  </a:cubicBezTo>
                  <a:cubicBezTo>
                    <a:pt x="255976" y="126291"/>
                    <a:pt x="271478" y="109538"/>
                    <a:pt x="292147" y="109538"/>
                  </a:cubicBezTo>
                  <a:close/>
                  <a:moveTo>
                    <a:pt x="38473" y="109538"/>
                  </a:moveTo>
                  <a:cubicBezTo>
                    <a:pt x="59391" y="109538"/>
                    <a:pt x="75079" y="126291"/>
                    <a:pt x="75079" y="145621"/>
                  </a:cubicBezTo>
                  <a:cubicBezTo>
                    <a:pt x="75079" y="145621"/>
                    <a:pt x="75079" y="145621"/>
                    <a:pt x="75079" y="207478"/>
                  </a:cubicBezTo>
                  <a:cubicBezTo>
                    <a:pt x="75079" y="207478"/>
                    <a:pt x="75079" y="207478"/>
                    <a:pt x="106456" y="207478"/>
                  </a:cubicBezTo>
                  <a:cubicBezTo>
                    <a:pt x="123451" y="207478"/>
                    <a:pt x="136525" y="220364"/>
                    <a:pt x="136525" y="235829"/>
                  </a:cubicBezTo>
                  <a:cubicBezTo>
                    <a:pt x="136525" y="235829"/>
                    <a:pt x="136525" y="235829"/>
                    <a:pt x="136525" y="319593"/>
                  </a:cubicBezTo>
                  <a:cubicBezTo>
                    <a:pt x="136525" y="324747"/>
                    <a:pt x="132603" y="328613"/>
                    <a:pt x="126066" y="328613"/>
                  </a:cubicBezTo>
                  <a:cubicBezTo>
                    <a:pt x="126066" y="328613"/>
                    <a:pt x="126066" y="328613"/>
                    <a:pt x="88153" y="328613"/>
                  </a:cubicBezTo>
                  <a:cubicBezTo>
                    <a:pt x="82923" y="328613"/>
                    <a:pt x="79001" y="324747"/>
                    <a:pt x="79001" y="319593"/>
                  </a:cubicBezTo>
                  <a:cubicBezTo>
                    <a:pt x="79001" y="319593"/>
                    <a:pt x="79001" y="319593"/>
                    <a:pt x="79001" y="264179"/>
                  </a:cubicBezTo>
                  <a:cubicBezTo>
                    <a:pt x="79001" y="264179"/>
                    <a:pt x="79001" y="264179"/>
                    <a:pt x="37166" y="264179"/>
                  </a:cubicBezTo>
                  <a:cubicBezTo>
                    <a:pt x="18863" y="264179"/>
                    <a:pt x="3175" y="248715"/>
                    <a:pt x="3175" y="229385"/>
                  </a:cubicBezTo>
                  <a:cubicBezTo>
                    <a:pt x="3175" y="229385"/>
                    <a:pt x="3175" y="229385"/>
                    <a:pt x="3175" y="145621"/>
                  </a:cubicBezTo>
                  <a:cubicBezTo>
                    <a:pt x="3175" y="126291"/>
                    <a:pt x="18863" y="109538"/>
                    <a:pt x="38473" y="109538"/>
                  </a:cubicBezTo>
                  <a:close/>
                  <a:moveTo>
                    <a:pt x="160734" y="88900"/>
                  </a:moveTo>
                  <a:cubicBezTo>
                    <a:pt x="160734" y="88900"/>
                    <a:pt x="160734" y="88900"/>
                    <a:pt x="171053" y="88900"/>
                  </a:cubicBezTo>
                  <a:cubicBezTo>
                    <a:pt x="172343" y="88900"/>
                    <a:pt x="173633" y="90195"/>
                    <a:pt x="173633" y="90195"/>
                  </a:cubicBezTo>
                  <a:cubicBezTo>
                    <a:pt x="174923" y="92785"/>
                    <a:pt x="176213" y="94080"/>
                    <a:pt x="174923" y="95375"/>
                  </a:cubicBezTo>
                  <a:cubicBezTo>
                    <a:pt x="174923" y="95375"/>
                    <a:pt x="174923" y="95375"/>
                    <a:pt x="169763" y="103146"/>
                  </a:cubicBezTo>
                  <a:cubicBezTo>
                    <a:pt x="169763" y="103146"/>
                    <a:pt x="169763" y="103146"/>
                    <a:pt x="172343" y="123867"/>
                  </a:cubicBezTo>
                  <a:cubicBezTo>
                    <a:pt x="172343" y="123867"/>
                    <a:pt x="172343" y="123867"/>
                    <a:pt x="167184" y="136818"/>
                  </a:cubicBezTo>
                  <a:cubicBezTo>
                    <a:pt x="167184" y="138113"/>
                    <a:pt x="164604" y="138113"/>
                    <a:pt x="164604" y="136818"/>
                  </a:cubicBezTo>
                  <a:cubicBezTo>
                    <a:pt x="164604" y="136818"/>
                    <a:pt x="164604" y="136818"/>
                    <a:pt x="159444" y="123867"/>
                  </a:cubicBezTo>
                  <a:cubicBezTo>
                    <a:pt x="159444" y="123867"/>
                    <a:pt x="159444" y="123867"/>
                    <a:pt x="162024" y="103146"/>
                  </a:cubicBezTo>
                  <a:cubicBezTo>
                    <a:pt x="162024" y="103146"/>
                    <a:pt x="162024" y="103146"/>
                    <a:pt x="156865" y="95375"/>
                  </a:cubicBezTo>
                  <a:cubicBezTo>
                    <a:pt x="155575" y="94080"/>
                    <a:pt x="156865" y="92785"/>
                    <a:pt x="158155" y="90195"/>
                  </a:cubicBezTo>
                  <a:cubicBezTo>
                    <a:pt x="158155" y="90195"/>
                    <a:pt x="159444" y="88900"/>
                    <a:pt x="160734" y="88900"/>
                  </a:cubicBezTo>
                  <a:close/>
                  <a:moveTo>
                    <a:pt x="136182" y="88900"/>
                  </a:moveTo>
                  <a:cubicBezTo>
                    <a:pt x="137474" y="88900"/>
                    <a:pt x="138766" y="90201"/>
                    <a:pt x="138766" y="91502"/>
                  </a:cubicBezTo>
                  <a:cubicBezTo>
                    <a:pt x="138766" y="91502"/>
                    <a:pt x="138766" y="91502"/>
                    <a:pt x="165893" y="165652"/>
                  </a:cubicBezTo>
                  <a:cubicBezTo>
                    <a:pt x="165893" y="165652"/>
                    <a:pt x="165893" y="165652"/>
                    <a:pt x="193021" y="91502"/>
                  </a:cubicBezTo>
                  <a:cubicBezTo>
                    <a:pt x="193021" y="90201"/>
                    <a:pt x="195605" y="88900"/>
                    <a:pt x="196897" y="90201"/>
                  </a:cubicBezTo>
                  <a:cubicBezTo>
                    <a:pt x="196897" y="90201"/>
                    <a:pt x="196897" y="90201"/>
                    <a:pt x="208523" y="92802"/>
                  </a:cubicBezTo>
                  <a:cubicBezTo>
                    <a:pt x="222733" y="98006"/>
                    <a:pt x="231775" y="111015"/>
                    <a:pt x="231775" y="125325"/>
                  </a:cubicBezTo>
                  <a:cubicBezTo>
                    <a:pt x="231775" y="125325"/>
                    <a:pt x="231775" y="125325"/>
                    <a:pt x="231775" y="176059"/>
                  </a:cubicBezTo>
                  <a:cubicBezTo>
                    <a:pt x="231775" y="179961"/>
                    <a:pt x="229192" y="182563"/>
                    <a:pt x="226608" y="182563"/>
                  </a:cubicBezTo>
                  <a:cubicBezTo>
                    <a:pt x="226608" y="182563"/>
                    <a:pt x="226608" y="182563"/>
                    <a:pt x="105179" y="182563"/>
                  </a:cubicBezTo>
                  <a:cubicBezTo>
                    <a:pt x="102595" y="182563"/>
                    <a:pt x="100012" y="179961"/>
                    <a:pt x="100012" y="176059"/>
                  </a:cubicBezTo>
                  <a:cubicBezTo>
                    <a:pt x="100012" y="176059"/>
                    <a:pt x="100012" y="176059"/>
                    <a:pt x="100012" y="125325"/>
                  </a:cubicBezTo>
                  <a:cubicBezTo>
                    <a:pt x="100012" y="111015"/>
                    <a:pt x="109054" y="98006"/>
                    <a:pt x="123264" y="92802"/>
                  </a:cubicBezTo>
                  <a:cubicBezTo>
                    <a:pt x="123264" y="92802"/>
                    <a:pt x="123264" y="92802"/>
                    <a:pt x="134890" y="90201"/>
                  </a:cubicBezTo>
                  <a:cubicBezTo>
                    <a:pt x="134890" y="88900"/>
                    <a:pt x="134890" y="88900"/>
                    <a:pt x="136182" y="88900"/>
                  </a:cubicBezTo>
                  <a:close/>
                  <a:moveTo>
                    <a:pt x="292100" y="19050"/>
                  </a:moveTo>
                  <a:cubicBezTo>
                    <a:pt x="314019" y="19050"/>
                    <a:pt x="331788" y="36819"/>
                    <a:pt x="331788" y="58738"/>
                  </a:cubicBezTo>
                  <a:cubicBezTo>
                    <a:pt x="331788" y="80657"/>
                    <a:pt x="314019" y="98426"/>
                    <a:pt x="292100" y="98426"/>
                  </a:cubicBezTo>
                  <a:cubicBezTo>
                    <a:pt x="270181" y="98426"/>
                    <a:pt x="252412" y="80657"/>
                    <a:pt x="252412" y="58738"/>
                  </a:cubicBezTo>
                  <a:cubicBezTo>
                    <a:pt x="252412" y="36819"/>
                    <a:pt x="270181" y="19050"/>
                    <a:pt x="292100" y="19050"/>
                  </a:cubicBezTo>
                  <a:close/>
                  <a:moveTo>
                    <a:pt x="39688" y="19050"/>
                  </a:moveTo>
                  <a:cubicBezTo>
                    <a:pt x="61607" y="19050"/>
                    <a:pt x="79376" y="36819"/>
                    <a:pt x="79376" y="58738"/>
                  </a:cubicBezTo>
                  <a:cubicBezTo>
                    <a:pt x="79376" y="80657"/>
                    <a:pt x="61607" y="98426"/>
                    <a:pt x="39688" y="98426"/>
                  </a:cubicBezTo>
                  <a:cubicBezTo>
                    <a:pt x="17769" y="98426"/>
                    <a:pt x="0" y="80657"/>
                    <a:pt x="0" y="58738"/>
                  </a:cubicBezTo>
                  <a:cubicBezTo>
                    <a:pt x="0" y="36819"/>
                    <a:pt x="17769" y="19050"/>
                    <a:pt x="39688" y="19050"/>
                  </a:cubicBezTo>
                  <a:close/>
                  <a:moveTo>
                    <a:pt x="165894" y="0"/>
                  </a:moveTo>
                  <a:cubicBezTo>
                    <a:pt x="187375" y="0"/>
                    <a:pt x="204788" y="17769"/>
                    <a:pt x="204788" y="39688"/>
                  </a:cubicBezTo>
                  <a:cubicBezTo>
                    <a:pt x="204788" y="61607"/>
                    <a:pt x="187375" y="79376"/>
                    <a:pt x="165894" y="79376"/>
                  </a:cubicBezTo>
                  <a:cubicBezTo>
                    <a:pt x="144413" y="79376"/>
                    <a:pt x="127000" y="61607"/>
                    <a:pt x="127000" y="39688"/>
                  </a:cubicBezTo>
                  <a:cubicBezTo>
                    <a:pt x="127000" y="17769"/>
                    <a:pt x="144413" y="0"/>
                    <a:pt x="165894" y="0"/>
                  </a:cubicBezTo>
                  <a:close/>
                </a:path>
              </a:pathLst>
            </a:custGeom>
            <a:solidFill>
              <a:schemeClr val="accent3">
                <a:lumMod val="100000"/>
              </a:schemeClr>
            </a:solidFill>
            <a:ln>
              <a:noFill/>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a:p>
          </p:txBody>
        </p:sp>
      </p:grpSp>
      <p:sp>
        <p:nvSpPr>
          <p:cNvPr id="28" name="Title 1"/>
          <p:cNvSpPr txBox="1"/>
          <p:nvPr/>
        </p:nvSpPr>
        <p:spPr>
          <a:xfrm>
            <a:off x="611560" y="176438"/>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dirty="0">
                <a:solidFill>
                  <a:srgbClr val="002060"/>
                </a:solidFill>
                <a:latin typeface="微软雅黑" panose="020B0503020204020204" pitchFamily="34" charset="-122"/>
                <a:ea typeface="微软雅黑" panose="020B0503020204020204" pitchFamily="34" charset="-122"/>
              </a:rPr>
              <a:t>工作完成情况</a:t>
            </a:r>
            <a:endParaRPr lang="en-GB" altLang="zh-CN" sz="1800"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500"/>
                            </p:stCondLst>
                            <p:childTnLst>
                              <p:par>
                                <p:cTn id="31" presetID="2" presetClass="entr" presetSubtype="4"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4"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ppt_x"/>
                                          </p:val>
                                        </p:tav>
                                        <p:tav tm="100000">
                                          <p:val>
                                            <p:strVal val="#ppt_x"/>
                                          </p:val>
                                        </p:tav>
                                      </p:tavLst>
                                    </p:anim>
                                    <p:anim calcmode="lin" valueType="num">
                                      <p:cBhvr additive="base">
                                        <p:cTn id="39" dur="500" fill="hold"/>
                                        <p:tgtEl>
                                          <p:spTgt spid="26"/>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 presetClass="entr" presetSubtype="4"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6"/>
          <p:cNvSpPr/>
          <p:nvPr/>
        </p:nvSpPr>
        <p:spPr bwMode="auto">
          <a:xfrm>
            <a:off x="4562560" y="3993464"/>
            <a:ext cx="3214" cy="1589"/>
          </a:xfrm>
          <a:custGeom>
            <a:avLst/>
            <a:gdLst>
              <a:gd name="T0" fmla="*/ 2 w 4"/>
              <a:gd name="T1" fmla="*/ 0 h 4"/>
              <a:gd name="T2" fmla="*/ 4 w 4"/>
              <a:gd name="T3" fmla="*/ 4 h 4"/>
              <a:gd name="T4" fmla="*/ 0 w 4"/>
              <a:gd name="T5" fmla="*/ 4 h 4"/>
              <a:gd name="T6" fmla="*/ 2 w 4"/>
              <a:gd name="T7" fmla="*/ 0 h 4"/>
            </a:gdLst>
            <a:ahLst/>
            <a:cxnLst>
              <a:cxn ang="0">
                <a:pos x="T0" y="T1"/>
              </a:cxn>
              <a:cxn ang="0">
                <a:pos x="T2" y="T3"/>
              </a:cxn>
              <a:cxn ang="0">
                <a:pos x="T4" y="T5"/>
              </a:cxn>
              <a:cxn ang="0">
                <a:pos x="T6" y="T7"/>
              </a:cxn>
            </a:cxnLst>
            <a:rect l="0" t="0" r="r" b="b"/>
            <a:pathLst>
              <a:path w="4" h="4">
                <a:moveTo>
                  <a:pt x="2" y="0"/>
                </a:moveTo>
                <a:lnTo>
                  <a:pt x="4" y="4"/>
                </a:lnTo>
                <a:lnTo>
                  <a:pt x="0" y="4"/>
                </a:lnTo>
                <a:lnTo>
                  <a:pt x="2" y="0"/>
                </a:lnTo>
                <a:close/>
              </a:path>
            </a:pathLst>
          </a:custGeom>
          <a:solidFill>
            <a:srgbClr val="FFCA00"/>
          </a:solidFill>
          <a:ln w="0">
            <a:noFill/>
            <a:prstDash val="solid"/>
            <a:round/>
          </a:ln>
        </p:spPr>
        <p:txBody>
          <a:bodyPr vert="horz" wrap="square" lIns="98195" tIns="49097" rIns="98195" bIns="49097" numCol="1" anchor="t" anchorCtr="0" compatLnSpc="1"/>
          <a:lstStyle/>
          <a:p>
            <a:pPr algn="ctr" fontAlgn="base">
              <a:spcBef>
                <a:spcPct val="0"/>
              </a:spcBef>
              <a:spcAft>
                <a:spcPct val="0"/>
              </a:spcAft>
            </a:pPr>
            <a:endParaRPr lang="en-US" sz="22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9" name="Freeform 46"/>
          <p:cNvSpPr/>
          <p:nvPr/>
        </p:nvSpPr>
        <p:spPr bwMode="auto">
          <a:xfrm flipH="1">
            <a:off x="5625763" y="1573919"/>
            <a:ext cx="2660730" cy="11966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2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0" name="Freeform 46"/>
          <p:cNvSpPr/>
          <p:nvPr/>
        </p:nvSpPr>
        <p:spPr bwMode="auto">
          <a:xfrm flipH="1">
            <a:off x="5862823" y="2658105"/>
            <a:ext cx="2423670" cy="11966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2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1" name="Freeform 46"/>
          <p:cNvSpPr/>
          <p:nvPr/>
        </p:nvSpPr>
        <p:spPr bwMode="auto">
          <a:xfrm flipH="1">
            <a:off x="5215127" y="3456105"/>
            <a:ext cx="3071366" cy="11966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2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2" name="Freeform 46"/>
          <p:cNvSpPr/>
          <p:nvPr/>
        </p:nvSpPr>
        <p:spPr bwMode="auto">
          <a:xfrm>
            <a:off x="943176" y="1937652"/>
            <a:ext cx="2732269" cy="11966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2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3" name="Rectangle 37"/>
          <p:cNvSpPr/>
          <p:nvPr/>
        </p:nvSpPr>
        <p:spPr bwMode="auto">
          <a:xfrm>
            <a:off x="1453481" y="2096959"/>
            <a:ext cx="1822523" cy="52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9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4" name="Freeform 46"/>
          <p:cNvSpPr/>
          <p:nvPr/>
        </p:nvSpPr>
        <p:spPr bwMode="auto">
          <a:xfrm>
            <a:off x="943176" y="2717938"/>
            <a:ext cx="3353441" cy="11966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2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5" name="Rectangle 37"/>
          <p:cNvSpPr/>
          <p:nvPr/>
        </p:nvSpPr>
        <p:spPr bwMode="auto">
          <a:xfrm>
            <a:off x="1453481" y="2877244"/>
            <a:ext cx="1822523" cy="49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9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6" name="Freeform 46"/>
          <p:cNvSpPr/>
          <p:nvPr/>
        </p:nvSpPr>
        <p:spPr bwMode="auto">
          <a:xfrm flipV="1">
            <a:off x="943174" y="4043167"/>
            <a:ext cx="2916036" cy="11966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2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7" name="Rectangle 37"/>
          <p:cNvSpPr/>
          <p:nvPr/>
        </p:nvSpPr>
        <p:spPr bwMode="auto">
          <a:xfrm>
            <a:off x="1453481" y="3563726"/>
            <a:ext cx="1822523" cy="47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9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2" name="Group 5"/>
          <p:cNvGrpSpPr/>
          <p:nvPr/>
        </p:nvGrpSpPr>
        <p:grpSpPr>
          <a:xfrm>
            <a:off x="1052242" y="2137571"/>
            <a:ext cx="302444" cy="264161"/>
            <a:chOff x="1079332" y="2203296"/>
            <a:chExt cx="298739" cy="264080"/>
          </a:xfrm>
        </p:grpSpPr>
        <p:sp>
          <p:nvSpPr>
            <p:cNvPr id="19" name="Oval 2"/>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981710" fontAlgn="base">
                <a:spcBef>
                  <a:spcPct val="0"/>
                </a:spcBef>
                <a:spcAft>
                  <a:spcPct val="0"/>
                </a:spcAft>
                <a:defRPr/>
              </a:pPr>
              <a:endParaRPr lang="en-US" sz="6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20"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kern="0" dirty="0">
                  <a:solidFill>
                    <a:srgbClr val="FFFFFF"/>
                  </a:solidFill>
                  <a:latin typeface="微软雅黑" panose="020B0503020204020204" pitchFamily="34" charset="-122"/>
                  <a:ea typeface="微软雅黑" panose="020B0503020204020204" pitchFamily="34" charset="-122"/>
                  <a:cs typeface="Bebas Neue" charset="0"/>
                  <a:sym typeface="Bebas Neue" charset="0"/>
                </a:rPr>
                <a:t>1</a:t>
              </a:r>
            </a:p>
          </p:txBody>
        </p:sp>
      </p:grpSp>
      <p:grpSp>
        <p:nvGrpSpPr>
          <p:cNvPr id="3" name="Group 235"/>
          <p:cNvGrpSpPr/>
          <p:nvPr/>
        </p:nvGrpSpPr>
        <p:grpSpPr>
          <a:xfrm>
            <a:off x="1052242" y="2894762"/>
            <a:ext cx="302444" cy="264161"/>
            <a:chOff x="1079332" y="2203296"/>
            <a:chExt cx="298739" cy="264080"/>
          </a:xfrm>
        </p:grpSpPr>
        <p:sp>
          <p:nvSpPr>
            <p:cNvPr id="22" name="Oval 236"/>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981710" fontAlgn="base">
                <a:spcBef>
                  <a:spcPct val="0"/>
                </a:spcBef>
                <a:spcAft>
                  <a:spcPct val="0"/>
                </a:spcAft>
                <a:defRPr/>
              </a:pPr>
              <a:endParaRPr lang="en-US" sz="6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23"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kern="0" dirty="0">
                  <a:solidFill>
                    <a:srgbClr val="FFFFFF"/>
                  </a:solidFill>
                  <a:latin typeface="微软雅黑" panose="020B0503020204020204" pitchFamily="34" charset="-122"/>
                  <a:ea typeface="微软雅黑" panose="020B0503020204020204" pitchFamily="34" charset="-122"/>
                  <a:cs typeface="Bebas Neue" charset="0"/>
                  <a:sym typeface="Bebas Neue" charset="0"/>
                </a:rPr>
                <a:t>2</a:t>
              </a:r>
            </a:p>
          </p:txBody>
        </p:sp>
      </p:grpSp>
      <p:grpSp>
        <p:nvGrpSpPr>
          <p:cNvPr id="4" name="Group 238"/>
          <p:cNvGrpSpPr/>
          <p:nvPr/>
        </p:nvGrpSpPr>
        <p:grpSpPr>
          <a:xfrm>
            <a:off x="1052242" y="3578869"/>
            <a:ext cx="302444" cy="264161"/>
            <a:chOff x="1079332" y="2203296"/>
            <a:chExt cx="298739" cy="264080"/>
          </a:xfrm>
        </p:grpSpPr>
        <p:sp>
          <p:nvSpPr>
            <p:cNvPr id="25" name="Oval 239"/>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981710" fontAlgn="base">
                <a:spcBef>
                  <a:spcPct val="0"/>
                </a:spcBef>
                <a:spcAft>
                  <a:spcPct val="0"/>
                </a:spcAft>
                <a:defRPr/>
              </a:pPr>
              <a:endParaRPr lang="en-US" sz="6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26"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kern="0" dirty="0">
                  <a:solidFill>
                    <a:srgbClr val="FFFFFF"/>
                  </a:solidFill>
                  <a:latin typeface="微软雅黑" panose="020B0503020204020204" pitchFamily="34" charset="-122"/>
                  <a:ea typeface="微软雅黑" panose="020B0503020204020204" pitchFamily="34" charset="-122"/>
                  <a:cs typeface="Bebas Neue" charset="0"/>
                  <a:sym typeface="Bebas Neue" charset="0"/>
                </a:rPr>
                <a:t>3</a:t>
              </a:r>
            </a:p>
          </p:txBody>
        </p:sp>
      </p:grpSp>
      <p:sp>
        <p:nvSpPr>
          <p:cNvPr id="27" name="Rectangle 37"/>
          <p:cNvSpPr/>
          <p:nvPr/>
        </p:nvSpPr>
        <p:spPr bwMode="auto">
          <a:xfrm>
            <a:off x="6215183" y="1690558"/>
            <a:ext cx="1581072" cy="43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9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9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8" name="Rectangle 37"/>
          <p:cNvSpPr/>
          <p:nvPr/>
        </p:nvSpPr>
        <p:spPr bwMode="auto">
          <a:xfrm>
            <a:off x="6215183" y="2801021"/>
            <a:ext cx="1581072" cy="49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9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9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9" name="Rectangle 37"/>
          <p:cNvSpPr/>
          <p:nvPr/>
        </p:nvSpPr>
        <p:spPr bwMode="auto">
          <a:xfrm>
            <a:off x="6215183" y="3630418"/>
            <a:ext cx="1581072" cy="47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9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9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5" name="Group 244"/>
          <p:cNvGrpSpPr/>
          <p:nvPr/>
        </p:nvGrpSpPr>
        <p:grpSpPr>
          <a:xfrm>
            <a:off x="7861391" y="1731170"/>
            <a:ext cx="302444" cy="264161"/>
            <a:chOff x="1079332" y="2203296"/>
            <a:chExt cx="298739" cy="264080"/>
          </a:xfrm>
        </p:grpSpPr>
        <p:sp>
          <p:nvSpPr>
            <p:cNvPr id="31" name="Oval 245"/>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981710" fontAlgn="base">
                <a:spcBef>
                  <a:spcPct val="0"/>
                </a:spcBef>
                <a:spcAft>
                  <a:spcPct val="0"/>
                </a:spcAft>
                <a:defRPr/>
              </a:pPr>
              <a:endParaRPr lang="en-US" sz="6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2"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kern="0" dirty="0">
                  <a:solidFill>
                    <a:srgbClr val="FFFFFF"/>
                  </a:solidFill>
                  <a:latin typeface="微软雅黑" panose="020B0503020204020204" pitchFamily="34" charset="-122"/>
                  <a:ea typeface="微软雅黑" panose="020B0503020204020204" pitchFamily="34" charset="-122"/>
                  <a:cs typeface="Bebas Neue" charset="0"/>
                  <a:sym typeface="Bebas Neue" charset="0"/>
                </a:rPr>
                <a:t>4</a:t>
              </a:r>
            </a:p>
          </p:txBody>
        </p:sp>
      </p:grpSp>
      <p:grpSp>
        <p:nvGrpSpPr>
          <p:cNvPr id="6" name="Group 247"/>
          <p:cNvGrpSpPr/>
          <p:nvPr/>
        </p:nvGrpSpPr>
        <p:grpSpPr>
          <a:xfrm>
            <a:off x="7861391" y="2818539"/>
            <a:ext cx="302444" cy="264161"/>
            <a:chOff x="1079332" y="2203296"/>
            <a:chExt cx="298739" cy="264080"/>
          </a:xfrm>
        </p:grpSpPr>
        <p:sp>
          <p:nvSpPr>
            <p:cNvPr id="34" name="Oval 248"/>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981710" fontAlgn="base">
                <a:spcBef>
                  <a:spcPct val="0"/>
                </a:spcBef>
                <a:spcAft>
                  <a:spcPct val="0"/>
                </a:spcAft>
                <a:defRPr/>
              </a:pPr>
              <a:endParaRPr lang="en-US" sz="6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5"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kern="0" dirty="0">
                  <a:solidFill>
                    <a:srgbClr val="FFFFFF"/>
                  </a:solidFill>
                  <a:latin typeface="微软雅黑" panose="020B0503020204020204" pitchFamily="34" charset="-122"/>
                  <a:ea typeface="微软雅黑" panose="020B0503020204020204" pitchFamily="34" charset="-122"/>
                  <a:cs typeface="Bebas Neue" charset="0"/>
                  <a:sym typeface="Bebas Neue" charset="0"/>
                </a:rPr>
                <a:t>5</a:t>
              </a:r>
            </a:p>
          </p:txBody>
        </p:sp>
      </p:grpSp>
      <p:grpSp>
        <p:nvGrpSpPr>
          <p:cNvPr id="7" name="Group 250"/>
          <p:cNvGrpSpPr/>
          <p:nvPr/>
        </p:nvGrpSpPr>
        <p:grpSpPr>
          <a:xfrm>
            <a:off x="7861391" y="3645561"/>
            <a:ext cx="302444" cy="264161"/>
            <a:chOff x="1079332" y="2203296"/>
            <a:chExt cx="298739" cy="264080"/>
          </a:xfrm>
        </p:grpSpPr>
        <p:sp>
          <p:nvSpPr>
            <p:cNvPr id="37" name="Oval 251"/>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981710" fontAlgn="base">
                <a:spcBef>
                  <a:spcPct val="0"/>
                </a:spcBef>
                <a:spcAft>
                  <a:spcPct val="0"/>
                </a:spcAft>
                <a:defRPr/>
              </a:pPr>
              <a:endParaRPr lang="en-US" sz="6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8"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1600" kern="0" dirty="0">
                  <a:solidFill>
                    <a:srgbClr val="FFFFFF"/>
                  </a:solidFill>
                  <a:latin typeface="微软雅黑" panose="020B0503020204020204" pitchFamily="34" charset="-122"/>
                  <a:ea typeface="微软雅黑" panose="020B0503020204020204" pitchFamily="34" charset="-122"/>
                  <a:cs typeface="Bebas Neue" charset="0"/>
                  <a:sym typeface="Bebas Neue" charset="0"/>
                </a:rPr>
                <a:t>6</a:t>
              </a:r>
            </a:p>
          </p:txBody>
        </p:sp>
      </p:grpSp>
      <p:grpSp>
        <p:nvGrpSpPr>
          <p:cNvPr id="18" name="Group 6"/>
          <p:cNvGrpSpPr/>
          <p:nvPr/>
        </p:nvGrpSpPr>
        <p:grpSpPr>
          <a:xfrm>
            <a:off x="4339297" y="2172377"/>
            <a:ext cx="833460" cy="710978"/>
            <a:chOff x="4326126" y="2238091"/>
            <a:chExt cx="823252" cy="710758"/>
          </a:xfrm>
        </p:grpSpPr>
        <p:grpSp>
          <p:nvGrpSpPr>
            <p:cNvPr id="21" name="Group 214"/>
            <p:cNvGrpSpPr/>
            <p:nvPr/>
          </p:nvGrpSpPr>
          <p:grpSpPr>
            <a:xfrm>
              <a:off x="4326126" y="2238091"/>
              <a:ext cx="823252" cy="710758"/>
              <a:chOff x="3755667" y="1931353"/>
              <a:chExt cx="680374" cy="587404"/>
            </a:xfrm>
          </p:grpSpPr>
          <p:sp>
            <p:nvSpPr>
              <p:cNvPr id="42"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2"/>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3"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41" name="Freeform 6"/>
            <p:cNvSpPr>
              <a:spLocks noEditPoints="1"/>
            </p:cNvSpPr>
            <p:nvPr/>
          </p:nvSpPr>
          <p:spPr bwMode="auto">
            <a:xfrm>
              <a:off x="4564534" y="2452577"/>
              <a:ext cx="325676" cy="291624"/>
            </a:xfrm>
            <a:custGeom>
              <a:avLst/>
              <a:gdLst>
                <a:gd name="T0" fmla="*/ 18 w 158"/>
                <a:gd name="T1" fmla="*/ 22 h 141"/>
                <a:gd name="T2" fmla="*/ 18 w 158"/>
                <a:gd name="T3" fmla="*/ 138 h 141"/>
                <a:gd name="T4" fmla="*/ 15 w 158"/>
                <a:gd name="T5" fmla="*/ 141 h 141"/>
                <a:gd name="T6" fmla="*/ 9 w 158"/>
                <a:gd name="T7" fmla="*/ 141 h 141"/>
                <a:gd name="T8" fmla="*/ 6 w 158"/>
                <a:gd name="T9" fmla="*/ 138 h 141"/>
                <a:gd name="T10" fmla="*/ 6 w 158"/>
                <a:gd name="T11" fmla="*/ 22 h 141"/>
                <a:gd name="T12" fmla="*/ 0 w 158"/>
                <a:gd name="T13" fmla="*/ 12 h 141"/>
                <a:gd name="T14" fmla="*/ 12 w 158"/>
                <a:gd name="T15" fmla="*/ 0 h 141"/>
                <a:gd name="T16" fmla="*/ 24 w 158"/>
                <a:gd name="T17" fmla="*/ 12 h 141"/>
                <a:gd name="T18" fmla="*/ 18 w 158"/>
                <a:gd name="T19" fmla="*/ 22 h 141"/>
                <a:gd name="T20" fmla="*/ 158 w 158"/>
                <a:gd name="T21" fmla="*/ 88 h 141"/>
                <a:gd name="T22" fmla="*/ 155 w 158"/>
                <a:gd name="T23" fmla="*/ 93 h 141"/>
                <a:gd name="T24" fmla="*/ 154 w 158"/>
                <a:gd name="T25" fmla="*/ 94 h 141"/>
                <a:gd name="T26" fmla="*/ 120 w 158"/>
                <a:gd name="T27" fmla="*/ 105 h 141"/>
                <a:gd name="T28" fmla="*/ 105 w 158"/>
                <a:gd name="T29" fmla="*/ 101 h 141"/>
                <a:gd name="T30" fmla="*/ 103 w 158"/>
                <a:gd name="T31" fmla="*/ 100 h 141"/>
                <a:gd name="T32" fmla="*/ 75 w 158"/>
                <a:gd name="T33" fmla="*/ 92 h 141"/>
                <a:gd name="T34" fmla="*/ 32 w 158"/>
                <a:gd name="T35" fmla="*/ 105 h 141"/>
                <a:gd name="T36" fmla="*/ 29 w 158"/>
                <a:gd name="T37" fmla="*/ 106 h 141"/>
                <a:gd name="T38" fmla="*/ 27 w 158"/>
                <a:gd name="T39" fmla="*/ 105 h 141"/>
                <a:gd name="T40" fmla="*/ 24 w 158"/>
                <a:gd name="T41" fmla="*/ 100 h 141"/>
                <a:gd name="T42" fmla="*/ 24 w 158"/>
                <a:gd name="T43" fmla="*/ 32 h 141"/>
                <a:gd name="T44" fmla="*/ 26 w 158"/>
                <a:gd name="T45" fmla="*/ 27 h 141"/>
                <a:gd name="T46" fmla="*/ 72 w 158"/>
                <a:gd name="T47" fmla="*/ 12 h 141"/>
                <a:gd name="T48" fmla="*/ 110 w 158"/>
                <a:gd name="T49" fmla="*/ 23 h 141"/>
                <a:gd name="T50" fmla="*/ 119 w 158"/>
                <a:gd name="T51" fmla="*/ 25 h 141"/>
                <a:gd name="T52" fmla="*/ 147 w 158"/>
                <a:gd name="T53" fmla="*/ 14 h 141"/>
                <a:gd name="T54" fmla="*/ 150 w 158"/>
                <a:gd name="T55" fmla="*/ 13 h 141"/>
                <a:gd name="T56" fmla="*/ 156 w 158"/>
                <a:gd name="T57" fmla="*/ 13 h 141"/>
                <a:gd name="T58" fmla="*/ 158 w 158"/>
                <a:gd name="T59" fmla="*/ 18 h 141"/>
                <a:gd name="T60" fmla="*/ 158 w 158"/>
                <a:gd name="T61" fmla="*/ 88 h 141"/>
                <a:gd name="T62" fmla="*/ 70 w 158"/>
                <a:gd name="T63" fmla="*/ 24 h 141"/>
                <a:gd name="T64" fmla="*/ 35 w 158"/>
                <a:gd name="T65" fmla="*/ 36 h 141"/>
                <a:gd name="T66" fmla="*/ 35 w 158"/>
                <a:gd name="T67" fmla="*/ 53 h 141"/>
                <a:gd name="T68" fmla="*/ 70 w 158"/>
                <a:gd name="T69" fmla="*/ 42 h 141"/>
                <a:gd name="T70" fmla="*/ 70 w 158"/>
                <a:gd name="T71" fmla="*/ 24 h 141"/>
                <a:gd name="T72" fmla="*/ 70 w 158"/>
                <a:gd name="T73" fmla="*/ 63 h 141"/>
                <a:gd name="T74" fmla="*/ 35 w 158"/>
                <a:gd name="T75" fmla="*/ 73 h 141"/>
                <a:gd name="T76" fmla="*/ 35 w 158"/>
                <a:gd name="T77" fmla="*/ 90 h 141"/>
                <a:gd name="T78" fmla="*/ 70 w 158"/>
                <a:gd name="T79" fmla="*/ 80 h 141"/>
                <a:gd name="T80" fmla="*/ 70 w 158"/>
                <a:gd name="T81" fmla="*/ 63 h 141"/>
                <a:gd name="T82" fmla="*/ 147 w 158"/>
                <a:gd name="T83" fmla="*/ 68 h 141"/>
                <a:gd name="T84" fmla="*/ 111 w 158"/>
                <a:gd name="T85" fmla="*/ 74 h 141"/>
                <a:gd name="T86" fmla="*/ 111 w 158"/>
                <a:gd name="T87" fmla="*/ 54 h 141"/>
                <a:gd name="T88" fmla="*/ 108 w 158"/>
                <a:gd name="T89" fmla="*/ 52 h 141"/>
                <a:gd name="T90" fmla="*/ 75 w 158"/>
                <a:gd name="T91" fmla="*/ 42 h 141"/>
                <a:gd name="T92" fmla="*/ 70 w 158"/>
                <a:gd name="T93" fmla="*/ 42 h 141"/>
                <a:gd name="T94" fmla="*/ 70 w 158"/>
                <a:gd name="T95" fmla="*/ 63 h 141"/>
                <a:gd name="T96" fmla="*/ 72 w 158"/>
                <a:gd name="T97" fmla="*/ 63 h 141"/>
                <a:gd name="T98" fmla="*/ 108 w 158"/>
                <a:gd name="T99" fmla="*/ 73 h 141"/>
                <a:gd name="T100" fmla="*/ 111 w 158"/>
                <a:gd name="T101" fmla="*/ 74 h 141"/>
                <a:gd name="T102" fmla="*/ 111 w 158"/>
                <a:gd name="T103" fmla="*/ 91 h 141"/>
                <a:gd name="T104" fmla="*/ 120 w 158"/>
                <a:gd name="T105" fmla="*/ 93 h 141"/>
                <a:gd name="T106" fmla="*/ 147 w 158"/>
                <a:gd name="T107" fmla="*/ 84 h 141"/>
                <a:gd name="T108" fmla="*/ 147 w 158"/>
                <a:gd name="T109" fmla="*/ 68 h 141"/>
                <a:gd name="T110" fmla="*/ 147 w 158"/>
                <a:gd name="T111" fmla="*/ 28 h 141"/>
                <a:gd name="T112" fmla="*/ 119 w 158"/>
                <a:gd name="T113" fmla="*/ 36 h 141"/>
                <a:gd name="T114" fmla="*/ 111 w 158"/>
                <a:gd name="T115" fmla="*/ 36 h 141"/>
                <a:gd name="T116" fmla="*/ 111 w 158"/>
                <a:gd name="T117" fmla="*/ 54 h 141"/>
                <a:gd name="T118" fmla="*/ 147 w 158"/>
                <a:gd name="T119" fmla="*/ 45 h 141"/>
                <a:gd name="T120" fmla="*/ 147 w 158"/>
                <a:gd name="T121" fmla="*/ 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 h="141">
                  <a:moveTo>
                    <a:pt x="18" y="22"/>
                  </a:moveTo>
                  <a:cubicBezTo>
                    <a:pt x="18" y="138"/>
                    <a:pt x="18" y="138"/>
                    <a:pt x="18" y="138"/>
                  </a:cubicBezTo>
                  <a:cubicBezTo>
                    <a:pt x="18" y="140"/>
                    <a:pt x="16" y="141"/>
                    <a:pt x="15" y="141"/>
                  </a:cubicBezTo>
                  <a:cubicBezTo>
                    <a:pt x="9" y="141"/>
                    <a:pt x="9" y="141"/>
                    <a:pt x="9" y="141"/>
                  </a:cubicBezTo>
                  <a:cubicBezTo>
                    <a:pt x="7" y="141"/>
                    <a:pt x="6" y="140"/>
                    <a:pt x="6" y="138"/>
                  </a:cubicBezTo>
                  <a:cubicBezTo>
                    <a:pt x="6" y="22"/>
                    <a:pt x="6" y="22"/>
                    <a:pt x="6" y="22"/>
                  </a:cubicBezTo>
                  <a:cubicBezTo>
                    <a:pt x="3" y="20"/>
                    <a:pt x="0" y="16"/>
                    <a:pt x="0" y="12"/>
                  </a:cubicBezTo>
                  <a:cubicBezTo>
                    <a:pt x="0" y="6"/>
                    <a:pt x="5" y="0"/>
                    <a:pt x="12" y="0"/>
                  </a:cubicBezTo>
                  <a:cubicBezTo>
                    <a:pt x="18" y="0"/>
                    <a:pt x="24" y="6"/>
                    <a:pt x="24" y="12"/>
                  </a:cubicBezTo>
                  <a:cubicBezTo>
                    <a:pt x="24" y="16"/>
                    <a:pt x="21" y="20"/>
                    <a:pt x="18" y="22"/>
                  </a:cubicBezTo>
                  <a:close/>
                  <a:moveTo>
                    <a:pt x="158" y="88"/>
                  </a:moveTo>
                  <a:cubicBezTo>
                    <a:pt x="158" y="90"/>
                    <a:pt x="157" y="92"/>
                    <a:pt x="155" y="93"/>
                  </a:cubicBezTo>
                  <a:cubicBezTo>
                    <a:pt x="155" y="93"/>
                    <a:pt x="154" y="94"/>
                    <a:pt x="154" y="94"/>
                  </a:cubicBezTo>
                  <a:cubicBezTo>
                    <a:pt x="148" y="97"/>
                    <a:pt x="134" y="105"/>
                    <a:pt x="120" y="105"/>
                  </a:cubicBezTo>
                  <a:cubicBezTo>
                    <a:pt x="114" y="105"/>
                    <a:pt x="110" y="103"/>
                    <a:pt x="105" y="101"/>
                  </a:cubicBezTo>
                  <a:cubicBezTo>
                    <a:pt x="103" y="100"/>
                    <a:pt x="103" y="100"/>
                    <a:pt x="103" y="100"/>
                  </a:cubicBezTo>
                  <a:cubicBezTo>
                    <a:pt x="94" y="95"/>
                    <a:pt x="86" y="92"/>
                    <a:pt x="75" y="92"/>
                  </a:cubicBezTo>
                  <a:cubicBezTo>
                    <a:pt x="62" y="92"/>
                    <a:pt x="43" y="99"/>
                    <a:pt x="32" y="105"/>
                  </a:cubicBezTo>
                  <a:cubicBezTo>
                    <a:pt x="32" y="106"/>
                    <a:pt x="30" y="106"/>
                    <a:pt x="29" y="106"/>
                  </a:cubicBezTo>
                  <a:cubicBezTo>
                    <a:pt x="28" y="106"/>
                    <a:pt x="27" y="106"/>
                    <a:pt x="27" y="105"/>
                  </a:cubicBezTo>
                  <a:cubicBezTo>
                    <a:pt x="25" y="104"/>
                    <a:pt x="24" y="102"/>
                    <a:pt x="24" y="100"/>
                  </a:cubicBezTo>
                  <a:cubicBezTo>
                    <a:pt x="24" y="32"/>
                    <a:pt x="24" y="32"/>
                    <a:pt x="24" y="32"/>
                  </a:cubicBezTo>
                  <a:cubicBezTo>
                    <a:pt x="24" y="30"/>
                    <a:pt x="25" y="28"/>
                    <a:pt x="26" y="27"/>
                  </a:cubicBezTo>
                  <a:cubicBezTo>
                    <a:pt x="32" y="24"/>
                    <a:pt x="53" y="12"/>
                    <a:pt x="72" y="12"/>
                  </a:cubicBezTo>
                  <a:cubicBezTo>
                    <a:pt x="87" y="12"/>
                    <a:pt x="100" y="18"/>
                    <a:pt x="110" y="23"/>
                  </a:cubicBezTo>
                  <a:cubicBezTo>
                    <a:pt x="113" y="24"/>
                    <a:pt x="116" y="25"/>
                    <a:pt x="119" y="25"/>
                  </a:cubicBezTo>
                  <a:cubicBezTo>
                    <a:pt x="129" y="25"/>
                    <a:pt x="141" y="18"/>
                    <a:pt x="147" y="14"/>
                  </a:cubicBezTo>
                  <a:cubicBezTo>
                    <a:pt x="148" y="14"/>
                    <a:pt x="149" y="13"/>
                    <a:pt x="150" y="13"/>
                  </a:cubicBezTo>
                  <a:cubicBezTo>
                    <a:pt x="152" y="12"/>
                    <a:pt x="154" y="12"/>
                    <a:pt x="156" y="13"/>
                  </a:cubicBezTo>
                  <a:cubicBezTo>
                    <a:pt x="157" y="14"/>
                    <a:pt x="158" y="16"/>
                    <a:pt x="158" y="18"/>
                  </a:cubicBezTo>
                  <a:lnTo>
                    <a:pt x="158" y="88"/>
                  </a:lnTo>
                  <a:close/>
                  <a:moveTo>
                    <a:pt x="70" y="24"/>
                  </a:moveTo>
                  <a:cubicBezTo>
                    <a:pt x="59" y="25"/>
                    <a:pt x="45" y="30"/>
                    <a:pt x="35" y="36"/>
                  </a:cubicBezTo>
                  <a:cubicBezTo>
                    <a:pt x="35" y="53"/>
                    <a:pt x="35" y="53"/>
                    <a:pt x="35" y="53"/>
                  </a:cubicBezTo>
                  <a:cubicBezTo>
                    <a:pt x="46" y="47"/>
                    <a:pt x="59" y="42"/>
                    <a:pt x="70" y="42"/>
                  </a:cubicBezTo>
                  <a:lnTo>
                    <a:pt x="70" y="24"/>
                  </a:lnTo>
                  <a:close/>
                  <a:moveTo>
                    <a:pt x="70" y="63"/>
                  </a:moveTo>
                  <a:cubicBezTo>
                    <a:pt x="59" y="64"/>
                    <a:pt x="46" y="68"/>
                    <a:pt x="35" y="73"/>
                  </a:cubicBezTo>
                  <a:cubicBezTo>
                    <a:pt x="35" y="90"/>
                    <a:pt x="35" y="90"/>
                    <a:pt x="35" y="90"/>
                  </a:cubicBezTo>
                  <a:cubicBezTo>
                    <a:pt x="46" y="85"/>
                    <a:pt x="59" y="81"/>
                    <a:pt x="70" y="80"/>
                  </a:cubicBezTo>
                  <a:lnTo>
                    <a:pt x="70" y="63"/>
                  </a:lnTo>
                  <a:close/>
                  <a:moveTo>
                    <a:pt x="147" y="68"/>
                  </a:moveTo>
                  <a:cubicBezTo>
                    <a:pt x="138" y="72"/>
                    <a:pt x="124" y="78"/>
                    <a:pt x="111" y="74"/>
                  </a:cubicBezTo>
                  <a:cubicBezTo>
                    <a:pt x="111" y="54"/>
                    <a:pt x="111" y="54"/>
                    <a:pt x="111" y="54"/>
                  </a:cubicBezTo>
                  <a:cubicBezTo>
                    <a:pt x="110" y="53"/>
                    <a:pt x="109" y="53"/>
                    <a:pt x="108" y="52"/>
                  </a:cubicBezTo>
                  <a:cubicBezTo>
                    <a:pt x="97" y="47"/>
                    <a:pt x="89" y="42"/>
                    <a:pt x="75" y="42"/>
                  </a:cubicBezTo>
                  <a:cubicBezTo>
                    <a:pt x="73" y="42"/>
                    <a:pt x="72" y="42"/>
                    <a:pt x="70" y="42"/>
                  </a:cubicBezTo>
                  <a:cubicBezTo>
                    <a:pt x="70" y="63"/>
                    <a:pt x="70" y="63"/>
                    <a:pt x="70" y="63"/>
                  </a:cubicBezTo>
                  <a:cubicBezTo>
                    <a:pt x="71" y="63"/>
                    <a:pt x="72" y="63"/>
                    <a:pt x="72" y="63"/>
                  </a:cubicBezTo>
                  <a:cubicBezTo>
                    <a:pt x="86" y="63"/>
                    <a:pt x="97" y="67"/>
                    <a:pt x="108" y="73"/>
                  </a:cubicBezTo>
                  <a:cubicBezTo>
                    <a:pt x="109" y="73"/>
                    <a:pt x="110" y="74"/>
                    <a:pt x="111" y="74"/>
                  </a:cubicBezTo>
                  <a:cubicBezTo>
                    <a:pt x="111" y="91"/>
                    <a:pt x="111" y="91"/>
                    <a:pt x="111" y="91"/>
                  </a:cubicBezTo>
                  <a:cubicBezTo>
                    <a:pt x="114" y="92"/>
                    <a:pt x="117" y="93"/>
                    <a:pt x="120" y="93"/>
                  </a:cubicBezTo>
                  <a:cubicBezTo>
                    <a:pt x="130" y="93"/>
                    <a:pt x="141" y="87"/>
                    <a:pt x="147" y="84"/>
                  </a:cubicBezTo>
                  <a:lnTo>
                    <a:pt x="147" y="68"/>
                  </a:lnTo>
                  <a:close/>
                  <a:moveTo>
                    <a:pt x="147" y="28"/>
                  </a:moveTo>
                  <a:cubicBezTo>
                    <a:pt x="139" y="32"/>
                    <a:pt x="129" y="36"/>
                    <a:pt x="119" y="36"/>
                  </a:cubicBezTo>
                  <a:cubicBezTo>
                    <a:pt x="116" y="36"/>
                    <a:pt x="114" y="36"/>
                    <a:pt x="111" y="36"/>
                  </a:cubicBezTo>
                  <a:cubicBezTo>
                    <a:pt x="111" y="54"/>
                    <a:pt x="111" y="54"/>
                    <a:pt x="111" y="54"/>
                  </a:cubicBezTo>
                  <a:cubicBezTo>
                    <a:pt x="124" y="57"/>
                    <a:pt x="138" y="50"/>
                    <a:pt x="147" y="45"/>
                  </a:cubicBezTo>
                  <a:lnTo>
                    <a:pt x="147" y="2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24" name="Group 13"/>
          <p:cNvGrpSpPr/>
          <p:nvPr/>
        </p:nvGrpSpPr>
        <p:grpSpPr>
          <a:xfrm>
            <a:off x="4336499" y="2905480"/>
            <a:ext cx="833460" cy="710978"/>
            <a:chOff x="4323363" y="2970968"/>
            <a:chExt cx="823252" cy="710758"/>
          </a:xfrm>
        </p:grpSpPr>
        <p:grpSp>
          <p:nvGrpSpPr>
            <p:cNvPr id="30" name="Group 223"/>
            <p:cNvGrpSpPr/>
            <p:nvPr/>
          </p:nvGrpSpPr>
          <p:grpSpPr>
            <a:xfrm>
              <a:off x="4323363" y="2970968"/>
              <a:ext cx="823252" cy="710758"/>
              <a:chOff x="3755667" y="1931353"/>
              <a:chExt cx="680374" cy="587404"/>
            </a:xfrm>
          </p:grpSpPr>
          <p:sp>
            <p:nvSpPr>
              <p:cNvPr id="47"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1"/>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8"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46" name="Freeform 7"/>
            <p:cNvSpPr>
              <a:spLocks noEditPoints="1"/>
            </p:cNvSpPr>
            <p:nvPr/>
          </p:nvSpPr>
          <p:spPr bwMode="auto">
            <a:xfrm>
              <a:off x="4580089" y="3139036"/>
              <a:ext cx="328025" cy="326055"/>
            </a:xfrm>
            <a:custGeom>
              <a:avLst/>
              <a:gdLst>
                <a:gd name="T0" fmla="*/ 124 w 141"/>
                <a:gd name="T1" fmla="*/ 140 h 140"/>
                <a:gd name="T2" fmla="*/ 18 w 141"/>
                <a:gd name="T3" fmla="*/ 140 h 140"/>
                <a:gd name="T4" fmla="*/ 7 w 141"/>
                <a:gd name="T5" fmla="*/ 121 h 140"/>
                <a:gd name="T6" fmla="*/ 53 w 141"/>
                <a:gd name="T7" fmla="*/ 48 h 140"/>
                <a:gd name="T8" fmla="*/ 53 w 141"/>
                <a:gd name="T9" fmla="*/ 11 h 140"/>
                <a:gd name="T10" fmla="*/ 48 w 141"/>
                <a:gd name="T11" fmla="*/ 11 h 140"/>
                <a:gd name="T12" fmla="*/ 42 w 141"/>
                <a:gd name="T13" fmla="*/ 6 h 140"/>
                <a:gd name="T14" fmla="*/ 48 w 141"/>
                <a:gd name="T15" fmla="*/ 0 h 140"/>
                <a:gd name="T16" fmla="*/ 94 w 141"/>
                <a:gd name="T17" fmla="*/ 0 h 140"/>
                <a:gd name="T18" fmla="*/ 100 w 141"/>
                <a:gd name="T19" fmla="*/ 6 h 140"/>
                <a:gd name="T20" fmla="*/ 94 w 141"/>
                <a:gd name="T21" fmla="*/ 11 h 140"/>
                <a:gd name="T22" fmla="*/ 89 w 141"/>
                <a:gd name="T23" fmla="*/ 11 h 140"/>
                <a:gd name="T24" fmla="*/ 89 w 141"/>
                <a:gd name="T25" fmla="*/ 48 h 140"/>
                <a:gd name="T26" fmla="*/ 135 w 141"/>
                <a:gd name="T27" fmla="*/ 121 h 140"/>
                <a:gd name="T28" fmla="*/ 124 w 141"/>
                <a:gd name="T29" fmla="*/ 140 h 140"/>
                <a:gd name="T30" fmla="*/ 38 w 141"/>
                <a:gd name="T31" fmla="*/ 93 h 140"/>
                <a:gd name="T32" fmla="*/ 104 w 141"/>
                <a:gd name="T33" fmla="*/ 93 h 140"/>
                <a:gd name="T34" fmla="*/ 79 w 141"/>
                <a:gd name="T35" fmla="*/ 54 h 140"/>
                <a:gd name="T36" fmla="*/ 77 w 141"/>
                <a:gd name="T37" fmla="*/ 51 h 140"/>
                <a:gd name="T38" fmla="*/ 77 w 141"/>
                <a:gd name="T39" fmla="*/ 48 h 140"/>
                <a:gd name="T40" fmla="*/ 77 w 141"/>
                <a:gd name="T41" fmla="*/ 11 h 140"/>
                <a:gd name="T42" fmla="*/ 65 w 141"/>
                <a:gd name="T43" fmla="*/ 11 h 140"/>
                <a:gd name="T44" fmla="*/ 65 w 141"/>
                <a:gd name="T45" fmla="*/ 48 h 140"/>
                <a:gd name="T46" fmla="*/ 65 w 141"/>
                <a:gd name="T47" fmla="*/ 51 h 140"/>
                <a:gd name="T48" fmla="*/ 63 w 141"/>
                <a:gd name="T49" fmla="*/ 54 h 140"/>
                <a:gd name="T50" fmla="*/ 38 w 141"/>
                <a:gd name="T51" fmla="*/ 9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1" h="140">
                  <a:moveTo>
                    <a:pt x="124" y="140"/>
                  </a:moveTo>
                  <a:cubicBezTo>
                    <a:pt x="18" y="140"/>
                    <a:pt x="18" y="140"/>
                    <a:pt x="18" y="140"/>
                  </a:cubicBezTo>
                  <a:cubicBezTo>
                    <a:pt x="5" y="140"/>
                    <a:pt x="0" y="131"/>
                    <a:pt x="7" y="121"/>
                  </a:cubicBezTo>
                  <a:cubicBezTo>
                    <a:pt x="53" y="48"/>
                    <a:pt x="53" y="48"/>
                    <a:pt x="53" y="48"/>
                  </a:cubicBezTo>
                  <a:cubicBezTo>
                    <a:pt x="53" y="11"/>
                    <a:pt x="53" y="11"/>
                    <a:pt x="53" y="11"/>
                  </a:cubicBezTo>
                  <a:cubicBezTo>
                    <a:pt x="48" y="11"/>
                    <a:pt x="48" y="11"/>
                    <a:pt x="48" y="11"/>
                  </a:cubicBezTo>
                  <a:cubicBezTo>
                    <a:pt x="44" y="11"/>
                    <a:pt x="42" y="9"/>
                    <a:pt x="42" y="6"/>
                  </a:cubicBezTo>
                  <a:cubicBezTo>
                    <a:pt x="42" y="2"/>
                    <a:pt x="44" y="0"/>
                    <a:pt x="48" y="0"/>
                  </a:cubicBezTo>
                  <a:cubicBezTo>
                    <a:pt x="94" y="0"/>
                    <a:pt x="94" y="0"/>
                    <a:pt x="94" y="0"/>
                  </a:cubicBezTo>
                  <a:cubicBezTo>
                    <a:pt x="98" y="0"/>
                    <a:pt x="100" y="2"/>
                    <a:pt x="100" y="6"/>
                  </a:cubicBezTo>
                  <a:cubicBezTo>
                    <a:pt x="100" y="9"/>
                    <a:pt x="98" y="11"/>
                    <a:pt x="94" y="11"/>
                  </a:cubicBezTo>
                  <a:cubicBezTo>
                    <a:pt x="89" y="11"/>
                    <a:pt x="89" y="11"/>
                    <a:pt x="89" y="11"/>
                  </a:cubicBezTo>
                  <a:cubicBezTo>
                    <a:pt x="89" y="48"/>
                    <a:pt x="89" y="48"/>
                    <a:pt x="89" y="48"/>
                  </a:cubicBezTo>
                  <a:cubicBezTo>
                    <a:pt x="135" y="121"/>
                    <a:pt x="135" y="121"/>
                    <a:pt x="135" y="121"/>
                  </a:cubicBezTo>
                  <a:cubicBezTo>
                    <a:pt x="141" y="131"/>
                    <a:pt x="137" y="140"/>
                    <a:pt x="124" y="140"/>
                  </a:cubicBezTo>
                  <a:close/>
                  <a:moveTo>
                    <a:pt x="38" y="93"/>
                  </a:moveTo>
                  <a:cubicBezTo>
                    <a:pt x="104" y="93"/>
                    <a:pt x="104" y="93"/>
                    <a:pt x="104" y="93"/>
                  </a:cubicBezTo>
                  <a:cubicBezTo>
                    <a:pt x="79" y="54"/>
                    <a:pt x="79" y="54"/>
                    <a:pt x="79" y="54"/>
                  </a:cubicBezTo>
                  <a:cubicBezTo>
                    <a:pt x="77" y="51"/>
                    <a:pt x="77" y="51"/>
                    <a:pt x="77" y="51"/>
                  </a:cubicBezTo>
                  <a:cubicBezTo>
                    <a:pt x="77" y="48"/>
                    <a:pt x="77" y="48"/>
                    <a:pt x="77" y="48"/>
                  </a:cubicBezTo>
                  <a:cubicBezTo>
                    <a:pt x="77" y="11"/>
                    <a:pt x="77" y="11"/>
                    <a:pt x="77" y="11"/>
                  </a:cubicBezTo>
                  <a:cubicBezTo>
                    <a:pt x="65" y="11"/>
                    <a:pt x="65" y="11"/>
                    <a:pt x="65" y="11"/>
                  </a:cubicBezTo>
                  <a:cubicBezTo>
                    <a:pt x="65" y="48"/>
                    <a:pt x="65" y="48"/>
                    <a:pt x="65" y="48"/>
                  </a:cubicBezTo>
                  <a:cubicBezTo>
                    <a:pt x="65" y="51"/>
                    <a:pt x="65" y="51"/>
                    <a:pt x="65" y="51"/>
                  </a:cubicBezTo>
                  <a:cubicBezTo>
                    <a:pt x="63" y="54"/>
                    <a:pt x="63" y="54"/>
                    <a:pt x="63" y="54"/>
                  </a:cubicBezTo>
                  <a:lnTo>
                    <a:pt x="38" y="93"/>
                  </a:lnTo>
                  <a:close/>
                </a:path>
              </a:pathLst>
            </a:custGeom>
            <a:solidFill>
              <a:schemeClr val="accent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33" name="Group 7"/>
          <p:cNvGrpSpPr/>
          <p:nvPr/>
        </p:nvGrpSpPr>
        <p:grpSpPr>
          <a:xfrm>
            <a:off x="4985503" y="2536877"/>
            <a:ext cx="833460" cy="710978"/>
            <a:chOff x="4964418" y="2602479"/>
            <a:chExt cx="823252" cy="710758"/>
          </a:xfrm>
        </p:grpSpPr>
        <p:grpSp>
          <p:nvGrpSpPr>
            <p:cNvPr id="36" name="Group 220"/>
            <p:cNvGrpSpPr/>
            <p:nvPr/>
          </p:nvGrpSpPr>
          <p:grpSpPr>
            <a:xfrm>
              <a:off x="4964418" y="2602479"/>
              <a:ext cx="823252" cy="710758"/>
              <a:chOff x="3755667" y="1931353"/>
              <a:chExt cx="680374" cy="587404"/>
            </a:xfrm>
          </p:grpSpPr>
          <p:sp>
            <p:nvSpPr>
              <p:cNvPr id="52"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4"/>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3"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51" name="Freeform 8"/>
            <p:cNvSpPr>
              <a:spLocks noEditPoints="1"/>
            </p:cNvSpPr>
            <p:nvPr/>
          </p:nvSpPr>
          <p:spPr bwMode="auto">
            <a:xfrm>
              <a:off x="5209647" y="2816545"/>
              <a:ext cx="320093" cy="266264"/>
            </a:xfrm>
            <a:custGeom>
              <a:avLst/>
              <a:gdLst>
                <a:gd name="T0" fmla="*/ 141 w 141"/>
                <a:gd name="T1" fmla="*/ 103 h 117"/>
                <a:gd name="T2" fmla="*/ 126 w 141"/>
                <a:gd name="T3" fmla="*/ 117 h 117"/>
                <a:gd name="T4" fmla="*/ 15 w 141"/>
                <a:gd name="T5" fmla="*/ 117 h 117"/>
                <a:gd name="T6" fmla="*/ 0 w 141"/>
                <a:gd name="T7" fmla="*/ 103 h 117"/>
                <a:gd name="T8" fmla="*/ 0 w 141"/>
                <a:gd name="T9" fmla="*/ 73 h 117"/>
                <a:gd name="T10" fmla="*/ 2 w 141"/>
                <a:gd name="T11" fmla="*/ 66 h 117"/>
                <a:gd name="T12" fmla="*/ 20 w 141"/>
                <a:gd name="T13" fmla="*/ 11 h 117"/>
                <a:gd name="T14" fmla="*/ 35 w 141"/>
                <a:gd name="T15" fmla="*/ 0 h 117"/>
                <a:gd name="T16" fmla="*/ 106 w 141"/>
                <a:gd name="T17" fmla="*/ 0 h 117"/>
                <a:gd name="T18" fmla="*/ 121 w 141"/>
                <a:gd name="T19" fmla="*/ 11 h 117"/>
                <a:gd name="T20" fmla="*/ 140 w 141"/>
                <a:gd name="T21" fmla="*/ 66 h 117"/>
                <a:gd name="T22" fmla="*/ 141 w 141"/>
                <a:gd name="T23" fmla="*/ 73 h 117"/>
                <a:gd name="T24" fmla="*/ 141 w 141"/>
                <a:gd name="T25" fmla="*/ 103 h 117"/>
                <a:gd name="T26" fmla="*/ 129 w 141"/>
                <a:gd name="T27" fmla="*/ 73 h 117"/>
                <a:gd name="T28" fmla="*/ 126 w 141"/>
                <a:gd name="T29" fmla="*/ 70 h 117"/>
                <a:gd name="T30" fmla="*/ 15 w 141"/>
                <a:gd name="T31" fmla="*/ 70 h 117"/>
                <a:gd name="T32" fmla="*/ 12 w 141"/>
                <a:gd name="T33" fmla="*/ 73 h 117"/>
                <a:gd name="T34" fmla="*/ 12 w 141"/>
                <a:gd name="T35" fmla="*/ 103 h 117"/>
                <a:gd name="T36" fmla="*/ 15 w 141"/>
                <a:gd name="T37" fmla="*/ 105 h 117"/>
                <a:gd name="T38" fmla="*/ 126 w 141"/>
                <a:gd name="T39" fmla="*/ 105 h 117"/>
                <a:gd name="T40" fmla="*/ 129 w 141"/>
                <a:gd name="T41" fmla="*/ 103 h 117"/>
                <a:gd name="T42" fmla="*/ 129 w 141"/>
                <a:gd name="T43" fmla="*/ 73 h 117"/>
                <a:gd name="T44" fmla="*/ 125 w 141"/>
                <a:gd name="T45" fmla="*/ 59 h 117"/>
                <a:gd name="T46" fmla="*/ 110 w 141"/>
                <a:gd name="T47" fmla="*/ 14 h 117"/>
                <a:gd name="T48" fmla="*/ 106 w 141"/>
                <a:gd name="T49" fmla="*/ 12 h 117"/>
                <a:gd name="T50" fmla="*/ 35 w 141"/>
                <a:gd name="T51" fmla="*/ 12 h 117"/>
                <a:gd name="T52" fmla="*/ 31 w 141"/>
                <a:gd name="T53" fmla="*/ 14 h 117"/>
                <a:gd name="T54" fmla="*/ 17 w 141"/>
                <a:gd name="T55" fmla="*/ 59 h 117"/>
                <a:gd name="T56" fmla="*/ 125 w 141"/>
                <a:gd name="T57" fmla="*/ 59 h 117"/>
                <a:gd name="T58" fmla="*/ 88 w 141"/>
                <a:gd name="T59" fmla="*/ 95 h 117"/>
                <a:gd name="T60" fmla="*/ 81 w 141"/>
                <a:gd name="T61" fmla="*/ 88 h 117"/>
                <a:gd name="T62" fmla="*/ 88 w 141"/>
                <a:gd name="T63" fmla="*/ 81 h 117"/>
                <a:gd name="T64" fmla="*/ 96 w 141"/>
                <a:gd name="T65" fmla="*/ 88 h 117"/>
                <a:gd name="T66" fmla="*/ 88 w 141"/>
                <a:gd name="T67" fmla="*/ 95 h 117"/>
                <a:gd name="T68" fmla="*/ 112 w 141"/>
                <a:gd name="T69" fmla="*/ 95 h 117"/>
                <a:gd name="T70" fmla="*/ 104 w 141"/>
                <a:gd name="T71" fmla="*/ 88 h 117"/>
                <a:gd name="T72" fmla="*/ 112 w 141"/>
                <a:gd name="T73" fmla="*/ 81 h 117"/>
                <a:gd name="T74" fmla="*/ 119 w 141"/>
                <a:gd name="T75" fmla="*/ 88 h 117"/>
                <a:gd name="T76" fmla="*/ 112 w 141"/>
                <a:gd name="T77" fmla="*/ 9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17">
                  <a:moveTo>
                    <a:pt x="141" y="103"/>
                  </a:moveTo>
                  <a:cubicBezTo>
                    <a:pt x="141" y="111"/>
                    <a:pt x="134" y="117"/>
                    <a:pt x="126" y="117"/>
                  </a:cubicBezTo>
                  <a:cubicBezTo>
                    <a:pt x="15" y="117"/>
                    <a:pt x="15" y="117"/>
                    <a:pt x="15" y="117"/>
                  </a:cubicBezTo>
                  <a:cubicBezTo>
                    <a:pt x="7" y="117"/>
                    <a:pt x="0" y="111"/>
                    <a:pt x="0" y="103"/>
                  </a:cubicBezTo>
                  <a:cubicBezTo>
                    <a:pt x="0" y="73"/>
                    <a:pt x="0" y="73"/>
                    <a:pt x="0" y="73"/>
                  </a:cubicBezTo>
                  <a:cubicBezTo>
                    <a:pt x="0" y="71"/>
                    <a:pt x="1" y="69"/>
                    <a:pt x="2" y="66"/>
                  </a:cubicBezTo>
                  <a:cubicBezTo>
                    <a:pt x="20" y="11"/>
                    <a:pt x="20" y="11"/>
                    <a:pt x="20" y="11"/>
                  </a:cubicBezTo>
                  <a:cubicBezTo>
                    <a:pt x="22" y="4"/>
                    <a:pt x="28" y="0"/>
                    <a:pt x="35" y="0"/>
                  </a:cubicBezTo>
                  <a:cubicBezTo>
                    <a:pt x="106" y="0"/>
                    <a:pt x="106" y="0"/>
                    <a:pt x="106" y="0"/>
                  </a:cubicBezTo>
                  <a:cubicBezTo>
                    <a:pt x="113" y="0"/>
                    <a:pt x="119" y="4"/>
                    <a:pt x="121" y="11"/>
                  </a:cubicBezTo>
                  <a:cubicBezTo>
                    <a:pt x="140" y="66"/>
                    <a:pt x="140" y="66"/>
                    <a:pt x="140" y="66"/>
                  </a:cubicBezTo>
                  <a:cubicBezTo>
                    <a:pt x="140" y="69"/>
                    <a:pt x="141" y="71"/>
                    <a:pt x="141" y="73"/>
                  </a:cubicBezTo>
                  <a:lnTo>
                    <a:pt x="141" y="103"/>
                  </a:lnTo>
                  <a:close/>
                  <a:moveTo>
                    <a:pt x="129" y="73"/>
                  </a:moveTo>
                  <a:cubicBezTo>
                    <a:pt x="129" y="72"/>
                    <a:pt x="128" y="70"/>
                    <a:pt x="126" y="70"/>
                  </a:cubicBezTo>
                  <a:cubicBezTo>
                    <a:pt x="15" y="70"/>
                    <a:pt x="15" y="70"/>
                    <a:pt x="15" y="70"/>
                  </a:cubicBezTo>
                  <a:cubicBezTo>
                    <a:pt x="13" y="70"/>
                    <a:pt x="12" y="72"/>
                    <a:pt x="12" y="73"/>
                  </a:cubicBezTo>
                  <a:cubicBezTo>
                    <a:pt x="12" y="103"/>
                    <a:pt x="12" y="103"/>
                    <a:pt x="12" y="103"/>
                  </a:cubicBezTo>
                  <a:cubicBezTo>
                    <a:pt x="12" y="104"/>
                    <a:pt x="13" y="105"/>
                    <a:pt x="15" y="105"/>
                  </a:cubicBezTo>
                  <a:cubicBezTo>
                    <a:pt x="126" y="105"/>
                    <a:pt x="126" y="105"/>
                    <a:pt x="126" y="105"/>
                  </a:cubicBezTo>
                  <a:cubicBezTo>
                    <a:pt x="128" y="105"/>
                    <a:pt x="129" y="104"/>
                    <a:pt x="129" y="103"/>
                  </a:cubicBezTo>
                  <a:lnTo>
                    <a:pt x="129" y="73"/>
                  </a:lnTo>
                  <a:close/>
                  <a:moveTo>
                    <a:pt x="125" y="59"/>
                  </a:moveTo>
                  <a:cubicBezTo>
                    <a:pt x="110" y="14"/>
                    <a:pt x="110" y="14"/>
                    <a:pt x="110" y="14"/>
                  </a:cubicBezTo>
                  <a:cubicBezTo>
                    <a:pt x="110" y="13"/>
                    <a:pt x="108" y="12"/>
                    <a:pt x="106" y="12"/>
                  </a:cubicBezTo>
                  <a:cubicBezTo>
                    <a:pt x="35" y="12"/>
                    <a:pt x="35" y="12"/>
                    <a:pt x="35" y="12"/>
                  </a:cubicBezTo>
                  <a:cubicBezTo>
                    <a:pt x="33" y="12"/>
                    <a:pt x="32" y="13"/>
                    <a:pt x="31" y="14"/>
                  </a:cubicBezTo>
                  <a:cubicBezTo>
                    <a:pt x="17" y="59"/>
                    <a:pt x="17" y="59"/>
                    <a:pt x="17" y="59"/>
                  </a:cubicBezTo>
                  <a:lnTo>
                    <a:pt x="125" y="59"/>
                  </a:lnTo>
                  <a:close/>
                  <a:moveTo>
                    <a:pt x="88" y="95"/>
                  </a:moveTo>
                  <a:cubicBezTo>
                    <a:pt x="84" y="95"/>
                    <a:pt x="81" y="92"/>
                    <a:pt x="81" y="88"/>
                  </a:cubicBezTo>
                  <a:cubicBezTo>
                    <a:pt x="81" y="84"/>
                    <a:pt x="84" y="81"/>
                    <a:pt x="88" y="81"/>
                  </a:cubicBezTo>
                  <a:cubicBezTo>
                    <a:pt x="92" y="81"/>
                    <a:pt x="96" y="84"/>
                    <a:pt x="96" y="88"/>
                  </a:cubicBezTo>
                  <a:cubicBezTo>
                    <a:pt x="96" y="92"/>
                    <a:pt x="92" y="95"/>
                    <a:pt x="88" y="95"/>
                  </a:cubicBezTo>
                  <a:close/>
                  <a:moveTo>
                    <a:pt x="112" y="95"/>
                  </a:moveTo>
                  <a:cubicBezTo>
                    <a:pt x="108" y="95"/>
                    <a:pt x="104" y="92"/>
                    <a:pt x="104" y="88"/>
                  </a:cubicBezTo>
                  <a:cubicBezTo>
                    <a:pt x="104" y="84"/>
                    <a:pt x="108" y="81"/>
                    <a:pt x="112" y="81"/>
                  </a:cubicBezTo>
                  <a:cubicBezTo>
                    <a:pt x="116" y="81"/>
                    <a:pt x="119" y="84"/>
                    <a:pt x="119" y="88"/>
                  </a:cubicBezTo>
                  <a:cubicBezTo>
                    <a:pt x="119" y="92"/>
                    <a:pt x="116" y="95"/>
                    <a:pt x="112" y="9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39" name="Group 4"/>
          <p:cNvGrpSpPr/>
          <p:nvPr/>
        </p:nvGrpSpPr>
        <p:grpSpPr>
          <a:xfrm>
            <a:off x="4764196" y="1434001"/>
            <a:ext cx="833460" cy="710978"/>
            <a:chOff x="4745821" y="1499943"/>
            <a:chExt cx="823252" cy="710758"/>
          </a:xfrm>
        </p:grpSpPr>
        <p:grpSp>
          <p:nvGrpSpPr>
            <p:cNvPr id="40" name="Group 217"/>
            <p:cNvGrpSpPr/>
            <p:nvPr/>
          </p:nvGrpSpPr>
          <p:grpSpPr>
            <a:xfrm>
              <a:off x="4745821" y="1499943"/>
              <a:ext cx="823252" cy="710758"/>
              <a:chOff x="3755667" y="1931353"/>
              <a:chExt cx="680374" cy="587404"/>
            </a:xfrm>
          </p:grpSpPr>
          <p:sp>
            <p:nvSpPr>
              <p:cNvPr id="57"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1"/>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8"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56" name="Freeform 9"/>
            <p:cNvSpPr>
              <a:spLocks noEditPoints="1"/>
            </p:cNvSpPr>
            <p:nvPr/>
          </p:nvSpPr>
          <p:spPr bwMode="auto">
            <a:xfrm>
              <a:off x="4982104" y="1749116"/>
              <a:ext cx="367123" cy="246476"/>
            </a:xfrm>
            <a:custGeom>
              <a:avLst/>
              <a:gdLst>
                <a:gd name="T0" fmla="*/ 208 w 210"/>
                <a:gd name="T1" fmla="*/ 38 h 141"/>
                <a:gd name="T2" fmla="*/ 106 w 210"/>
                <a:gd name="T3" fmla="*/ 70 h 141"/>
                <a:gd name="T4" fmla="*/ 105 w 210"/>
                <a:gd name="T5" fmla="*/ 71 h 141"/>
                <a:gd name="T6" fmla="*/ 104 w 210"/>
                <a:gd name="T7" fmla="*/ 70 h 141"/>
                <a:gd name="T8" fmla="*/ 44 w 210"/>
                <a:gd name="T9" fmla="*/ 52 h 141"/>
                <a:gd name="T10" fmla="*/ 35 w 210"/>
                <a:gd name="T11" fmla="*/ 78 h 141"/>
                <a:gd name="T12" fmla="*/ 41 w 210"/>
                <a:gd name="T13" fmla="*/ 88 h 141"/>
                <a:gd name="T14" fmla="*/ 35 w 210"/>
                <a:gd name="T15" fmla="*/ 98 h 141"/>
                <a:gd name="T16" fmla="*/ 41 w 210"/>
                <a:gd name="T17" fmla="*/ 138 h 141"/>
                <a:gd name="T18" fmla="*/ 40 w 210"/>
                <a:gd name="T19" fmla="*/ 140 h 141"/>
                <a:gd name="T20" fmla="*/ 38 w 210"/>
                <a:gd name="T21" fmla="*/ 141 h 141"/>
                <a:gd name="T22" fmla="*/ 20 w 210"/>
                <a:gd name="T23" fmla="*/ 141 h 141"/>
                <a:gd name="T24" fmla="*/ 18 w 210"/>
                <a:gd name="T25" fmla="*/ 140 h 141"/>
                <a:gd name="T26" fmla="*/ 17 w 210"/>
                <a:gd name="T27" fmla="*/ 138 h 141"/>
                <a:gd name="T28" fmla="*/ 22 w 210"/>
                <a:gd name="T29" fmla="*/ 98 h 141"/>
                <a:gd name="T30" fmla="*/ 17 w 210"/>
                <a:gd name="T31" fmla="*/ 88 h 141"/>
                <a:gd name="T32" fmla="*/ 23 w 210"/>
                <a:gd name="T33" fmla="*/ 78 h 141"/>
                <a:gd name="T34" fmla="*/ 32 w 210"/>
                <a:gd name="T35" fmla="*/ 48 h 141"/>
                <a:gd name="T36" fmla="*/ 2 w 210"/>
                <a:gd name="T37" fmla="*/ 38 h 141"/>
                <a:gd name="T38" fmla="*/ 0 w 210"/>
                <a:gd name="T39" fmla="*/ 35 h 141"/>
                <a:gd name="T40" fmla="*/ 2 w 210"/>
                <a:gd name="T41" fmla="*/ 33 h 141"/>
                <a:gd name="T42" fmla="*/ 104 w 210"/>
                <a:gd name="T43" fmla="*/ 0 h 141"/>
                <a:gd name="T44" fmla="*/ 105 w 210"/>
                <a:gd name="T45" fmla="*/ 0 h 141"/>
                <a:gd name="T46" fmla="*/ 106 w 210"/>
                <a:gd name="T47" fmla="*/ 0 h 141"/>
                <a:gd name="T48" fmla="*/ 208 w 210"/>
                <a:gd name="T49" fmla="*/ 33 h 141"/>
                <a:gd name="T50" fmla="*/ 210 w 210"/>
                <a:gd name="T51" fmla="*/ 35 h 141"/>
                <a:gd name="T52" fmla="*/ 208 w 210"/>
                <a:gd name="T53" fmla="*/ 38 h 141"/>
                <a:gd name="T54" fmla="*/ 164 w 210"/>
                <a:gd name="T55" fmla="*/ 94 h 141"/>
                <a:gd name="T56" fmla="*/ 105 w 210"/>
                <a:gd name="T57" fmla="*/ 117 h 141"/>
                <a:gd name="T58" fmla="*/ 46 w 210"/>
                <a:gd name="T59" fmla="*/ 94 h 141"/>
                <a:gd name="T60" fmla="*/ 48 w 210"/>
                <a:gd name="T61" fmla="*/ 65 h 141"/>
                <a:gd name="T62" fmla="*/ 101 w 210"/>
                <a:gd name="T63" fmla="*/ 82 h 141"/>
                <a:gd name="T64" fmla="*/ 105 w 210"/>
                <a:gd name="T65" fmla="*/ 82 h 141"/>
                <a:gd name="T66" fmla="*/ 109 w 210"/>
                <a:gd name="T67" fmla="*/ 82 h 141"/>
                <a:gd name="T68" fmla="*/ 162 w 210"/>
                <a:gd name="T69" fmla="*/ 65 h 141"/>
                <a:gd name="T70" fmla="*/ 164 w 210"/>
                <a:gd name="T71" fmla="*/ 9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141">
                  <a:moveTo>
                    <a:pt x="208" y="38"/>
                  </a:moveTo>
                  <a:cubicBezTo>
                    <a:pt x="106" y="70"/>
                    <a:pt x="106" y="70"/>
                    <a:pt x="106" y="70"/>
                  </a:cubicBezTo>
                  <a:cubicBezTo>
                    <a:pt x="106" y="71"/>
                    <a:pt x="105" y="71"/>
                    <a:pt x="105" y="71"/>
                  </a:cubicBezTo>
                  <a:cubicBezTo>
                    <a:pt x="105" y="71"/>
                    <a:pt x="104" y="71"/>
                    <a:pt x="104" y="70"/>
                  </a:cubicBezTo>
                  <a:cubicBezTo>
                    <a:pt x="44" y="52"/>
                    <a:pt x="44" y="52"/>
                    <a:pt x="44" y="52"/>
                  </a:cubicBezTo>
                  <a:cubicBezTo>
                    <a:pt x="39" y="56"/>
                    <a:pt x="36" y="66"/>
                    <a:pt x="35" y="78"/>
                  </a:cubicBezTo>
                  <a:cubicBezTo>
                    <a:pt x="38" y="80"/>
                    <a:pt x="41" y="84"/>
                    <a:pt x="41" y="88"/>
                  </a:cubicBezTo>
                  <a:cubicBezTo>
                    <a:pt x="41" y="92"/>
                    <a:pt x="38" y="96"/>
                    <a:pt x="35" y="98"/>
                  </a:cubicBezTo>
                  <a:cubicBezTo>
                    <a:pt x="41" y="138"/>
                    <a:pt x="41" y="138"/>
                    <a:pt x="41" y="138"/>
                  </a:cubicBezTo>
                  <a:cubicBezTo>
                    <a:pt x="41" y="138"/>
                    <a:pt x="40" y="139"/>
                    <a:pt x="40" y="140"/>
                  </a:cubicBezTo>
                  <a:cubicBezTo>
                    <a:pt x="39" y="141"/>
                    <a:pt x="38" y="141"/>
                    <a:pt x="38" y="141"/>
                  </a:cubicBezTo>
                  <a:cubicBezTo>
                    <a:pt x="20" y="141"/>
                    <a:pt x="20" y="141"/>
                    <a:pt x="20" y="141"/>
                  </a:cubicBezTo>
                  <a:cubicBezTo>
                    <a:pt x="19" y="141"/>
                    <a:pt x="18" y="141"/>
                    <a:pt x="18" y="140"/>
                  </a:cubicBezTo>
                  <a:cubicBezTo>
                    <a:pt x="17" y="139"/>
                    <a:pt x="17" y="138"/>
                    <a:pt x="17" y="138"/>
                  </a:cubicBezTo>
                  <a:cubicBezTo>
                    <a:pt x="22" y="98"/>
                    <a:pt x="22" y="98"/>
                    <a:pt x="22" y="98"/>
                  </a:cubicBezTo>
                  <a:cubicBezTo>
                    <a:pt x="19" y="96"/>
                    <a:pt x="17" y="92"/>
                    <a:pt x="17" y="88"/>
                  </a:cubicBezTo>
                  <a:cubicBezTo>
                    <a:pt x="17" y="84"/>
                    <a:pt x="20" y="80"/>
                    <a:pt x="23" y="78"/>
                  </a:cubicBezTo>
                  <a:cubicBezTo>
                    <a:pt x="24" y="67"/>
                    <a:pt x="26" y="56"/>
                    <a:pt x="32" y="48"/>
                  </a:cubicBezTo>
                  <a:cubicBezTo>
                    <a:pt x="2" y="38"/>
                    <a:pt x="2" y="38"/>
                    <a:pt x="2" y="38"/>
                  </a:cubicBezTo>
                  <a:cubicBezTo>
                    <a:pt x="0" y="38"/>
                    <a:pt x="0" y="37"/>
                    <a:pt x="0" y="35"/>
                  </a:cubicBezTo>
                  <a:cubicBezTo>
                    <a:pt x="0" y="34"/>
                    <a:pt x="0" y="33"/>
                    <a:pt x="2" y="33"/>
                  </a:cubicBezTo>
                  <a:cubicBezTo>
                    <a:pt x="104" y="0"/>
                    <a:pt x="104" y="0"/>
                    <a:pt x="104" y="0"/>
                  </a:cubicBezTo>
                  <a:cubicBezTo>
                    <a:pt x="104" y="0"/>
                    <a:pt x="105" y="0"/>
                    <a:pt x="105" y="0"/>
                  </a:cubicBezTo>
                  <a:cubicBezTo>
                    <a:pt x="105" y="0"/>
                    <a:pt x="106" y="0"/>
                    <a:pt x="106" y="0"/>
                  </a:cubicBezTo>
                  <a:cubicBezTo>
                    <a:pt x="208" y="33"/>
                    <a:pt x="208" y="33"/>
                    <a:pt x="208" y="33"/>
                  </a:cubicBezTo>
                  <a:cubicBezTo>
                    <a:pt x="210" y="33"/>
                    <a:pt x="210" y="34"/>
                    <a:pt x="210" y="35"/>
                  </a:cubicBezTo>
                  <a:cubicBezTo>
                    <a:pt x="210" y="37"/>
                    <a:pt x="210" y="38"/>
                    <a:pt x="208" y="38"/>
                  </a:cubicBezTo>
                  <a:close/>
                  <a:moveTo>
                    <a:pt x="164" y="94"/>
                  </a:moveTo>
                  <a:cubicBezTo>
                    <a:pt x="164" y="107"/>
                    <a:pt x="137" y="117"/>
                    <a:pt x="105" y="117"/>
                  </a:cubicBezTo>
                  <a:cubicBezTo>
                    <a:pt x="73" y="117"/>
                    <a:pt x="46" y="107"/>
                    <a:pt x="46" y="94"/>
                  </a:cubicBezTo>
                  <a:cubicBezTo>
                    <a:pt x="48" y="65"/>
                    <a:pt x="48" y="65"/>
                    <a:pt x="48" y="65"/>
                  </a:cubicBezTo>
                  <a:cubicBezTo>
                    <a:pt x="101" y="82"/>
                    <a:pt x="101" y="82"/>
                    <a:pt x="101" y="82"/>
                  </a:cubicBezTo>
                  <a:cubicBezTo>
                    <a:pt x="102" y="82"/>
                    <a:pt x="104" y="82"/>
                    <a:pt x="105" y="82"/>
                  </a:cubicBezTo>
                  <a:cubicBezTo>
                    <a:pt x="106" y="82"/>
                    <a:pt x="108" y="82"/>
                    <a:pt x="109" y="82"/>
                  </a:cubicBezTo>
                  <a:cubicBezTo>
                    <a:pt x="162" y="65"/>
                    <a:pt x="162" y="65"/>
                    <a:pt x="162" y="65"/>
                  </a:cubicBezTo>
                  <a:lnTo>
                    <a:pt x="164" y="94"/>
                  </a:lnTo>
                  <a:close/>
                </a:path>
              </a:pathLst>
            </a:custGeom>
            <a:solidFill>
              <a:schemeClr val="accent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44" name="Group 14"/>
          <p:cNvGrpSpPr/>
          <p:nvPr/>
        </p:nvGrpSpPr>
        <p:grpSpPr>
          <a:xfrm>
            <a:off x="3905630" y="3633912"/>
            <a:ext cx="833460" cy="710978"/>
            <a:chOff x="3897771" y="3699175"/>
            <a:chExt cx="823252" cy="710758"/>
          </a:xfrm>
        </p:grpSpPr>
        <p:grpSp>
          <p:nvGrpSpPr>
            <p:cNvPr id="45" name="Group 226"/>
            <p:cNvGrpSpPr/>
            <p:nvPr/>
          </p:nvGrpSpPr>
          <p:grpSpPr>
            <a:xfrm>
              <a:off x="3897771" y="3699175"/>
              <a:ext cx="823252" cy="710758"/>
              <a:chOff x="3755667" y="1931353"/>
              <a:chExt cx="680374" cy="587404"/>
            </a:xfrm>
          </p:grpSpPr>
          <p:sp>
            <p:nvSpPr>
              <p:cNvPr id="62"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2"/>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63"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61" name="Freeform 10"/>
            <p:cNvSpPr>
              <a:spLocks noEditPoints="1"/>
            </p:cNvSpPr>
            <p:nvPr/>
          </p:nvSpPr>
          <p:spPr bwMode="auto">
            <a:xfrm>
              <a:off x="4160844" y="3911642"/>
              <a:ext cx="309068" cy="285823"/>
            </a:xfrm>
            <a:custGeom>
              <a:avLst/>
              <a:gdLst>
                <a:gd name="T0" fmla="*/ 152 w 152"/>
                <a:gd name="T1" fmla="*/ 114 h 140"/>
                <a:gd name="T2" fmla="*/ 149 w 152"/>
                <a:gd name="T3" fmla="*/ 117 h 140"/>
                <a:gd name="T4" fmla="*/ 129 w 152"/>
                <a:gd name="T5" fmla="*/ 117 h 140"/>
                <a:gd name="T6" fmla="*/ 129 w 152"/>
                <a:gd name="T7" fmla="*/ 131 h 140"/>
                <a:gd name="T8" fmla="*/ 120 w 152"/>
                <a:gd name="T9" fmla="*/ 140 h 140"/>
                <a:gd name="T10" fmla="*/ 32 w 152"/>
                <a:gd name="T11" fmla="*/ 140 h 140"/>
                <a:gd name="T12" fmla="*/ 23 w 152"/>
                <a:gd name="T13" fmla="*/ 131 h 140"/>
                <a:gd name="T14" fmla="*/ 23 w 152"/>
                <a:gd name="T15" fmla="*/ 117 h 140"/>
                <a:gd name="T16" fmla="*/ 3 w 152"/>
                <a:gd name="T17" fmla="*/ 117 h 140"/>
                <a:gd name="T18" fmla="*/ 0 w 152"/>
                <a:gd name="T19" fmla="*/ 114 h 140"/>
                <a:gd name="T20" fmla="*/ 0 w 152"/>
                <a:gd name="T21" fmla="*/ 76 h 140"/>
                <a:gd name="T22" fmla="*/ 17 w 152"/>
                <a:gd name="T23" fmla="*/ 58 h 140"/>
                <a:gd name="T24" fmla="*/ 23 w 152"/>
                <a:gd name="T25" fmla="*/ 58 h 140"/>
                <a:gd name="T26" fmla="*/ 23 w 152"/>
                <a:gd name="T27" fmla="*/ 8 h 140"/>
                <a:gd name="T28" fmla="*/ 32 w 152"/>
                <a:gd name="T29" fmla="*/ 0 h 140"/>
                <a:gd name="T30" fmla="*/ 94 w 152"/>
                <a:gd name="T31" fmla="*/ 0 h 140"/>
                <a:gd name="T32" fmla="*/ 109 w 152"/>
                <a:gd name="T33" fmla="*/ 6 h 140"/>
                <a:gd name="T34" fmla="*/ 123 w 152"/>
                <a:gd name="T35" fmla="*/ 20 h 140"/>
                <a:gd name="T36" fmla="*/ 129 w 152"/>
                <a:gd name="T37" fmla="*/ 35 h 140"/>
                <a:gd name="T38" fmla="*/ 129 w 152"/>
                <a:gd name="T39" fmla="*/ 58 h 140"/>
                <a:gd name="T40" fmla="*/ 135 w 152"/>
                <a:gd name="T41" fmla="*/ 58 h 140"/>
                <a:gd name="T42" fmla="*/ 152 w 152"/>
                <a:gd name="T43" fmla="*/ 76 h 140"/>
                <a:gd name="T44" fmla="*/ 152 w 152"/>
                <a:gd name="T45" fmla="*/ 114 h 140"/>
                <a:gd name="T46" fmla="*/ 117 w 152"/>
                <a:gd name="T47" fmla="*/ 70 h 140"/>
                <a:gd name="T48" fmla="*/ 117 w 152"/>
                <a:gd name="T49" fmla="*/ 35 h 140"/>
                <a:gd name="T50" fmla="*/ 102 w 152"/>
                <a:gd name="T51" fmla="*/ 35 h 140"/>
                <a:gd name="T52" fmla="*/ 94 w 152"/>
                <a:gd name="T53" fmla="*/ 26 h 140"/>
                <a:gd name="T54" fmla="*/ 94 w 152"/>
                <a:gd name="T55" fmla="*/ 11 h 140"/>
                <a:gd name="T56" fmla="*/ 35 w 152"/>
                <a:gd name="T57" fmla="*/ 11 h 140"/>
                <a:gd name="T58" fmla="*/ 35 w 152"/>
                <a:gd name="T59" fmla="*/ 70 h 140"/>
                <a:gd name="T60" fmla="*/ 117 w 152"/>
                <a:gd name="T61" fmla="*/ 70 h 140"/>
                <a:gd name="T62" fmla="*/ 117 w 152"/>
                <a:gd name="T63" fmla="*/ 129 h 140"/>
                <a:gd name="T64" fmla="*/ 117 w 152"/>
                <a:gd name="T65" fmla="*/ 105 h 140"/>
                <a:gd name="T66" fmla="*/ 35 w 152"/>
                <a:gd name="T67" fmla="*/ 105 h 140"/>
                <a:gd name="T68" fmla="*/ 35 w 152"/>
                <a:gd name="T69" fmla="*/ 129 h 140"/>
                <a:gd name="T70" fmla="*/ 117 w 152"/>
                <a:gd name="T71" fmla="*/ 129 h 140"/>
                <a:gd name="T72" fmla="*/ 135 w 152"/>
                <a:gd name="T73" fmla="*/ 70 h 140"/>
                <a:gd name="T74" fmla="*/ 129 w 152"/>
                <a:gd name="T75" fmla="*/ 76 h 140"/>
                <a:gd name="T76" fmla="*/ 135 w 152"/>
                <a:gd name="T77" fmla="*/ 82 h 140"/>
                <a:gd name="T78" fmla="*/ 140 w 152"/>
                <a:gd name="T79" fmla="*/ 76 h 140"/>
                <a:gd name="T80" fmla="*/ 135 w 152"/>
                <a:gd name="T81"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40">
                  <a:moveTo>
                    <a:pt x="152" y="114"/>
                  </a:moveTo>
                  <a:cubicBezTo>
                    <a:pt x="152" y="115"/>
                    <a:pt x="151" y="117"/>
                    <a:pt x="149" y="117"/>
                  </a:cubicBezTo>
                  <a:cubicBezTo>
                    <a:pt x="129" y="117"/>
                    <a:pt x="129" y="117"/>
                    <a:pt x="129" y="117"/>
                  </a:cubicBezTo>
                  <a:cubicBezTo>
                    <a:pt x="129" y="131"/>
                    <a:pt x="129" y="131"/>
                    <a:pt x="129" y="131"/>
                  </a:cubicBezTo>
                  <a:cubicBezTo>
                    <a:pt x="129" y="136"/>
                    <a:pt x="125" y="140"/>
                    <a:pt x="120" y="140"/>
                  </a:cubicBezTo>
                  <a:cubicBezTo>
                    <a:pt x="32" y="140"/>
                    <a:pt x="32" y="140"/>
                    <a:pt x="32" y="140"/>
                  </a:cubicBezTo>
                  <a:cubicBezTo>
                    <a:pt x="27" y="140"/>
                    <a:pt x="23" y="136"/>
                    <a:pt x="23" y="131"/>
                  </a:cubicBezTo>
                  <a:cubicBezTo>
                    <a:pt x="23" y="117"/>
                    <a:pt x="23" y="117"/>
                    <a:pt x="23" y="117"/>
                  </a:cubicBezTo>
                  <a:cubicBezTo>
                    <a:pt x="3" y="117"/>
                    <a:pt x="3" y="117"/>
                    <a:pt x="3" y="117"/>
                  </a:cubicBezTo>
                  <a:cubicBezTo>
                    <a:pt x="1" y="117"/>
                    <a:pt x="0" y="115"/>
                    <a:pt x="0" y="114"/>
                  </a:cubicBezTo>
                  <a:cubicBezTo>
                    <a:pt x="0" y="76"/>
                    <a:pt x="0" y="76"/>
                    <a:pt x="0" y="76"/>
                  </a:cubicBezTo>
                  <a:cubicBezTo>
                    <a:pt x="0" y="66"/>
                    <a:pt x="8" y="58"/>
                    <a:pt x="17" y="58"/>
                  </a:cubicBezTo>
                  <a:cubicBezTo>
                    <a:pt x="23" y="58"/>
                    <a:pt x="23" y="58"/>
                    <a:pt x="23" y="58"/>
                  </a:cubicBezTo>
                  <a:cubicBezTo>
                    <a:pt x="23" y="8"/>
                    <a:pt x="23" y="8"/>
                    <a:pt x="23" y="8"/>
                  </a:cubicBezTo>
                  <a:cubicBezTo>
                    <a:pt x="23" y="4"/>
                    <a:pt x="27" y="0"/>
                    <a:pt x="32" y="0"/>
                  </a:cubicBezTo>
                  <a:cubicBezTo>
                    <a:pt x="94" y="0"/>
                    <a:pt x="94" y="0"/>
                    <a:pt x="94" y="0"/>
                  </a:cubicBezTo>
                  <a:cubicBezTo>
                    <a:pt x="98" y="0"/>
                    <a:pt x="105" y="2"/>
                    <a:pt x="109" y="6"/>
                  </a:cubicBezTo>
                  <a:cubicBezTo>
                    <a:pt x="123" y="20"/>
                    <a:pt x="123" y="20"/>
                    <a:pt x="123" y="20"/>
                  </a:cubicBezTo>
                  <a:cubicBezTo>
                    <a:pt x="126" y="23"/>
                    <a:pt x="129" y="30"/>
                    <a:pt x="129" y="35"/>
                  </a:cubicBezTo>
                  <a:cubicBezTo>
                    <a:pt x="129" y="58"/>
                    <a:pt x="129" y="58"/>
                    <a:pt x="129" y="58"/>
                  </a:cubicBezTo>
                  <a:cubicBezTo>
                    <a:pt x="135" y="58"/>
                    <a:pt x="135" y="58"/>
                    <a:pt x="135" y="58"/>
                  </a:cubicBezTo>
                  <a:cubicBezTo>
                    <a:pt x="144" y="58"/>
                    <a:pt x="152" y="66"/>
                    <a:pt x="152" y="76"/>
                  </a:cubicBezTo>
                  <a:lnTo>
                    <a:pt x="152" y="114"/>
                  </a:lnTo>
                  <a:close/>
                  <a:moveTo>
                    <a:pt x="117" y="70"/>
                  </a:moveTo>
                  <a:cubicBezTo>
                    <a:pt x="117" y="35"/>
                    <a:pt x="117" y="35"/>
                    <a:pt x="117" y="35"/>
                  </a:cubicBezTo>
                  <a:cubicBezTo>
                    <a:pt x="102" y="35"/>
                    <a:pt x="102" y="35"/>
                    <a:pt x="102" y="35"/>
                  </a:cubicBezTo>
                  <a:cubicBezTo>
                    <a:pt x="98" y="35"/>
                    <a:pt x="94" y="31"/>
                    <a:pt x="94" y="26"/>
                  </a:cubicBezTo>
                  <a:cubicBezTo>
                    <a:pt x="94" y="11"/>
                    <a:pt x="94" y="11"/>
                    <a:pt x="94" y="11"/>
                  </a:cubicBezTo>
                  <a:cubicBezTo>
                    <a:pt x="35" y="11"/>
                    <a:pt x="35" y="11"/>
                    <a:pt x="35" y="11"/>
                  </a:cubicBezTo>
                  <a:cubicBezTo>
                    <a:pt x="35" y="70"/>
                    <a:pt x="35" y="70"/>
                    <a:pt x="35" y="70"/>
                  </a:cubicBezTo>
                  <a:lnTo>
                    <a:pt x="117" y="70"/>
                  </a:lnTo>
                  <a:close/>
                  <a:moveTo>
                    <a:pt x="117" y="129"/>
                  </a:moveTo>
                  <a:cubicBezTo>
                    <a:pt x="117" y="105"/>
                    <a:pt x="117" y="105"/>
                    <a:pt x="117" y="105"/>
                  </a:cubicBezTo>
                  <a:cubicBezTo>
                    <a:pt x="35" y="105"/>
                    <a:pt x="35" y="105"/>
                    <a:pt x="35" y="105"/>
                  </a:cubicBezTo>
                  <a:cubicBezTo>
                    <a:pt x="35" y="129"/>
                    <a:pt x="35" y="129"/>
                    <a:pt x="35" y="129"/>
                  </a:cubicBezTo>
                  <a:lnTo>
                    <a:pt x="117" y="129"/>
                  </a:lnTo>
                  <a:close/>
                  <a:moveTo>
                    <a:pt x="135" y="70"/>
                  </a:moveTo>
                  <a:cubicBezTo>
                    <a:pt x="131" y="70"/>
                    <a:pt x="129" y="73"/>
                    <a:pt x="129" y="76"/>
                  </a:cubicBezTo>
                  <a:cubicBezTo>
                    <a:pt x="129" y="79"/>
                    <a:pt x="131" y="82"/>
                    <a:pt x="135" y="82"/>
                  </a:cubicBezTo>
                  <a:cubicBezTo>
                    <a:pt x="138" y="82"/>
                    <a:pt x="140" y="79"/>
                    <a:pt x="140" y="76"/>
                  </a:cubicBezTo>
                  <a:cubicBezTo>
                    <a:pt x="140" y="73"/>
                    <a:pt x="138" y="70"/>
                    <a:pt x="135" y="7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49" name="Group 3"/>
          <p:cNvGrpSpPr/>
          <p:nvPr/>
        </p:nvGrpSpPr>
        <p:grpSpPr>
          <a:xfrm>
            <a:off x="3689439" y="1803848"/>
            <a:ext cx="833460" cy="710978"/>
            <a:chOff x="3684228" y="1869676"/>
            <a:chExt cx="823252" cy="710758"/>
          </a:xfrm>
        </p:grpSpPr>
        <p:grpSp>
          <p:nvGrpSpPr>
            <p:cNvPr id="50" name="Group 1"/>
            <p:cNvGrpSpPr/>
            <p:nvPr/>
          </p:nvGrpSpPr>
          <p:grpSpPr>
            <a:xfrm>
              <a:off x="3684228" y="1869676"/>
              <a:ext cx="823252" cy="710758"/>
              <a:chOff x="3755667" y="1931353"/>
              <a:chExt cx="680374" cy="587404"/>
            </a:xfrm>
            <a:solidFill>
              <a:srgbClr val="FFFFFF"/>
            </a:solidFill>
          </p:grpSpPr>
          <p:sp>
            <p:nvSpPr>
              <p:cNvPr id="67"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3"/>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68"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grp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66" name="Freeform 11"/>
            <p:cNvSpPr>
              <a:spLocks noEditPoints="1"/>
            </p:cNvSpPr>
            <p:nvPr/>
          </p:nvSpPr>
          <p:spPr bwMode="auto">
            <a:xfrm>
              <a:off x="3950778" y="2059444"/>
              <a:ext cx="290153" cy="341524"/>
            </a:xfrm>
            <a:custGeom>
              <a:avLst/>
              <a:gdLst>
                <a:gd name="T0" fmla="*/ 118 w 129"/>
                <a:gd name="T1" fmla="*/ 87 h 152"/>
                <a:gd name="T2" fmla="*/ 107 w 129"/>
                <a:gd name="T3" fmla="*/ 99 h 152"/>
                <a:gd name="T4" fmla="*/ 51 w 129"/>
                <a:gd name="T5" fmla="*/ 107 h 152"/>
                <a:gd name="T6" fmla="*/ 15 w 129"/>
                <a:gd name="T7" fmla="*/ 94 h 152"/>
                <a:gd name="T8" fmla="*/ 9 w 129"/>
                <a:gd name="T9" fmla="*/ 79 h 152"/>
                <a:gd name="T10" fmla="*/ 0 w 129"/>
                <a:gd name="T11" fmla="*/ 22 h 152"/>
                <a:gd name="T12" fmla="*/ 17 w 129"/>
                <a:gd name="T13" fmla="*/ 8 h 152"/>
                <a:gd name="T14" fmla="*/ 46 w 129"/>
                <a:gd name="T15" fmla="*/ 2 h 152"/>
                <a:gd name="T16" fmla="*/ 107 w 129"/>
                <a:gd name="T17" fmla="*/ 6 h 152"/>
                <a:gd name="T18" fmla="*/ 127 w 129"/>
                <a:gd name="T19" fmla="*/ 18 h 152"/>
                <a:gd name="T20" fmla="*/ 128 w 129"/>
                <a:gd name="T21" fmla="*/ 27 h 152"/>
                <a:gd name="T22" fmla="*/ 118 w 129"/>
                <a:gd name="T23" fmla="*/ 87 h 152"/>
                <a:gd name="T24" fmla="*/ 101 w 129"/>
                <a:gd name="T25" fmla="*/ 141 h 152"/>
                <a:gd name="T26" fmla="*/ 47 w 129"/>
                <a:gd name="T27" fmla="*/ 148 h 152"/>
                <a:gd name="T28" fmla="*/ 21 w 129"/>
                <a:gd name="T29" fmla="*/ 135 h 152"/>
                <a:gd name="T30" fmla="*/ 16 w 129"/>
                <a:gd name="T31" fmla="*/ 108 h 152"/>
                <a:gd name="T32" fmla="*/ 16 w 129"/>
                <a:gd name="T33" fmla="*/ 106 h 152"/>
                <a:gd name="T34" fmla="*/ 18 w 129"/>
                <a:gd name="T35" fmla="*/ 106 h 152"/>
                <a:gd name="T36" fmla="*/ 111 w 129"/>
                <a:gd name="T37" fmla="*/ 106 h 152"/>
                <a:gd name="T38" fmla="*/ 112 w 129"/>
                <a:gd name="T39" fmla="*/ 115 h 152"/>
                <a:gd name="T40" fmla="*/ 101 w 129"/>
                <a:gd name="T41" fmla="*/ 141 h 152"/>
                <a:gd name="T42" fmla="*/ 89 w 129"/>
                <a:gd name="T43" fmla="*/ 13 h 152"/>
                <a:gd name="T44" fmla="*/ 38 w 129"/>
                <a:gd name="T45" fmla="*/ 13 h 152"/>
                <a:gd name="T46" fmla="*/ 22 w 129"/>
                <a:gd name="T47" fmla="*/ 20 h 152"/>
                <a:gd name="T48" fmla="*/ 44 w 129"/>
                <a:gd name="T49" fmla="*/ 28 h 152"/>
                <a:gd name="T50" fmla="*/ 85 w 129"/>
                <a:gd name="T51" fmla="*/ 28 h 152"/>
                <a:gd name="T52" fmla="*/ 106 w 129"/>
                <a:gd name="T53" fmla="*/ 20 h 152"/>
                <a:gd name="T54" fmla="*/ 89 w 129"/>
                <a:gd name="T55" fmla="*/ 13 h 152"/>
                <a:gd name="T56" fmla="*/ 56 w 129"/>
                <a:gd name="T57" fmla="*/ 54 h 152"/>
                <a:gd name="T58" fmla="*/ 44 w 129"/>
                <a:gd name="T59" fmla="*/ 74 h 152"/>
                <a:gd name="T60" fmla="*/ 66 w 129"/>
                <a:gd name="T61" fmla="*/ 93 h 152"/>
                <a:gd name="T62" fmla="*/ 84 w 129"/>
                <a:gd name="T63" fmla="*/ 70 h 152"/>
                <a:gd name="T64" fmla="*/ 56 w 129"/>
                <a:gd name="T65" fmla="*/ 54 h 152"/>
                <a:gd name="T66" fmla="*/ 59 w 129"/>
                <a:gd name="T67" fmla="*/ 82 h 152"/>
                <a:gd name="T68" fmla="*/ 59 w 129"/>
                <a:gd name="T69" fmla="*/ 64 h 152"/>
                <a:gd name="T70" fmla="*/ 74 w 129"/>
                <a:gd name="T71" fmla="*/ 72 h 152"/>
                <a:gd name="T72" fmla="*/ 59 w 129"/>
                <a:gd name="T73" fmla="*/ 8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52">
                  <a:moveTo>
                    <a:pt x="118" y="87"/>
                  </a:moveTo>
                  <a:cubicBezTo>
                    <a:pt x="117" y="93"/>
                    <a:pt x="111" y="96"/>
                    <a:pt x="107" y="99"/>
                  </a:cubicBezTo>
                  <a:cubicBezTo>
                    <a:pt x="89" y="107"/>
                    <a:pt x="69" y="109"/>
                    <a:pt x="51" y="107"/>
                  </a:cubicBezTo>
                  <a:cubicBezTo>
                    <a:pt x="38" y="106"/>
                    <a:pt x="25" y="102"/>
                    <a:pt x="15" y="94"/>
                  </a:cubicBezTo>
                  <a:cubicBezTo>
                    <a:pt x="10" y="90"/>
                    <a:pt x="10" y="84"/>
                    <a:pt x="9" y="79"/>
                  </a:cubicBezTo>
                  <a:cubicBezTo>
                    <a:pt x="6" y="60"/>
                    <a:pt x="2" y="41"/>
                    <a:pt x="0" y="22"/>
                  </a:cubicBezTo>
                  <a:cubicBezTo>
                    <a:pt x="1" y="14"/>
                    <a:pt x="10" y="10"/>
                    <a:pt x="17" y="8"/>
                  </a:cubicBezTo>
                  <a:cubicBezTo>
                    <a:pt x="26" y="4"/>
                    <a:pt x="36" y="3"/>
                    <a:pt x="46" y="2"/>
                  </a:cubicBezTo>
                  <a:cubicBezTo>
                    <a:pt x="66" y="0"/>
                    <a:pt x="87" y="1"/>
                    <a:pt x="107" y="6"/>
                  </a:cubicBezTo>
                  <a:cubicBezTo>
                    <a:pt x="115" y="9"/>
                    <a:pt x="122" y="12"/>
                    <a:pt x="127" y="18"/>
                  </a:cubicBezTo>
                  <a:cubicBezTo>
                    <a:pt x="129" y="20"/>
                    <a:pt x="129" y="24"/>
                    <a:pt x="128" y="27"/>
                  </a:cubicBezTo>
                  <a:cubicBezTo>
                    <a:pt x="125" y="47"/>
                    <a:pt x="121" y="67"/>
                    <a:pt x="118" y="87"/>
                  </a:cubicBezTo>
                  <a:close/>
                  <a:moveTo>
                    <a:pt x="101" y="141"/>
                  </a:moveTo>
                  <a:cubicBezTo>
                    <a:pt x="85" y="151"/>
                    <a:pt x="65" y="152"/>
                    <a:pt x="47" y="148"/>
                  </a:cubicBezTo>
                  <a:cubicBezTo>
                    <a:pt x="37" y="147"/>
                    <a:pt x="26" y="144"/>
                    <a:pt x="21" y="135"/>
                  </a:cubicBezTo>
                  <a:cubicBezTo>
                    <a:pt x="18" y="126"/>
                    <a:pt x="17" y="117"/>
                    <a:pt x="16" y="108"/>
                  </a:cubicBezTo>
                  <a:cubicBezTo>
                    <a:pt x="16" y="106"/>
                    <a:pt x="16" y="106"/>
                    <a:pt x="16" y="106"/>
                  </a:cubicBezTo>
                  <a:cubicBezTo>
                    <a:pt x="18" y="106"/>
                    <a:pt x="18" y="106"/>
                    <a:pt x="18" y="106"/>
                  </a:cubicBezTo>
                  <a:cubicBezTo>
                    <a:pt x="45" y="124"/>
                    <a:pt x="83" y="124"/>
                    <a:pt x="111" y="106"/>
                  </a:cubicBezTo>
                  <a:cubicBezTo>
                    <a:pt x="115" y="107"/>
                    <a:pt x="112" y="112"/>
                    <a:pt x="112" y="115"/>
                  </a:cubicBezTo>
                  <a:cubicBezTo>
                    <a:pt x="109" y="124"/>
                    <a:pt x="110" y="136"/>
                    <a:pt x="101" y="141"/>
                  </a:cubicBezTo>
                  <a:close/>
                  <a:moveTo>
                    <a:pt x="89" y="13"/>
                  </a:moveTo>
                  <a:cubicBezTo>
                    <a:pt x="72" y="11"/>
                    <a:pt x="55" y="10"/>
                    <a:pt x="38" y="13"/>
                  </a:cubicBezTo>
                  <a:cubicBezTo>
                    <a:pt x="32" y="14"/>
                    <a:pt x="26" y="15"/>
                    <a:pt x="22" y="20"/>
                  </a:cubicBezTo>
                  <a:cubicBezTo>
                    <a:pt x="28" y="26"/>
                    <a:pt x="36" y="27"/>
                    <a:pt x="44" y="28"/>
                  </a:cubicBezTo>
                  <a:cubicBezTo>
                    <a:pt x="57" y="29"/>
                    <a:pt x="71" y="30"/>
                    <a:pt x="85" y="28"/>
                  </a:cubicBezTo>
                  <a:cubicBezTo>
                    <a:pt x="92" y="27"/>
                    <a:pt x="101" y="26"/>
                    <a:pt x="106" y="20"/>
                  </a:cubicBezTo>
                  <a:cubicBezTo>
                    <a:pt x="102" y="15"/>
                    <a:pt x="95" y="14"/>
                    <a:pt x="89" y="13"/>
                  </a:cubicBezTo>
                  <a:close/>
                  <a:moveTo>
                    <a:pt x="56" y="54"/>
                  </a:moveTo>
                  <a:cubicBezTo>
                    <a:pt x="48" y="57"/>
                    <a:pt x="43" y="65"/>
                    <a:pt x="44" y="74"/>
                  </a:cubicBezTo>
                  <a:cubicBezTo>
                    <a:pt x="44" y="85"/>
                    <a:pt x="55" y="94"/>
                    <a:pt x="66" y="93"/>
                  </a:cubicBezTo>
                  <a:cubicBezTo>
                    <a:pt x="77" y="92"/>
                    <a:pt x="86" y="81"/>
                    <a:pt x="84" y="70"/>
                  </a:cubicBezTo>
                  <a:cubicBezTo>
                    <a:pt x="83" y="57"/>
                    <a:pt x="68" y="48"/>
                    <a:pt x="56" y="54"/>
                  </a:cubicBezTo>
                  <a:close/>
                  <a:moveTo>
                    <a:pt x="59" y="82"/>
                  </a:moveTo>
                  <a:cubicBezTo>
                    <a:pt x="52" y="79"/>
                    <a:pt x="52" y="67"/>
                    <a:pt x="59" y="64"/>
                  </a:cubicBezTo>
                  <a:cubicBezTo>
                    <a:pt x="65" y="60"/>
                    <a:pt x="74" y="65"/>
                    <a:pt x="74" y="72"/>
                  </a:cubicBezTo>
                  <a:cubicBezTo>
                    <a:pt x="75" y="80"/>
                    <a:pt x="66" y="86"/>
                    <a:pt x="59" y="8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strips(downLeft)">
                                      <p:cBhvr>
                                        <p:cTn id="7" dur="200"/>
                                        <p:tgtEl>
                                          <p:spTgt spid="4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200"/>
                                        <p:tgtEl>
                                          <p:spTgt spid="12"/>
                                        </p:tgtEl>
                                      </p:cBhvr>
                                    </p:animEffect>
                                  </p:childTnLst>
                                </p:cTn>
                              </p:par>
                              <p:par>
                                <p:cTn id="12" presetID="53" presetClass="entr" presetSubtype="16"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200" fill="hold"/>
                                        <p:tgtEl>
                                          <p:spTgt spid="2"/>
                                        </p:tgtEl>
                                        <p:attrNameLst>
                                          <p:attrName>ppt_w</p:attrName>
                                        </p:attrNameLst>
                                      </p:cBhvr>
                                      <p:tavLst>
                                        <p:tav tm="0">
                                          <p:val>
                                            <p:fltVal val="0"/>
                                          </p:val>
                                        </p:tav>
                                        <p:tav tm="100000">
                                          <p:val>
                                            <p:strVal val="#ppt_w"/>
                                          </p:val>
                                        </p:tav>
                                      </p:tavLst>
                                    </p:anim>
                                    <p:anim calcmode="lin" valueType="num">
                                      <p:cBhvr>
                                        <p:cTn id="15" dur="200" fill="hold"/>
                                        <p:tgtEl>
                                          <p:spTgt spid="2"/>
                                        </p:tgtEl>
                                        <p:attrNameLst>
                                          <p:attrName>ppt_h</p:attrName>
                                        </p:attrNameLst>
                                      </p:cBhvr>
                                      <p:tavLst>
                                        <p:tav tm="0">
                                          <p:val>
                                            <p:fltVal val="0"/>
                                          </p:val>
                                        </p:tav>
                                        <p:tav tm="100000">
                                          <p:val>
                                            <p:strVal val="#ppt_h"/>
                                          </p:val>
                                        </p:tav>
                                      </p:tavLst>
                                    </p:anim>
                                    <p:animEffect transition="in" filter="fade">
                                      <p:cBhvr>
                                        <p:cTn id="16" dur="200"/>
                                        <p:tgtEl>
                                          <p:spTgt spid="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200"/>
                                        <p:tgtEl>
                                          <p:spTgt spid="13"/>
                                        </p:tgtEl>
                                      </p:cBhvr>
                                    </p:animEffect>
                                  </p:childTnLst>
                                </p:cTn>
                              </p:par>
                            </p:childTnLst>
                          </p:cTn>
                        </p:par>
                        <p:par>
                          <p:cTn id="21" fill="hold">
                            <p:stCondLst>
                              <p:cond delay="1500"/>
                            </p:stCondLst>
                            <p:childTnLst>
                              <p:par>
                                <p:cTn id="22" presetID="18" presetClass="entr" presetSubtype="12"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strips(downLeft)">
                                      <p:cBhvr>
                                        <p:cTn id="24" dur="200"/>
                                        <p:tgtEl>
                                          <p:spTgt spid="18"/>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200"/>
                                        <p:tgtEl>
                                          <p:spTgt spid="14"/>
                                        </p:tgtEl>
                                      </p:cBhvr>
                                    </p:animEffect>
                                  </p:childTnLst>
                                </p:cTn>
                              </p:par>
                              <p:par>
                                <p:cTn id="29" presetID="53" presetClass="entr" presetSubtype="16"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200" fill="hold"/>
                                        <p:tgtEl>
                                          <p:spTgt spid="3"/>
                                        </p:tgtEl>
                                        <p:attrNameLst>
                                          <p:attrName>ppt_w</p:attrName>
                                        </p:attrNameLst>
                                      </p:cBhvr>
                                      <p:tavLst>
                                        <p:tav tm="0">
                                          <p:val>
                                            <p:fltVal val="0"/>
                                          </p:val>
                                        </p:tav>
                                        <p:tav tm="100000">
                                          <p:val>
                                            <p:strVal val="#ppt_w"/>
                                          </p:val>
                                        </p:tav>
                                      </p:tavLst>
                                    </p:anim>
                                    <p:anim calcmode="lin" valueType="num">
                                      <p:cBhvr>
                                        <p:cTn id="32" dur="200" fill="hold"/>
                                        <p:tgtEl>
                                          <p:spTgt spid="3"/>
                                        </p:tgtEl>
                                        <p:attrNameLst>
                                          <p:attrName>ppt_h</p:attrName>
                                        </p:attrNameLst>
                                      </p:cBhvr>
                                      <p:tavLst>
                                        <p:tav tm="0">
                                          <p:val>
                                            <p:fltVal val="0"/>
                                          </p:val>
                                        </p:tav>
                                        <p:tav tm="100000">
                                          <p:val>
                                            <p:strVal val="#ppt_h"/>
                                          </p:val>
                                        </p:tav>
                                      </p:tavLst>
                                    </p:anim>
                                    <p:animEffect transition="in" filter="fade">
                                      <p:cBhvr>
                                        <p:cTn id="33" dur="200"/>
                                        <p:tgtEl>
                                          <p:spTgt spid="3"/>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200"/>
                                        <p:tgtEl>
                                          <p:spTgt spid="15"/>
                                        </p:tgtEl>
                                      </p:cBhvr>
                                    </p:animEffect>
                                  </p:childTnLst>
                                </p:cTn>
                              </p:par>
                            </p:childTnLst>
                          </p:cTn>
                        </p:par>
                        <p:par>
                          <p:cTn id="38" fill="hold">
                            <p:stCondLst>
                              <p:cond delay="3000"/>
                            </p:stCondLst>
                            <p:childTnLst>
                              <p:par>
                                <p:cTn id="39" presetID="18" presetClass="entr" presetSubtype="12"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strips(downLeft)">
                                      <p:cBhvr>
                                        <p:cTn id="41" dur="200"/>
                                        <p:tgtEl>
                                          <p:spTgt spid="44"/>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right)">
                                      <p:cBhvr>
                                        <p:cTn id="45" dur="200"/>
                                        <p:tgtEl>
                                          <p:spTgt spid="16"/>
                                        </p:tgtEl>
                                      </p:cBhvr>
                                    </p:animEffect>
                                  </p:childTnLst>
                                </p:cTn>
                              </p:par>
                              <p:par>
                                <p:cTn id="46" presetID="53" presetClass="entr" presetSubtype="16"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200" fill="hold"/>
                                        <p:tgtEl>
                                          <p:spTgt spid="4"/>
                                        </p:tgtEl>
                                        <p:attrNameLst>
                                          <p:attrName>ppt_w</p:attrName>
                                        </p:attrNameLst>
                                      </p:cBhvr>
                                      <p:tavLst>
                                        <p:tav tm="0">
                                          <p:val>
                                            <p:fltVal val="0"/>
                                          </p:val>
                                        </p:tav>
                                        <p:tav tm="100000">
                                          <p:val>
                                            <p:strVal val="#ppt_w"/>
                                          </p:val>
                                        </p:tav>
                                      </p:tavLst>
                                    </p:anim>
                                    <p:anim calcmode="lin" valueType="num">
                                      <p:cBhvr>
                                        <p:cTn id="49" dur="200" fill="hold"/>
                                        <p:tgtEl>
                                          <p:spTgt spid="4"/>
                                        </p:tgtEl>
                                        <p:attrNameLst>
                                          <p:attrName>ppt_h</p:attrName>
                                        </p:attrNameLst>
                                      </p:cBhvr>
                                      <p:tavLst>
                                        <p:tav tm="0">
                                          <p:val>
                                            <p:fltVal val="0"/>
                                          </p:val>
                                        </p:tav>
                                        <p:tav tm="100000">
                                          <p:val>
                                            <p:strVal val="#ppt_h"/>
                                          </p:val>
                                        </p:tav>
                                      </p:tavLst>
                                    </p:anim>
                                    <p:animEffect transition="in" filter="fade">
                                      <p:cBhvr>
                                        <p:cTn id="50" dur="200"/>
                                        <p:tgtEl>
                                          <p:spTgt spid="4"/>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200"/>
                                        <p:tgtEl>
                                          <p:spTgt spid="17"/>
                                        </p:tgtEl>
                                      </p:cBhvr>
                                    </p:animEffect>
                                  </p:childTnLst>
                                </p:cTn>
                              </p:par>
                            </p:childTnLst>
                          </p:cTn>
                        </p:par>
                        <p:par>
                          <p:cTn id="55" fill="hold">
                            <p:stCondLst>
                              <p:cond delay="4500"/>
                            </p:stCondLst>
                            <p:childTnLst>
                              <p:par>
                                <p:cTn id="56" presetID="18" presetClass="entr" presetSubtype="12"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strips(downLeft)">
                                      <p:cBhvr>
                                        <p:cTn id="58" dur="2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200"/>
                                        <p:tgtEl>
                                          <p:spTgt spid="9"/>
                                        </p:tgtEl>
                                      </p:cBhvr>
                                    </p:animEffect>
                                  </p:childTnLst>
                                </p:cTn>
                              </p:par>
                              <p:par>
                                <p:cTn id="63" presetID="53" presetClass="entr" presetSubtype="16" fill="hold" nodeType="with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p:cTn id="65" dur="200" fill="hold"/>
                                        <p:tgtEl>
                                          <p:spTgt spid="5"/>
                                        </p:tgtEl>
                                        <p:attrNameLst>
                                          <p:attrName>ppt_w</p:attrName>
                                        </p:attrNameLst>
                                      </p:cBhvr>
                                      <p:tavLst>
                                        <p:tav tm="0">
                                          <p:val>
                                            <p:fltVal val="0"/>
                                          </p:val>
                                        </p:tav>
                                        <p:tav tm="100000">
                                          <p:val>
                                            <p:strVal val="#ppt_w"/>
                                          </p:val>
                                        </p:tav>
                                      </p:tavLst>
                                    </p:anim>
                                    <p:anim calcmode="lin" valueType="num">
                                      <p:cBhvr>
                                        <p:cTn id="66" dur="200" fill="hold"/>
                                        <p:tgtEl>
                                          <p:spTgt spid="5"/>
                                        </p:tgtEl>
                                        <p:attrNameLst>
                                          <p:attrName>ppt_h</p:attrName>
                                        </p:attrNameLst>
                                      </p:cBhvr>
                                      <p:tavLst>
                                        <p:tav tm="0">
                                          <p:val>
                                            <p:fltVal val="0"/>
                                          </p:val>
                                        </p:tav>
                                        <p:tav tm="100000">
                                          <p:val>
                                            <p:strVal val="#ppt_h"/>
                                          </p:val>
                                        </p:tav>
                                      </p:tavLst>
                                    </p:anim>
                                    <p:animEffect transition="in" filter="fade">
                                      <p:cBhvr>
                                        <p:cTn id="67" dur="200"/>
                                        <p:tgtEl>
                                          <p:spTgt spid="5"/>
                                        </p:tgtEl>
                                      </p:cBhvr>
                                    </p:animEffect>
                                  </p:childTnLst>
                                </p:cTn>
                              </p:par>
                            </p:childTnLst>
                          </p:cTn>
                        </p:par>
                        <p:par>
                          <p:cTn id="68" fill="hold">
                            <p:stCondLst>
                              <p:cond delay="5500"/>
                            </p:stCondLst>
                            <p:childTnLst>
                              <p:par>
                                <p:cTn id="69" presetID="22" presetClass="entr" presetSubtype="2"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right)">
                                      <p:cBhvr>
                                        <p:cTn id="71" dur="200"/>
                                        <p:tgtEl>
                                          <p:spTgt spid="27"/>
                                        </p:tgtEl>
                                      </p:cBhvr>
                                    </p:animEffect>
                                  </p:childTnLst>
                                </p:cTn>
                              </p:par>
                            </p:childTnLst>
                          </p:cTn>
                        </p:par>
                        <p:par>
                          <p:cTn id="72" fill="hold">
                            <p:stCondLst>
                              <p:cond delay="6000"/>
                            </p:stCondLst>
                            <p:childTnLst>
                              <p:par>
                                <p:cTn id="73" presetID="18" presetClass="entr" presetSubtype="12"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strips(downLeft)">
                                      <p:cBhvr>
                                        <p:cTn id="75" dur="200"/>
                                        <p:tgtEl>
                                          <p:spTgt spid="33"/>
                                        </p:tgtEl>
                                      </p:cBhvr>
                                    </p:animEffect>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left)">
                                      <p:cBhvr>
                                        <p:cTn id="79" dur="200"/>
                                        <p:tgtEl>
                                          <p:spTgt spid="10"/>
                                        </p:tgtEl>
                                      </p:cBhvr>
                                    </p:animEffect>
                                  </p:childTnLst>
                                </p:cTn>
                              </p:par>
                              <p:par>
                                <p:cTn id="80" presetID="53" presetClass="entr" presetSubtype="16" fill="hold" nodeType="withEffect">
                                  <p:stCondLst>
                                    <p:cond delay="0"/>
                                  </p:stCondLst>
                                  <p:childTnLst>
                                    <p:set>
                                      <p:cBhvr>
                                        <p:cTn id="81" dur="1" fill="hold">
                                          <p:stCondLst>
                                            <p:cond delay="0"/>
                                          </p:stCondLst>
                                        </p:cTn>
                                        <p:tgtEl>
                                          <p:spTgt spid="6"/>
                                        </p:tgtEl>
                                        <p:attrNameLst>
                                          <p:attrName>style.visibility</p:attrName>
                                        </p:attrNameLst>
                                      </p:cBhvr>
                                      <p:to>
                                        <p:strVal val="visible"/>
                                      </p:to>
                                    </p:set>
                                    <p:anim calcmode="lin" valueType="num">
                                      <p:cBhvr>
                                        <p:cTn id="82" dur="200" fill="hold"/>
                                        <p:tgtEl>
                                          <p:spTgt spid="6"/>
                                        </p:tgtEl>
                                        <p:attrNameLst>
                                          <p:attrName>ppt_w</p:attrName>
                                        </p:attrNameLst>
                                      </p:cBhvr>
                                      <p:tavLst>
                                        <p:tav tm="0">
                                          <p:val>
                                            <p:fltVal val="0"/>
                                          </p:val>
                                        </p:tav>
                                        <p:tav tm="100000">
                                          <p:val>
                                            <p:strVal val="#ppt_w"/>
                                          </p:val>
                                        </p:tav>
                                      </p:tavLst>
                                    </p:anim>
                                    <p:anim calcmode="lin" valueType="num">
                                      <p:cBhvr>
                                        <p:cTn id="83" dur="200" fill="hold"/>
                                        <p:tgtEl>
                                          <p:spTgt spid="6"/>
                                        </p:tgtEl>
                                        <p:attrNameLst>
                                          <p:attrName>ppt_h</p:attrName>
                                        </p:attrNameLst>
                                      </p:cBhvr>
                                      <p:tavLst>
                                        <p:tav tm="0">
                                          <p:val>
                                            <p:fltVal val="0"/>
                                          </p:val>
                                        </p:tav>
                                        <p:tav tm="100000">
                                          <p:val>
                                            <p:strVal val="#ppt_h"/>
                                          </p:val>
                                        </p:tav>
                                      </p:tavLst>
                                    </p:anim>
                                    <p:animEffect transition="in" filter="fade">
                                      <p:cBhvr>
                                        <p:cTn id="84" dur="200"/>
                                        <p:tgtEl>
                                          <p:spTgt spid="6"/>
                                        </p:tgtEl>
                                      </p:cBhvr>
                                    </p:animEffect>
                                  </p:childTnLst>
                                </p:cTn>
                              </p:par>
                            </p:childTnLst>
                          </p:cTn>
                        </p:par>
                        <p:par>
                          <p:cTn id="85" fill="hold">
                            <p:stCondLst>
                              <p:cond delay="7000"/>
                            </p:stCondLst>
                            <p:childTnLst>
                              <p:par>
                                <p:cTn id="86" presetID="22" presetClass="entr" presetSubtype="2"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right)">
                                      <p:cBhvr>
                                        <p:cTn id="88" dur="200"/>
                                        <p:tgtEl>
                                          <p:spTgt spid="28"/>
                                        </p:tgtEl>
                                      </p:cBhvr>
                                    </p:animEffect>
                                  </p:childTnLst>
                                </p:cTn>
                              </p:par>
                            </p:childTnLst>
                          </p:cTn>
                        </p:par>
                        <p:par>
                          <p:cTn id="89" fill="hold">
                            <p:stCondLst>
                              <p:cond delay="7500"/>
                            </p:stCondLst>
                            <p:childTnLst>
                              <p:par>
                                <p:cTn id="90" presetID="18" presetClass="entr" presetSubtype="12" fill="hold"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strips(downLeft)">
                                      <p:cBhvr>
                                        <p:cTn id="92" dur="200"/>
                                        <p:tgtEl>
                                          <p:spTgt spid="24"/>
                                        </p:tgtEl>
                                      </p:cBhvr>
                                    </p:animEffect>
                                  </p:childTnLst>
                                </p:cTn>
                              </p:par>
                            </p:childTnLst>
                          </p:cTn>
                        </p:par>
                        <p:par>
                          <p:cTn id="93" fill="hold">
                            <p:stCondLst>
                              <p:cond delay="8000"/>
                            </p:stCondLst>
                            <p:childTnLst>
                              <p:par>
                                <p:cTn id="94" presetID="22" presetClass="entr" presetSubtype="8" fill="hold" grpId="0" nodeType="after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left)">
                                      <p:cBhvr>
                                        <p:cTn id="96" dur="200"/>
                                        <p:tgtEl>
                                          <p:spTgt spid="11"/>
                                        </p:tgtEl>
                                      </p:cBhvr>
                                    </p:animEffect>
                                  </p:childTnLst>
                                </p:cTn>
                              </p:par>
                              <p:par>
                                <p:cTn id="97" presetID="53" presetClass="entr" presetSubtype="16" fill="hold" nodeType="withEffect">
                                  <p:stCondLst>
                                    <p:cond delay="0"/>
                                  </p:stCondLst>
                                  <p:childTnLst>
                                    <p:set>
                                      <p:cBhvr>
                                        <p:cTn id="98" dur="1" fill="hold">
                                          <p:stCondLst>
                                            <p:cond delay="0"/>
                                          </p:stCondLst>
                                        </p:cTn>
                                        <p:tgtEl>
                                          <p:spTgt spid="7"/>
                                        </p:tgtEl>
                                        <p:attrNameLst>
                                          <p:attrName>style.visibility</p:attrName>
                                        </p:attrNameLst>
                                      </p:cBhvr>
                                      <p:to>
                                        <p:strVal val="visible"/>
                                      </p:to>
                                    </p:set>
                                    <p:anim calcmode="lin" valueType="num">
                                      <p:cBhvr>
                                        <p:cTn id="99" dur="200" fill="hold"/>
                                        <p:tgtEl>
                                          <p:spTgt spid="7"/>
                                        </p:tgtEl>
                                        <p:attrNameLst>
                                          <p:attrName>ppt_w</p:attrName>
                                        </p:attrNameLst>
                                      </p:cBhvr>
                                      <p:tavLst>
                                        <p:tav tm="0">
                                          <p:val>
                                            <p:fltVal val="0"/>
                                          </p:val>
                                        </p:tav>
                                        <p:tav tm="100000">
                                          <p:val>
                                            <p:strVal val="#ppt_w"/>
                                          </p:val>
                                        </p:tav>
                                      </p:tavLst>
                                    </p:anim>
                                    <p:anim calcmode="lin" valueType="num">
                                      <p:cBhvr>
                                        <p:cTn id="100" dur="200" fill="hold"/>
                                        <p:tgtEl>
                                          <p:spTgt spid="7"/>
                                        </p:tgtEl>
                                        <p:attrNameLst>
                                          <p:attrName>ppt_h</p:attrName>
                                        </p:attrNameLst>
                                      </p:cBhvr>
                                      <p:tavLst>
                                        <p:tav tm="0">
                                          <p:val>
                                            <p:fltVal val="0"/>
                                          </p:val>
                                        </p:tav>
                                        <p:tav tm="100000">
                                          <p:val>
                                            <p:strVal val="#ppt_h"/>
                                          </p:val>
                                        </p:tav>
                                      </p:tavLst>
                                    </p:anim>
                                    <p:animEffect transition="in" filter="fade">
                                      <p:cBhvr>
                                        <p:cTn id="101" dur="200"/>
                                        <p:tgtEl>
                                          <p:spTgt spid="7"/>
                                        </p:tgtEl>
                                      </p:cBhvr>
                                    </p:animEffect>
                                  </p:childTnLst>
                                </p:cTn>
                              </p:par>
                            </p:childTnLst>
                          </p:cTn>
                        </p:par>
                        <p:par>
                          <p:cTn id="102" fill="hold">
                            <p:stCondLst>
                              <p:cond delay="8500"/>
                            </p:stCondLst>
                            <p:childTnLst>
                              <p:par>
                                <p:cTn id="103" presetID="22" presetClass="entr" presetSubtype="2" fill="hold" grpId="0" nodeType="after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wipe(right)">
                                      <p:cBhvr>
                                        <p:cTn id="105" dur="2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animBg="1"/>
      <p:bldP spid="15" grpId="0"/>
      <p:bldP spid="16" grpId="0" animBg="1"/>
      <p:bldP spid="17"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4"/>
          <a:srcRect l="1689"/>
          <a:stretch>
            <a:fillRect/>
          </a:stretch>
        </p:blipFill>
        <p:spPr>
          <a:xfrm>
            <a:off x="12442" y="0"/>
            <a:ext cx="9131557" cy="5148082"/>
          </a:xfrm>
          <a:prstGeom prst="rect">
            <a:avLst/>
          </a:prstGeom>
        </p:spPr>
      </p:pic>
      <p:sp>
        <p:nvSpPr>
          <p:cNvPr id="3" name="MH_Other_1"/>
          <p:cNvSpPr/>
          <p:nvPr>
            <p:custDataLst>
              <p:tags r:id="rId1"/>
            </p:custDataLst>
          </p:nvPr>
        </p:nvSpPr>
        <p:spPr>
          <a:xfrm>
            <a:off x="3748075" y="2089384"/>
            <a:ext cx="892568" cy="892570"/>
          </a:xfrm>
          <a:custGeom>
            <a:avLst/>
            <a:gdLst>
              <a:gd name="connsiteX0" fmla="*/ 349985 w 663588"/>
              <a:gd name="connsiteY0" fmla="*/ 142900 h 663588"/>
              <a:gd name="connsiteX1" fmla="*/ 482976 w 663588"/>
              <a:gd name="connsiteY1" fmla="*/ 211390 h 663588"/>
              <a:gd name="connsiteX2" fmla="*/ 460097 w 663588"/>
              <a:gd name="connsiteY2" fmla="*/ 486849 h 663588"/>
              <a:gd name="connsiteX3" fmla="*/ 260810 w 663588"/>
              <a:gd name="connsiteY3" fmla="*/ 655570 h 663588"/>
              <a:gd name="connsiteX4" fmla="*/ 202645 w 663588"/>
              <a:gd name="connsiteY4" fmla="*/ 637514 h 663588"/>
              <a:gd name="connsiteX5" fmla="*/ 6741 w 663588"/>
              <a:gd name="connsiteY5" fmla="*/ 398662 h 663588"/>
              <a:gd name="connsiteX6" fmla="*/ 3010 w 663588"/>
              <a:gd name="connsiteY6" fmla="*/ 361650 h 663588"/>
              <a:gd name="connsiteX7" fmla="*/ 207517 w 663588"/>
              <a:gd name="connsiteY7" fmla="*/ 188510 h 663588"/>
              <a:gd name="connsiteX8" fmla="*/ 349985 w 663588"/>
              <a:gd name="connsiteY8" fmla="*/ 142900 h 663588"/>
              <a:gd name="connsiteX9" fmla="*/ 331794 w 663588"/>
              <a:gd name="connsiteY9" fmla="*/ 0 h 663588"/>
              <a:gd name="connsiteX10" fmla="*/ 663588 w 663588"/>
              <a:gd name="connsiteY10" fmla="*/ 331794 h 663588"/>
              <a:gd name="connsiteX11" fmla="*/ 331794 w 663588"/>
              <a:gd name="connsiteY11" fmla="*/ 663588 h 663588"/>
              <a:gd name="connsiteX12" fmla="*/ 278642 w 663588"/>
              <a:gd name="connsiteY12" fmla="*/ 658230 h 663588"/>
              <a:gd name="connsiteX13" fmla="*/ 471280 w 663588"/>
              <a:gd name="connsiteY13" fmla="*/ 495139 h 663588"/>
              <a:gd name="connsiteX14" fmla="*/ 495745 w 663588"/>
              <a:gd name="connsiteY14" fmla="*/ 200580 h 663588"/>
              <a:gd name="connsiteX15" fmla="*/ 495746 w 663588"/>
              <a:gd name="connsiteY15" fmla="*/ 200580 h 663588"/>
              <a:gd name="connsiteX16" fmla="*/ 201187 w 663588"/>
              <a:gd name="connsiteY16" fmla="*/ 176113 h 663588"/>
              <a:gd name="connsiteX17" fmla="*/ 1361 w 663588"/>
              <a:gd name="connsiteY17" fmla="*/ 345290 h 663588"/>
              <a:gd name="connsiteX18" fmla="*/ 0 w 663588"/>
              <a:gd name="connsiteY18" fmla="*/ 331794 h 663588"/>
              <a:gd name="connsiteX19" fmla="*/ 331794 w 663588"/>
              <a:gd name="connsiteY19" fmla="*/ 0 h 66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3588" h="663588">
                <a:moveTo>
                  <a:pt x="349985" y="142900"/>
                </a:moveTo>
                <a:cubicBezTo>
                  <a:pt x="399833" y="147041"/>
                  <a:pt x="448102" y="170198"/>
                  <a:pt x="482976" y="211390"/>
                </a:cubicBezTo>
                <a:cubicBezTo>
                  <a:pt x="552725" y="293774"/>
                  <a:pt x="542481" y="417101"/>
                  <a:pt x="460097" y="486849"/>
                </a:cubicBezTo>
                <a:lnTo>
                  <a:pt x="260810" y="655570"/>
                </a:lnTo>
                <a:lnTo>
                  <a:pt x="202645" y="637514"/>
                </a:lnTo>
                <a:cubicBezTo>
                  <a:pt x="103407" y="595540"/>
                  <a:pt x="28840" y="506657"/>
                  <a:pt x="6741" y="398662"/>
                </a:cubicBezTo>
                <a:lnTo>
                  <a:pt x="3010" y="361650"/>
                </a:lnTo>
                <a:lnTo>
                  <a:pt x="207517" y="188510"/>
                </a:lnTo>
                <a:cubicBezTo>
                  <a:pt x="248709" y="153636"/>
                  <a:pt x="300137" y="138760"/>
                  <a:pt x="349985" y="142900"/>
                </a:cubicBezTo>
                <a:close/>
                <a:moveTo>
                  <a:pt x="331794" y="0"/>
                </a:moveTo>
                <a:cubicBezTo>
                  <a:pt x="515039" y="0"/>
                  <a:pt x="663588" y="148549"/>
                  <a:pt x="663588" y="331794"/>
                </a:cubicBezTo>
                <a:cubicBezTo>
                  <a:pt x="663588" y="515039"/>
                  <a:pt x="515039" y="663588"/>
                  <a:pt x="331794" y="663588"/>
                </a:cubicBezTo>
                <a:lnTo>
                  <a:pt x="278642" y="658230"/>
                </a:lnTo>
                <a:lnTo>
                  <a:pt x="471280" y="495139"/>
                </a:lnTo>
                <a:cubicBezTo>
                  <a:pt x="559376" y="420555"/>
                  <a:pt x="570330" y="288677"/>
                  <a:pt x="495745" y="200580"/>
                </a:cubicBezTo>
                <a:lnTo>
                  <a:pt x="495746" y="200580"/>
                </a:lnTo>
                <a:cubicBezTo>
                  <a:pt x="421162" y="112483"/>
                  <a:pt x="289283" y="101529"/>
                  <a:pt x="201187" y="176113"/>
                </a:cubicBezTo>
                <a:lnTo>
                  <a:pt x="1361" y="345290"/>
                </a:lnTo>
                <a:lnTo>
                  <a:pt x="0" y="331794"/>
                </a:lnTo>
                <a:cubicBezTo>
                  <a:pt x="0" y="148549"/>
                  <a:pt x="148549" y="0"/>
                  <a:pt x="33179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rgbClr val="FFFFFF"/>
                </a:solidFill>
              </a:rPr>
              <a:t>02</a:t>
            </a:r>
            <a:endParaRPr lang="zh-CN" altLang="en-US" sz="2400" dirty="0">
              <a:solidFill>
                <a:srgbClr val="FFFFFF"/>
              </a:solidFill>
            </a:endParaRPr>
          </a:p>
        </p:txBody>
      </p:sp>
      <p:sp>
        <p:nvSpPr>
          <p:cNvPr id="4" name="矩形 3"/>
          <p:cNvSpPr/>
          <p:nvPr/>
        </p:nvSpPr>
        <p:spPr>
          <a:xfrm>
            <a:off x="4860032" y="2212504"/>
            <a:ext cx="2342087" cy="323165"/>
          </a:xfrm>
          <a:prstGeom prst="rect">
            <a:avLst/>
          </a:prstGeom>
        </p:spPr>
        <p:txBody>
          <a:bodyPr wrap="square" lIns="0" tIns="0" rIns="0" bIns="0">
            <a:spAutoFit/>
          </a:bodyPr>
          <a:lstStyle/>
          <a:p>
            <a:pPr>
              <a:lnSpc>
                <a:spcPct val="1300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工作完成情况</a:t>
            </a:r>
          </a:p>
        </p:txBody>
      </p:sp>
      <p:sp>
        <p:nvSpPr>
          <p:cNvPr id="5" name="TextBox 11"/>
          <p:cNvSpPr txBox="1"/>
          <p:nvPr/>
        </p:nvSpPr>
        <p:spPr>
          <a:xfrm>
            <a:off x="4803440" y="2556845"/>
            <a:ext cx="1319521" cy="164648"/>
          </a:xfrm>
          <a:prstGeom prst="rect">
            <a:avLst/>
          </a:prstGeom>
          <a:noFill/>
        </p:spPr>
        <p:txBody>
          <a:bodyPr wrap="square" lIns="48756" tIns="24378" rIns="48756" bIns="24378" rtlCol="0">
            <a:spAutoFit/>
          </a:bodyPr>
          <a:lstStyle/>
          <a:p>
            <a:pPr marL="91440" lvl="1" indent="-91440">
              <a:buFont typeface="Arial" panose="020B0604020202020204" pitchFamily="34" charset="0"/>
              <a:buChar char="•"/>
            </a:pPr>
            <a:r>
              <a:rPr lang="zh-CN" altLang="en-US" sz="7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7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24"/>
          <p:cNvSpPr txBox="1"/>
          <p:nvPr/>
        </p:nvSpPr>
        <p:spPr>
          <a:xfrm>
            <a:off x="5858806" y="2556845"/>
            <a:ext cx="1319521" cy="164648"/>
          </a:xfrm>
          <a:prstGeom prst="rect">
            <a:avLst/>
          </a:prstGeom>
          <a:noFill/>
        </p:spPr>
        <p:txBody>
          <a:bodyPr wrap="square" lIns="48756" tIns="24378" rIns="48756" bIns="24378" rtlCol="0">
            <a:spAutoFit/>
          </a:bodyPr>
          <a:lstStyle/>
          <a:p>
            <a:pPr marL="91440" lvl="1" indent="-91440">
              <a:buFont typeface="Arial" panose="020B0604020202020204" pitchFamily="34" charset="0"/>
              <a:buChar char="•"/>
            </a:pPr>
            <a:r>
              <a:rPr lang="zh-CN" altLang="en-US" sz="7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7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11"/>
          <p:cNvSpPr txBox="1"/>
          <p:nvPr/>
        </p:nvSpPr>
        <p:spPr>
          <a:xfrm>
            <a:off x="4803440" y="2753145"/>
            <a:ext cx="1319521" cy="164648"/>
          </a:xfrm>
          <a:prstGeom prst="rect">
            <a:avLst/>
          </a:prstGeom>
          <a:noFill/>
        </p:spPr>
        <p:txBody>
          <a:bodyPr wrap="square" lIns="48756" tIns="24378" rIns="48756" bIns="24378" rtlCol="0">
            <a:spAutoFit/>
          </a:bodyPr>
          <a:lstStyle/>
          <a:p>
            <a:pPr marL="91440" lvl="1" indent="-91440">
              <a:buFont typeface="Arial" panose="020B0604020202020204" pitchFamily="34" charset="0"/>
              <a:buChar char="•"/>
            </a:pPr>
            <a:r>
              <a:rPr lang="zh-CN" altLang="en-US" sz="7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7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TextBox 11"/>
          <p:cNvSpPr txBox="1"/>
          <p:nvPr/>
        </p:nvSpPr>
        <p:spPr>
          <a:xfrm>
            <a:off x="5858806" y="2753145"/>
            <a:ext cx="1319521" cy="164648"/>
          </a:xfrm>
          <a:prstGeom prst="rect">
            <a:avLst/>
          </a:prstGeom>
          <a:noFill/>
        </p:spPr>
        <p:txBody>
          <a:bodyPr wrap="square" lIns="48756" tIns="24378" rIns="48756" bIns="24378" rtlCol="0">
            <a:spAutoFit/>
          </a:bodyPr>
          <a:lstStyle/>
          <a:p>
            <a:pPr marL="91440" lvl="1" indent="-91440">
              <a:buFont typeface="Arial" panose="020B0604020202020204" pitchFamily="34" charset="0"/>
              <a:buChar char="•"/>
            </a:pPr>
            <a:r>
              <a:rPr lang="zh-CN" altLang="en-US" sz="75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7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3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4*#ppt_w"/>
                                          </p:val>
                                        </p:tav>
                                        <p:tav tm="100000">
                                          <p:val>
                                            <p:strVal val="#ppt_w"/>
                                          </p:val>
                                        </p:tav>
                                      </p:tavLst>
                                    </p:anim>
                                    <p:anim calcmode="lin" valueType="num">
                                      <p:cBhvr>
                                        <p:cTn id="15" dur="500" fill="hold"/>
                                        <p:tgtEl>
                                          <p:spTgt spid="4"/>
                                        </p:tgtEl>
                                        <p:attrNameLst>
                                          <p:attrName>ppt_h</p:attrName>
                                        </p:attrNameLst>
                                      </p:cBhvr>
                                      <p:tavLst>
                                        <p:tav tm="0">
                                          <p:val>
                                            <p:strVal val="4*#ppt_h"/>
                                          </p:val>
                                        </p:tav>
                                        <p:tav tm="100000">
                                          <p:val>
                                            <p:strVal val="#ppt_h"/>
                                          </p:val>
                                        </p:tav>
                                      </p:tavLst>
                                    </p:anim>
                                  </p:childTnLst>
                                </p:cTn>
                              </p:par>
                            </p:childTnLst>
                          </p:cTn>
                        </p:par>
                        <p:par>
                          <p:cTn id="16" fill="hold">
                            <p:stCondLst>
                              <p:cond delay="500"/>
                            </p:stCondLst>
                            <p:childTnLst>
                              <p:par>
                                <p:cTn id="17" presetID="1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ppt_x</p:attrName>
                                        </p:attrNameLst>
                                      </p:cBhvr>
                                      <p:tavLst>
                                        <p:tav tm="0">
                                          <p:val>
                                            <p:strVal val="#ppt_x-#ppt_w*1.125000"/>
                                          </p:val>
                                        </p:tav>
                                        <p:tav tm="100000">
                                          <p:val>
                                            <p:strVal val="#ppt_x"/>
                                          </p:val>
                                        </p:tav>
                                      </p:tavLst>
                                    </p:anim>
                                    <p:animEffect transition="in" filter="wipe(right)">
                                      <p:cBhvr>
                                        <p:cTn id="20" dur="500"/>
                                        <p:tgtEl>
                                          <p:spTgt spid="5"/>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p:tgtEl>
                                          <p:spTgt spid="6"/>
                                        </p:tgtEl>
                                        <p:attrNameLst>
                                          <p:attrName>ppt_x</p:attrName>
                                        </p:attrNameLst>
                                      </p:cBhvr>
                                      <p:tavLst>
                                        <p:tav tm="0">
                                          <p:val>
                                            <p:strVal val="#ppt_x-#ppt_w*1.125000"/>
                                          </p:val>
                                        </p:tav>
                                        <p:tav tm="100000">
                                          <p:val>
                                            <p:strVal val="#ppt_x"/>
                                          </p:val>
                                        </p:tav>
                                      </p:tavLst>
                                    </p:anim>
                                    <p:animEffect transition="in" filter="wipe(right)">
                                      <p:cBhvr>
                                        <p:cTn id="25" dur="500"/>
                                        <p:tgtEl>
                                          <p:spTgt spid="6"/>
                                        </p:tgtEl>
                                      </p:cBhvr>
                                    </p:animEffect>
                                  </p:childTnLst>
                                </p:cTn>
                              </p:par>
                            </p:childTnLst>
                          </p:cTn>
                        </p:par>
                        <p:par>
                          <p:cTn id="26" fill="hold">
                            <p:stCondLst>
                              <p:cond delay="1500"/>
                            </p:stCondLst>
                            <p:childTnLst>
                              <p:par>
                                <p:cTn id="27" presetID="1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ppt_x</p:attrName>
                                        </p:attrNameLst>
                                      </p:cBhvr>
                                      <p:tavLst>
                                        <p:tav tm="0">
                                          <p:val>
                                            <p:strVal val="#ppt_x-#ppt_w*1.125000"/>
                                          </p:val>
                                        </p:tav>
                                        <p:tav tm="100000">
                                          <p:val>
                                            <p:strVal val="#ppt_x"/>
                                          </p:val>
                                        </p:tav>
                                      </p:tavLst>
                                    </p:anim>
                                    <p:animEffect transition="in" filter="wipe(right)">
                                      <p:cBhvr>
                                        <p:cTn id="30" dur="500"/>
                                        <p:tgtEl>
                                          <p:spTgt spid="7"/>
                                        </p:tgtEl>
                                      </p:cBhvr>
                                    </p:animEffect>
                                  </p:childTnLst>
                                </p:cTn>
                              </p:par>
                            </p:childTnLst>
                          </p:cTn>
                        </p:par>
                        <p:par>
                          <p:cTn id="31" fill="hold">
                            <p:stCondLst>
                              <p:cond delay="2000"/>
                            </p:stCondLst>
                            <p:childTnLst>
                              <p:par>
                                <p:cTn id="32" presetID="1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p:tgtEl>
                                          <p:spTgt spid="8"/>
                                        </p:tgtEl>
                                        <p:attrNameLst>
                                          <p:attrName>ppt_x</p:attrName>
                                        </p:attrNameLst>
                                      </p:cBhvr>
                                      <p:tavLst>
                                        <p:tav tm="0">
                                          <p:val>
                                            <p:strVal val="#ppt_x-#ppt_w*1.125000"/>
                                          </p:val>
                                        </p:tav>
                                        <p:tav tm="100000">
                                          <p:val>
                                            <p:strVal val="#ppt_x"/>
                                          </p:val>
                                        </p:tav>
                                      </p:tavLst>
                                    </p:anim>
                                    <p:animEffect transition="in" filter="wipe(right)">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bwMode="auto">
          <a:xfrm>
            <a:off x="859631" y="3850479"/>
            <a:ext cx="3358754" cy="618125"/>
            <a:chOff x="6328128" y="5044369"/>
            <a:chExt cx="4478684" cy="822745"/>
          </a:xfrm>
        </p:grpSpPr>
        <p:sp>
          <p:nvSpPr>
            <p:cNvPr id="97313" name="Text Placeholder 32"/>
            <p:cNvSpPr txBox="1"/>
            <p:nvPr/>
          </p:nvSpPr>
          <p:spPr bwMode="auto">
            <a:xfrm>
              <a:off x="6529687" y="5350528"/>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fontAlgn="auto">
                <a:spcAft>
                  <a:spcPts val="0"/>
                </a:spcAft>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fontAlgn="auto">
                <a:spcAft>
                  <a:spcPts val="0"/>
                </a:spcAft>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Text Placeholder 33"/>
            <p:cNvSpPr txBox="1"/>
            <p:nvPr/>
          </p:nvSpPr>
          <p:spPr>
            <a:xfrm>
              <a:off x="6515467" y="5044369"/>
              <a:ext cx="4291345" cy="304368"/>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zh-CN" altLang="en-US" sz="1200" dirty="0">
                  <a:solidFill>
                    <a:schemeClr val="tx1">
                      <a:lumMod val="75000"/>
                      <a:lumOff val="25000"/>
                    </a:schemeClr>
                  </a:solidFill>
                  <a:latin typeface="Calibri" panose="020F0502020204030204" pitchFamily="34" charset="0"/>
                  <a:ea typeface="微软雅黑" panose="020B0503020204020204" pitchFamily="34" charset="-122"/>
                  <a:cs typeface="华文黑体" pitchFamily="2" charset="-122"/>
                </a:rPr>
                <a:t>点击此处添加标题</a:t>
              </a:r>
            </a:p>
          </p:txBody>
        </p:sp>
        <p:cxnSp>
          <p:nvCxnSpPr>
            <p:cNvPr id="15" name="Straight Connector 14"/>
            <p:cNvCxnSpPr/>
            <p:nvPr/>
          </p:nvCxnSpPr>
          <p:spPr>
            <a:xfrm>
              <a:off x="6328128" y="5082415"/>
              <a:ext cx="0" cy="718118"/>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 name="Group 15"/>
          <p:cNvGrpSpPr/>
          <p:nvPr/>
        </p:nvGrpSpPr>
        <p:grpSpPr bwMode="auto">
          <a:xfrm>
            <a:off x="859631" y="3054897"/>
            <a:ext cx="3358754" cy="616934"/>
            <a:chOff x="6328128" y="3983398"/>
            <a:chExt cx="4478684" cy="822745"/>
          </a:xfrm>
        </p:grpSpPr>
        <p:sp>
          <p:nvSpPr>
            <p:cNvPr id="97310" name="Text Placeholder 32"/>
            <p:cNvSpPr txBox="1"/>
            <p:nvPr/>
          </p:nvSpPr>
          <p:spPr bwMode="auto">
            <a:xfrm>
              <a:off x="6529687" y="4289557"/>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所有文字都可以随意更改成您的文字内容 鼠标点击修改的地方所有文字都可以随意更改成您的文字内容 鼠标点击修改的地方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fontAlgn="auto">
                <a:spcAft>
                  <a:spcPts val="0"/>
                </a:spcAft>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Text Placeholder 33"/>
            <p:cNvSpPr txBox="1"/>
            <p:nvPr/>
          </p:nvSpPr>
          <p:spPr>
            <a:xfrm>
              <a:off x="6515467" y="3983398"/>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zh-CN" altLang="en-US" sz="1200" dirty="0">
                  <a:solidFill>
                    <a:schemeClr val="tx1">
                      <a:lumMod val="75000"/>
                      <a:lumOff val="25000"/>
                    </a:schemeClr>
                  </a:solidFill>
                  <a:latin typeface="Calibri" panose="020F0502020204030204" pitchFamily="34" charset="0"/>
                  <a:ea typeface="微软雅黑" panose="020B0503020204020204" pitchFamily="34" charset="-122"/>
                  <a:cs typeface="华文黑体" pitchFamily="2" charset="-122"/>
                </a:rPr>
                <a:t>点击此处添加标题</a:t>
              </a:r>
            </a:p>
          </p:txBody>
        </p:sp>
        <p:cxnSp>
          <p:nvCxnSpPr>
            <p:cNvPr id="19" name="Straight Connector 18"/>
            <p:cNvCxnSpPr/>
            <p:nvPr/>
          </p:nvCxnSpPr>
          <p:spPr>
            <a:xfrm>
              <a:off x="6328128" y="4002458"/>
              <a:ext cx="0" cy="717916"/>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2" name="Group 19"/>
          <p:cNvGrpSpPr/>
          <p:nvPr/>
        </p:nvGrpSpPr>
        <p:grpSpPr bwMode="auto">
          <a:xfrm>
            <a:off x="859631" y="2259314"/>
            <a:ext cx="3358754" cy="616934"/>
            <a:chOff x="6328128" y="2922427"/>
            <a:chExt cx="4478684" cy="822745"/>
          </a:xfrm>
        </p:grpSpPr>
        <p:sp>
          <p:nvSpPr>
            <p:cNvPr id="97307" name="Text Placeholder 32"/>
            <p:cNvSpPr txBox="1"/>
            <p:nvPr/>
          </p:nvSpPr>
          <p:spPr bwMode="auto">
            <a:xfrm>
              <a:off x="6529687" y="3228586"/>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fontAlgn="auto">
                <a:spcAft>
                  <a:spcPts val="0"/>
                </a:spcAft>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fontAlgn="auto">
                <a:spcAft>
                  <a:spcPts val="0"/>
                </a:spcAft>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xt Placeholder 33"/>
            <p:cNvSpPr txBox="1"/>
            <p:nvPr/>
          </p:nvSpPr>
          <p:spPr>
            <a:xfrm>
              <a:off x="6515467" y="2922427"/>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zh-CN" altLang="en-US" sz="1200" dirty="0">
                  <a:solidFill>
                    <a:schemeClr val="tx1">
                      <a:lumMod val="75000"/>
                      <a:lumOff val="25000"/>
                    </a:schemeClr>
                  </a:solidFill>
                  <a:latin typeface="Calibri" panose="020F0502020204030204" pitchFamily="34" charset="0"/>
                  <a:ea typeface="微软雅黑" panose="020B0503020204020204" pitchFamily="34" charset="-122"/>
                  <a:cs typeface="华文黑体" pitchFamily="2" charset="-122"/>
                </a:rPr>
                <a:t>点击此处添加标题</a:t>
              </a:r>
            </a:p>
          </p:txBody>
        </p:sp>
        <p:cxnSp>
          <p:nvCxnSpPr>
            <p:cNvPr id="23" name="Straight Connector 22"/>
            <p:cNvCxnSpPr/>
            <p:nvPr/>
          </p:nvCxnSpPr>
          <p:spPr>
            <a:xfrm>
              <a:off x="6328128" y="2943075"/>
              <a:ext cx="0" cy="717916"/>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3" name="Group 23"/>
          <p:cNvGrpSpPr/>
          <p:nvPr/>
        </p:nvGrpSpPr>
        <p:grpSpPr bwMode="auto">
          <a:xfrm>
            <a:off x="859631" y="1464921"/>
            <a:ext cx="3358754" cy="616934"/>
            <a:chOff x="6328128" y="1863304"/>
            <a:chExt cx="4478684" cy="822745"/>
          </a:xfrm>
        </p:grpSpPr>
        <p:sp>
          <p:nvSpPr>
            <p:cNvPr id="97304" name="Text Placeholder 32"/>
            <p:cNvSpPr txBox="1"/>
            <p:nvPr/>
          </p:nvSpPr>
          <p:spPr bwMode="auto">
            <a:xfrm>
              <a:off x="6529687" y="2169463"/>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fontAlgn="auto">
                <a:spcAft>
                  <a:spcPts val="0"/>
                </a:spcAft>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fontAlgn="auto">
                <a:spcAft>
                  <a:spcPts val="0"/>
                </a:spcAft>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 Placeholder 33"/>
            <p:cNvSpPr txBox="1"/>
            <p:nvPr/>
          </p:nvSpPr>
          <p:spPr>
            <a:xfrm>
              <a:off x="6515467" y="1863304"/>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zh-CN" altLang="en-US" sz="1200" dirty="0">
                  <a:solidFill>
                    <a:schemeClr val="tx1">
                      <a:lumMod val="75000"/>
                      <a:lumOff val="25000"/>
                    </a:schemeClr>
                  </a:solidFill>
                  <a:latin typeface="Calibri" panose="020F0502020204030204" pitchFamily="34" charset="0"/>
                  <a:ea typeface="微软雅黑" panose="020B0503020204020204" pitchFamily="34" charset="-122"/>
                  <a:cs typeface="华文黑体" pitchFamily="2" charset="-122"/>
                </a:rPr>
                <a:t>点击此处添加标题</a:t>
              </a:r>
            </a:p>
          </p:txBody>
        </p:sp>
        <p:cxnSp>
          <p:nvCxnSpPr>
            <p:cNvPr id="27" name="Straight Connector 26"/>
            <p:cNvCxnSpPr/>
            <p:nvPr/>
          </p:nvCxnSpPr>
          <p:spPr>
            <a:xfrm>
              <a:off x="6328128" y="1863304"/>
              <a:ext cx="0" cy="717916"/>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6" name="Group 35"/>
          <p:cNvGrpSpPr/>
          <p:nvPr/>
        </p:nvGrpSpPr>
        <p:grpSpPr bwMode="auto">
          <a:xfrm>
            <a:off x="4887516" y="1398225"/>
            <a:ext cx="1501378" cy="1505415"/>
            <a:chOff x="6516746" y="1863304"/>
            <a:chExt cx="2001660" cy="2006869"/>
          </a:xfrm>
        </p:grpSpPr>
        <p:sp>
          <p:nvSpPr>
            <p:cNvPr id="4" name="Teardrop 3"/>
            <p:cNvSpPr/>
            <p:nvPr/>
          </p:nvSpPr>
          <p:spPr>
            <a:xfrm flipV="1">
              <a:off x="6516746" y="1868068"/>
              <a:ext cx="2001660" cy="200210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90000"/>
                </a:lnSpc>
                <a:spcBef>
                  <a:spcPct val="20000"/>
                </a:spcBef>
                <a:spcAft>
                  <a:spcPts val="0"/>
                </a:spcAft>
                <a:defRPr/>
              </a:pPr>
              <a:endParaRPr lang="en-US" sz="1200" dirty="0">
                <a:solidFill>
                  <a:schemeClr val="bg1"/>
                </a:solidFill>
                <a:latin typeface="Roboto Condensed" panose="02000000000000000000" pitchFamily="2" charset="0"/>
                <a:cs typeface="Arial" panose="020B0604020202020204"/>
              </a:endParaRPr>
            </a:p>
          </p:txBody>
        </p:sp>
        <p:sp>
          <p:nvSpPr>
            <p:cNvPr id="8" name="Oval 7"/>
            <p:cNvSpPr/>
            <p:nvPr/>
          </p:nvSpPr>
          <p:spPr>
            <a:xfrm>
              <a:off x="6516746" y="1863304"/>
              <a:ext cx="588910" cy="58904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2400" dirty="0">
                  <a:solidFill>
                    <a:schemeClr val="bg1"/>
                  </a:solidFill>
                  <a:latin typeface="Roboto Condensed" panose="02000000000000000000" pitchFamily="2" charset="0"/>
                  <a:cs typeface="Arial" panose="020B0604020202020204" pitchFamily="34" charset="0"/>
                </a:rPr>
                <a:t>1</a:t>
              </a:r>
              <a:endParaRPr lang="en-US" altLang="zh-CN" sz="2400" dirty="0">
                <a:solidFill>
                  <a:schemeClr val="bg1"/>
                </a:solidFill>
                <a:latin typeface="Roboto Condensed" panose="02000000000000000000" pitchFamily="2" charset="0"/>
                <a:cs typeface="Arial" panose="020B0604020202020204" pitchFamily="34" charset="0"/>
              </a:endParaRPr>
            </a:p>
          </p:txBody>
        </p:sp>
        <p:sp>
          <p:nvSpPr>
            <p:cNvPr id="97303" name="Text Placeholder 33"/>
            <p:cNvSpPr txBox="1"/>
            <p:nvPr/>
          </p:nvSpPr>
          <p:spPr bwMode="auto">
            <a:xfrm>
              <a:off x="6516746" y="2869344"/>
              <a:ext cx="1999897" cy="2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3130">
                <a:defRPr>
                  <a:solidFill>
                    <a:schemeClr val="tx1"/>
                  </a:solidFill>
                  <a:latin typeface="Calibri" panose="020F0502020204030204" pitchFamily="34" charset="0"/>
                  <a:ea typeface="MS PGothic" panose="020B0600070205080204" pitchFamily="34" charset="-128"/>
                </a:defRPr>
              </a:lvl1pPr>
              <a:lvl2pPr marL="742950" indent="-285750" defTabSz="913130">
                <a:defRPr>
                  <a:solidFill>
                    <a:schemeClr val="tx1"/>
                  </a:solidFill>
                  <a:latin typeface="Calibri" panose="020F0502020204030204" pitchFamily="34" charset="0"/>
                  <a:ea typeface="MS PGothic" panose="020B0600070205080204" pitchFamily="34" charset="-128"/>
                </a:defRPr>
              </a:lvl2pPr>
              <a:lvl3pPr marL="1143000" indent="-228600" defTabSz="913130">
                <a:defRPr>
                  <a:solidFill>
                    <a:schemeClr val="tx1"/>
                  </a:solidFill>
                  <a:latin typeface="Calibri" panose="020F0502020204030204" pitchFamily="34" charset="0"/>
                  <a:ea typeface="MS PGothic" panose="020B0600070205080204" pitchFamily="34" charset="-128"/>
                </a:defRPr>
              </a:lvl3pPr>
              <a:lvl4pPr marL="1600200" indent="-228600" defTabSz="913130">
                <a:defRPr>
                  <a:solidFill>
                    <a:schemeClr val="tx1"/>
                  </a:solidFill>
                  <a:latin typeface="Calibri" panose="020F0502020204030204" pitchFamily="34" charset="0"/>
                  <a:ea typeface="MS PGothic" panose="020B0600070205080204" pitchFamily="34" charset="-128"/>
                </a:defRPr>
              </a:lvl4pPr>
              <a:lvl5pPr marL="2057400" indent="-228600" defTabSz="913130">
                <a:defRPr>
                  <a:solidFill>
                    <a:schemeClr val="tx1"/>
                  </a:solidFill>
                  <a:latin typeface="Calibri" panose="020F0502020204030204" pitchFamily="34" charset="0"/>
                  <a:ea typeface="MS PGothic" panose="020B0600070205080204" pitchFamily="34" charset="-128"/>
                </a:defRPr>
              </a:lvl5pPr>
              <a:lvl6pPr marL="25146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buFont typeface="Arial" panose="020B0604020202020204" pitchFamily="34" charset="0"/>
                <a:buNone/>
              </a:pPr>
              <a:r>
                <a:rPr lang="zh-CN" altLang="en-US" sz="1200" dirty="0">
                  <a:solidFill>
                    <a:schemeClr val="bg1"/>
                  </a:solidFill>
                  <a:latin typeface="Roboto Condensed" panose="02000000000000000000" pitchFamily="2" charset="0"/>
                  <a:cs typeface="Arial" panose="020B0604020202020204" pitchFamily="34" charset="0"/>
                </a:rPr>
                <a:t>标题内容</a:t>
              </a:r>
              <a:endParaRPr lang="en-AU" altLang="zh-CN" sz="1200" dirty="0">
                <a:solidFill>
                  <a:schemeClr val="bg1"/>
                </a:solidFill>
                <a:latin typeface="Roboto Condensed" panose="02000000000000000000" pitchFamily="2" charset="0"/>
                <a:cs typeface="Arial" panose="020B0604020202020204" pitchFamily="34" charset="0"/>
              </a:endParaRPr>
            </a:p>
          </p:txBody>
        </p:sp>
      </p:grpSp>
      <p:grpSp>
        <p:nvGrpSpPr>
          <p:cNvPr id="17" name="Group 34"/>
          <p:cNvGrpSpPr/>
          <p:nvPr/>
        </p:nvGrpSpPr>
        <p:grpSpPr bwMode="auto">
          <a:xfrm>
            <a:off x="6387704" y="1398225"/>
            <a:ext cx="1501378" cy="1505415"/>
            <a:chOff x="8516644" y="1863304"/>
            <a:chExt cx="2001658" cy="2006870"/>
          </a:xfrm>
        </p:grpSpPr>
        <p:sp>
          <p:nvSpPr>
            <p:cNvPr id="5" name="Teardrop 4"/>
            <p:cNvSpPr/>
            <p:nvPr/>
          </p:nvSpPr>
          <p:spPr>
            <a:xfrm rot="16200000" flipH="1">
              <a:off x="8516420" y="1868292"/>
              <a:ext cx="2002106" cy="2001658"/>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90000"/>
                </a:lnSpc>
                <a:spcBef>
                  <a:spcPct val="20000"/>
                </a:spcBef>
                <a:spcAft>
                  <a:spcPts val="0"/>
                </a:spcAft>
                <a:defRPr/>
              </a:pPr>
              <a:endParaRPr lang="en-US" sz="1200" dirty="0">
                <a:solidFill>
                  <a:schemeClr val="bg1"/>
                </a:solidFill>
                <a:latin typeface="Roboto Condensed" panose="02000000000000000000" pitchFamily="2" charset="0"/>
                <a:cs typeface="Arial" panose="020B0604020202020204"/>
              </a:endParaRPr>
            </a:p>
          </p:txBody>
        </p:sp>
        <p:sp>
          <p:nvSpPr>
            <p:cNvPr id="9" name="Oval 8"/>
            <p:cNvSpPr/>
            <p:nvPr/>
          </p:nvSpPr>
          <p:spPr>
            <a:xfrm>
              <a:off x="9929393" y="1863304"/>
              <a:ext cx="588909" cy="58904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2400" dirty="0">
                  <a:solidFill>
                    <a:schemeClr val="bg1"/>
                  </a:solidFill>
                  <a:latin typeface="Roboto Condensed" panose="02000000000000000000" pitchFamily="2" charset="0"/>
                  <a:cs typeface="Arial" panose="020B0604020202020204" pitchFamily="34" charset="0"/>
                </a:rPr>
                <a:t>3</a:t>
              </a:r>
              <a:endParaRPr lang="en-US" altLang="zh-CN" sz="2400" dirty="0">
                <a:solidFill>
                  <a:schemeClr val="bg1"/>
                </a:solidFill>
                <a:latin typeface="Roboto Condensed" panose="02000000000000000000" pitchFamily="2" charset="0"/>
                <a:cs typeface="Arial" panose="020B0604020202020204" pitchFamily="34" charset="0"/>
              </a:endParaRPr>
            </a:p>
          </p:txBody>
        </p:sp>
        <p:sp>
          <p:nvSpPr>
            <p:cNvPr id="97300" name="Text Placeholder 33"/>
            <p:cNvSpPr txBox="1"/>
            <p:nvPr/>
          </p:nvSpPr>
          <p:spPr bwMode="auto">
            <a:xfrm>
              <a:off x="8517523" y="2869343"/>
              <a:ext cx="1999897" cy="2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3130">
                <a:defRPr>
                  <a:solidFill>
                    <a:schemeClr val="tx1"/>
                  </a:solidFill>
                  <a:latin typeface="Calibri" panose="020F0502020204030204" pitchFamily="34" charset="0"/>
                  <a:ea typeface="MS PGothic" panose="020B0600070205080204" pitchFamily="34" charset="-128"/>
                </a:defRPr>
              </a:lvl1pPr>
              <a:lvl2pPr marL="742950" indent="-285750" defTabSz="913130">
                <a:defRPr>
                  <a:solidFill>
                    <a:schemeClr val="tx1"/>
                  </a:solidFill>
                  <a:latin typeface="Calibri" panose="020F0502020204030204" pitchFamily="34" charset="0"/>
                  <a:ea typeface="MS PGothic" panose="020B0600070205080204" pitchFamily="34" charset="-128"/>
                </a:defRPr>
              </a:lvl2pPr>
              <a:lvl3pPr marL="1143000" indent="-228600" defTabSz="913130">
                <a:defRPr>
                  <a:solidFill>
                    <a:schemeClr val="tx1"/>
                  </a:solidFill>
                  <a:latin typeface="Calibri" panose="020F0502020204030204" pitchFamily="34" charset="0"/>
                  <a:ea typeface="MS PGothic" panose="020B0600070205080204" pitchFamily="34" charset="-128"/>
                </a:defRPr>
              </a:lvl3pPr>
              <a:lvl4pPr marL="1600200" indent="-228600" defTabSz="913130">
                <a:defRPr>
                  <a:solidFill>
                    <a:schemeClr val="tx1"/>
                  </a:solidFill>
                  <a:latin typeface="Calibri" panose="020F0502020204030204" pitchFamily="34" charset="0"/>
                  <a:ea typeface="MS PGothic" panose="020B0600070205080204" pitchFamily="34" charset="-128"/>
                </a:defRPr>
              </a:lvl4pPr>
              <a:lvl5pPr marL="2057400" indent="-228600" defTabSz="913130">
                <a:defRPr>
                  <a:solidFill>
                    <a:schemeClr val="tx1"/>
                  </a:solidFill>
                  <a:latin typeface="Calibri" panose="020F0502020204030204" pitchFamily="34" charset="0"/>
                  <a:ea typeface="MS PGothic" panose="020B0600070205080204" pitchFamily="34" charset="-128"/>
                </a:defRPr>
              </a:lvl5pPr>
              <a:lvl6pPr marL="25146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zh-CN" altLang="en-US" sz="1200" dirty="0">
                  <a:solidFill>
                    <a:schemeClr val="bg1"/>
                  </a:solidFill>
                  <a:latin typeface="Roboto Condensed" panose="02000000000000000000" pitchFamily="2" charset="0"/>
                  <a:cs typeface="Arial" panose="020B0604020202020204" pitchFamily="34" charset="0"/>
                </a:rPr>
                <a:t>标题内容</a:t>
              </a:r>
              <a:endParaRPr lang="en-AU" altLang="zh-CN" sz="1200" dirty="0">
                <a:solidFill>
                  <a:schemeClr val="bg1"/>
                </a:solidFill>
                <a:latin typeface="Roboto Condensed" panose="02000000000000000000" pitchFamily="2" charset="0"/>
                <a:cs typeface="Arial" panose="020B0604020202020204" pitchFamily="34" charset="0"/>
              </a:endParaRPr>
            </a:p>
          </p:txBody>
        </p:sp>
      </p:grpSp>
      <p:grpSp>
        <p:nvGrpSpPr>
          <p:cNvPr id="20" name="Group 36"/>
          <p:cNvGrpSpPr/>
          <p:nvPr/>
        </p:nvGrpSpPr>
        <p:grpSpPr bwMode="auto">
          <a:xfrm>
            <a:off x="4887516" y="2903640"/>
            <a:ext cx="1501378" cy="1501842"/>
            <a:chOff x="6516746" y="3870173"/>
            <a:chExt cx="2001660" cy="2001657"/>
          </a:xfrm>
        </p:grpSpPr>
        <p:sp>
          <p:nvSpPr>
            <p:cNvPr id="6" name="Teardrop 5"/>
            <p:cNvSpPr/>
            <p:nvPr/>
          </p:nvSpPr>
          <p:spPr>
            <a:xfrm>
              <a:off x="6516746" y="3870173"/>
              <a:ext cx="2001660" cy="2001657"/>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90000"/>
                </a:lnSpc>
                <a:spcBef>
                  <a:spcPct val="20000"/>
                </a:spcBef>
                <a:spcAft>
                  <a:spcPts val="0"/>
                </a:spcAft>
                <a:defRPr/>
              </a:pPr>
              <a:endParaRPr lang="en-AU" sz="1200" dirty="0">
                <a:solidFill>
                  <a:schemeClr val="bg1"/>
                </a:solidFill>
                <a:latin typeface="Roboto Condensed" panose="02000000000000000000" pitchFamily="2" charset="0"/>
                <a:cs typeface="Arial" panose="020B0604020202020204"/>
              </a:endParaRPr>
            </a:p>
          </p:txBody>
        </p:sp>
        <p:sp>
          <p:nvSpPr>
            <p:cNvPr id="11" name="Oval 10"/>
            <p:cNvSpPr/>
            <p:nvPr/>
          </p:nvSpPr>
          <p:spPr>
            <a:xfrm>
              <a:off x="6516746" y="5282920"/>
              <a:ext cx="588910" cy="588910"/>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2400" dirty="0">
                  <a:solidFill>
                    <a:schemeClr val="bg1"/>
                  </a:solidFill>
                  <a:latin typeface="Roboto Condensed" panose="02000000000000000000" pitchFamily="2" charset="0"/>
                  <a:cs typeface="Arial" panose="020B0604020202020204" pitchFamily="34" charset="0"/>
                </a:rPr>
                <a:t>2</a:t>
              </a:r>
              <a:endParaRPr lang="en-US" altLang="zh-CN" sz="2400" dirty="0">
                <a:solidFill>
                  <a:schemeClr val="bg1"/>
                </a:solidFill>
                <a:latin typeface="Roboto Condensed" panose="02000000000000000000" pitchFamily="2" charset="0"/>
                <a:cs typeface="Arial" panose="020B0604020202020204" pitchFamily="34" charset="0"/>
              </a:endParaRPr>
            </a:p>
          </p:txBody>
        </p:sp>
        <p:sp>
          <p:nvSpPr>
            <p:cNvPr id="97297" name="Text Placeholder 33"/>
            <p:cNvSpPr txBox="1"/>
            <p:nvPr/>
          </p:nvSpPr>
          <p:spPr bwMode="auto">
            <a:xfrm>
              <a:off x="6516746" y="4661014"/>
              <a:ext cx="1999897" cy="2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3130">
                <a:defRPr>
                  <a:solidFill>
                    <a:schemeClr val="tx1"/>
                  </a:solidFill>
                  <a:latin typeface="Calibri" panose="020F0502020204030204" pitchFamily="34" charset="0"/>
                  <a:ea typeface="MS PGothic" panose="020B0600070205080204" pitchFamily="34" charset="-128"/>
                </a:defRPr>
              </a:lvl1pPr>
              <a:lvl2pPr marL="742950" indent="-285750" defTabSz="913130">
                <a:defRPr>
                  <a:solidFill>
                    <a:schemeClr val="tx1"/>
                  </a:solidFill>
                  <a:latin typeface="Calibri" panose="020F0502020204030204" pitchFamily="34" charset="0"/>
                  <a:ea typeface="MS PGothic" panose="020B0600070205080204" pitchFamily="34" charset="-128"/>
                </a:defRPr>
              </a:lvl2pPr>
              <a:lvl3pPr marL="1143000" indent="-228600" defTabSz="913130">
                <a:defRPr>
                  <a:solidFill>
                    <a:schemeClr val="tx1"/>
                  </a:solidFill>
                  <a:latin typeface="Calibri" panose="020F0502020204030204" pitchFamily="34" charset="0"/>
                  <a:ea typeface="MS PGothic" panose="020B0600070205080204" pitchFamily="34" charset="-128"/>
                </a:defRPr>
              </a:lvl3pPr>
              <a:lvl4pPr marL="1600200" indent="-228600" defTabSz="913130">
                <a:defRPr>
                  <a:solidFill>
                    <a:schemeClr val="tx1"/>
                  </a:solidFill>
                  <a:latin typeface="Calibri" panose="020F0502020204030204" pitchFamily="34" charset="0"/>
                  <a:ea typeface="MS PGothic" panose="020B0600070205080204" pitchFamily="34" charset="-128"/>
                </a:defRPr>
              </a:lvl4pPr>
              <a:lvl5pPr marL="2057400" indent="-228600" defTabSz="913130">
                <a:defRPr>
                  <a:solidFill>
                    <a:schemeClr val="tx1"/>
                  </a:solidFill>
                  <a:latin typeface="Calibri" panose="020F0502020204030204" pitchFamily="34" charset="0"/>
                  <a:ea typeface="MS PGothic" panose="020B0600070205080204" pitchFamily="34" charset="-128"/>
                </a:defRPr>
              </a:lvl5pPr>
              <a:lvl6pPr marL="25146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zh-CN" altLang="en-US" sz="1200" dirty="0">
                  <a:solidFill>
                    <a:schemeClr val="bg1"/>
                  </a:solidFill>
                  <a:latin typeface="Roboto Condensed" panose="02000000000000000000" pitchFamily="2" charset="0"/>
                  <a:cs typeface="Arial" panose="020B0604020202020204" pitchFamily="34" charset="0"/>
                </a:rPr>
                <a:t>标题内容</a:t>
              </a:r>
              <a:endParaRPr lang="en-AU" altLang="zh-CN" sz="1200" dirty="0">
                <a:solidFill>
                  <a:schemeClr val="bg1"/>
                </a:solidFill>
                <a:latin typeface="Roboto Condensed" panose="02000000000000000000" pitchFamily="2" charset="0"/>
                <a:cs typeface="Arial" panose="020B0604020202020204" pitchFamily="34" charset="0"/>
              </a:endParaRPr>
            </a:p>
          </p:txBody>
        </p:sp>
      </p:grpSp>
      <p:grpSp>
        <p:nvGrpSpPr>
          <p:cNvPr id="21" name="Group 37"/>
          <p:cNvGrpSpPr/>
          <p:nvPr/>
        </p:nvGrpSpPr>
        <p:grpSpPr bwMode="auto">
          <a:xfrm>
            <a:off x="6387704" y="2903640"/>
            <a:ext cx="1501378" cy="1514920"/>
            <a:chOff x="8516643" y="3870173"/>
            <a:chExt cx="2001659" cy="2019087"/>
          </a:xfrm>
        </p:grpSpPr>
        <p:sp>
          <p:nvSpPr>
            <p:cNvPr id="7" name="Teardrop 6"/>
            <p:cNvSpPr/>
            <p:nvPr/>
          </p:nvSpPr>
          <p:spPr>
            <a:xfrm flipH="1">
              <a:off x="8516643" y="3870173"/>
              <a:ext cx="2001659" cy="2001657"/>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90000"/>
                </a:lnSpc>
                <a:spcBef>
                  <a:spcPct val="20000"/>
                </a:spcBef>
                <a:spcAft>
                  <a:spcPts val="0"/>
                </a:spcAft>
                <a:defRPr/>
              </a:pPr>
              <a:endParaRPr lang="en-AU" sz="1200" dirty="0">
                <a:solidFill>
                  <a:schemeClr val="bg1"/>
                </a:solidFill>
                <a:latin typeface="Roboto Condensed" panose="02000000000000000000" pitchFamily="2" charset="0"/>
                <a:cs typeface="Arial" panose="020B0604020202020204"/>
              </a:endParaRPr>
            </a:p>
          </p:txBody>
        </p:sp>
        <p:sp>
          <p:nvSpPr>
            <p:cNvPr id="10" name="Oval 9"/>
            <p:cNvSpPr/>
            <p:nvPr/>
          </p:nvSpPr>
          <p:spPr>
            <a:xfrm>
              <a:off x="9929392" y="5300350"/>
              <a:ext cx="588910" cy="588910"/>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2400" dirty="0">
                  <a:solidFill>
                    <a:schemeClr val="bg1"/>
                  </a:solidFill>
                  <a:latin typeface="Roboto Condensed" panose="02000000000000000000" pitchFamily="2" charset="0"/>
                  <a:cs typeface="Arial" panose="020B0604020202020204" pitchFamily="34" charset="0"/>
                </a:rPr>
                <a:t>4</a:t>
              </a:r>
              <a:endParaRPr lang="en-US" altLang="zh-CN" sz="2400" dirty="0">
                <a:solidFill>
                  <a:schemeClr val="bg1"/>
                </a:solidFill>
                <a:latin typeface="Roboto Condensed" panose="02000000000000000000" pitchFamily="2" charset="0"/>
                <a:cs typeface="Arial" panose="020B0604020202020204" pitchFamily="34" charset="0"/>
              </a:endParaRPr>
            </a:p>
          </p:txBody>
        </p:sp>
        <p:sp>
          <p:nvSpPr>
            <p:cNvPr id="97294" name="Text Placeholder 33"/>
            <p:cNvSpPr txBox="1"/>
            <p:nvPr/>
          </p:nvSpPr>
          <p:spPr bwMode="auto">
            <a:xfrm>
              <a:off x="8517523" y="4661013"/>
              <a:ext cx="1999897" cy="2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3130">
                <a:defRPr>
                  <a:solidFill>
                    <a:schemeClr val="tx1"/>
                  </a:solidFill>
                  <a:latin typeface="Calibri" panose="020F0502020204030204" pitchFamily="34" charset="0"/>
                  <a:ea typeface="MS PGothic" panose="020B0600070205080204" pitchFamily="34" charset="-128"/>
                </a:defRPr>
              </a:lvl1pPr>
              <a:lvl2pPr marL="742950" indent="-285750" defTabSz="913130">
                <a:defRPr>
                  <a:solidFill>
                    <a:schemeClr val="tx1"/>
                  </a:solidFill>
                  <a:latin typeface="Calibri" panose="020F0502020204030204" pitchFamily="34" charset="0"/>
                  <a:ea typeface="MS PGothic" panose="020B0600070205080204" pitchFamily="34" charset="-128"/>
                </a:defRPr>
              </a:lvl2pPr>
              <a:lvl3pPr marL="1143000" indent="-228600" defTabSz="913130">
                <a:defRPr>
                  <a:solidFill>
                    <a:schemeClr val="tx1"/>
                  </a:solidFill>
                  <a:latin typeface="Calibri" panose="020F0502020204030204" pitchFamily="34" charset="0"/>
                  <a:ea typeface="MS PGothic" panose="020B0600070205080204" pitchFamily="34" charset="-128"/>
                </a:defRPr>
              </a:lvl3pPr>
              <a:lvl4pPr marL="1600200" indent="-228600" defTabSz="913130">
                <a:defRPr>
                  <a:solidFill>
                    <a:schemeClr val="tx1"/>
                  </a:solidFill>
                  <a:latin typeface="Calibri" panose="020F0502020204030204" pitchFamily="34" charset="0"/>
                  <a:ea typeface="MS PGothic" panose="020B0600070205080204" pitchFamily="34" charset="-128"/>
                </a:defRPr>
              </a:lvl4pPr>
              <a:lvl5pPr marL="2057400" indent="-228600" defTabSz="913130">
                <a:defRPr>
                  <a:solidFill>
                    <a:schemeClr val="tx1"/>
                  </a:solidFill>
                  <a:latin typeface="Calibri" panose="020F0502020204030204" pitchFamily="34" charset="0"/>
                  <a:ea typeface="MS PGothic" panose="020B0600070205080204" pitchFamily="34" charset="-128"/>
                </a:defRPr>
              </a:lvl5pPr>
              <a:lvl6pPr marL="25146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313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zh-CN" altLang="en-US" sz="1200" dirty="0">
                  <a:solidFill>
                    <a:schemeClr val="bg1"/>
                  </a:solidFill>
                  <a:latin typeface="Roboto Condensed" panose="02000000000000000000" pitchFamily="2" charset="0"/>
                  <a:cs typeface="Arial" panose="020B0604020202020204" pitchFamily="34" charset="0"/>
                </a:rPr>
                <a:t>标题内容</a:t>
              </a:r>
              <a:endParaRPr lang="en-AU" altLang="zh-CN" sz="1200" dirty="0">
                <a:solidFill>
                  <a:schemeClr val="bg1"/>
                </a:solidFill>
                <a:latin typeface="Roboto Condensed" panose="02000000000000000000" pitchFamily="2"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53" presetClass="entr" presetSubtype="16"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par>
                                <p:cTn id="31" presetID="53" presetClass="entr" presetSubtype="16"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2500"/>
                            </p:stCondLst>
                            <p:childTnLst>
                              <p:par>
                                <p:cTn id="42" presetID="26" presetClass="emph" presetSubtype="0" fill="hold" nodeType="afterEffect">
                                  <p:stCondLst>
                                    <p:cond delay="0"/>
                                  </p:stCondLst>
                                  <p:childTnLst>
                                    <p:animEffect transition="out" filter="fade">
                                      <p:cBhvr>
                                        <p:cTn id="43" dur="500" tmFilter="0, 0; .2, .5; .8, .5; 1, 0"/>
                                        <p:tgtEl>
                                          <p:spTgt spid="16"/>
                                        </p:tgtEl>
                                      </p:cBhvr>
                                    </p:animEffect>
                                    <p:animScale>
                                      <p:cBhvr>
                                        <p:cTn id="44" dur="250" autoRev="1" fill="hold"/>
                                        <p:tgtEl>
                                          <p:spTgt spid="16"/>
                                        </p:tgtEl>
                                      </p:cBhvr>
                                      <p:by x="105000" y="105000"/>
                                    </p:animScale>
                                  </p:childTnLst>
                                </p:cTn>
                              </p:par>
                              <p:par>
                                <p:cTn id="45" presetID="26" presetClass="emph" presetSubtype="0" fill="hold" nodeType="withEffect">
                                  <p:stCondLst>
                                    <p:cond delay="300"/>
                                  </p:stCondLst>
                                  <p:childTnLst>
                                    <p:animEffect transition="out" filter="fade">
                                      <p:cBhvr>
                                        <p:cTn id="46" dur="500" tmFilter="0, 0; .2, .5; .8, .5; 1, 0"/>
                                        <p:tgtEl>
                                          <p:spTgt spid="17"/>
                                        </p:tgtEl>
                                      </p:cBhvr>
                                    </p:animEffect>
                                    <p:animScale>
                                      <p:cBhvr>
                                        <p:cTn id="47" dur="250" autoRev="1" fill="hold"/>
                                        <p:tgtEl>
                                          <p:spTgt spid="17"/>
                                        </p:tgtEl>
                                      </p:cBhvr>
                                      <p:by x="105000" y="105000"/>
                                    </p:animScale>
                                  </p:childTnLst>
                                </p:cTn>
                              </p:par>
                              <p:par>
                                <p:cTn id="48" presetID="26" presetClass="emph" presetSubtype="0" fill="hold" nodeType="withEffect">
                                  <p:stCondLst>
                                    <p:cond delay="600"/>
                                  </p:stCondLst>
                                  <p:childTnLst>
                                    <p:animEffect transition="out" filter="fade">
                                      <p:cBhvr>
                                        <p:cTn id="49" dur="500" tmFilter="0, 0; .2, .5; .8, .5; 1, 0"/>
                                        <p:tgtEl>
                                          <p:spTgt spid="20"/>
                                        </p:tgtEl>
                                      </p:cBhvr>
                                    </p:animEffect>
                                    <p:animScale>
                                      <p:cBhvr>
                                        <p:cTn id="50" dur="250" autoRev="1" fill="hold"/>
                                        <p:tgtEl>
                                          <p:spTgt spid="20"/>
                                        </p:tgtEl>
                                      </p:cBhvr>
                                      <p:by x="105000" y="105000"/>
                                    </p:animScale>
                                  </p:childTnLst>
                                </p:cTn>
                              </p:par>
                              <p:par>
                                <p:cTn id="51" presetID="26" presetClass="emph" presetSubtype="0" fill="hold" nodeType="withEffect">
                                  <p:stCondLst>
                                    <p:cond delay="900"/>
                                  </p:stCondLst>
                                  <p:childTnLst>
                                    <p:animEffect transition="out" filter="fade">
                                      <p:cBhvr>
                                        <p:cTn id="52" dur="500" tmFilter="0, 0; .2, .5; .8, .5; 1, 0"/>
                                        <p:tgtEl>
                                          <p:spTgt spid="21"/>
                                        </p:tgtEl>
                                      </p:cBhvr>
                                    </p:animEffect>
                                    <p:animScale>
                                      <p:cBhvr>
                                        <p:cTn id="53"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MH" val="20170404181522"/>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404181522"/>
  <p:tag name="MH_LIBRARY" val="GRAPHIC"/>
  <p:tag name="MH_TYPE" val="Other"/>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404181522"/>
  <p:tag name="MH_LIBRARY" val="GRAPHIC"/>
  <p:tag name="MH_TYPE" val="Other"/>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0404181522"/>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404181522"/>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MH" val="20170404181522"/>
  <p:tag name="MH_LIBRARY" val="GRAPHIC"/>
  <p:tag name="MH_TYPE" val="Other"/>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70404181522"/>
  <p:tag name="MH_LIBRARY" val="GRAPHIC"/>
  <p:tag name="MH_TYPE" val="SubTitle"/>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404181522"/>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70404181522"/>
  <p:tag name="MH_LIBRARY" val="GRAPHIC"/>
  <p:tag name="MH_TYPE" val="SubTitle"/>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70404181522"/>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404181522"/>
  <p:tag name="MH_LIBRARY" val="GRAPHIC"/>
  <p:tag name="MH_TYPE" val="SubTitle"/>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404181522"/>
  <p:tag name="MH_LIBRARY" val="GRAPHIC"/>
  <p:tag name="MH_TYPE" val="Other"/>
  <p:tag name="MH_ORDER" val="1"/>
</p:tagLst>
</file>

<file path=ppt/theme/theme1.xml><?xml version="1.0" encoding="utf-8"?>
<a:theme xmlns:a="http://schemas.openxmlformats.org/drawingml/2006/main" name="Office 主题">
  <a:themeElements>
    <a:clrScheme name="自定义 1264">
      <a:dk1>
        <a:sysClr val="windowText" lastClr="000000"/>
      </a:dk1>
      <a:lt1>
        <a:sysClr val="window" lastClr="FFFFFF"/>
      </a:lt1>
      <a:dk2>
        <a:srgbClr val="1F497D"/>
      </a:dk2>
      <a:lt2>
        <a:srgbClr val="EEECE1"/>
      </a:lt2>
      <a:accent1>
        <a:srgbClr val="65AA33"/>
      </a:accent1>
      <a:accent2>
        <a:srgbClr val="307930"/>
      </a:accent2>
      <a:accent3>
        <a:srgbClr val="65AA33"/>
      </a:accent3>
      <a:accent4>
        <a:srgbClr val="307930"/>
      </a:accent4>
      <a:accent5>
        <a:srgbClr val="65AA33"/>
      </a:accent5>
      <a:accent6>
        <a:srgbClr val="3079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2055</Words>
  <Application>Microsoft Office PowerPoint</Application>
  <PresentationFormat>自定义</PresentationFormat>
  <Paragraphs>272</Paragraphs>
  <Slides>24</Slides>
  <Notes>21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DIN-BoldItalic</vt:lpstr>
      <vt:lpstr>Open Sans Condensed</vt:lpstr>
      <vt:lpstr>Open Sans Extrabold</vt:lpstr>
      <vt:lpstr>Roboto Condensed</vt:lpstr>
      <vt:lpstr>微软雅黑</vt:lpstr>
      <vt:lpstr>Agency FB</vt:lpstr>
      <vt:lpstr>Arial</vt:lpstr>
      <vt:lpstr>Calibri</vt:lpstr>
      <vt:lpstr>Impact</vt:lpstr>
      <vt:lpstr>Source Sans Pro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146</cp:revision>
  <dcterms:created xsi:type="dcterms:W3CDTF">2017-06-17T13:16:00Z</dcterms:created>
  <dcterms:modified xsi:type="dcterms:W3CDTF">2021-01-05T05:36:34Z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