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50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5" r:id="rId5"/>
    <p:sldId id="268" r:id="rId6"/>
    <p:sldId id="267" r:id="rId7"/>
    <p:sldId id="266" r:id="rId8"/>
    <p:sldId id="261" r:id="rId9"/>
    <p:sldId id="269" r:id="rId10"/>
    <p:sldId id="272" r:id="rId11"/>
    <p:sldId id="273" r:id="rId12"/>
    <p:sldId id="271" r:id="rId13"/>
    <p:sldId id="262" r:id="rId14"/>
    <p:sldId id="270" r:id="rId15"/>
    <p:sldId id="275" r:id="rId16"/>
    <p:sldId id="276" r:id="rId17"/>
    <p:sldId id="274" r:id="rId18"/>
    <p:sldId id="263" r:id="rId19"/>
    <p:sldId id="277" r:id="rId20"/>
    <p:sldId id="280" r:id="rId21"/>
    <p:sldId id="279" r:id="rId22"/>
    <p:sldId id="278" r:id="rId23"/>
    <p:sldId id="281" r:id="rId24"/>
    <p:sldId id="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AEAEA"/>
    <a:srgbClr val="2F6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627D-5A8E-4631-A614-014028A60E5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9793-CE54-4C1E-A1BA-7EFCAB083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17EC-9E5D-4912-B7E1-4B6211EAB8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0.xml"/><Relationship Id="rId1" Type="http://schemas.openxmlformats.org/officeDocument/2006/relationships/themeOverride" Target="../theme/themeOverride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1" Type="http://schemas.openxmlformats.org/officeDocument/2006/relationships/slide" Target="slide8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" Target="slide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" Target="slide18.xml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hemeOverride" Target="../theme/themeOverride2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hemeOverride" Target="../theme/themeOverride2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2.xml"/><Relationship Id="rId7" Type="http://schemas.openxmlformats.org/officeDocument/2006/relationships/image" Target="../media/image3.png"/><Relationship Id="rId2" Type="http://schemas.openxmlformats.org/officeDocument/2006/relationships/tags" Target="../tags/tag5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127240" y="5404326"/>
            <a:ext cx="3198140" cy="2268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60202" y="-813466"/>
            <a:ext cx="3198140" cy="22682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2"/>
            </p:custDataLst>
          </p:nvPr>
        </p:nvSpPr>
        <p:spPr>
          <a:xfrm>
            <a:off x="2570480" y="2678675"/>
            <a:ext cx="706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600" dirty="0">
                <a:cs typeface="+mn-ea"/>
                <a:sym typeface="+mn-lt"/>
              </a:rPr>
              <a:t>清新植物</a:t>
            </a:r>
            <a:r>
              <a:rPr lang="en-US" altLang="zh-CN" sz="6000" spc="600" dirty="0">
                <a:cs typeface="+mn-ea"/>
                <a:sym typeface="+mn-lt"/>
              </a:rPr>
              <a:t>PPT</a:t>
            </a:r>
            <a:r>
              <a:rPr lang="zh-CN" altLang="en-US" sz="6000" spc="6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6" name="PA_文本框 25"/>
          <p:cNvSpPr txBox="1"/>
          <p:nvPr>
            <p:custDataLst>
              <p:tags r:id="rId3"/>
            </p:custDataLst>
          </p:nvPr>
        </p:nvSpPr>
        <p:spPr>
          <a:xfrm>
            <a:off x="4003676" y="1490791"/>
            <a:ext cx="41859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600" dirty="0">
                <a:cs typeface="+mn-ea"/>
                <a:sym typeface="+mn-lt"/>
              </a:rPr>
              <a:t>2020</a:t>
            </a:r>
            <a:endParaRPr lang="zh-CN" altLang="en-US" sz="6000" spc="6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22282" y="3801646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YOUR TITLE HERE.ADD YOUR TITLE HERE.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74919" y="4640852"/>
            <a:ext cx="206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2020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0b6c3abf-0550-4a18-be6b-488e5b94bfcd"/>
          <p:cNvGrpSpPr>
            <a:grpSpLocks noChangeAspect="1"/>
          </p:cNvGrpSpPr>
          <p:nvPr/>
        </p:nvGrpSpPr>
        <p:grpSpPr>
          <a:xfrm>
            <a:off x="1624043" y="1676400"/>
            <a:ext cx="8964233" cy="3273485"/>
            <a:chOff x="2174737" y="2162262"/>
            <a:chExt cx="7995423" cy="2919703"/>
          </a:xfrm>
        </p:grpSpPr>
        <p:grpSp>
          <p:nvGrpSpPr>
            <p:cNvPr id="6" name="组合 5"/>
            <p:cNvGrpSpPr/>
            <p:nvPr/>
          </p:nvGrpSpPr>
          <p:grpSpPr>
            <a:xfrm>
              <a:off x="2174737" y="3908025"/>
              <a:ext cx="6299055" cy="1173940"/>
              <a:chOff x="2174737" y="3685396"/>
              <a:chExt cx="6299055" cy="117394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381493" y="3685396"/>
                <a:ext cx="1155744" cy="761054"/>
                <a:chOff x="1958468" y="4905164"/>
                <a:chExt cx="1155744" cy="761054"/>
              </a:xfrm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1958468" y="4905164"/>
                  <a:ext cx="1154167" cy="7610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42" y="21600"/>
                      </a:moveTo>
                      <a:lnTo>
                        <a:pt x="9202" y="12826"/>
                      </a:lnTo>
                      <a:lnTo>
                        <a:pt x="0" y="1282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6"/>
                      </a:lnTo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2117536" y="4995431"/>
                  <a:ext cx="172176" cy="258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50" y="6750"/>
                      </a:moveTo>
                      <a:cubicBezTo>
                        <a:pt x="14491" y="6750"/>
                        <a:pt x="14175" y="6539"/>
                        <a:pt x="14175" y="6300"/>
                      </a:cubicBezTo>
                      <a:cubicBezTo>
                        <a:pt x="14175" y="5330"/>
                        <a:pt x="11918" y="4950"/>
                        <a:pt x="10800" y="4950"/>
                      </a:cubicBezTo>
                      <a:cubicBezTo>
                        <a:pt x="10441" y="4950"/>
                        <a:pt x="10125" y="4739"/>
                        <a:pt x="10125" y="4500"/>
                      </a:cubicBezTo>
                      <a:cubicBezTo>
                        <a:pt x="10125" y="4261"/>
                        <a:pt x="10441" y="4050"/>
                        <a:pt x="10800" y="4050"/>
                      </a:cubicBezTo>
                      <a:cubicBezTo>
                        <a:pt x="12762" y="4050"/>
                        <a:pt x="15525" y="4739"/>
                        <a:pt x="15525" y="6300"/>
                      </a:cubicBezTo>
                      <a:cubicBezTo>
                        <a:pt x="15525" y="6539"/>
                        <a:pt x="15209" y="6750"/>
                        <a:pt x="14850" y="6750"/>
                      </a:cubicBezTo>
                      <a:close/>
                      <a:moveTo>
                        <a:pt x="10800" y="1800"/>
                      </a:moveTo>
                      <a:cubicBezTo>
                        <a:pt x="6982" y="1800"/>
                        <a:pt x="2700" y="3487"/>
                        <a:pt x="2700" y="6300"/>
                      </a:cubicBezTo>
                      <a:cubicBezTo>
                        <a:pt x="2700" y="7200"/>
                        <a:pt x="3248" y="8142"/>
                        <a:pt x="4134" y="8831"/>
                      </a:cubicBezTo>
                      <a:cubicBezTo>
                        <a:pt x="4535" y="9141"/>
                        <a:pt x="4999" y="9436"/>
                        <a:pt x="5421" y="9759"/>
                      </a:cubicBezTo>
                      <a:cubicBezTo>
                        <a:pt x="6919" y="10955"/>
                        <a:pt x="8184" y="1236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416" y="12361"/>
                        <a:pt x="14681" y="10955"/>
                        <a:pt x="16179" y="9759"/>
                      </a:cubicBezTo>
                      <a:cubicBezTo>
                        <a:pt x="16601" y="9436"/>
                        <a:pt x="17065" y="9141"/>
                        <a:pt x="17466" y="8831"/>
                      </a:cubicBezTo>
                      <a:cubicBezTo>
                        <a:pt x="18352" y="8142"/>
                        <a:pt x="18900" y="7200"/>
                        <a:pt x="18900" y="6300"/>
                      </a:cubicBezTo>
                      <a:cubicBezTo>
                        <a:pt x="18900" y="3487"/>
                        <a:pt x="14618" y="1800"/>
                        <a:pt x="10800" y="1800"/>
                      </a:cubicBezTo>
                      <a:close/>
                      <a:moveTo>
                        <a:pt x="19427" y="10069"/>
                      </a:moveTo>
                      <a:cubicBezTo>
                        <a:pt x="17972" y="11138"/>
                        <a:pt x="16052" y="12642"/>
                        <a:pt x="15884" y="14147"/>
                      </a:cubicBezTo>
                      <a:cubicBezTo>
                        <a:pt x="16495" y="14386"/>
                        <a:pt x="16875" y="14836"/>
                        <a:pt x="16875" y="15300"/>
                      </a:cubicBezTo>
                      <a:cubicBezTo>
                        <a:pt x="16875" y="15638"/>
                        <a:pt x="16685" y="15961"/>
                        <a:pt x="16348" y="16200"/>
                      </a:cubicBezTo>
                      <a:cubicBezTo>
                        <a:pt x="16685" y="16439"/>
                        <a:pt x="16875" y="16762"/>
                        <a:pt x="16875" y="17100"/>
                      </a:cubicBezTo>
                      <a:cubicBezTo>
                        <a:pt x="16875" y="17564"/>
                        <a:pt x="16516" y="17986"/>
                        <a:pt x="15926" y="18239"/>
                      </a:cubicBezTo>
                      <a:cubicBezTo>
                        <a:pt x="16095" y="18436"/>
                        <a:pt x="16200" y="18675"/>
                        <a:pt x="16200" y="18900"/>
                      </a:cubicBezTo>
                      <a:cubicBezTo>
                        <a:pt x="16200" y="19814"/>
                        <a:pt x="15124" y="20250"/>
                        <a:pt x="13901" y="20250"/>
                      </a:cubicBezTo>
                      <a:cubicBezTo>
                        <a:pt x="13352" y="21066"/>
                        <a:pt x="12129" y="21600"/>
                        <a:pt x="10800" y="21600"/>
                      </a:cubicBezTo>
                      <a:cubicBezTo>
                        <a:pt x="9471" y="21600"/>
                        <a:pt x="8248" y="21066"/>
                        <a:pt x="7699" y="20250"/>
                      </a:cubicBezTo>
                      <a:cubicBezTo>
                        <a:pt x="6476" y="20250"/>
                        <a:pt x="5400" y="19814"/>
                        <a:pt x="5400" y="18900"/>
                      </a:cubicBezTo>
                      <a:cubicBezTo>
                        <a:pt x="5400" y="18675"/>
                        <a:pt x="5505" y="18436"/>
                        <a:pt x="5674" y="18239"/>
                      </a:cubicBezTo>
                      <a:cubicBezTo>
                        <a:pt x="5084" y="17986"/>
                        <a:pt x="4725" y="17564"/>
                        <a:pt x="4725" y="17100"/>
                      </a:cubicBezTo>
                      <a:cubicBezTo>
                        <a:pt x="4725" y="16762"/>
                        <a:pt x="4915" y="16439"/>
                        <a:pt x="5252" y="16200"/>
                      </a:cubicBezTo>
                      <a:cubicBezTo>
                        <a:pt x="4915" y="15961"/>
                        <a:pt x="4725" y="15638"/>
                        <a:pt x="4725" y="15300"/>
                      </a:cubicBezTo>
                      <a:cubicBezTo>
                        <a:pt x="4725" y="14836"/>
                        <a:pt x="5105" y="14386"/>
                        <a:pt x="5716" y="14147"/>
                      </a:cubicBezTo>
                      <a:cubicBezTo>
                        <a:pt x="5548" y="12642"/>
                        <a:pt x="3628" y="11138"/>
                        <a:pt x="2173" y="10069"/>
                      </a:cubicBezTo>
                      <a:cubicBezTo>
                        <a:pt x="717" y="9000"/>
                        <a:pt x="0" y="7748"/>
                        <a:pt x="0" y="6300"/>
                      </a:cubicBezTo>
                      <a:cubicBezTo>
                        <a:pt x="0" y="2475"/>
                        <a:pt x="5463" y="0"/>
                        <a:pt x="10800" y="0"/>
                      </a:cubicBezTo>
                      <a:cubicBezTo>
                        <a:pt x="16137" y="0"/>
                        <a:pt x="21600" y="2475"/>
                        <a:pt x="21600" y="6300"/>
                      </a:cubicBezTo>
                      <a:cubicBezTo>
                        <a:pt x="21600" y="7748"/>
                        <a:pt x="20883" y="9000"/>
                        <a:pt x="19427" y="100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右箭头 25"/>
                <p:cNvSpPr/>
                <p:nvPr/>
              </p:nvSpPr>
              <p:spPr>
                <a:xfrm rot="5400000">
                  <a:off x="2845857" y="5257677"/>
                  <a:ext cx="268355" cy="268355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2174737" y="3756924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accent1"/>
                    </a:solidFill>
                  </a:rPr>
                  <a:t>标题文本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428396" y="4250722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33102" y="3035140"/>
              <a:ext cx="6288874" cy="1221412"/>
              <a:chOff x="3033102" y="3035140"/>
              <a:chExt cx="6288874" cy="1221412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239858" y="3035140"/>
                <a:ext cx="1158906" cy="761055"/>
                <a:chOff x="2816833" y="4254908"/>
                <a:chExt cx="1158906" cy="761055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>
                  <a:off x="2816833" y="4254908"/>
                  <a:ext cx="1154172" cy="761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42" y="21600"/>
                      </a:moveTo>
                      <a:lnTo>
                        <a:pt x="9202" y="12826"/>
                      </a:lnTo>
                      <a:lnTo>
                        <a:pt x="0" y="1282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6"/>
                      </a:lnTo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3005371" y="4353287"/>
                  <a:ext cx="194752" cy="23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368" extrusionOk="0">
                      <a:moveTo>
                        <a:pt x="9210" y="17445"/>
                      </a:moveTo>
                      <a:lnTo>
                        <a:pt x="6091" y="18421"/>
                      </a:lnTo>
                      <a:cubicBezTo>
                        <a:pt x="5969" y="18459"/>
                        <a:pt x="5833" y="18428"/>
                        <a:pt x="5754" y="18344"/>
                      </a:cubicBezTo>
                      <a:cubicBezTo>
                        <a:pt x="5352" y="17930"/>
                        <a:pt x="4874" y="17519"/>
                        <a:pt x="4113" y="17070"/>
                      </a:cubicBezTo>
                      <a:cubicBezTo>
                        <a:pt x="3351" y="16622"/>
                        <a:pt x="2722" y="16380"/>
                        <a:pt x="2113" y="16197"/>
                      </a:cubicBezTo>
                      <a:cubicBezTo>
                        <a:pt x="1990" y="16160"/>
                        <a:pt x="1912" y="16066"/>
                        <a:pt x="1920" y="15959"/>
                      </a:cubicBezTo>
                      <a:lnTo>
                        <a:pt x="2107" y="13255"/>
                      </a:lnTo>
                      <a:lnTo>
                        <a:pt x="2945" y="12321"/>
                      </a:lnTo>
                      <a:cubicBezTo>
                        <a:pt x="2945" y="12321"/>
                        <a:pt x="4821" y="12112"/>
                        <a:pt x="7270" y="13556"/>
                      </a:cubicBezTo>
                      <a:cubicBezTo>
                        <a:pt x="9715" y="14998"/>
                        <a:pt x="10050" y="16510"/>
                        <a:pt x="10050" y="16510"/>
                      </a:cubicBezTo>
                      <a:cubicBezTo>
                        <a:pt x="10050" y="16510"/>
                        <a:pt x="9210" y="17445"/>
                        <a:pt x="9210" y="17445"/>
                      </a:cubicBezTo>
                      <a:close/>
                      <a:moveTo>
                        <a:pt x="17932" y="1607"/>
                      </a:moveTo>
                      <a:cubicBezTo>
                        <a:pt x="15041" y="-99"/>
                        <a:pt x="12983" y="-62"/>
                        <a:pt x="12201" y="41"/>
                      </a:cubicBezTo>
                      <a:cubicBezTo>
                        <a:pt x="11981" y="69"/>
                        <a:pt x="11796" y="172"/>
                        <a:pt x="11667" y="317"/>
                      </a:cubicBezTo>
                      <a:lnTo>
                        <a:pt x="4613" y="8201"/>
                      </a:lnTo>
                      <a:lnTo>
                        <a:pt x="1158" y="12064"/>
                      </a:lnTo>
                      <a:cubicBezTo>
                        <a:pt x="735" y="12537"/>
                        <a:pt x="491" y="13098"/>
                        <a:pt x="453" y="13681"/>
                      </a:cubicBezTo>
                      <a:lnTo>
                        <a:pt x="1" y="20638"/>
                      </a:lnTo>
                      <a:cubicBezTo>
                        <a:pt x="-31" y="21139"/>
                        <a:pt x="584" y="21501"/>
                        <a:pt x="1161" y="21322"/>
                      </a:cubicBezTo>
                      <a:lnTo>
                        <a:pt x="9186" y="18835"/>
                      </a:lnTo>
                      <a:cubicBezTo>
                        <a:pt x="9862" y="18625"/>
                        <a:pt x="10450" y="18260"/>
                        <a:pt x="10874" y="17785"/>
                      </a:cubicBezTo>
                      <a:lnTo>
                        <a:pt x="13690" y="14637"/>
                      </a:lnTo>
                      <a:lnTo>
                        <a:pt x="21378" y="6041"/>
                      </a:lnTo>
                      <a:cubicBezTo>
                        <a:pt x="21514" y="5889"/>
                        <a:pt x="21569" y="5704"/>
                        <a:pt x="21531" y="5518"/>
                      </a:cubicBezTo>
                      <a:cubicBezTo>
                        <a:pt x="21403" y="4867"/>
                        <a:pt x="20787" y="3289"/>
                        <a:pt x="17932" y="16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右箭头 19"/>
                <p:cNvSpPr/>
                <p:nvPr/>
              </p:nvSpPr>
              <p:spPr>
                <a:xfrm rot="5400000">
                  <a:off x="3707384" y="4609124"/>
                  <a:ext cx="268355" cy="268355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3033102" y="3114228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accent2"/>
                    </a:solidFill>
                  </a:rPr>
                  <a:t>标题文本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276580" y="3647938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888197" y="2162262"/>
              <a:ext cx="6281963" cy="1222814"/>
              <a:chOff x="3888197" y="2384884"/>
              <a:chExt cx="6281963" cy="122281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090219" y="2384884"/>
                <a:ext cx="1158063" cy="761048"/>
                <a:chOff x="3667194" y="3604652"/>
                <a:chExt cx="1158063" cy="761048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667194" y="3604652"/>
                  <a:ext cx="1154172" cy="761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42" y="21600"/>
                      </a:moveTo>
                      <a:lnTo>
                        <a:pt x="9202" y="12827"/>
                      </a:lnTo>
                      <a:lnTo>
                        <a:pt x="0" y="12827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7"/>
                      </a:lnTo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818348" y="3713140"/>
                  <a:ext cx="230888" cy="230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5" h="21473" extrusionOk="0">
                      <a:moveTo>
                        <a:pt x="2579" y="8408"/>
                      </a:moveTo>
                      <a:cubicBezTo>
                        <a:pt x="2579" y="5192"/>
                        <a:pt x="5174" y="2587"/>
                        <a:pt x="8377" y="2587"/>
                      </a:cubicBezTo>
                      <a:cubicBezTo>
                        <a:pt x="11581" y="2587"/>
                        <a:pt x="14435" y="5451"/>
                        <a:pt x="14435" y="8668"/>
                      </a:cubicBezTo>
                      <a:cubicBezTo>
                        <a:pt x="14435" y="11882"/>
                        <a:pt x="11838" y="14489"/>
                        <a:pt x="8636" y="14489"/>
                      </a:cubicBezTo>
                      <a:cubicBezTo>
                        <a:pt x="5432" y="14488"/>
                        <a:pt x="2579" y="11622"/>
                        <a:pt x="2579" y="8408"/>
                      </a:cubicBezTo>
                      <a:close/>
                      <a:moveTo>
                        <a:pt x="20915" y="18167"/>
                      </a:moveTo>
                      <a:lnTo>
                        <a:pt x="15797" y="13031"/>
                      </a:lnTo>
                      <a:cubicBezTo>
                        <a:pt x="16569" y="11760"/>
                        <a:pt x="17014" y="10265"/>
                        <a:pt x="17014" y="8668"/>
                      </a:cubicBezTo>
                      <a:cubicBezTo>
                        <a:pt x="17014" y="4023"/>
                        <a:pt x="13004" y="0"/>
                        <a:pt x="8377" y="0"/>
                      </a:cubicBezTo>
                      <a:cubicBezTo>
                        <a:pt x="3750" y="-1"/>
                        <a:pt x="0" y="3764"/>
                        <a:pt x="0" y="8408"/>
                      </a:cubicBezTo>
                      <a:cubicBezTo>
                        <a:pt x="0" y="13051"/>
                        <a:pt x="4010" y="17076"/>
                        <a:pt x="8636" y="17076"/>
                      </a:cubicBezTo>
                      <a:cubicBezTo>
                        <a:pt x="10175" y="17076"/>
                        <a:pt x="11615" y="16655"/>
                        <a:pt x="12854" y="15928"/>
                      </a:cubicBezTo>
                      <a:lnTo>
                        <a:pt x="17998" y="21095"/>
                      </a:lnTo>
                      <a:cubicBezTo>
                        <a:pt x="18502" y="21599"/>
                        <a:pt x="19318" y="21599"/>
                        <a:pt x="19821" y="21095"/>
                      </a:cubicBezTo>
                      <a:lnTo>
                        <a:pt x="21098" y="19813"/>
                      </a:lnTo>
                      <a:cubicBezTo>
                        <a:pt x="21600" y="19309"/>
                        <a:pt x="21417" y="18671"/>
                        <a:pt x="20915" y="18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右箭头 13"/>
                <p:cNvSpPr/>
                <p:nvPr/>
              </p:nvSpPr>
              <p:spPr>
                <a:xfrm rot="5400000">
                  <a:off x="4556902" y="3956089"/>
                  <a:ext cx="268355" cy="268355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888197" y="2447237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accent3"/>
                    </a:solidFill>
                  </a:rPr>
                  <a:t>标题文本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124764" y="2999084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29bce37b-f506-4014-99b5-545d675c9c40"/>
          <p:cNvGrpSpPr>
            <a:grpSpLocks noChangeAspect="1"/>
          </p:cNvGrpSpPr>
          <p:nvPr/>
        </p:nvGrpSpPr>
        <p:grpSpPr>
          <a:xfrm>
            <a:off x="728159" y="1853946"/>
            <a:ext cx="10690063" cy="3159695"/>
            <a:chOff x="728159" y="2138426"/>
            <a:chExt cx="10690063" cy="3159695"/>
          </a:xfrm>
        </p:grpSpPr>
        <p:sp>
          <p:nvSpPr>
            <p:cNvPr id="6" name="Freeform: Shape 81"/>
            <p:cNvSpPr/>
            <p:nvPr/>
          </p:nvSpPr>
          <p:spPr bwMode="auto">
            <a:xfrm>
              <a:off x="3979258" y="2138426"/>
              <a:ext cx="1088451" cy="1032961"/>
            </a:xfrm>
            <a:custGeom>
              <a:avLst/>
              <a:gdLst/>
              <a:ahLst/>
              <a:cxnLst>
                <a:cxn ang="0">
                  <a:pos x="317" y="290"/>
                </a:cxn>
                <a:cxn ang="0">
                  <a:pos x="307" y="300"/>
                </a:cxn>
                <a:cxn ang="0">
                  <a:pos x="10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0" y="0"/>
                </a:cxn>
                <a:cxn ang="0">
                  <a:pos x="307" y="0"/>
                </a:cxn>
                <a:cxn ang="0">
                  <a:pos x="317" y="11"/>
                </a:cxn>
                <a:cxn ang="0">
                  <a:pos x="317" y="290"/>
                </a:cxn>
              </a:cxnLst>
              <a:rect l="0" t="0" r="r" b="b"/>
              <a:pathLst>
                <a:path w="317" h="300">
                  <a:moveTo>
                    <a:pt x="317" y="290"/>
                  </a:moveTo>
                  <a:cubicBezTo>
                    <a:pt x="317" y="296"/>
                    <a:pt x="313" y="300"/>
                    <a:pt x="307" y="300"/>
                  </a:cubicBezTo>
                  <a:cubicBezTo>
                    <a:pt x="10" y="300"/>
                    <a:pt x="10" y="300"/>
                    <a:pt x="10" y="300"/>
                  </a:cubicBezTo>
                  <a:cubicBezTo>
                    <a:pt x="4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7" y="5"/>
                    <a:pt x="317" y="11"/>
                  </a:cubicBezTo>
                  <a:lnTo>
                    <a:pt x="317" y="2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2"/>
            <p:cNvSpPr/>
            <p:nvPr/>
          </p:nvSpPr>
          <p:spPr bwMode="auto">
            <a:xfrm>
              <a:off x="6588848" y="2138426"/>
              <a:ext cx="1096987" cy="1032961"/>
            </a:xfrm>
            <a:custGeom>
              <a:avLst/>
              <a:gdLst/>
              <a:ahLst/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l="0" t="0" r="r" b="b"/>
              <a:pathLst>
                <a:path w="318" h="300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3"/>
            <p:cNvSpPr/>
            <p:nvPr/>
          </p:nvSpPr>
          <p:spPr bwMode="auto">
            <a:xfrm>
              <a:off x="9206975" y="2138426"/>
              <a:ext cx="1096987" cy="1032961"/>
            </a:xfrm>
            <a:custGeom>
              <a:avLst/>
              <a:gdLst/>
              <a:ahLst/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l="0" t="0" r="r" b="b"/>
              <a:pathLst>
                <a:path w="318" h="300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4"/>
            <p:cNvSpPr/>
            <p:nvPr/>
          </p:nvSpPr>
          <p:spPr bwMode="auto">
            <a:xfrm>
              <a:off x="1365401" y="2138426"/>
              <a:ext cx="1092719" cy="1032961"/>
            </a:xfrm>
            <a:custGeom>
              <a:avLst/>
              <a:gdLst/>
              <a:ahLst/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l="0" t="0" r="r" b="b"/>
              <a:pathLst>
                <a:path w="318" h="300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86"/>
            <p:cNvSpPr/>
            <p:nvPr/>
          </p:nvSpPr>
          <p:spPr bwMode="auto">
            <a:xfrm>
              <a:off x="728159" y="2202451"/>
              <a:ext cx="10690063" cy="5975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87"/>
            <p:cNvSpPr/>
            <p:nvPr/>
          </p:nvSpPr>
          <p:spPr bwMode="auto">
            <a:xfrm>
              <a:off x="728159" y="2240868"/>
              <a:ext cx="10690063" cy="5975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88"/>
            <p:cNvGrpSpPr/>
            <p:nvPr/>
          </p:nvGrpSpPr>
          <p:grpSpPr>
            <a:xfrm>
              <a:off x="1395279" y="2138427"/>
              <a:ext cx="1566515" cy="1946405"/>
              <a:chOff x="2063177" y="1384301"/>
              <a:chExt cx="1147338" cy="1425574"/>
            </a:xfrm>
          </p:grpSpPr>
          <p:grpSp>
            <p:nvGrpSpPr>
              <p:cNvPr id="102" name="Group 89"/>
              <p:cNvGrpSpPr/>
              <p:nvPr/>
            </p:nvGrpSpPr>
            <p:grpSpPr>
              <a:xfrm>
                <a:off x="2063177" y="2469112"/>
                <a:ext cx="1047298" cy="340763"/>
                <a:chOff x="2063177" y="2469112"/>
                <a:chExt cx="1047298" cy="340763"/>
              </a:xfrm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</p:grpSpPr>
            <p:sp>
              <p:nvSpPr>
                <p:cNvPr id="106" name="Rectangle 93"/>
                <p:cNvSpPr/>
                <p:nvPr/>
              </p:nvSpPr>
              <p:spPr bwMode="auto">
                <a:xfrm>
                  <a:off x="2069429" y="2469112"/>
                  <a:ext cx="1034793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Oval 94"/>
                <p:cNvSpPr/>
                <p:nvPr/>
              </p:nvSpPr>
              <p:spPr bwMode="auto">
                <a:xfrm>
                  <a:off x="206317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Oval 95"/>
                <p:cNvSpPr/>
                <p:nvPr/>
              </p:nvSpPr>
              <p:spPr bwMode="auto">
                <a:xfrm>
                  <a:off x="213508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Oval 96"/>
                <p:cNvSpPr/>
                <p:nvPr/>
              </p:nvSpPr>
              <p:spPr bwMode="auto">
                <a:xfrm>
                  <a:off x="220073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Oval 97"/>
                <p:cNvSpPr/>
                <p:nvPr/>
              </p:nvSpPr>
              <p:spPr bwMode="auto">
                <a:xfrm>
                  <a:off x="226951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Oval 98"/>
                <p:cNvSpPr/>
                <p:nvPr/>
              </p:nvSpPr>
              <p:spPr bwMode="auto">
                <a:xfrm>
                  <a:off x="23414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Oval 99"/>
                <p:cNvSpPr/>
                <p:nvPr/>
              </p:nvSpPr>
              <p:spPr bwMode="auto">
                <a:xfrm>
                  <a:off x="2410193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Oval 100"/>
                <p:cNvSpPr/>
                <p:nvPr/>
              </p:nvSpPr>
              <p:spPr bwMode="auto">
                <a:xfrm>
                  <a:off x="247584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Oval 101"/>
                <p:cNvSpPr/>
                <p:nvPr/>
              </p:nvSpPr>
              <p:spPr bwMode="auto">
                <a:xfrm>
                  <a:off x="25477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Oval 102"/>
                <p:cNvSpPr/>
                <p:nvPr/>
              </p:nvSpPr>
              <p:spPr bwMode="auto">
                <a:xfrm>
                  <a:off x="26165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Oval 103"/>
                <p:cNvSpPr/>
                <p:nvPr/>
              </p:nvSpPr>
              <p:spPr bwMode="auto">
                <a:xfrm>
                  <a:off x="268217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Oval 104"/>
                <p:cNvSpPr/>
                <p:nvPr/>
              </p:nvSpPr>
              <p:spPr bwMode="auto">
                <a:xfrm>
                  <a:off x="27540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Oval 105"/>
                <p:cNvSpPr/>
                <p:nvPr/>
              </p:nvSpPr>
              <p:spPr bwMode="auto">
                <a:xfrm>
                  <a:off x="28228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Oval 106"/>
                <p:cNvSpPr/>
                <p:nvPr/>
              </p:nvSpPr>
              <p:spPr bwMode="auto">
                <a:xfrm>
                  <a:off x="289163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Oval 107"/>
                <p:cNvSpPr/>
                <p:nvPr/>
              </p:nvSpPr>
              <p:spPr bwMode="auto">
                <a:xfrm>
                  <a:off x="29604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Oval 108"/>
                <p:cNvSpPr/>
                <p:nvPr/>
              </p:nvSpPr>
              <p:spPr bwMode="auto">
                <a:xfrm>
                  <a:off x="30291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3" name="Freeform: Shape 90"/>
              <p:cNvSpPr/>
              <p:nvPr/>
            </p:nvSpPr>
            <p:spPr bwMode="auto">
              <a:xfrm>
                <a:off x="2066304" y="2400334"/>
                <a:ext cx="215713" cy="137555"/>
              </a:xfrm>
              <a:custGeom>
                <a:avLst/>
                <a:gdLst/>
                <a:ahLst/>
                <a:cxnLst>
                  <a:cxn ang="0">
                    <a:pos x="86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6" y="10"/>
                  </a:cxn>
                  <a:cxn ang="0">
                    <a:pos x="86" y="43"/>
                  </a:cxn>
                </a:cxnLst>
                <a:rect l="0" t="0" r="r" b="b"/>
                <a:pathLst>
                  <a:path w="86" h="54">
                    <a:moveTo>
                      <a:pt x="86" y="43"/>
                    </a:moveTo>
                    <a:cubicBezTo>
                      <a:pt x="86" y="49"/>
                      <a:pt x="81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1" y="0"/>
                      <a:pt x="86" y="5"/>
                      <a:pt x="86" y="10"/>
                    </a:cubicBezTo>
                    <a:lnTo>
                      <a:pt x="86" y="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91"/>
              <p:cNvSpPr/>
              <p:nvPr/>
            </p:nvSpPr>
            <p:spPr bwMode="auto">
              <a:xfrm>
                <a:off x="2063177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3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7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3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3" y="0"/>
                  </a:cxn>
                </a:cxnLst>
                <a:rect l="0" t="0" r="r" b="b"/>
                <a:pathLst>
                  <a:path w="455" h="457">
                    <a:moveTo>
                      <a:pt x="403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7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3" y="456"/>
                      <a:pt x="403" y="456"/>
                      <a:pt x="403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92"/>
              <p:cNvSpPr/>
              <p:nvPr/>
            </p:nvSpPr>
            <p:spPr bwMode="auto">
              <a:xfrm>
                <a:off x="2275762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09"/>
            <p:cNvGrpSpPr/>
            <p:nvPr/>
          </p:nvGrpSpPr>
          <p:grpSpPr>
            <a:xfrm>
              <a:off x="4010560" y="2138427"/>
              <a:ext cx="1566515" cy="1946405"/>
              <a:chOff x="3357448" y="1384301"/>
              <a:chExt cx="1147338" cy="1425574"/>
            </a:xfrm>
          </p:grpSpPr>
          <p:grpSp>
            <p:nvGrpSpPr>
              <p:cNvPr id="82" name="Group 110"/>
              <p:cNvGrpSpPr/>
              <p:nvPr/>
            </p:nvGrpSpPr>
            <p:grpSpPr>
              <a:xfrm>
                <a:off x="3357448" y="2469112"/>
                <a:ext cx="1044171" cy="340763"/>
                <a:chOff x="3357448" y="2469112"/>
                <a:chExt cx="1044171" cy="340763"/>
              </a:xfrm>
              <a:gradFill>
                <a:gsLst>
                  <a:gs pos="0">
                    <a:schemeClr val="accent2">
                      <a:lumMod val="50000"/>
                    </a:schemeClr>
                  </a:gs>
                  <a:gs pos="5000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</p:grpSpPr>
            <p:sp>
              <p:nvSpPr>
                <p:cNvPr id="86" name="Rectangle 114"/>
                <p:cNvSpPr/>
                <p:nvPr/>
              </p:nvSpPr>
              <p:spPr bwMode="auto">
                <a:xfrm>
                  <a:off x="3360575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Oval 115"/>
                <p:cNvSpPr/>
                <p:nvPr/>
              </p:nvSpPr>
              <p:spPr bwMode="auto">
                <a:xfrm>
                  <a:off x="33574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Oval 116"/>
                <p:cNvSpPr/>
                <p:nvPr/>
              </p:nvSpPr>
              <p:spPr bwMode="auto">
                <a:xfrm>
                  <a:off x="34262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Oval 117"/>
                <p:cNvSpPr/>
                <p:nvPr/>
              </p:nvSpPr>
              <p:spPr bwMode="auto">
                <a:xfrm>
                  <a:off x="349187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Oval 118"/>
                <p:cNvSpPr/>
                <p:nvPr/>
              </p:nvSpPr>
              <p:spPr bwMode="auto">
                <a:xfrm>
                  <a:off x="35637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Oval 119"/>
                <p:cNvSpPr/>
                <p:nvPr/>
              </p:nvSpPr>
              <p:spPr bwMode="auto">
                <a:xfrm>
                  <a:off x="3632559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Oval 120"/>
                <p:cNvSpPr/>
                <p:nvPr/>
              </p:nvSpPr>
              <p:spPr bwMode="auto">
                <a:xfrm>
                  <a:off x="369821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Oval 121"/>
                <p:cNvSpPr/>
                <p:nvPr/>
              </p:nvSpPr>
              <p:spPr bwMode="auto">
                <a:xfrm>
                  <a:off x="37701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Oval 122"/>
                <p:cNvSpPr/>
                <p:nvPr/>
              </p:nvSpPr>
              <p:spPr bwMode="auto">
                <a:xfrm>
                  <a:off x="38388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Oval 123"/>
                <p:cNvSpPr/>
                <p:nvPr/>
              </p:nvSpPr>
              <p:spPr bwMode="auto">
                <a:xfrm>
                  <a:off x="3907670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Oval 124"/>
                <p:cNvSpPr/>
                <p:nvPr/>
              </p:nvSpPr>
              <p:spPr bwMode="auto">
                <a:xfrm>
                  <a:off x="397644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Oval 125"/>
                <p:cNvSpPr/>
                <p:nvPr/>
              </p:nvSpPr>
              <p:spPr bwMode="auto">
                <a:xfrm>
                  <a:off x="404522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Oval 126"/>
                <p:cNvSpPr/>
                <p:nvPr/>
              </p:nvSpPr>
              <p:spPr bwMode="auto">
                <a:xfrm>
                  <a:off x="411400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Oval 127"/>
                <p:cNvSpPr/>
                <p:nvPr/>
              </p:nvSpPr>
              <p:spPr bwMode="auto">
                <a:xfrm>
                  <a:off x="418278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Oval 128"/>
                <p:cNvSpPr/>
                <p:nvPr/>
              </p:nvSpPr>
              <p:spPr bwMode="auto">
                <a:xfrm>
                  <a:off x="425155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Oval 129"/>
                <p:cNvSpPr/>
                <p:nvPr/>
              </p:nvSpPr>
              <p:spPr bwMode="auto">
                <a:xfrm>
                  <a:off x="432033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83" name="Freeform: Shape 111"/>
              <p:cNvSpPr/>
              <p:nvPr/>
            </p:nvSpPr>
            <p:spPr bwMode="auto">
              <a:xfrm>
                <a:off x="3360575" y="2400334"/>
                <a:ext cx="212586" cy="13755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74" y="54"/>
                  </a:cxn>
                  <a:cxn ang="0">
                    <a:pos x="10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74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l="0" t="0" r="r" b="b"/>
                <a:pathLst>
                  <a:path w="85" h="54">
                    <a:moveTo>
                      <a:pt x="85" y="43"/>
                    </a:moveTo>
                    <a:cubicBezTo>
                      <a:pt x="85" y="49"/>
                      <a:pt x="80" y="54"/>
                      <a:pt x="74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12"/>
              <p:cNvSpPr/>
              <p:nvPr/>
            </p:nvSpPr>
            <p:spPr bwMode="auto">
              <a:xfrm>
                <a:off x="3357448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4" y="34"/>
                  </a:cxn>
                  <a:cxn ang="0">
                    <a:pos x="44" y="49"/>
                  </a:cxn>
                  <a:cxn ang="0">
                    <a:pos x="44" y="53"/>
                  </a:cxn>
                  <a:cxn ang="0">
                    <a:pos x="44" y="404"/>
                  </a:cxn>
                  <a:cxn ang="0">
                    <a:pos x="44" y="408"/>
                  </a:cxn>
                  <a:cxn ang="0">
                    <a:pos x="44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29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l="0" t="0" r="r" b="b"/>
                <a:pathLst>
                  <a:path w="455" h="457">
                    <a:moveTo>
                      <a:pt x="402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4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4" y="34"/>
                      <a:pt x="44" y="34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0"/>
                      <a:pt x="44" y="52"/>
                      <a:pt x="44" y="53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5"/>
                      <a:pt x="44" y="407"/>
                      <a:pt x="44" y="408"/>
                    </a:cubicBezTo>
                    <a:cubicBezTo>
                      <a:pt x="44" y="408"/>
                      <a:pt x="44" y="408"/>
                      <a:pt x="44" y="408"/>
                    </a:cubicBezTo>
                    <a:cubicBezTo>
                      <a:pt x="44" y="408"/>
                      <a:pt x="45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29" y="456"/>
                      <a:pt x="129" y="456"/>
                      <a:pt x="129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1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1" y="0"/>
                      <a:pt x="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113"/>
              <p:cNvSpPr/>
              <p:nvPr/>
            </p:nvSpPr>
            <p:spPr bwMode="auto">
              <a:xfrm>
                <a:off x="3566908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7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7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30"/>
            <p:cNvGrpSpPr/>
            <p:nvPr/>
          </p:nvGrpSpPr>
          <p:grpSpPr>
            <a:xfrm>
              <a:off x="6625841" y="2138427"/>
              <a:ext cx="1566515" cy="1946405"/>
              <a:chOff x="4648594" y="1384301"/>
              <a:chExt cx="1147338" cy="1425574"/>
            </a:xfrm>
          </p:grpSpPr>
          <p:grpSp>
            <p:nvGrpSpPr>
              <p:cNvPr id="62" name="Group 131"/>
              <p:cNvGrpSpPr/>
              <p:nvPr/>
            </p:nvGrpSpPr>
            <p:grpSpPr>
              <a:xfrm>
                <a:off x="4648594" y="2469112"/>
                <a:ext cx="1044170" cy="340763"/>
                <a:chOff x="4648594" y="2469112"/>
                <a:chExt cx="1044170" cy="340763"/>
              </a:xfr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66" name="Rectangle 135"/>
                <p:cNvSpPr/>
                <p:nvPr/>
              </p:nvSpPr>
              <p:spPr bwMode="auto">
                <a:xfrm>
                  <a:off x="4651719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Oval 136"/>
                <p:cNvSpPr/>
                <p:nvPr/>
              </p:nvSpPr>
              <p:spPr bwMode="auto">
                <a:xfrm>
                  <a:off x="4648594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Oval 137"/>
                <p:cNvSpPr/>
                <p:nvPr/>
              </p:nvSpPr>
              <p:spPr bwMode="auto">
                <a:xfrm>
                  <a:off x="471424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Oval 138"/>
                <p:cNvSpPr/>
                <p:nvPr/>
              </p:nvSpPr>
              <p:spPr bwMode="auto">
                <a:xfrm>
                  <a:off x="478614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Oval 212"/>
                <p:cNvSpPr/>
                <p:nvPr/>
              </p:nvSpPr>
              <p:spPr bwMode="auto">
                <a:xfrm>
                  <a:off x="485492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Oval 213"/>
                <p:cNvSpPr/>
                <p:nvPr/>
              </p:nvSpPr>
              <p:spPr bwMode="auto">
                <a:xfrm>
                  <a:off x="4923705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Oval 214"/>
                <p:cNvSpPr/>
                <p:nvPr/>
              </p:nvSpPr>
              <p:spPr bwMode="auto">
                <a:xfrm>
                  <a:off x="499248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Oval 215"/>
                <p:cNvSpPr/>
                <p:nvPr/>
              </p:nvSpPr>
              <p:spPr bwMode="auto">
                <a:xfrm>
                  <a:off x="506126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Oval 216"/>
                <p:cNvSpPr/>
                <p:nvPr/>
              </p:nvSpPr>
              <p:spPr bwMode="auto">
                <a:xfrm>
                  <a:off x="513003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Oval 217"/>
                <p:cNvSpPr/>
                <p:nvPr/>
              </p:nvSpPr>
              <p:spPr bwMode="auto">
                <a:xfrm>
                  <a:off x="51988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Oval 218"/>
                <p:cNvSpPr/>
                <p:nvPr/>
              </p:nvSpPr>
              <p:spPr bwMode="auto">
                <a:xfrm>
                  <a:off x="526759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Oval 219"/>
                <p:cNvSpPr/>
                <p:nvPr/>
              </p:nvSpPr>
              <p:spPr bwMode="auto">
                <a:xfrm>
                  <a:off x="533637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Oval 220"/>
                <p:cNvSpPr/>
                <p:nvPr/>
              </p:nvSpPr>
              <p:spPr bwMode="auto">
                <a:xfrm>
                  <a:off x="54051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Oval 221"/>
                <p:cNvSpPr/>
                <p:nvPr/>
              </p:nvSpPr>
              <p:spPr bwMode="auto">
                <a:xfrm>
                  <a:off x="547392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Oval 222"/>
                <p:cNvSpPr/>
                <p:nvPr/>
              </p:nvSpPr>
              <p:spPr bwMode="auto">
                <a:xfrm>
                  <a:off x="554270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Oval 223"/>
                <p:cNvSpPr/>
                <p:nvPr/>
              </p:nvSpPr>
              <p:spPr bwMode="auto">
                <a:xfrm>
                  <a:off x="5614607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3" name="Freeform: Shape 132"/>
              <p:cNvSpPr/>
              <p:nvPr/>
            </p:nvSpPr>
            <p:spPr bwMode="auto">
              <a:xfrm>
                <a:off x="4648594" y="2400334"/>
                <a:ext cx="215713" cy="13755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l="0" t="0" r="r" b="b"/>
                <a:pathLst>
                  <a:path w="85" h="54">
                    <a:moveTo>
                      <a:pt x="85" y="43"/>
                    </a:moveTo>
                    <a:cubicBezTo>
                      <a:pt x="85" y="49"/>
                      <a:pt x="80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33"/>
              <p:cNvSpPr/>
              <p:nvPr/>
            </p:nvSpPr>
            <p:spPr bwMode="auto">
              <a:xfrm>
                <a:off x="4648594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4" y="53"/>
                  </a:cxn>
                  <a:cxn ang="0">
                    <a:pos x="44" y="404"/>
                  </a:cxn>
                  <a:cxn ang="0">
                    <a:pos x="45" y="408"/>
                  </a:cxn>
                  <a:cxn ang="0">
                    <a:pos x="44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29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l="0" t="0" r="r" b="b"/>
                <a:pathLst>
                  <a:path w="455" h="457">
                    <a:moveTo>
                      <a:pt x="402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4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2"/>
                      <a:pt x="44" y="53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5"/>
                      <a:pt x="44" y="407"/>
                      <a:pt x="45" y="408"/>
                    </a:cubicBezTo>
                    <a:cubicBezTo>
                      <a:pt x="44" y="408"/>
                      <a:pt x="44" y="408"/>
                      <a:pt x="44" y="408"/>
                    </a:cubicBezTo>
                    <a:cubicBezTo>
                      <a:pt x="44" y="408"/>
                      <a:pt x="45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29" y="456"/>
                      <a:pt x="129" y="456"/>
                      <a:pt x="129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1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1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34"/>
              <p:cNvSpPr/>
              <p:nvPr/>
            </p:nvSpPr>
            <p:spPr bwMode="auto">
              <a:xfrm>
                <a:off x="4858052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0" y="331"/>
                  </a:cxn>
                  <a:cxn ang="0">
                    <a:pos x="10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20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0" y="331"/>
                    </a:cubicBezTo>
                    <a:cubicBezTo>
                      <a:pt x="10" y="331"/>
                      <a:pt x="10" y="331"/>
                      <a:pt x="10" y="331"/>
                    </a:cubicBezTo>
                    <a:cubicBezTo>
                      <a:pt x="4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224"/>
            <p:cNvGrpSpPr/>
            <p:nvPr/>
          </p:nvGrpSpPr>
          <p:grpSpPr>
            <a:xfrm>
              <a:off x="9241124" y="2138427"/>
              <a:ext cx="1566515" cy="1946405"/>
              <a:chOff x="5939738" y="1384301"/>
              <a:chExt cx="1147338" cy="1425574"/>
            </a:xfrm>
          </p:grpSpPr>
          <p:grpSp>
            <p:nvGrpSpPr>
              <p:cNvPr id="42" name="Group 225"/>
              <p:cNvGrpSpPr/>
              <p:nvPr/>
            </p:nvGrpSpPr>
            <p:grpSpPr>
              <a:xfrm>
                <a:off x="5939738" y="2469112"/>
                <a:ext cx="1044170" cy="340763"/>
                <a:chOff x="5939738" y="2469112"/>
                <a:chExt cx="1044170" cy="340763"/>
              </a:xfrm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/>
                  </a:gs>
                </a:gsLst>
                <a:lin ang="5400000" scaled="1"/>
              </a:gradFill>
            </p:grpSpPr>
            <p:sp>
              <p:nvSpPr>
                <p:cNvPr id="46" name="Rectangle 229"/>
                <p:cNvSpPr/>
                <p:nvPr/>
              </p:nvSpPr>
              <p:spPr bwMode="auto">
                <a:xfrm>
                  <a:off x="5942865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230"/>
                <p:cNvSpPr/>
                <p:nvPr/>
              </p:nvSpPr>
              <p:spPr bwMode="auto">
                <a:xfrm>
                  <a:off x="5939738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231"/>
                <p:cNvSpPr/>
                <p:nvPr/>
              </p:nvSpPr>
              <p:spPr bwMode="auto">
                <a:xfrm>
                  <a:off x="600539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232"/>
                <p:cNvSpPr/>
                <p:nvPr/>
              </p:nvSpPr>
              <p:spPr bwMode="auto">
                <a:xfrm>
                  <a:off x="607729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233"/>
                <p:cNvSpPr/>
                <p:nvPr/>
              </p:nvSpPr>
              <p:spPr bwMode="auto">
                <a:xfrm>
                  <a:off x="614607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234"/>
                <p:cNvSpPr/>
                <p:nvPr/>
              </p:nvSpPr>
              <p:spPr bwMode="auto">
                <a:xfrm>
                  <a:off x="6211723" y="2728592"/>
                  <a:ext cx="84410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235"/>
                <p:cNvSpPr/>
                <p:nvPr/>
              </p:nvSpPr>
              <p:spPr bwMode="auto">
                <a:xfrm>
                  <a:off x="628362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236"/>
                <p:cNvSpPr/>
                <p:nvPr/>
              </p:nvSpPr>
              <p:spPr bwMode="auto">
                <a:xfrm>
                  <a:off x="635240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237"/>
                <p:cNvSpPr/>
                <p:nvPr/>
              </p:nvSpPr>
              <p:spPr bwMode="auto">
                <a:xfrm>
                  <a:off x="642118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238"/>
                <p:cNvSpPr/>
                <p:nvPr/>
              </p:nvSpPr>
              <p:spPr bwMode="auto">
                <a:xfrm>
                  <a:off x="64899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239"/>
                <p:cNvSpPr/>
                <p:nvPr/>
              </p:nvSpPr>
              <p:spPr bwMode="auto">
                <a:xfrm>
                  <a:off x="655873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240"/>
                <p:cNvSpPr/>
                <p:nvPr/>
              </p:nvSpPr>
              <p:spPr bwMode="auto">
                <a:xfrm>
                  <a:off x="663064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241"/>
                <p:cNvSpPr/>
                <p:nvPr/>
              </p:nvSpPr>
              <p:spPr bwMode="auto">
                <a:xfrm>
                  <a:off x="66962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242"/>
                <p:cNvSpPr/>
                <p:nvPr/>
              </p:nvSpPr>
              <p:spPr bwMode="auto">
                <a:xfrm>
                  <a:off x="676507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243"/>
                <p:cNvSpPr/>
                <p:nvPr/>
              </p:nvSpPr>
              <p:spPr bwMode="auto">
                <a:xfrm>
                  <a:off x="6836975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244"/>
                <p:cNvSpPr/>
                <p:nvPr/>
              </p:nvSpPr>
              <p:spPr bwMode="auto">
                <a:xfrm>
                  <a:off x="690262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3" name="Freeform: Shape 226"/>
              <p:cNvSpPr/>
              <p:nvPr/>
            </p:nvSpPr>
            <p:spPr bwMode="auto">
              <a:xfrm>
                <a:off x="5939738" y="2400334"/>
                <a:ext cx="215713" cy="13755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l="0" t="0" r="r" b="b"/>
                <a:pathLst>
                  <a:path w="85" h="54">
                    <a:moveTo>
                      <a:pt x="85" y="43"/>
                    </a:moveTo>
                    <a:cubicBezTo>
                      <a:pt x="85" y="49"/>
                      <a:pt x="81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1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27"/>
              <p:cNvSpPr/>
              <p:nvPr/>
            </p:nvSpPr>
            <p:spPr bwMode="auto">
              <a:xfrm>
                <a:off x="5939738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l="0" t="0" r="r" b="b"/>
                <a:pathLst>
                  <a:path w="455" h="457">
                    <a:moveTo>
                      <a:pt x="402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28"/>
              <p:cNvSpPr/>
              <p:nvPr/>
            </p:nvSpPr>
            <p:spPr bwMode="auto">
              <a:xfrm>
                <a:off x="6149198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0" y="331"/>
                  </a:cxn>
                  <a:cxn ang="0">
                    <a:pos x="10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20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0" y="331"/>
                    </a:cubicBezTo>
                    <a:cubicBezTo>
                      <a:pt x="10" y="331"/>
                      <a:pt x="10" y="331"/>
                      <a:pt x="10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249"/>
            <p:cNvGrpSpPr/>
            <p:nvPr/>
          </p:nvGrpSpPr>
          <p:grpSpPr>
            <a:xfrm>
              <a:off x="7130717" y="2551425"/>
              <a:ext cx="705793" cy="841536"/>
              <a:chOff x="5735638" y="1004888"/>
              <a:chExt cx="371475" cy="442913"/>
            </a:xfrm>
            <a:solidFill>
              <a:schemeClr val="accent3"/>
            </a:solidFill>
          </p:grpSpPr>
          <p:sp>
            <p:nvSpPr>
              <p:cNvPr id="39" name="Oval 250"/>
              <p:cNvSpPr/>
              <p:nvPr/>
            </p:nvSpPr>
            <p:spPr bwMode="auto">
              <a:xfrm>
                <a:off x="5859463" y="1389063"/>
                <a:ext cx="2222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51"/>
              <p:cNvSpPr/>
              <p:nvPr/>
            </p:nvSpPr>
            <p:spPr bwMode="auto">
              <a:xfrm>
                <a:off x="5919788" y="1169988"/>
                <a:ext cx="98425" cy="984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3" y="26"/>
                  </a:cxn>
                  <a:cxn ang="0">
                    <a:pos x="22" y="22"/>
                  </a:cxn>
                  <a:cxn ang="0">
                    <a:pos x="26" y="13"/>
                  </a:cxn>
                  <a:cxn ang="0">
                    <a:pos x="22" y="4"/>
                  </a:cxn>
                  <a:cxn ang="0">
                    <a:pos x="13" y="0"/>
                  </a:cxn>
                  <a:cxn ang="0">
                    <a:pos x="18" y="19"/>
                  </a:cxn>
                  <a:cxn ang="0">
                    <a:pos x="13" y="21"/>
                  </a:cxn>
                  <a:cxn ang="0">
                    <a:pos x="7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8" y="8"/>
                  </a:cxn>
                  <a:cxn ang="0">
                    <a:pos x="20" y="13"/>
                  </a:cxn>
                  <a:cxn ang="0">
                    <a:pos x="18" y="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2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4" y="6"/>
                      <a:pt x="22" y="4"/>
                    </a:cubicBezTo>
                    <a:cubicBezTo>
                      <a:pt x="20" y="2"/>
                      <a:pt x="16" y="0"/>
                      <a:pt x="13" y="0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5" y="21"/>
                      <a:pt x="13" y="21"/>
                    </a:cubicBezTo>
                    <a:cubicBezTo>
                      <a:pt x="11" y="21"/>
                      <a:pt x="9" y="20"/>
                      <a:pt x="7" y="19"/>
                    </a:cubicBezTo>
                    <a:cubicBezTo>
                      <a:pt x="6" y="17"/>
                      <a:pt x="5" y="15"/>
                      <a:pt x="5" y="13"/>
                    </a:cubicBezTo>
                    <a:cubicBezTo>
                      <a:pt x="5" y="11"/>
                      <a:pt x="6" y="9"/>
                      <a:pt x="7" y="8"/>
                    </a:cubicBezTo>
                    <a:cubicBezTo>
                      <a:pt x="9" y="6"/>
                      <a:pt x="11" y="6"/>
                      <a:pt x="13" y="6"/>
                    </a:cubicBezTo>
                    <a:cubicBezTo>
                      <a:pt x="15" y="6"/>
                      <a:pt x="17" y="6"/>
                      <a:pt x="18" y="8"/>
                    </a:cubicBezTo>
                    <a:cubicBezTo>
                      <a:pt x="20" y="9"/>
                      <a:pt x="20" y="11"/>
                      <a:pt x="20" y="13"/>
                    </a:cubicBezTo>
                    <a:cubicBezTo>
                      <a:pt x="20" y="15"/>
                      <a:pt x="20" y="17"/>
                      <a:pt x="1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52"/>
              <p:cNvSpPr/>
              <p:nvPr/>
            </p:nvSpPr>
            <p:spPr bwMode="auto">
              <a:xfrm>
                <a:off x="5735638" y="1004888"/>
                <a:ext cx="371475" cy="442913"/>
              </a:xfrm>
              <a:custGeom>
                <a:avLst/>
                <a:gdLst/>
                <a:ahLst/>
                <a:cxnLst>
                  <a:cxn ang="0">
                    <a:pos x="69" y="116"/>
                  </a:cxn>
                  <a:cxn ang="0">
                    <a:pos x="60" y="20"/>
                  </a:cxn>
                  <a:cxn ang="0">
                    <a:pos x="27" y="46"/>
                  </a:cxn>
                  <a:cxn ang="0">
                    <a:pos x="26" y="47"/>
                  </a:cxn>
                  <a:cxn ang="0">
                    <a:pos x="25" y="48"/>
                  </a:cxn>
                  <a:cxn ang="0">
                    <a:pos x="25" y="66"/>
                  </a:cxn>
                  <a:cxn ang="0">
                    <a:pos x="25" y="67"/>
                  </a:cxn>
                  <a:cxn ang="0">
                    <a:pos x="26" y="68"/>
                  </a:cxn>
                  <a:cxn ang="0">
                    <a:pos x="30" y="74"/>
                  </a:cxn>
                  <a:cxn ang="0">
                    <a:pos x="29" y="75"/>
                  </a:cxn>
                  <a:cxn ang="0">
                    <a:pos x="44" y="90"/>
                  </a:cxn>
                  <a:cxn ang="0">
                    <a:pos x="45" y="89"/>
                  </a:cxn>
                  <a:cxn ang="0">
                    <a:pos x="53" y="20"/>
                  </a:cxn>
                  <a:cxn ang="0">
                    <a:pos x="52" y="21"/>
                  </a:cxn>
                  <a:cxn ang="0">
                    <a:pos x="44" y="25"/>
                  </a:cxn>
                  <a:cxn ang="0">
                    <a:pos x="43" y="25"/>
                  </a:cxn>
                  <a:cxn ang="0">
                    <a:pos x="42" y="25"/>
                  </a:cxn>
                  <a:cxn ang="0">
                    <a:pos x="29" y="38"/>
                  </a:cxn>
                  <a:cxn ang="0">
                    <a:pos x="93" y="63"/>
                  </a:cxn>
                  <a:cxn ang="0">
                    <a:pos x="56" y="82"/>
                  </a:cxn>
                  <a:cxn ang="0">
                    <a:pos x="55" y="80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3" y="79"/>
                  </a:cxn>
                  <a:cxn ang="0">
                    <a:pos x="53" y="79"/>
                  </a:cxn>
                  <a:cxn ang="0">
                    <a:pos x="52" y="78"/>
                  </a:cxn>
                  <a:cxn ang="0">
                    <a:pos x="51" y="78"/>
                  </a:cxn>
                  <a:cxn ang="0">
                    <a:pos x="51" y="78"/>
                  </a:cxn>
                  <a:cxn ang="0">
                    <a:pos x="43" y="84"/>
                  </a:cxn>
                  <a:cxn ang="0">
                    <a:pos x="41" y="68"/>
                  </a:cxn>
                  <a:cxn ang="0">
                    <a:pos x="41" y="68"/>
                  </a:cxn>
                  <a:cxn ang="0">
                    <a:pos x="41" y="67"/>
                  </a:cxn>
                  <a:cxn ang="0">
                    <a:pos x="40" y="66"/>
                  </a:cxn>
                  <a:cxn ang="0">
                    <a:pos x="40" y="65"/>
                  </a:cxn>
                  <a:cxn ang="0">
                    <a:pos x="39" y="64"/>
                  </a:cxn>
                  <a:cxn ang="0">
                    <a:pos x="39" y="63"/>
                  </a:cxn>
                  <a:cxn ang="0">
                    <a:pos x="38" y="63"/>
                  </a:cxn>
                  <a:cxn ang="0">
                    <a:pos x="37" y="63"/>
                  </a:cxn>
                  <a:cxn ang="0">
                    <a:pos x="38" y="52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1" y="47"/>
                  </a:cxn>
                  <a:cxn ang="0">
                    <a:pos x="41" y="44"/>
                  </a:cxn>
                  <a:cxn ang="0">
                    <a:pos x="51" y="36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5" y="35"/>
                  </a:cxn>
                  <a:cxn ang="0">
                    <a:pos x="55" y="34"/>
                  </a:cxn>
                  <a:cxn ang="0">
                    <a:pos x="69" y="35"/>
                  </a:cxn>
                </a:cxnLst>
                <a:rect l="0" t="0" r="r" b="b"/>
                <a:pathLst>
                  <a:path w="99" h="118">
                    <a:moveTo>
                      <a:pt x="96" y="46"/>
                    </a:move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0"/>
                      <a:pt x="95" y="38"/>
                      <a:pt x="94" y="37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79" y="24"/>
                      <a:pt x="78" y="25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1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8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1" y="118"/>
                      <a:pt x="3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8" y="118"/>
                      <a:pt x="69" y="117"/>
                      <a:pt x="69" y="11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1" y="94"/>
                      <a:pt x="73" y="93"/>
                      <a:pt x="73" y="9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81" y="90"/>
                      <a:pt x="82" y="89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5" y="77"/>
                      <a:pt x="95" y="75"/>
                      <a:pt x="94" y="74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7" y="68"/>
                      <a:pt x="99" y="67"/>
                      <a:pt x="99" y="65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8"/>
                      <a:pt x="97" y="46"/>
                      <a:pt x="96" y="46"/>
                    </a:cubicBezTo>
                    <a:close/>
                    <a:moveTo>
                      <a:pt x="64" y="113"/>
                    </a:moveTo>
                    <a:cubicBezTo>
                      <a:pt x="5" y="113"/>
                      <a:pt x="5" y="113"/>
                      <a:pt x="5" y="1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2"/>
                      <a:pt x="59" y="10"/>
                      <a:pt x="58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2"/>
                      <a:pt x="10" y="1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6"/>
                      <a:pt x="11" y="97"/>
                      <a:pt x="12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7"/>
                      <a:pt x="60" y="96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4" y="94"/>
                      <a:pt x="64" y="94"/>
                      <a:pt x="64" y="94"/>
                    </a:cubicBezTo>
                    <a:lnTo>
                      <a:pt x="64" y="113"/>
                    </a:lnTo>
                    <a:close/>
                    <a:moveTo>
                      <a:pt x="30" y="41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7"/>
                      <a:pt x="30" y="7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2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1"/>
                    </a:cubicBezTo>
                    <a:close/>
                    <a:moveTo>
                      <a:pt x="93" y="63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3"/>
                      <a:pt x="84" y="64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7"/>
                      <a:pt x="83" y="67"/>
                      <a:pt x="83" y="68"/>
                    </a:cubicBezTo>
                    <a:cubicBezTo>
                      <a:pt x="82" y="69"/>
                      <a:pt x="82" y="70"/>
                      <a:pt x="83" y="71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8"/>
                      <a:pt x="73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69" y="79"/>
                    </a:cubicBezTo>
                    <a:cubicBezTo>
                      <a:pt x="68" y="80"/>
                      <a:pt x="67" y="81"/>
                      <a:pt x="67" y="82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6" y="82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2" y="79"/>
                      <a:pt x="52" y="79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9" y="78"/>
                      <a:pt x="49" y="78"/>
                      <a:pt x="48" y="79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0"/>
                      <a:pt x="41" y="70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0" y="67"/>
                      <a:pt x="40" y="67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6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7"/>
                      <a:pt x="50" y="37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4"/>
                      <a:pt x="68" y="35"/>
                      <a:pt x="69" y="35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70" y="35"/>
                      <a:pt x="70" y="35"/>
                      <a:pt x="71" y="36"/>
                    </a:cubicBezTo>
                    <a:cubicBezTo>
                      <a:pt x="71" y="36"/>
                      <a:pt x="72" y="36"/>
                      <a:pt x="72" y="36"/>
                    </a:cubicBezTo>
                    <a:cubicBezTo>
                      <a:pt x="73" y="37"/>
                      <a:pt x="74" y="37"/>
                      <a:pt x="75" y="36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5"/>
                      <a:pt x="82" y="46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9"/>
                      <a:pt x="84" y="49"/>
                      <a:pt x="84" y="50"/>
                    </a:cubicBezTo>
                    <a:cubicBezTo>
                      <a:pt x="84" y="51"/>
                      <a:pt x="85" y="52"/>
                      <a:pt x="86" y="52"/>
                    </a:cubicBezTo>
                    <a:cubicBezTo>
                      <a:pt x="93" y="52"/>
                      <a:pt x="93" y="52"/>
                      <a:pt x="93" y="52"/>
                    </a:cubicBezTo>
                    <a:lnTo>
                      <a:pt x="93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253"/>
            <p:cNvGrpSpPr/>
            <p:nvPr/>
          </p:nvGrpSpPr>
          <p:grpSpPr>
            <a:xfrm>
              <a:off x="1832604" y="2557610"/>
              <a:ext cx="829472" cy="778195"/>
              <a:chOff x="3919538" y="1693863"/>
              <a:chExt cx="436563" cy="409575"/>
            </a:xfrm>
            <a:solidFill>
              <a:schemeClr val="accent1"/>
            </a:solidFill>
          </p:grpSpPr>
          <p:sp>
            <p:nvSpPr>
              <p:cNvPr id="36" name="Freeform: Shape 254"/>
              <p:cNvSpPr/>
              <p:nvPr/>
            </p:nvSpPr>
            <p:spPr bwMode="auto">
              <a:xfrm>
                <a:off x="3919538" y="1693863"/>
                <a:ext cx="436563" cy="409575"/>
              </a:xfrm>
              <a:custGeom>
                <a:avLst/>
                <a:gdLst/>
                <a:ahLst/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l="0" t="0" r="r" b="b"/>
                <a:pathLst>
                  <a:path w="116" h="109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55"/>
              <p:cNvSpPr/>
              <p:nvPr/>
            </p:nvSpPr>
            <p:spPr bwMode="auto">
              <a:xfrm>
                <a:off x="4186238" y="1776413"/>
                <a:ext cx="904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l="0" t="0" r="r" b="b"/>
                <a:pathLst>
                  <a:path w="24" h="23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56"/>
              <p:cNvSpPr/>
              <p:nvPr/>
            </p:nvSpPr>
            <p:spPr bwMode="auto">
              <a:xfrm>
                <a:off x="4152901" y="17954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57"/>
            <p:cNvGrpSpPr/>
            <p:nvPr/>
          </p:nvGrpSpPr>
          <p:grpSpPr>
            <a:xfrm>
              <a:off x="4439108" y="2641749"/>
              <a:ext cx="826454" cy="657541"/>
              <a:chOff x="4814888" y="1727201"/>
              <a:chExt cx="434975" cy="346075"/>
            </a:xfrm>
            <a:solidFill>
              <a:schemeClr val="accent2"/>
            </a:solidFill>
          </p:grpSpPr>
          <p:sp>
            <p:nvSpPr>
              <p:cNvPr id="32" name="Freeform: Shape 258"/>
              <p:cNvSpPr/>
              <p:nvPr/>
            </p:nvSpPr>
            <p:spPr bwMode="auto">
              <a:xfrm>
                <a:off x="4814888" y="1727201"/>
                <a:ext cx="434975" cy="346075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l="0" t="0" r="r" b="b"/>
                <a:pathLst>
                  <a:path w="116" h="92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59"/>
              <p:cNvSpPr/>
              <p:nvPr/>
            </p:nvSpPr>
            <p:spPr bwMode="auto">
              <a:xfrm>
                <a:off x="4999038" y="1873251"/>
                <a:ext cx="60325" cy="571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60"/>
              <p:cNvSpPr/>
              <p:nvPr/>
            </p:nvSpPr>
            <p:spPr bwMode="auto">
              <a:xfrm>
                <a:off x="5133976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61"/>
              <p:cNvSpPr/>
              <p:nvPr/>
            </p:nvSpPr>
            <p:spPr bwMode="auto">
              <a:xfrm>
                <a:off x="5065713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Freeform: Shape 262"/>
            <p:cNvSpPr/>
            <p:nvPr/>
          </p:nvSpPr>
          <p:spPr bwMode="auto">
            <a:xfrm>
              <a:off x="9691151" y="2546897"/>
              <a:ext cx="772164" cy="850584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39"/>
            <p:cNvGrpSpPr/>
            <p:nvPr/>
          </p:nvGrpSpPr>
          <p:grpSpPr>
            <a:xfrm>
              <a:off x="931841" y="4314724"/>
              <a:ext cx="2248240" cy="983397"/>
              <a:chOff x="931841" y="4627323"/>
              <a:chExt cx="2248240" cy="983397"/>
            </a:xfrm>
          </p:grpSpPr>
          <p:sp>
            <p:nvSpPr>
              <p:cNvPr id="30" name="TextBox 140"/>
              <p:cNvSpPr txBox="1"/>
              <p:nvPr/>
            </p:nvSpPr>
            <p:spPr>
              <a:xfrm>
                <a:off x="931841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31" name="Rectangle 141"/>
              <p:cNvSpPr/>
              <p:nvPr/>
            </p:nvSpPr>
            <p:spPr>
              <a:xfrm>
                <a:off x="1508664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1" name="Group 142"/>
            <p:cNvGrpSpPr/>
            <p:nvPr/>
          </p:nvGrpSpPr>
          <p:grpSpPr>
            <a:xfrm>
              <a:off x="3622186" y="4314724"/>
              <a:ext cx="2248240" cy="983397"/>
              <a:chOff x="3622186" y="4627323"/>
              <a:chExt cx="2248240" cy="983397"/>
            </a:xfrm>
          </p:grpSpPr>
          <p:sp>
            <p:nvSpPr>
              <p:cNvPr id="28" name="TextBox 143"/>
              <p:cNvSpPr txBox="1"/>
              <p:nvPr/>
            </p:nvSpPr>
            <p:spPr>
              <a:xfrm>
                <a:off x="3622186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9" name="Rectangle 144"/>
              <p:cNvSpPr/>
              <p:nvPr/>
            </p:nvSpPr>
            <p:spPr>
              <a:xfrm>
                <a:off x="4199009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2" name="Group 145"/>
            <p:cNvGrpSpPr/>
            <p:nvPr/>
          </p:nvGrpSpPr>
          <p:grpSpPr>
            <a:xfrm>
              <a:off x="6308172" y="4314724"/>
              <a:ext cx="2248240" cy="983397"/>
              <a:chOff x="6308172" y="4627323"/>
              <a:chExt cx="2248240" cy="983397"/>
            </a:xfrm>
          </p:grpSpPr>
          <p:sp>
            <p:nvSpPr>
              <p:cNvPr id="26" name="TextBox 146"/>
              <p:cNvSpPr txBox="1"/>
              <p:nvPr/>
            </p:nvSpPr>
            <p:spPr>
              <a:xfrm>
                <a:off x="6308172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7" name="Rectangle 147"/>
              <p:cNvSpPr/>
              <p:nvPr/>
            </p:nvSpPr>
            <p:spPr>
              <a:xfrm>
                <a:off x="6884995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3" name="Group 148"/>
            <p:cNvGrpSpPr/>
            <p:nvPr/>
          </p:nvGrpSpPr>
          <p:grpSpPr>
            <a:xfrm>
              <a:off x="8998517" y="4314724"/>
              <a:ext cx="2248240" cy="983397"/>
              <a:chOff x="8998517" y="4627323"/>
              <a:chExt cx="2248240" cy="983397"/>
            </a:xfrm>
          </p:grpSpPr>
          <p:sp>
            <p:nvSpPr>
              <p:cNvPr id="24" name="TextBox 149"/>
              <p:cNvSpPr txBox="1"/>
              <p:nvPr/>
            </p:nvSpPr>
            <p:spPr>
              <a:xfrm>
                <a:off x="8998517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5" name="Rectangle 150"/>
              <p:cNvSpPr/>
              <p:nvPr/>
            </p:nvSpPr>
            <p:spPr>
              <a:xfrm>
                <a:off x="9575340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58762" y="1871300"/>
            <a:ext cx="3559875" cy="3848398"/>
            <a:chOff x="1158762" y="1871300"/>
            <a:chExt cx="3559875" cy="3848398"/>
          </a:xfrm>
        </p:grpSpPr>
        <p:grpSp>
          <p:nvGrpSpPr>
            <p:cNvPr id="6" name="Group 3"/>
            <p:cNvGrpSpPr/>
            <p:nvPr/>
          </p:nvGrpSpPr>
          <p:grpSpPr>
            <a:xfrm>
              <a:off x="1158762" y="1871300"/>
              <a:ext cx="3559875" cy="3848398"/>
              <a:chOff x="4316062" y="1899009"/>
              <a:chExt cx="3559875" cy="3848398"/>
            </a:xfrm>
          </p:grpSpPr>
          <p:sp>
            <p:nvSpPr>
              <p:cNvPr id="27" name="Freeform: Shape 4"/>
              <p:cNvSpPr/>
              <p:nvPr/>
            </p:nvSpPr>
            <p:spPr bwMode="auto">
              <a:xfrm>
                <a:off x="5137082" y="1899009"/>
                <a:ext cx="1474442" cy="1071357"/>
              </a:xfrm>
              <a:custGeom>
                <a:avLst/>
                <a:gdLst>
                  <a:gd name="T0" fmla="*/ 190 w 293"/>
                  <a:gd name="T1" fmla="*/ 0 h 213"/>
                  <a:gd name="T2" fmla="*/ 293 w 293"/>
                  <a:gd name="T3" fmla="*/ 82 h 213"/>
                  <a:gd name="T4" fmla="*/ 101 w 293"/>
                  <a:gd name="T5" fmla="*/ 213 h 213"/>
                  <a:gd name="T6" fmla="*/ 0 w 293"/>
                  <a:gd name="T7" fmla="*/ 121 h 213"/>
                  <a:gd name="T8" fmla="*/ 190 w 29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213">
                    <a:moveTo>
                      <a:pt x="190" y="0"/>
                    </a:moveTo>
                    <a:cubicBezTo>
                      <a:pt x="293" y="82"/>
                      <a:pt x="293" y="82"/>
                      <a:pt x="293" y="82"/>
                    </a:cubicBezTo>
                    <a:cubicBezTo>
                      <a:pt x="101" y="213"/>
                      <a:pt x="101" y="213"/>
                      <a:pt x="101" y="21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9"/>
                      <a:pt x="189" y="1"/>
                      <a:pt x="19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"/>
              <p:cNvSpPr/>
              <p:nvPr/>
            </p:nvSpPr>
            <p:spPr bwMode="auto">
              <a:xfrm>
                <a:off x="5646242" y="2312701"/>
                <a:ext cx="965282" cy="697973"/>
              </a:xfrm>
              <a:custGeom>
                <a:avLst/>
                <a:gdLst>
                  <a:gd name="T0" fmla="*/ 182 w 192"/>
                  <a:gd name="T1" fmla="*/ 14 h 139"/>
                  <a:gd name="T2" fmla="*/ 191 w 192"/>
                  <a:gd name="T3" fmla="*/ 8 h 139"/>
                  <a:gd name="T4" fmla="*/ 192 w 192"/>
                  <a:gd name="T5" fmla="*/ 0 h 139"/>
                  <a:gd name="T6" fmla="*/ 0 w 192"/>
                  <a:gd name="T7" fmla="*/ 131 h 139"/>
                  <a:gd name="T8" fmla="*/ 0 w 192"/>
                  <a:gd name="T9" fmla="*/ 138 h 139"/>
                  <a:gd name="T10" fmla="*/ 67 w 192"/>
                  <a:gd name="T11" fmla="*/ 93 h 139"/>
                  <a:gd name="T12" fmla="*/ 67 w 192"/>
                  <a:gd name="T13" fmla="*/ 93 h 139"/>
                  <a:gd name="T14" fmla="*/ 182 w 192"/>
                  <a:gd name="T15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39">
                    <a:moveTo>
                      <a:pt x="182" y="14"/>
                    </a:moveTo>
                    <a:cubicBezTo>
                      <a:pt x="191" y="8"/>
                      <a:pt x="191" y="8"/>
                      <a:pt x="191" y="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9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lnTo>
                      <a:pt x="182" y="1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6"/>
              <p:cNvSpPr/>
              <p:nvPr/>
            </p:nvSpPr>
            <p:spPr bwMode="auto">
              <a:xfrm>
                <a:off x="5983560" y="2382711"/>
                <a:ext cx="784955" cy="572805"/>
              </a:xfrm>
              <a:custGeom>
                <a:avLst/>
                <a:gdLst>
                  <a:gd name="T0" fmla="*/ 115 w 156"/>
                  <a:gd name="T1" fmla="*/ 0 h 114"/>
                  <a:gd name="T2" fmla="*/ 156 w 156"/>
                  <a:gd name="T3" fmla="*/ 33 h 114"/>
                  <a:gd name="T4" fmla="*/ 42 w 156"/>
                  <a:gd name="T5" fmla="*/ 114 h 114"/>
                  <a:gd name="T6" fmla="*/ 0 w 156"/>
                  <a:gd name="T7" fmla="*/ 79 h 114"/>
                  <a:gd name="T8" fmla="*/ 115 w 156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4">
                    <a:moveTo>
                      <a:pt x="115" y="0"/>
                    </a:moveTo>
                    <a:cubicBezTo>
                      <a:pt x="156" y="33"/>
                      <a:pt x="156" y="33"/>
                      <a:pt x="156" y="33"/>
                    </a:cubicBezTo>
                    <a:cubicBezTo>
                      <a:pt x="135" y="48"/>
                      <a:pt x="44" y="113"/>
                      <a:pt x="42" y="114"/>
                    </a:cubicBezTo>
                    <a:cubicBezTo>
                      <a:pt x="0" y="79"/>
                      <a:pt x="0" y="79"/>
                      <a:pt x="0" y="79"/>
                    </a:cubicBezTo>
                    <a:lnTo>
                      <a:pt x="11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"/>
              <p:cNvSpPr/>
              <p:nvPr/>
            </p:nvSpPr>
            <p:spPr bwMode="auto">
              <a:xfrm>
                <a:off x="6189345" y="2548187"/>
                <a:ext cx="579169" cy="447636"/>
              </a:xfrm>
              <a:custGeom>
                <a:avLst/>
                <a:gdLst>
                  <a:gd name="T0" fmla="*/ 115 w 115"/>
                  <a:gd name="T1" fmla="*/ 0 h 89"/>
                  <a:gd name="T2" fmla="*/ 115 w 115"/>
                  <a:gd name="T3" fmla="*/ 8 h 89"/>
                  <a:gd name="T4" fmla="*/ 106 w 115"/>
                  <a:gd name="T5" fmla="*/ 14 h 89"/>
                  <a:gd name="T6" fmla="*/ 0 w 115"/>
                  <a:gd name="T7" fmla="*/ 89 h 89"/>
                  <a:gd name="T8" fmla="*/ 1 w 115"/>
                  <a:gd name="T9" fmla="*/ 81 h 89"/>
                  <a:gd name="T10" fmla="*/ 115 w 115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9">
                    <a:moveTo>
                      <a:pt x="115" y="0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" y="88"/>
                      <a:pt x="0" y="89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0"/>
                      <a:pt x="93" y="16"/>
                      <a:pt x="11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"/>
              <p:cNvSpPr/>
              <p:nvPr/>
            </p:nvSpPr>
            <p:spPr bwMode="auto">
              <a:xfrm>
                <a:off x="5137082" y="2507879"/>
                <a:ext cx="509160" cy="498552"/>
              </a:xfrm>
              <a:custGeom>
                <a:avLst/>
                <a:gdLst>
                  <a:gd name="T0" fmla="*/ 2 w 101"/>
                  <a:gd name="T1" fmla="*/ 7 h 99"/>
                  <a:gd name="T2" fmla="*/ 0 w 101"/>
                  <a:gd name="T3" fmla="*/ 0 h 99"/>
                  <a:gd name="T4" fmla="*/ 101 w 101"/>
                  <a:gd name="T5" fmla="*/ 92 h 99"/>
                  <a:gd name="T6" fmla="*/ 101 w 101"/>
                  <a:gd name="T7" fmla="*/ 99 h 99"/>
                  <a:gd name="T8" fmla="*/ 2 w 101"/>
                  <a:gd name="T9" fmla="*/ 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99">
                    <a:moveTo>
                      <a:pt x="2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30" y="33"/>
                      <a:pt x="60" y="61"/>
                      <a:pt x="2" y="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9"/>
              <p:cNvSpPr/>
              <p:nvPr/>
            </p:nvSpPr>
            <p:spPr bwMode="auto">
              <a:xfrm>
                <a:off x="5983560" y="2779431"/>
                <a:ext cx="210028" cy="216393"/>
              </a:xfrm>
              <a:custGeom>
                <a:avLst/>
                <a:gdLst>
                  <a:gd name="T0" fmla="*/ 0 w 42"/>
                  <a:gd name="T1" fmla="*/ 0 h 43"/>
                  <a:gd name="T2" fmla="*/ 0 w 42"/>
                  <a:gd name="T3" fmla="*/ 0 h 43"/>
                  <a:gd name="T4" fmla="*/ 1 w 42"/>
                  <a:gd name="T5" fmla="*/ 6 h 43"/>
                  <a:gd name="T6" fmla="*/ 40 w 42"/>
                  <a:gd name="T7" fmla="*/ 42 h 43"/>
                  <a:gd name="T8" fmla="*/ 41 w 42"/>
                  <a:gd name="T9" fmla="*/ 42 h 43"/>
                  <a:gd name="T10" fmla="*/ 41 w 42"/>
                  <a:gd name="T11" fmla="*/ 43 h 43"/>
                  <a:gd name="T12" fmla="*/ 42 w 42"/>
                  <a:gd name="T13" fmla="*/ 35 h 43"/>
                  <a:gd name="T14" fmla="*/ 0 w 42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39" y="41"/>
                      <a:pt x="40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2" y="35"/>
                      <a:pt x="42" y="35"/>
                      <a:pt x="42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"/>
              <p:cNvSpPr/>
              <p:nvPr/>
            </p:nvSpPr>
            <p:spPr bwMode="auto">
              <a:xfrm>
                <a:off x="6149037" y="3017039"/>
                <a:ext cx="212150" cy="216393"/>
              </a:xfrm>
              <a:custGeom>
                <a:avLst/>
                <a:gdLst>
                  <a:gd name="T0" fmla="*/ 100 w 100"/>
                  <a:gd name="T1" fmla="*/ 87 h 102"/>
                  <a:gd name="T2" fmla="*/ 0 w 100"/>
                  <a:gd name="T3" fmla="*/ 0 h 102"/>
                  <a:gd name="T4" fmla="*/ 2 w 100"/>
                  <a:gd name="T5" fmla="*/ 16 h 102"/>
                  <a:gd name="T6" fmla="*/ 95 w 100"/>
                  <a:gd name="T7" fmla="*/ 99 h 102"/>
                  <a:gd name="T8" fmla="*/ 100 w 100"/>
                  <a:gd name="T9" fmla="*/ 102 h 102"/>
                  <a:gd name="T10" fmla="*/ 100 w 100"/>
                  <a:gd name="T11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02">
                    <a:moveTo>
                      <a:pt x="100" y="87"/>
                    </a:moveTo>
                    <a:lnTo>
                      <a:pt x="0" y="0"/>
                    </a:lnTo>
                    <a:lnTo>
                      <a:pt x="2" y="16"/>
                    </a:lnTo>
                    <a:lnTo>
                      <a:pt x="95" y="99"/>
                    </a:lnTo>
                    <a:lnTo>
                      <a:pt x="100" y="102"/>
                    </a:lnTo>
                    <a:lnTo>
                      <a:pt x="100" y="8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1"/>
              <p:cNvSpPr/>
              <p:nvPr/>
            </p:nvSpPr>
            <p:spPr bwMode="auto">
              <a:xfrm>
                <a:off x="6149037" y="2618197"/>
                <a:ext cx="780712" cy="615235"/>
              </a:xfrm>
              <a:custGeom>
                <a:avLst/>
                <a:gdLst>
                  <a:gd name="T0" fmla="*/ 114 w 155"/>
                  <a:gd name="T1" fmla="*/ 0 h 122"/>
                  <a:gd name="T2" fmla="*/ 155 w 155"/>
                  <a:gd name="T3" fmla="*/ 33 h 122"/>
                  <a:gd name="T4" fmla="*/ 42 w 155"/>
                  <a:gd name="T5" fmla="*/ 116 h 122"/>
                  <a:gd name="T6" fmla="*/ 0 w 155"/>
                  <a:gd name="T7" fmla="*/ 79 h 122"/>
                  <a:gd name="T8" fmla="*/ 7 w 155"/>
                  <a:gd name="T9" fmla="*/ 74 h 122"/>
                  <a:gd name="T10" fmla="*/ 8 w 155"/>
                  <a:gd name="T11" fmla="*/ 74 h 122"/>
                  <a:gd name="T12" fmla="*/ 8 w 155"/>
                  <a:gd name="T13" fmla="*/ 75 h 122"/>
                  <a:gd name="T14" fmla="*/ 114 w 155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122">
                    <a:moveTo>
                      <a:pt x="114" y="0"/>
                    </a:moveTo>
                    <a:cubicBezTo>
                      <a:pt x="155" y="33"/>
                      <a:pt x="155" y="33"/>
                      <a:pt x="155" y="33"/>
                    </a:cubicBezTo>
                    <a:cubicBezTo>
                      <a:pt x="34" y="122"/>
                      <a:pt x="50" y="110"/>
                      <a:pt x="42" y="11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4"/>
                      <a:pt x="113" y="0"/>
                      <a:pt x="1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"/>
              <p:cNvSpPr/>
              <p:nvPr/>
            </p:nvSpPr>
            <p:spPr bwMode="auto">
              <a:xfrm>
                <a:off x="6325121" y="2783674"/>
                <a:ext cx="604627" cy="449758"/>
              </a:xfrm>
              <a:custGeom>
                <a:avLst/>
                <a:gdLst>
                  <a:gd name="T0" fmla="*/ 119 w 120"/>
                  <a:gd name="T1" fmla="*/ 7 h 89"/>
                  <a:gd name="T2" fmla="*/ 111 w 120"/>
                  <a:gd name="T3" fmla="*/ 13 h 89"/>
                  <a:gd name="T4" fmla="*/ 7 w 120"/>
                  <a:gd name="T5" fmla="*/ 89 h 89"/>
                  <a:gd name="T6" fmla="*/ 7 w 120"/>
                  <a:gd name="T7" fmla="*/ 83 h 89"/>
                  <a:gd name="T8" fmla="*/ 120 w 120"/>
                  <a:gd name="T9" fmla="*/ 0 h 89"/>
                  <a:gd name="T10" fmla="*/ 119 w 120"/>
                  <a:gd name="T11" fmla="*/ 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89">
                    <a:moveTo>
                      <a:pt x="119" y="7"/>
                    </a:moveTo>
                    <a:cubicBezTo>
                      <a:pt x="111" y="13"/>
                      <a:pt x="111" y="13"/>
                      <a:pt x="111" y="13"/>
                    </a:cubicBezTo>
                    <a:cubicBezTo>
                      <a:pt x="110" y="14"/>
                      <a:pt x="8" y="89"/>
                      <a:pt x="7" y="89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4" y="78"/>
                      <a:pt x="0" y="88"/>
                      <a:pt x="120" y="0"/>
                    </a:cubicBezTo>
                    <a:lnTo>
                      <a:pt x="119" y="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3"/>
              <p:cNvSpPr/>
              <p:nvPr/>
            </p:nvSpPr>
            <p:spPr bwMode="auto">
              <a:xfrm>
                <a:off x="6314514" y="3252525"/>
                <a:ext cx="212150" cy="220636"/>
              </a:xfrm>
              <a:custGeom>
                <a:avLst/>
                <a:gdLst>
                  <a:gd name="T0" fmla="*/ 0 w 42"/>
                  <a:gd name="T1" fmla="*/ 7 h 44"/>
                  <a:gd name="T2" fmla="*/ 0 w 42"/>
                  <a:gd name="T3" fmla="*/ 0 h 44"/>
                  <a:gd name="T4" fmla="*/ 42 w 42"/>
                  <a:gd name="T5" fmla="*/ 38 h 44"/>
                  <a:gd name="T6" fmla="*/ 41 w 42"/>
                  <a:gd name="T7" fmla="*/ 44 h 44"/>
                  <a:gd name="T8" fmla="*/ 0 w 42"/>
                  <a:gd name="T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11" y="17"/>
                      <a:pt x="38" y="41"/>
                      <a:pt x="0" y="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4"/>
              <p:cNvSpPr/>
              <p:nvPr/>
            </p:nvSpPr>
            <p:spPr bwMode="auto">
              <a:xfrm>
                <a:off x="6314514" y="2849440"/>
                <a:ext cx="770104" cy="594020"/>
              </a:xfrm>
              <a:custGeom>
                <a:avLst/>
                <a:gdLst>
                  <a:gd name="T0" fmla="*/ 153 w 153"/>
                  <a:gd name="T1" fmla="*/ 33 h 118"/>
                  <a:gd name="T2" fmla="*/ 113 w 153"/>
                  <a:gd name="T3" fmla="*/ 0 h 118"/>
                  <a:gd name="T4" fmla="*/ 9 w 153"/>
                  <a:gd name="T5" fmla="*/ 76 h 118"/>
                  <a:gd name="T6" fmla="*/ 7 w 153"/>
                  <a:gd name="T7" fmla="*/ 75 h 118"/>
                  <a:gd name="T8" fmla="*/ 0 w 153"/>
                  <a:gd name="T9" fmla="*/ 80 h 118"/>
                  <a:gd name="T10" fmla="*/ 42 w 153"/>
                  <a:gd name="T11" fmla="*/ 118 h 118"/>
                  <a:gd name="T12" fmla="*/ 153 w 153"/>
                  <a:gd name="T13" fmla="*/ 3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18">
                    <a:moveTo>
                      <a:pt x="153" y="33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2" y="1"/>
                      <a:pt x="10" y="76"/>
                      <a:pt x="9" y="76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153" y="33"/>
                      <a:pt x="153" y="33"/>
                      <a:pt x="153" y="33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5"/>
              <p:cNvSpPr/>
              <p:nvPr/>
            </p:nvSpPr>
            <p:spPr bwMode="auto">
              <a:xfrm>
                <a:off x="6522421" y="3017039"/>
                <a:ext cx="562197" cy="456122"/>
              </a:xfrm>
              <a:custGeom>
                <a:avLst/>
                <a:gdLst>
                  <a:gd name="T0" fmla="*/ 111 w 112"/>
                  <a:gd name="T1" fmla="*/ 7 h 91"/>
                  <a:gd name="T2" fmla="*/ 112 w 112"/>
                  <a:gd name="T3" fmla="*/ 0 h 91"/>
                  <a:gd name="T4" fmla="*/ 1 w 112"/>
                  <a:gd name="T5" fmla="*/ 85 h 91"/>
                  <a:gd name="T6" fmla="*/ 0 w 112"/>
                  <a:gd name="T7" fmla="*/ 91 h 91"/>
                  <a:gd name="T8" fmla="*/ 104 w 112"/>
                  <a:gd name="T9" fmla="*/ 12 h 91"/>
                  <a:gd name="T10" fmla="*/ 111 w 112"/>
                  <a:gd name="T11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91">
                    <a:moveTo>
                      <a:pt x="111" y="7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11" y="7"/>
                      <a:pt x="109" y="9"/>
                      <a:pt x="111" y="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6"/>
              <p:cNvSpPr/>
              <p:nvPr/>
            </p:nvSpPr>
            <p:spPr bwMode="auto">
              <a:xfrm>
                <a:off x="6409981" y="3076441"/>
                <a:ext cx="1465956" cy="1166824"/>
              </a:xfrm>
              <a:custGeom>
                <a:avLst/>
                <a:gdLst>
                  <a:gd name="T0" fmla="*/ 5 w 291"/>
                  <a:gd name="T1" fmla="*/ 64 h 232"/>
                  <a:gd name="T2" fmla="*/ 5 w 291"/>
                  <a:gd name="T3" fmla="*/ 64 h 232"/>
                  <a:gd name="T4" fmla="*/ 0 w 291"/>
                  <a:gd name="T5" fmla="*/ 67 h 232"/>
                  <a:gd name="T6" fmla="*/ 182 w 291"/>
                  <a:gd name="T7" fmla="*/ 232 h 232"/>
                  <a:gd name="T8" fmla="*/ 291 w 291"/>
                  <a:gd name="T9" fmla="*/ 138 h 232"/>
                  <a:gd name="T10" fmla="*/ 126 w 291"/>
                  <a:gd name="T11" fmla="*/ 0 h 232"/>
                  <a:gd name="T12" fmla="*/ 22 w 291"/>
                  <a:gd name="T13" fmla="*/ 79 h 232"/>
                  <a:gd name="T14" fmla="*/ 5 w 291"/>
                  <a:gd name="T15" fmla="*/ 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232"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82" y="232"/>
                      <a:pt x="182" y="232"/>
                      <a:pt x="182" y="232"/>
                    </a:cubicBezTo>
                    <a:cubicBezTo>
                      <a:pt x="185" y="229"/>
                      <a:pt x="288" y="140"/>
                      <a:pt x="291" y="138"/>
                    </a:cubicBezTo>
                    <a:cubicBezTo>
                      <a:pt x="290" y="137"/>
                      <a:pt x="127" y="1"/>
                      <a:pt x="126" y="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5" y="64"/>
                      <a:pt x="5" y="64"/>
                      <a:pt x="5" y="64"/>
                    </a:cubicBezTo>
                  </a:path>
                </a:pathLst>
              </a:custGeom>
              <a:solidFill>
                <a:srgbClr val="33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7"/>
              <p:cNvSpPr/>
              <p:nvPr/>
            </p:nvSpPr>
            <p:spPr bwMode="auto">
              <a:xfrm>
                <a:off x="6409981" y="3076441"/>
                <a:ext cx="1465956" cy="1166824"/>
              </a:xfrm>
              <a:custGeom>
                <a:avLst/>
                <a:gdLst>
                  <a:gd name="T0" fmla="*/ 126 w 291"/>
                  <a:gd name="T1" fmla="*/ 0 h 232"/>
                  <a:gd name="T2" fmla="*/ 22 w 291"/>
                  <a:gd name="T3" fmla="*/ 79 h 232"/>
                  <a:gd name="T4" fmla="*/ 5 w 291"/>
                  <a:gd name="T5" fmla="*/ 64 h 232"/>
                  <a:gd name="T6" fmla="*/ 5 w 291"/>
                  <a:gd name="T7" fmla="*/ 64 h 232"/>
                  <a:gd name="T8" fmla="*/ 5 w 291"/>
                  <a:gd name="T9" fmla="*/ 64 h 232"/>
                  <a:gd name="T10" fmla="*/ 0 w 291"/>
                  <a:gd name="T11" fmla="*/ 67 h 232"/>
                  <a:gd name="T12" fmla="*/ 182 w 291"/>
                  <a:gd name="T13" fmla="*/ 232 h 232"/>
                  <a:gd name="T14" fmla="*/ 291 w 291"/>
                  <a:gd name="T15" fmla="*/ 138 h 232"/>
                  <a:gd name="T16" fmla="*/ 126 w 291"/>
                  <a:gd name="T17" fmla="*/ 0 h 232"/>
                  <a:gd name="T18" fmla="*/ 126 w 291"/>
                  <a:gd name="T1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1" h="232">
                    <a:moveTo>
                      <a:pt x="126" y="0"/>
                    </a:moveTo>
                    <a:cubicBezTo>
                      <a:pt x="22" y="79"/>
                      <a:pt x="22" y="79"/>
                      <a:pt x="22" y="7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82" y="232"/>
                      <a:pt x="182" y="232"/>
                      <a:pt x="182" y="232"/>
                    </a:cubicBezTo>
                    <a:cubicBezTo>
                      <a:pt x="185" y="229"/>
                      <a:pt x="288" y="140"/>
                      <a:pt x="291" y="138"/>
                    </a:cubicBezTo>
                    <a:cubicBezTo>
                      <a:pt x="290" y="137"/>
                      <a:pt x="127" y="1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8"/>
              <p:cNvSpPr/>
              <p:nvPr/>
            </p:nvSpPr>
            <p:spPr bwMode="auto">
              <a:xfrm>
                <a:off x="5272858" y="3594086"/>
                <a:ext cx="524010" cy="549468"/>
              </a:xfrm>
              <a:custGeom>
                <a:avLst/>
                <a:gdLst>
                  <a:gd name="T0" fmla="*/ 0 w 247"/>
                  <a:gd name="T1" fmla="*/ 43 h 259"/>
                  <a:gd name="T2" fmla="*/ 57 w 247"/>
                  <a:gd name="T3" fmla="*/ 0 h 259"/>
                  <a:gd name="T4" fmla="*/ 247 w 247"/>
                  <a:gd name="T5" fmla="*/ 190 h 259"/>
                  <a:gd name="T6" fmla="*/ 154 w 247"/>
                  <a:gd name="T7" fmla="*/ 259 h 259"/>
                  <a:gd name="T8" fmla="*/ 145 w 247"/>
                  <a:gd name="T9" fmla="*/ 247 h 259"/>
                  <a:gd name="T10" fmla="*/ 171 w 247"/>
                  <a:gd name="T11" fmla="*/ 228 h 259"/>
                  <a:gd name="T12" fmla="*/ 169 w 247"/>
                  <a:gd name="T13" fmla="*/ 216 h 259"/>
                  <a:gd name="T14" fmla="*/ 0 w 247"/>
                  <a:gd name="T15" fmla="*/ 4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259">
                    <a:moveTo>
                      <a:pt x="0" y="43"/>
                    </a:moveTo>
                    <a:lnTo>
                      <a:pt x="57" y="0"/>
                    </a:lnTo>
                    <a:lnTo>
                      <a:pt x="247" y="190"/>
                    </a:lnTo>
                    <a:lnTo>
                      <a:pt x="154" y="259"/>
                    </a:lnTo>
                    <a:lnTo>
                      <a:pt x="145" y="247"/>
                    </a:lnTo>
                    <a:lnTo>
                      <a:pt x="171" y="228"/>
                    </a:lnTo>
                    <a:lnTo>
                      <a:pt x="169" y="216"/>
                    </a:lnTo>
                    <a:lnTo>
                      <a:pt x="0" y="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9"/>
              <p:cNvSpPr/>
              <p:nvPr/>
            </p:nvSpPr>
            <p:spPr bwMode="auto">
              <a:xfrm>
                <a:off x="5096774" y="3640759"/>
                <a:ext cx="534618" cy="562197"/>
              </a:xfrm>
              <a:custGeom>
                <a:avLst/>
                <a:gdLst>
                  <a:gd name="T0" fmla="*/ 106 w 106"/>
                  <a:gd name="T1" fmla="*/ 82 h 112"/>
                  <a:gd name="T2" fmla="*/ 68 w 106"/>
                  <a:gd name="T3" fmla="*/ 112 h 112"/>
                  <a:gd name="T4" fmla="*/ 67 w 106"/>
                  <a:gd name="T5" fmla="*/ 112 h 112"/>
                  <a:gd name="T6" fmla="*/ 62 w 106"/>
                  <a:gd name="T7" fmla="*/ 108 h 112"/>
                  <a:gd name="T8" fmla="*/ 73 w 106"/>
                  <a:gd name="T9" fmla="*/ 99 h 112"/>
                  <a:gd name="T10" fmla="*/ 72 w 106"/>
                  <a:gd name="T11" fmla="*/ 95 h 112"/>
                  <a:gd name="T12" fmla="*/ 0 w 106"/>
                  <a:gd name="T13" fmla="*/ 19 h 112"/>
                  <a:gd name="T14" fmla="*/ 26 w 106"/>
                  <a:gd name="T15" fmla="*/ 0 h 112"/>
                  <a:gd name="T16" fmla="*/ 35 w 106"/>
                  <a:gd name="T17" fmla="*/ 9 h 112"/>
                  <a:gd name="T18" fmla="*/ 106 w 106"/>
                  <a:gd name="T19" fmla="*/ 8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12">
                    <a:moveTo>
                      <a:pt x="106" y="8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3" y="97"/>
                      <a:pt x="72" y="94"/>
                      <a:pt x="72" y="95"/>
                    </a:cubicBezTo>
                    <a:cubicBezTo>
                      <a:pt x="65" y="87"/>
                      <a:pt x="7" y="27"/>
                      <a:pt x="0" y="1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106" y="82"/>
                      <a:pt x="106" y="82"/>
                      <a:pt x="106" y="8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0"/>
              <p:cNvSpPr/>
              <p:nvPr/>
            </p:nvSpPr>
            <p:spPr bwMode="auto">
              <a:xfrm>
                <a:off x="6409981" y="3413759"/>
                <a:ext cx="916487" cy="854964"/>
              </a:xfrm>
              <a:custGeom>
                <a:avLst/>
                <a:gdLst>
                  <a:gd name="T0" fmla="*/ 167 w 432"/>
                  <a:gd name="T1" fmla="*/ 166 h 403"/>
                  <a:gd name="T2" fmla="*/ 0 w 432"/>
                  <a:gd name="T3" fmla="*/ 16 h 403"/>
                  <a:gd name="T4" fmla="*/ 0 w 432"/>
                  <a:gd name="T5" fmla="*/ 0 h 403"/>
                  <a:gd name="T6" fmla="*/ 432 w 432"/>
                  <a:gd name="T7" fmla="*/ 391 h 403"/>
                  <a:gd name="T8" fmla="*/ 428 w 432"/>
                  <a:gd name="T9" fmla="*/ 401 h 403"/>
                  <a:gd name="T10" fmla="*/ 428 w 432"/>
                  <a:gd name="T11" fmla="*/ 403 h 403"/>
                  <a:gd name="T12" fmla="*/ 167 w 432"/>
                  <a:gd name="T13" fmla="*/ 16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403">
                    <a:moveTo>
                      <a:pt x="167" y="16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32" y="391"/>
                    </a:lnTo>
                    <a:lnTo>
                      <a:pt x="428" y="401"/>
                    </a:lnTo>
                    <a:lnTo>
                      <a:pt x="428" y="403"/>
                    </a:lnTo>
                    <a:lnTo>
                      <a:pt x="167" y="16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1"/>
              <p:cNvSpPr/>
              <p:nvPr/>
            </p:nvSpPr>
            <p:spPr bwMode="auto">
              <a:xfrm>
                <a:off x="4916446" y="3689554"/>
                <a:ext cx="543104" cy="528253"/>
              </a:xfrm>
              <a:custGeom>
                <a:avLst/>
                <a:gdLst>
                  <a:gd name="T0" fmla="*/ 0 w 108"/>
                  <a:gd name="T1" fmla="*/ 20 h 105"/>
                  <a:gd name="T2" fmla="*/ 27 w 108"/>
                  <a:gd name="T3" fmla="*/ 0 h 105"/>
                  <a:gd name="T4" fmla="*/ 108 w 108"/>
                  <a:gd name="T5" fmla="*/ 85 h 105"/>
                  <a:gd name="T6" fmla="*/ 80 w 108"/>
                  <a:gd name="T7" fmla="*/ 105 h 105"/>
                  <a:gd name="T8" fmla="*/ 0 w 108"/>
                  <a:gd name="T9" fmla="*/ 2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5">
                    <a:moveTo>
                      <a:pt x="0" y="2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15"/>
                      <a:pt x="105" y="81"/>
                      <a:pt x="108" y="8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2"/>
              <p:cNvSpPr/>
              <p:nvPr/>
            </p:nvSpPr>
            <p:spPr bwMode="auto">
              <a:xfrm>
                <a:off x="6552122" y="3765928"/>
                <a:ext cx="795562" cy="704337"/>
              </a:xfrm>
              <a:custGeom>
                <a:avLst/>
                <a:gdLst>
                  <a:gd name="T0" fmla="*/ 0 w 158"/>
                  <a:gd name="T1" fmla="*/ 33 h 140"/>
                  <a:gd name="T2" fmla="*/ 42 w 158"/>
                  <a:gd name="T3" fmla="*/ 0 h 140"/>
                  <a:gd name="T4" fmla="*/ 152 w 158"/>
                  <a:gd name="T5" fmla="*/ 100 h 140"/>
                  <a:gd name="T6" fmla="*/ 154 w 158"/>
                  <a:gd name="T7" fmla="*/ 98 h 140"/>
                  <a:gd name="T8" fmla="*/ 158 w 158"/>
                  <a:gd name="T9" fmla="*/ 101 h 140"/>
                  <a:gd name="T10" fmla="*/ 114 w 158"/>
                  <a:gd name="T11" fmla="*/ 140 h 140"/>
                  <a:gd name="T12" fmla="*/ 0 w 158"/>
                  <a:gd name="T13" fmla="*/ 3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40">
                    <a:moveTo>
                      <a:pt x="0" y="3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20" y="134"/>
                      <a:pt x="116" y="138"/>
                      <a:pt x="114" y="140"/>
                    </a:cubicBezTo>
                    <a:lnTo>
                      <a:pt x="0" y="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3"/>
              <p:cNvSpPr/>
              <p:nvPr/>
            </p:nvSpPr>
            <p:spPr bwMode="auto">
              <a:xfrm>
                <a:off x="6547879" y="3931404"/>
                <a:ext cx="577048" cy="564319"/>
              </a:xfrm>
              <a:custGeom>
                <a:avLst/>
                <a:gdLst>
                  <a:gd name="T0" fmla="*/ 11 w 272"/>
                  <a:gd name="T1" fmla="*/ 24 h 266"/>
                  <a:gd name="T2" fmla="*/ 0 w 272"/>
                  <a:gd name="T3" fmla="*/ 14 h 266"/>
                  <a:gd name="T4" fmla="*/ 2 w 272"/>
                  <a:gd name="T5" fmla="*/ 0 h 266"/>
                  <a:gd name="T6" fmla="*/ 272 w 272"/>
                  <a:gd name="T7" fmla="*/ 254 h 266"/>
                  <a:gd name="T8" fmla="*/ 268 w 272"/>
                  <a:gd name="T9" fmla="*/ 266 h 266"/>
                  <a:gd name="T10" fmla="*/ 11 w 272"/>
                  <a:gd name="T11" fmla="*/ 2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266">
                    <a:moveTo>
                      <a:pt x="11" y="24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272" y="254"/>
                    </a:lnTo>
                    <a:lnTo>
                      <a:pt x="268" y="266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4"/>
              <p:cNvSpPr/>
              <p:nvPr/>
            </p:nvSpPr>
            <p:spPr bwMode="auto">
              <a:xfrm>
                <a:off x="5419241" y="4052330"/>
                <a:ext cx="216393" cy="171841"/>
              </a:xfrm>
              <a:custGeom>
                <a:avLst/>
                <a:gdLst>
                  <a:gd name="T0" fmla="*/ 43 w 43"/>
                  <a:gd name="T1" fmla="*/ 5 h 34"/>
                  <a:gd name="T2" fmla="*/ 42 w 43"/>
                  <a:gd name="T3" fmla="*/ 0 h 34"/>
                  <a:gd name="T4" fmla="*/ 3 w 43"/>
                  <a:gd name="T5" fmla="*/ 30 h 34"/>
                  <a:gd name="T6" fmla="*/ 3 w 43"/>
                  <a:gd name="T7" fmla="*/ 34 h 34"/>
                  <a:gd name="T8" fmla="*/ 43 w 43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4">
                    <a:moveTo>
                      <a:pt x="43" y="5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2"/>
                      <a:pt x="4" y="29"/>
                      <a:pt x="3" y="30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2" y="5"/>
                      <a:pt x="43" y="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5"/>
              <p:cNvSpPr/>
              <p:nvPr/>
            </p:nvSpPr>
            <p:spPr bwMode="auto">
              <a:xfrm>
                <a:off x="5599569" y="3997171"/>
                <a:ext cx="197299" cy="165477"/>
              </a:xfrm>
              <a:custGeom>
                <a:avLst/>
                <a:gdLst>
                  <a:gd name="T0" fmla="*/ 0 w 93"/>
                  <a:gd name="T1" fmla="*/ 69 h 78"/>
                  <a:gd name="T2" fmla="*/ 93 w 93"/>
                  <a:gd name="T3" fmla="*/ 0 h 78"/>
                  <a:gd name="T4" fmla="*/ 93 w 93"/>
                  <a:gd name="T5" fmla="*/ 9 h 78"/>
                  <a:gd name="T6" fmla="*/ 3 w 93"/>
                  <a:gd name="T7" fmla="*/ 78 h 78"/>
                  <a:gd name="T8" fmla="*/ 0 w 93"/>
                  <a:gd name="T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8">
                    <a:moveTo>
                      <a:pt x="0" y="69"/>
                    </a:moveTo>
                    <a:lnTo>
                      <a:pt x="93" y="0"/>
                    </a:lnTo>
                    <a:lnTo>
                      <a:pt x="93" y="9"/>
                    </a:lnTo>
                    <a:lnTo>
                      <a:pt x="3" y="7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6"/>
              <p:cNvSpPr/>
              <p:nvPr/>
            </p:nvSpPr>
            <p:spPr bwMode="auto">
              <a:xfrm>
                <a:off x="5569868" y="4118096"/>
                <a:ext cx="36065" cy="44551"/>
              </a:xfrm>
              <a:custGeom>
                <a:avLst/>
                <a:gdLst>
                  <a:gd name="T0" fmla="*/ 5 w 17"/>
                  <a:gd name="T1" fmla="*/ 0 h 21"/>
                  <a:gd name="T2" fmla="*/ 0 w 17"/>
                  <a:gd name="T3" fmla="*/ 5 h 21"/>
                  <a:gd name="T4" fmla="*/ 17 w 17"/>
                  <a:gd name="T5" fmla="*/ 21 h 21"/>
                  <a:gd name="T6" fmla="*/ 14 w 17"/>
                  <a:gd name="T7" fmla="*/ 12 h 21"/>
                  <a:gd name="T8" fmla="*/ 5 w 1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5" y="0"/>
                    </a:moveTo>
                    <a:lnTo>
                      <a:pt x="0" y="5"/>
                    </a:lnTo>
                    <a:lnTo>
                      <a:pt x="17" y="21"/>
                    </a:lnTo>
                    <a:lnTo>
                      <a:pt x="14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7"/>
              <p:cNvSpPr/>
              <p:nvPr/>
            </p:nvSpPr>
            <p:spPr bwMode="auto">
              <a:xfrm>
                <a:off x="4316062" y="3740470"/>
                <a:ext cx="1143488" cy="1162581"/>
              </a:xfrm>
              <a:custGeom>
                <a:avLst/>
                <a:gdLst>
                  <a:gd name="T0" fmla="*/ 110 w 227"/>
                  <a:gd name="T1" fmla="*/ 0 h 231"/>
                  <a:gd name="T2" fmla="*/ 227 w 227"/>
                  <a:gd name="T3" fmla="*/ 125 h 231"/>
                  <a:gd name="T4" fmla="*/ 118 w 227"/>
                  <a:gd name="T5" fmla="*/ 209 h 231"/>
                  <a:gd name="T6" fmla="*/ 118 w 227"/>
                  <a:gd name="T7" fmla="*/ 209 h 231"/>
                  <a:gd name="T8" fmla="*/ 118 w 227"/>
                  <a:gd name="T9" fmla="*/ 209 h 231"/>
                  <a:gd name="T10" fmla="*/ 120 w 227"/>
                  <a:gd name="T11" fmla="*/ 213 h 231"/>
                  <a:gd name="T12" fmla="*/ 134 w 227"/>
                  <a:gd name="T13" fmla="*/ 229 h 231"/>
                  <a:gd name="T14" fmla="*/ 131 w 227"/>
                  <a:gd name="T15" fmla="*/ 231 h 231"/>
                  <a:gd name="T16" fmla="*/ 0 w 227"/>
                  <a:gd name="T17" fmla="*/ 78 h 231"/>
                  <a:gd name="T18" fmla="*/ 110 w 227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31">
                    <a:moveTo>
                      <a:pt x="110" y="0"/>
                    </a:moveTo>
                    <a:cubicBezTo>
                      <a:pt x="126" y="18"/>
                      <a:pt x="225" y="122"/>
                      <a:pt x="227" y="125"/>
                    </a:cubicBezTo>
                    <a:cubicBezTo>
                      <a:pt x="114" y="212"/>
                      <a:pt x="132" y="199"/>
                      <a:pt x="118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20" y="213"/>
                      <a:pt x="120" y="213"/>
                      <a:pt x="120" y="213"/>
                    </a:cubicBezTo>
                    <a:cubicBezTo>
                      <a:pt x="134" y="229"/>
                      <a:pt x="134" y="229"/>
                      <a:pt x="134" y="229"/>
                    </a:cubicBezTo>
                    <a:cubicBezTo>
                      <a:pt x="131" y="231"/>
                      <a:pt x="131" y="231"/>
                      <a:pt x="131" y="23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8"/>
              <p:cNvSpPr/>
              <p:nvPr/>
            </p:nvSpPr>
            <p:spPr bwMode="auto">
              <a:xfrm>
                <a:off x="6365430" y="3982320"/>
                <a:ext cx="784955" cy="708580"/>
              </a:xfrm>
              <a:custGeom>
                <a:avLst/>
                <a:gdLst>
                  <a:gd name="T0" fmla="*/ 0 w 156"/>
                  <a:gd name="T1" fmla="*/ 34 h 141"/>
                  <a:gd name="T2" fmla="*/ 41 w 156"/>
                  <a:gd name="T3" fmla="*/ 0 h 141"/>
                  <a:gd name="T4" fmla="*/ 149 w 156"/>
                  <a:gd name="T5" fmla="*/ 102 h 141"/>
                  <a:gd name="T6" fmla="*/ 152 w 156"/>
                  <a:gd name="T7" fmla="*/ 99 h 141"/>
                  <a:gd name="T8" fmla="*/ 156 w 156"/>
                  <a:gd name="T9" fmla="*/ 102 h 141"/>
                  <a:gd name="T10" fmla="*/ 111 w 156"/>
                  <a:gd name="T11" fmla="*/ 141 h 141"/>
                  <a:gd name="T12" fmla="*/ 0 w 156"/>
                  <a:gd name="T13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1">
                    <a:moveTo>
                      <a:pt x="0" y="34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6" y="102"/>
                      <a:pt x="117" y="137"/>
                      <a:pt x="111" y="141"/>
                    </a:cubicBezTo>
                    <a:lnTo>
                      <a:pt x="0" y="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9"/>
              <p:cNvSpPr/>
              <p:nvPr/>
            </p:nvSpPr>
            <p:spPr bwMode="auto">
              <a:xfrm>
                <a:off x="5319531" y="4118096"/>
                <a:ext cx="144262" cy="120925"/>
              </a:xfrm>
              <a:custGeom>
                <a:avLst/>
                <a:gdLst>
                  <a:gd name="T0" fmla="*/ 29 w 29"/>
                  <a:gd name="T1" fmla="*/ 4 h 24"/>
                  <a:gd name="T2" fmla="*/ 28 w 29"/>
                  <a:gd name="T3" fmla="*/ 0 h 24"/>
                  <a:gd name="T4" fmla="*/ 0 w 29"/>
                  <a:gd name="T5" fmla="*/ 20 h 24"/>
                  <a:gd name="T6" fmla="*/ 3 w 29"/>
                  <a:gd name="T7" fmla="*/ 24 h 24"/>
                  <a:gd name="T8" fmla="*/ 29 w 29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4"/>
                    </a:moveTo>
                    <a:cubicBezTo>
                      <a:pt x="29" y="3"/>
                      <a:pt x="29" y="4"/>
                      <a:pt x="2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9" y="4"/>
                      <a:pt x="29" y="4"/>
                      <a:pt x="29" y="4"/>
                    </a:cubicBezTo>
                  </a:path>
                </a:pathLst>
              </a:custGeom>
              <a:solidFill>
                <a:srgbClr val="33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30"/>
              <p:cNvSpPr/>
              <p:nvPr/>
            </p:nvSpPr>
            <p:spPr bwMode="auto">
              <a:xfrm>
                <a:off x="5319531" y="4118096"/>
                <a:ext cx="144262" cy="120925"/>
              </a:xfrm>
              <a:custGeom>
                <a:avLst/>
                <a:gdLst>
                  <a:gd name="T0" fmla="*/ 28 w 29"/>
                  <a:gd name="T1" fmla="*/ 0 h 24"/>
                  <a:gd name="T2" fmla="*/ 28 w 29"/>
                  <a:gd name="T3" fmla="*/ 0 h 24"/>
                  <a:gd name="T4" fmla="*/ 0 w 29"/>
                  <a:gd name="T5" fmla="*/ 20 h 24"/>
                  <a:gd name="T6" fmla="*/ 3 w 29"/>
                  <a:gd name="T7" fmla="*/ 24 h 24"/>
                  <a:gd name="T8" fmla="*/ 29 w 29"/>
                  <a:gd name="T9" fmla="*/ 4 h 24"/>
                  <a:gd name="T10" fmla="*/ 29 w 29"/>
                  <a:gd name="T11" fmla="*/ 3 h 24"/>
                  <a:gd name="T12" fmla="*/ 29 w 29"/>
                  <a:gd name="T13" fmla="*/ 2 h 24"/>
                  <a:gd name="T14" fmla="*/ 28 w 29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4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3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9" y="1"/>
                      <a:pt x="29" y="1"/>
                      <a:pt x="28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1"/>
              <p:cNvSpPr/>
              <p:nvPr/>
            </p:nvSpPr>
            <p:spPr bwMode="auto">
              <a:xfrm>
                <a:off x="5400148" y="4183863"/>
                <a:ext cx="33944" cy="40308"/>
              </a:xfrm>
              <a:custGeom>
                <a:avLst/>
                <a:gdLst>
                  <a:gd name="T0" fmla="*/ 4 w 16"/>
                  <a:gd name="T1" fmla="*/ 0 h 19"/>
                  <a:gd name="T2" fmla="*/ 0 w 16"/>
                  <a:gd name="T3" fmla="*/ 2 h 19"/>
                  <a:gd name="T4" fmla="*/ 16 w 16"/>
                  <a:gd name="T5" fmla="*/ 19 h 19"/>
                  <a:gd name="T6" fmla="*/ 16 w 16"/>
                  <a:gd name="T7" fmla="*/ 9 h 19"/>
                  <a:gd name="T8" fmla="*/ 4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4" y="0"/>
                    </a:moveTo>
                    <a:lnTo>
                      <a:pt x="0" y="2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32"/>
              <p:cNvSpPr/>
              <p:nvPr/>
            </p:nvSpPr>
            <p:spPr bwMode="auto">
              <a:xfrm>
                <a:off x="6361187" y="4152040"/>
                <a:ext cx="564319" cy="564319"/>
              </a:xfrm>
              <a:custGeom>
                <a:avLst/>
                <a:gdLst>
                  <a:gd name="T0" fmla="*/ 12 w 266"/>
                  <a:gd name="T1" fmla="*/ 22 h 266"/>
                  <a:gd name="T2" fmla="*/ 0 w 266"/>
                  <a:gd name="T3" fmla="*/ 12 h 266"/>
                  <a:gd name="T4" fmla="*/ 2 w 266"/>
                  <a:gd name="T5" fmla="*/ 0 h 266"/>
                  <a:gd name="T6" fmla="*/ 266 w 266"/>
                  <a:gd name="T7" fmla="*/ 254 h 266"/>
                  <a:gd name="T8" fmla="*/ 263 w 266"/>
                  <a:gd name="T9" fmla="*/ 266 h 266"/>
                  <a:gd name="T10" fmla="*/ 12 w 266"/>
                  <a:gd name="T11" fmla="*/ 2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266">
                    <a:moveTo>
                      <a:pt x="12" y="22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266" y="254"/>
                    </a:lnTo>
                    <a:lnTo>
                      <a:pt x="263" y="266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3"/>
              <p:cNvSpPr/>
              <p:nvPr/>
            </p:nvSpPr>
            <p:spPr bwMode="auto">
              <a:xfrm>
                <a:off x="7317983" y="3770171"/>
                <a:ext cx="557954" cy="498552"/>
              </a:xfrm>
              <a:custGeom>
                <a:avLst/>
                <a:gdLst>
                  <a:gd name="T0" fmla="*/ 2 w 111"/>
                  <a:gd name="T1" fmla="*/ 94 h 99"/>
                  <a:gd name="T2" fmla="*/ 111 w 111"/>
                  <a:gd name="T3" fmla="*/ 0 h 99"/>
                  <a:gd name="T4" fmla="*/ 108 w 111"/>
                  <a:gd name="T5" fmla="*/ 6 h 99"/>
                  <a:gd name="T6" fmla="*/ 2 w 111"/>
                  <a:gd name="T7" fmla="*/ 97 h 99"/>
                  <a:gd name="T8" fmla="*/ 0 w 111"/>
                  <a:gd name="T9" fmla="*/ 99 h 99"/>
                  <a:gd name="T10" fmla="*/ 0 w 111"/>
                  <a:gd name="T11" fmla="*/ 98 h 99"/>
                  <a:gd name="T12" fmla="*/ 2 w 111"/>
                  <a:gd name="T13" fmla="*/ 9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99">
                    <a:moveTo>
                      <a:pt x="2" y="94"/>
                    </a:moveTo>
                    <a:cubicBezTo>
                      <a:pt x="5" y="91"/>
                      <a:pt x="108" y="2"/>
                      <a:pt x="111" y="0"/>
                    </a:cubicBezTo>
                    <a:cubicBezTo>
                      <a:pt x="110" y="1"/>
                      <a:pt x="109" y="5"/>
                      <a:pt x="108" y="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2" y="9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34"/>
              <p:cNvSpPr/>
              <p:nvPr/>
            </p:nvSpPr>
            <p:spPr bwMode="auto">
              <a:xfrm>
                <a:off x="6919141" y="4495723"/>
                <a:ext cx="231243" cy="220636"/>
              </a:xfrm>
              <a:custGeom>
                <a:avLst/>
                <a:gdLst>
                  <a:gd name="T0" fmla="*/ 1 w 46"/>
                  <a:gd name="T1" fmla="*/ 39 h 44"/>
                  <a:gd name="T2" fmla="*/ 46 w 46"/>
                  <a:gd name="T3" fmla="*/ 0 h 44"/>
                  <a:gd name="T4" fmla="*/ 44 w 46"/>
                  <a:gd name="T5" fmla="*/ 5 h 44"/>
                  <a:gd name="T6" fmla="*/ 0 w 46"/>
                  <a:gd name="T7" fmla="*/ 44 h 44"/>
                  <a:gd name="T8" fmla="*/ 1 w 46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1" y="39"/>
                    </a:moveTo>
                    <a:cubicBezTo>
                      <a:pt x="7" y="35"/>
                      <a:pt x="0" y="40"/>
                      <a:pt x="46" y="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6"/>
                      <a:pt x="0" y="44"/>
                      <a:pt x="0" y="44"/>
                    </a:cubicBezTo>
                    <a:lnTo>
                      <a:pt x="1" y="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35"/>
              <p:cNvSpPr/>
              <p:nvPr/>
            </p:nvSpPr>
            <p:spPr bwMode="auto">
              <a:xfrm>
                <a:off x="6723963" y="4716359"/>
                <a:ext cx="231243" cy="220636"/>
              </a:xfrm>
              <a:custGeom>
                <a:avLst/>
                <a:gdLst>
                  <a:gd name="T0" fmla="*/ 14 w 46"/>
                  <a:gd name="T1" fmla="*/ 32 h 44"/>
                  <a:gd name="T2" fmla="*/ 45 w 46"/>
                  <a:gd name="T3" fmla="*/ 5 h 44"/>
                  <a:gd name="T4" fmla="*/ 46 w 46"/>
                  <a:gd name="T5" fmla="*/ 0 h 44"/>
                  <a:gd name="T6" fmla="*/ 1 w 46"/>
                  <a:gd name="T7" fmla="*/ 39 h 44"/>
                  <a:gd name="T8" fmla="*/ 0 w 46"/>
                  <a:gd name="T9" fmla="*/ 43 h 44"/>
                  <a:gd name="T10" fmla="*/ 0 w 46"/>
                  <a:gd name="T11" fmla="*/ 44 h 44"/>
                  <a:gd name="T12" fmla="*/ 14 w 46"/>
                  <a:gd name="T13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4">
                    <a:moveTo>
                      <a:pt x="14" y="32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9" y="33"/>
                      <a:pt x="1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" y="43"/>
                      <a:pt x="12" y="33"/>
                      <a:pt x="14" y="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36"/>
              <p:cNvSpPr/>
              <p:nvPr/>
            </p:nvSpPr>
            <p:spPr bwMode="auto">
              <a:xfrm>
                <a:off x="6178738" y="4198713"/>
                <a:ext cx="776469" cy="712823"/>
              </a:xfrm>
              <a:custGeom>
                <a:avLst/>
                <a:gdLst>
                  <a:gd name="T0" fmla="*/ 0 w 154"/>
                  <a:gd name="T1" fmla="*/ 33 h 142"/>
                  <a:gd name="T2" fmla="*/ 41 w 154"/>
                  <a:gd name="T3" fmla="*/ 0 h 142"/>
                  <a:gd name="T4" fmla="*/ 147 w 154"/>
                  <a:gd name="T5" fmla="*/ 103 h 142"/>
                  <a:gd name="T6" fmla="*/ 151 w 154"/>
                  <a:gd name="T7" fmla="*/ 100 h 142"/>
                  <a:gd name="T8" fmla="*/ 154 w 154"/>
                  <a:gd name="T9" fmla="*/ 103 h 142"/>
                  <a:gd name="T10" fmla="*/ 109 w 154"/>
                  <a:gd name="T11" fmla="*/ 142 h 142"/>
                  <a:gd name="T12" fmla="*/ 0 w 154"/>
                  <a:gd name="T13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42">
                    <a:moveTo>
                      <a:pt x="0" y="33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09" y="142"/>
                      <a:pt x="117" y="136"/>
                      <a:pt x="109" y="142"/>
                    </a:cubicBezTo>
                    <a:lnTo>
                      <a:pt x="0" y="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37"/>
              <p:cNvSpPr/>
              <p:nvPr/>
            </p:nvSpPr>
            <p:spPr bwMode="auto">
              <a:xfrm>
                <a:off x="4910082" y="4349340"/>
                <a:ext cx="685244" cy="642814"/>
              </a:xfrm>
              <a:custGeom>
                <a:avLst/>
                <a:gdLst>
                  <a:gd name="T0" fmla="*/ 115 w 136"/>
                  <a:gd name="T1" fmla="*/ 0 h 128"/>
                  <a:gd name="T2" fmla="*/ 136 w 136"/>
                  <a:gd name="T3" fmla="*/ 22 h 128"/>
                  <a:gd name="T4" fmla="*/ 24 w 136"/>
                  <a:gd name="T5" fmla="*/ 110 h 128"/>
                  <a:gd name="T6" fmla="*/ 26 w 136"/>
                  <a:gd name="T7" fmla="*/ 114 h 128"/>
                  <a:gd name="T8" fmla="*/ 37 w 136"/>
                  <a:gd name="T9" fmla="*/ 127 h 128"/>
                  <a:gd name="T10" fmla="*/ 35 w 136"/>
                  <a:gd name="T11" fmla="*/ 128 h 128"/>
                  <a:gd name="T12" fmla="*/ 0 w 136"/>
                  <a:gd name="T13" fmla="*/ 88 h 128"/>
                  <a:gd name="T14" fmla="*/ 0 w 136"/>
                  <a:gd name="T15" fmla="*/ 88 h 128"/>
                  <a:gd name="T16" fmla="*/ 0 w 136"/>
                  <a:gd name="T17" fmla="*/ 88 h 128"/>
                  <a:gd name="T18" fmla="*/ 115 w 136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28">
                    <a:moveTo>
                      <a:pt x="115" y="0"/>
                    </a:moveTo>
                    <a:cubicBezTo>
                      <a:pt x="136" y="22"/>
                      <a:pt x="136" y="22"/>
                      <a:pt x="136" y="22"/>
                    </a:cubicBezTo>
                    <a:cubicBezTo>
                      <a:pt x="72" y="73"/>
                      <a:pt x="113" y="40"/>
                      <a:pt x="24" y="11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0" y="72"/>
                      <a:pt x="82" y="25"/>
                      <a:pt x="1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38"/>
              <p:cNvSpPr/>
              <p:nvPr/>
            </p:nvSpPr>
            <p:spPr bwMode="auto">
              <a:xfrm>
                <a:off x="6178738" y="4364190"/>
                <a:ext cx="549468" cy="568562"/>
              </a:xfrm>
              <a:custGeom>
                <a:avLst/>
                <a:gdLst>
                  <a:gd name="T0" fmla="*/ 0 w 109"/>
                  <a:gd name="T1" fmla="*/ 5 h 113"/>
                  <a:gd name="T2" fmla="*/ 0 w 109"/>
                  <a:gd name="T3" fmla="*/ 0 h 113"/>
                  <a:gd name="T4" fmla="*/ 109 w 109"/>
                  <a:gd name="T5" fmla="*/ 109 h 113"/>
                  <a:gd name="T6" fmla="*/ 108 w 109"/>
                  <a:gd name="T7" fmla="*/ 113 h 113"/>
                  <a:gd name="T8" fmla="*/ 0 w 109"/>
                  <a:gd name="T9" fmla="*/ 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13">
                    <a:moveTo>
                      <a:pt x="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7" y="112"/>
                      <a:pt x="6" y="11"/>
                      <a:pt x="0" y="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39"/>
              <p:cNvSpPr/>
              <p:nvPr/>
            </p:nvSpPr>
            <p:spPr bwMode="auto">
              <a:xfrm>
                <a:off x="5031007" y="4440564"/>
                <a:ext cx="831628" cy="672515"/>
              </a:xfrm>
              <a:custGeom>
                <a:avLst/>
                <a:gdLst>
                  <a:gd name="T0" fmla="*/ 0 w 165"/>
                  <a:gd name="T1" fmla="*/ 92 h 134"/>
                  <a:gd name="T2" fmla="*/ 37 w 165"/>
                  <a:gd name="T3" fmla="*/ 134 h 134"/>
                  <a:gd name="T4" fmla="*/ 39 w 165"/>
                  <a:gd name="T5" fmla="*/ 132 h 134"/>
                  <a:gd name="T6" fmla="*/ 27 w 165"/>
                  <a:gd name="T7" fmla="*/ 119 h 134"/>
                  <a:gd name="T8" fmla="*/ 26 w 165"/>
                  <a:gd name="T9" fmla="*/ 115 h 134"/>
                  <a:gd name="T10" fmla="*/ 140 w 165"/>
                  <a:gd name="T11" fmla="*/ 24 h 134"/>
                  <a:gd name="T12" fmla="*/ 118 w 165"/>
                  <a:gd name="T13" fmla="*/ 0 h 134"/>
                  <a:gd name="T14" fmla="*/ 0 w 165"/>
                  <a:gd name="T15" fmla="*/ 9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34">
                    <a:moveTo>
                      <a:pt x="0" y="92"/>
                    </a:moveTo>
                    <a:cubicBezTo>
                      <a:pt x="37" y="134"/>
                      <a:pt x="37" y="134"/>
                      <a:pt x="37" y="134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65" y="4"/>
                      <a:pt x="27" y="114"/>
                      <a:pt x="140" y="24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4" y="26"/>
                      <a:pt x="30" y="68"/>
                      <a:pt x="0" y="9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40"/>
              <p:cNvSpPr/>
              <p:nvPr/>
            </p:nvSpPr>
            <p:spPr bwMode="auto">
              <a:xfrm>
                <a:off x="7116440" y="4272966"/>
                <a:ext cx="231243" cy="222757"/>
              </a:xfrm>
              <a:custGeom>
                <a:avLst/>
                <a:gdLst>
                  <a:gd name="T0" fmla="*/ 2 w 46"/>
                  <a:gd name="T1" fmla="*/ 39 h 44"/>
                  <a:gd name="T2" fmla="*/ 46 w 46"/>
                  <a:gd name="T3" fmla="*/ 0 h 44"/>
                  <a:gd name="T4" fmla="*/ 44 w 46"/>
                  <a:gd name="T5" fmla="*/ 6 h 44"/>
                  <a:gd name="T6" fmla="*/ 0 w 46"/>
                  <a:gd name="T7" fmla="*/ 44 h 44"/>
                  <a:gd name="T8" fmla="*/ 2 w 46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2" y="39"/>
                    </a:moveTo>
                    <a:cubicBezTo>
                      <a:pt x="4" y="37"/>
                      <a:pt x="8" y="33"/>
                      <a:pt x="46" y="0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7"/>
                      <a:pt x="1" y="44"/>
                      <a:pt x="0" y="44"/>
                    </a:cubicBez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41"/>
              <p:cNvSpPr/>
              <p:nvPr/>
            </p:nvSpPr>
            <p:spPr bwMode="auto">
              <a:xfrm>
                <a:off x="5162540" y="4540274"/>
                <a:ext cx="729796" cy="700094"/>
              </a:xfrm>
              <a:custGeom>
                <a:avLst/>
                <a:gdLst>
                  <a:gd name="T0" fmla="*/ 120 w 145"/>
                  <a:gd name="T1" fmla="*/ 0 h 139"/>
                  <a:gd name="T2" fmla="*/ 144 w 145"/>
                  <a:gd name="T3" fmla="*/ 25 h 139"/>
                  <a:gd name="T4" fmla="*/ 144 w 145"/>
                  <a:gd name="T5" fmla="*/ 25 h 139"/>
                  <a:gd name="T6" fmla="*/ 27 w 145"/>
                  <a:gd name="T7" fmla="*/ 120 h 139"/>
                  <a:gd name="T8" fmla="*/ 28 w 145"/>
                  <a:gd name="T9" fmla="*/ 124 h 139"/>
                  <a:gd name="T10" fmla="*/ 40 w 145"/>
                  <a:gd name="T11" fmla="*/ 137 h 139"/>
                  <a:gd name="T12" fmla="*/ 38 w 145"/>
                  <a:gd name="T13" fmla="*/ 139 h 139"/>
                  <a:gd name="T14" fmla="*/ 0 w 145"/>
                  <a:gd name="T15" fmla="*/ 95 h 139"/>
                  <a:gd name="T16" fmla="*/ 120 w 145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39">
                    <a:moveTo>
                      <a:pt x="120" y="0"/>
                    </a:move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55" y="97"/>
                      <a:pt x="145" y="24"/>
                      <a:pt x="27" y="120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38" y="139"/>
                      <a:pt x="38" y="139"/>
                      <a:pt x="38" y="13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2" y="77"/>
                      <a:pt x="99" y="16"/>
                      <a:pt x="1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42"/>
              <p:cNvSpPr/>
              <p:nvPr/>
            </p:nvSpPr>
            <p:spPr bwMode="auto">
              <a:xfrm>
                <a:off x="5298316" y="4408742"/>
                <a:ext cx="1506264" cy="1323815"/>
              </a:xfrm>
              <a:custGeom>
                <a:avLst/>
                <a:gdLst>
                  <a:gd name="T0" fmla="*/ 180 w 299"/>
                  <a:gd name="T1" fmla="*/ 1 h 263"/>
                  <a:gd name="T2" fmla="*/ 283 w 299"/>
                  <a:gd name="T3" fmla="*/ 104 h 263"/>
                  <a:gd name="T4" fmla="*/ 283 w 299"/>
                  <a:gd name="T5" fmla="*/ 105 h 263"/>
                  <a:gd name="T6" fmla="*/ 297 w 299"/>
                  <a:gd name="T7" fmla="*/ 93 h 263"/>
                  <a:gd name="T8" fmla="*/ 299 w 299"/>
                  <a:gd name="T9" fmla="*/ 96 h 263"/>
                  <a:gd name="T10" fmla="*/ 299 w 299"/>
                  <a:gd name="T11" fmla="*/ 96 h 263"/>
                  <a:gd name="T12" fmla="*/ 108 w 299"/>
                  <a:gd name="T13" fmla="*/ 263 h 263"/>
                  <a:gd name="T14" fmla="*/ 0 w 299"/>
                  <a:gd name="T15" fmla="*/ 146 h 263"/>
                  <a:gd name="T16" fmla="*/ 180 w 299"/>
                  <a:gd name="T17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263">
                    <a:moveTo>
                      <a:pt x="180" y="1"/>
                    </a:moveTo>
                    <a:cubicBezTo>
                      <a:pt x="282" y="103"/>
                      <a:pt x="283" y="104"/>
                      <a:pt x="283" y="104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85" y="104"/>
                      <a:pt x="295" y="94"/>
                      <a:pt x="297" y="93"/>
                    </a:cubicBezTo>
                    <a:cubicBezTo>
                      <a:pt x="299" y="96"/>
                      <a:pt x="299" y="96"/>
                      <a:pt x="299" y="96"/>
                    </a:cubicBezTo>
                    <a:cubicBezTo>
                      <a:pt x="299" y="96"/>
                      <a:pt x="299" y="96"/>
                      <a:pt x="299" y="96"/>
                    </a:cubicBezTo>
                    <a:cubicBezTo>
                      <a:pt x="277" y="116"/>
                      <a:pt x="116" y="256"/>
                      <a:pt x="108" y="26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93" y="70"/>
                      <a:pt x="180" y="0"/>
                      <a:pt x="18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43"/>
              <p:cNvSpPr/>
              <p:nvPr/>
            </p:nvSpPr>
            <p:spPr bwMode="auto">
              <a:xfrm>
                <a:off x="4910082" y="4792733"/>
                <a:ext cx="182449" cy="220636"/>
              </a:xfrm>
              <a:custGeom>
                <a:avLst/>
                <a:gdLst>
                  <a:gd name="T0" fmla="*/ 2 w 36"/>
                  <a:gd name="T1" fmla="*/ 4 h 44"/>
                  <a:gd name="T2" fmla="*/ 0 w 36"/>
                  <a:gd name="T3" fmla="*/ 0 h 44"/>
                  <a:gd name="T4" fmla="*/ 35 w 36"/>
                  <a:gd name="T5" fmla="*/ 40 h 44"/>
                  <a:gd name="T6" fmla="*/ 36 w 36"/>
                  <a:gd name="T7" fmla="*/ 44 h 44"/>
                  <a:gd name="T8" fmla="*/ 2 w 36"/>
                  <a:gd name="T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20" y="25"/>
                      <a:pt x="14" y="18"/>
                      <a:pt x="2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44"/>
              <p:cNvSpPr/>
              <p:nvPr/>
            </p:nvSpPr>
            <p:spPr bwMode="auto">
              <a:xfrm>
                <a:off x="5031007" y="4903051"/>
                <a:ext cx="190935" cy="231243"/>
              </a:xfrm>
              <a:custGeom>
                <a:avLst/>
                <a:gdLst>
                  <a:gd name="T0" fmla="*/ 2 w 38"/>
                  <a:gd name="T1" fmla="*/ 4 h 46"/>
                  <a:gd name="T2" fmla="*/ 0 w 38"/>
                  <a:gd name="T3" fmla="*/ 0 h 46"/>
                  <a:gd name="T4" fmla="*/ 37 w 38"/>
                  <a:gd name="T5" fmla="*/ 42 h 46"/>
                  <a:gd name="T6" fmla="*/ 38 w 38"/>
                  <a:gd name="T7" fmla="*/ 46 h 46"/>
                  <a:gd name="T8" fmla="*/ 2 w 38"/>
                  <a:gd name="T9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6">
                    <a:moveTo>
                      <a:pt x="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9" y="12"/>
                      <a:pt x="21" y="27"/>
                      <a:pt x="2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45"/>
              <p:cNvSpPr/>
              <p:nvPr/>
            </p:nvSpPr>
            <p:spPr bwMode="auto">
              <a:xfrm>
                <a:off x="4316062" y="4132947"/>
                <a:ext cx="670394" cy="784954"/>
              </a:xfrm>
              <a:custGeom>
                <a:avLst/>
                <a:gdLst>
                  <a:gd name="T0" fmla="*/ 311 w 316"/>
                  <a:gd name="T1" fmla="*/ 363 h 370"/>
                  <a:gd name="T2" fmla="*/ 0 w 316"/>
                  <a:gd name="T3" fmla="*/ 0 h 370"/>
                  <a:gd name="T4" fmla="*/ 5 w 316"/>
                  <a:gd name="T5" fmla="*/ 12 h 370"/>
                  <a:gd name="T6" fmla="*/ 316 w 316"/>
                  <a:gd name="T7" fmla="*/ 370 h 370"/>
                  <a:gd name="T8" fmla="*/ 311 w 316"/>
                  <a:gd name="T9" fmla="*/ 36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70">
                    <a:moveTo>
                      <a:pt x="311" y="36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316" y="370"/>
                    </a:lnTo>
                    <a:lnTo>
                      <a:pt x="311" y="36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46"/>
              <p:cNvSpPr/>
              <p:nvPr/>
            </p:nvSpPr>
            <p:spPr bwMode="auto">
              <a:xfrm>
                <a:off x="4975848" y="4892443"/>
                <a:ext cx="25458" cy="29701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5 h 14"/>
                  <a:gd name="T4" fmla="*/ 5 w 12"/>
                  <a:gd name="T5" fmla="*/ 12 h 14"/>
                  <a:gd name="T6" fmla="*/ 5 w 12"/>
                  <a:gd name="T7" fmla="*/ 14 h 14"/>
                  <a:gd name="T8" fmla="*/ 12 w 12"/>
                  <a:gd name="T9" fmla="*/ 7 h 14"/>
                  <a:gd name="T10" fmla="*/ 7 w 1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5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47"/>
              <p:cNvSpPr/>
              <p:nvPr/>
            </p:nvSpPr>
            <p:spPr bwMode="auto">
              <a:xfrm>
                <a:off x="5086166" y="4987911"/>
                <a:ext cx="25458" cy="25458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3 h 5"/>
                  <a:gd name="T4" fmla="*/ 1 w 5"/>
                  <a:gd name="T5" fmla="*/ 5 h 5"/>
                  <a:gd name="T6" fmla="*/ 0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1"/>
                      <a:pt x="4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48"/>
              <p:cNvSpPr/>
              <p:nvPr/>
            </p:nvSpPr>
            <p:spPr bwMode="auto">
              <a:xfrm>
                <a:off x="5162540" y="5017612"/>
                <a:ext cx="197299" cy="241851"/>
              </a:xfrm>
              <a:custGeom>
                <a:avLst/>
                <a:gdLst>
                  <a:gd name="T0" fmla="*/ 1 w 39"/>
                  <a:gd name="T1" fmla="*/ 4 h 48"/>
                  <a:gd name="T2" fmla="*/ 39 w 39"/>
                  <a:gd name="T3" fmla="*/ 48 h 48"/>
                  <a:gd name="T4" fmla="*/ 38 w 39"/>
                  <a:gd name="T5" fmla="*/ 44 h 48"/>
                  <a:gd name="T6" fmla="*/ 0 w 39"/>
                  <a:gd name="T7" fmla="*/ 0 h 48"/>
                  <a:gd name="T8" fmla="*/ 1 w 39"/>
                  <a:gd name="T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1" y="4"/>
                    </a:moveTo>
                    <a:cubicBezTo>
                      <a:pt x="5" y="9"/>
                      <a:pt x="35" y="43"/>
                      <a:pt x="39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49"/>
              <p:cNvSpPr/>
              <p:nvPr/>
            </p:nvSpPr>
            <p:spPr bwMode="auto">
              <a:xfrm>
                <a:off x="5217699" y="5104593"/>
                <a:ext cx="21215" cy="29701"/>
              </a:xfrm>
              <a:custGeom>
                <a:avLst/>
                <a:gdLst>
                  <a:gd name="T0" fmla="*/ 5 w 10"/>
                  <a:gd name="T1" fmla="*/ 0 h 14"/>
                  <a:gd name="T2" fmla="*/ 0 w 10"/>
                  <a:gd name="T3" fmla="*/ 4 h 14"/>
                  <a:gd name="T4" fmla="*/ 2 w 10"/>
                  <a:gd name="T5" fmla="*/ 14 h 14"/>
                  <a:gd name="T6" fmla="*/ 10 w 10"/>
                  <a:gd name="T7" fmla="*/ 7 h 14"/>
                  <a:gd name="T8" fmla="*/ 5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lnTo>
                      <a:pt x="0" y="4"/>
                    </a:lnTo>
                    <a:lnTo>
                      <a:pt x="2" y="14"/>
                    </a:lnTo>
                    <a:lnTo>
                      <a:pt x="1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50"/>
              <p:cNvSpPr/>
              <p:nvPr/>
            </p:nvSpPr>
            <p:spPr bwMode="auto">
              <a:xfrm>
                <a:off x="5298316" y="5144901"/>
                <a:ext cx="543104" cy="602506"/>
              </a:xfrm>
              <a:custGeom>
                <a:avLst/>
                <a:gdLst>
                  <a:gd name="T0" fmla="*/ 2 w 256"/>
                  <a:gd name="T1" fmla="*/ 9 h 284"/>
                  <a:gd name="T2" fmla="*/ 0 w 256"/>
                  <a:gd name="T3" fmla="*/ 0 h 284"/>
                  <a:gd name="T4" fmla="*/ 256 w 256"/>
                  <a:gd name="T5" fmla="*/ 277 h 284"/>
                  <a:gd name="T6" fmla="*/ 256 w 256"/>
                  <a:gd name="T7" fmla="*/ 284 h 284"/>
                  <a:gd name="T8" fmla="*/ 2 w 256"/>
                  <a:gd name="T9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4">
                    <a:moveTo>
                      <a:pt x="2" y="9"/>
                    </a:moveTo>
                    <a:lnTo>
                      <a:pt x="0" y="0"/>
                    </a:lnTo>
                    <a:lnTo>
                      <a:pt x="256" y="277"/>
                    </a:lnTo>
                    <a:lnTo>
                      <a:pt x="256" y="28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51"/>
              <p:cNvSpPr/>
              <p:nvPr/>
            </p:nvSpPr>
            <p:spPr bwMode="auto">
              <a:xfrm>
                <a:off x="5353475" y="5229761"/>
                <a:ext cx="25458" cy="29701"/>
              </a:xfrm>
              <a:custGeom>
                <a:avLst/>
                <a:gdLst>
                  <a:gd name="T0" fmla="*/ 5 w 12"/>
                  <a:gd name="T1" fmla="*/ 0 h 14"/>
                  <a:gd name="T2" fmla="*/ 0 w 12"/>
                  <a:gd name="T3" fmla="*/ 5 h 14"/>
                  <a:gd name="T4" fmla="*/ 3 w 12"/>
                  <a:gd name="T5" fmla="*/ 14 h 14"/>
                  <a:gd name="T6" fmla="*/ 12 w 12"/>
                  <a:gd name="T7" fmla="*/ 7 h 14"/>
                  <a:gd name="T8" fmla="*/ 5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0" y="5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52"/>
              <p:cNvSpPr/>
              <p:nvPr/>
            </p:nvSpPr>
            <p:spPr bwMode="auto">
              <a:xfrm>
                <a:off x="5841420" y="4892443"/>
                <a:ext cx="963160" cy="854964"/>
              </a:xfrm>
              <a:custGeom>
                <a:avLst/>
                <a:gdLst>
                  <a:gd name="T0" fmla="*/ 0 w 191"/>
                  <a:gd name="T1" fmla="*/ 167 h 170"/>
                  <a:gd name="T2" fmla="*/ 191 w 191"/>
                  <a:gd name="T3" fmla="*/ 0 h 170"/>
                  <a:gd name="T4" fmla="*/ 190 w 191"/>
                  <a:gd name="T5" fmla="*/ 4 h 170"/>
                  <a:gd name="T6" fmla="*/ 0 w 191"/>
                  <a:gd name="T7" fmla="*/ 170 h 170"/>
                  <a:gd name="T8" fmla="*/ 0 w 191"/>
                  <a:gd name="T9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70">
                    <a:moveTo>
                      <a:pt x="0" y="167"/>
                    </a:moveTo>
                    <a:cubicBezTo>
                      <a:pt x="8" y="160"/>
                      <a:pt x="171" y="18"/>
                      <a:pt x="191" y="0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90" y="5"/>
                      <a:pt x="1" y="170"/>
                      <a:pt x="0" y="170"/>
                    </a:cubicBez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TextBox 53"/>
            <p:cNvSpPr txBox="1"/>
            <p:nvPr/>
          </p:nvSpPr>
          <p:spPr>
            <a:xfrm rot="2914667">
              <a:off x="1438579" y="3935923"/>
              <a:ext cx="601410" cy="523202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8" name="TextBox 54"/>
            <p:cNvSpPr txBox="1"/>
            <p:nvPr/>
          </p:nvSpPr>
          <p:spPr>
            <a:xfrm rot="19197881">
              <a:off x="2575714" y="4736584"/>
              <a:ext cx="662325" cy="584757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9" name="TextBox 55"/>
            <p:cNvSpPr txBox="1"/>
            <p:nvPr/>
          </p:nvSpPr>
          <p:spPr>
            <a:xfrm rot="2492360">
              <a:off x="3688370" y="3317499"/>
              <a:ext cx="662325" cy="584757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" name="TextBox 56"/>
            <p:cNvSpPr txBox="1"/>
            <p:nvPr/>
          </p:nvSpPr>
          <p:spPr>
            <a:xfrm rot="19507174">
              <a:off x="2367374" y="2113539"/>
              <a:ext cx="662325" cy="584757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11" name="Freeform: Shape 65"/>
          <p:cNvSpPr>
            <a:spLocks noChangeAspect="1"/>
          </p:cNvSpPr>
          <p:nvPr/>
        </p:nvSpPr>
        <p:spPr bwMode="auto">
          <a:xfrm>
            <a:off x="5964250" y="4895916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66"/>
          <p:cNvSpPr>
            <a:spLocks noChangeAspect="1"/>
          </p:cNvSpPr>
          <p:nvPr/>
        </p:nvSpPr>
        <p:spPr bwMode="auto">
          <a:xfrm>
            <a:off x="5964250" y="1908555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67"/>
          <p:cNvSpPr>
            <a:spLocks noChangeAspect="1"/>
          </p:cNvSpPr>
          <p:nvPr/>
        </p:nvSpPr>
        <p:spPr bwMode="auto">
          <a:xfrm>
            <a:off x="5964250" y="2939946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68"/>
          <p:cNvSpPr>
            <a:spLocks noChangeAspect="1"/>
          </p:cNvSpPr>
          <p:nvPr/>
        </p:nvSpPr>
        <p:spPr bwMode="auto">
          <a:xfrm>
            <a:off x="5964250" y="3947042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71"/>
          <p:cNvGrpSpPr/>
          <p:nvPr/>
        </p:nvGrpSpPr>
        <p:grpSpPr>
          <a:xfrm>
            <a:off x="6590856" y="1783981"/>
            <a:ext cx="4442325" cy="783576"/>
            <a:chOff x="6658230" y="1572536"/>
            <a:chExt cx="4442325" cy="783576"/>
          </a:xfrm>
        </p:grpSpPr>
        <p:sp>
          <p:nvSpPr>
            <p:cNvPr id="25" name="TextBox 69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extBox 70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6590856" y="2791251"/>
            <a:ext cx="4442325" cy="783576"/>
            <a:chOff x="6658230" y="1572536"/>
            <a:chExt cx="4442325" cy="783576"/>
          </a:xfrm>
        </p:grpSpPr>
        <p:sp>
          <p:nvSpPr>
            <p:cNvPr id="23" name="TextBox 73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TextBox 74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  <p:grpSp>
        <p:nvGrpSpPr>
          <p:cNvPr id="17" name="Group 75"/>
          <p:cNvGrpSpPr/>
          <p:nvPr/>
        </p:nvGrpSpPr>
        <p:grpSpPr>
          <a:xfrm>
            <a:off x="6590856" y="3815381"/>
            <a:ext cx="4442325" cy="783576"/>
            <a:chOff x="6658230" y="1572536"/>
            <a:chExt cx="4442325" cy="783576"/>
          </a:xfrm>
        </p:grpSpPr>
        <p:sp>
          <p:nvSpPr>
            <p:cNvPr id="21" name="TextBox 76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TextBox 77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  <p:grpSp>
        <p:nvGrpSpPr>
          <p:cNvPr id="18" name="Group 78"/>
          <p:cNvGrpSpPr/>
          <p:nvPr/>
        </p:nvGrpSpPr>
        <p:grpSpPr>
          <a:xfrm>
            <a:off x="6590856" y="4874563"/>
            <a:ext cx="4442325" cy="783576"/>
            <a:chOff x="6658230" y="1572536"/>
            <a:chExt cx="4442325" cy="783576"/>
          </a:xfrm>
        </p:grpSpPr>
        <p:sp>
          <p:nvSpPr>
            <p:cNvPr id="19" name="TextBox 79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TextBox 80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  <a:endParaRPr lang="zh-CN" altLang="zh-CN" sz="4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Number" descr="#wm#_48_07_*Z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zh-CN" sz="4400" ker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Title"/>
          <p:cNvSpPr txBox="1"/>
          <p:nvPr>
            <p:custDataLst>
              <p:tags r:id="rId5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产品经营</a:t>
            </a:r>
            <a:endParaRPr lang="en-US" altLang="zh-CN" sz="32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700" dirty="0"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  <a:p>
            <a:pPr algn="just">
              <a:lnSpc>
                <a:spcPct val="11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31" name="14b1479d-4778-4ea6-b8a2-81693f71a757"/>
          <p:cNvGrpSpPr>
            <a:grpSpLocks noChangeAspect="1"/>
          </p:cNvGrpSpPr>
          <p:nvPr/>
        </p:nvGrpSpPr>
        <p:grpSpPr>
          <a:xfrm>
            <a:off x="2062097" y="1013450"/>
            <a:ext cx="8206863" cy="4994687"/>
            <a:chOff x="2186854" y="1297327"/>
            <a:chExt cx="8206863" cy="4994687"/>
          </a:xfrm>
        </p:grpSpPr>
        <p:sp>
          <p:nvSpPr>
            <p:cNvPr id="32" name="Freeform: Shape 23"/>
            <p:cNvSpPr/>
            <p:nvPr/>
          </p:nvSpPr>
          <p:spPr>
            <a:xfrm rot="3600000">
              <a:off x="6582878" y="3862312"/>
              <a:ext cx="666171" cy="487764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5"/>
            <p:cNvSpPr/>
            <p:nvPr/>
          </p:nvSpPr>
          <p:spPr>
            <a:xfrm>
              <a:off x="5958074" y="5023772"/>
              <a:ext cx="666173" cy="487765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497989" y="291698"/>
                  </a:moveTo>
                  <a:lnTo>
                    <a:pt x="182311" y="291698"/>
                  </a:lnTo>
                  <a:lnTo>
                    <a:pt x="182311" y="364623"/>
                  </a:lnTo>
                  <a:lnTo>
                    <a:pt x="0" y="182311"/>
                  </a:lnTo>
                  <a:lnTo>
                    <a:pt x="182311" y="0"/>
                  </a:lnTo>
                  <a:lnTo>
                    <a:pt x="182311" y="72925"/>
                  </a:lnTo>
                  <a:lnTo>
                    <a:pt x="497989" y="72925"/>
                  </a:lnTo>
                  <a:lnTo>
                    <a:pt x="497989" y="291698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7"/>
            <p:cNvSpPr/>
            <p:nvPr/>
          </p:nvSpPr>
          <p:spPr>
            <a:xfrm rot="18000000">
              <a:off x="5264618" y="3901946"/>
              <a:ext cx="666171" cy="487764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6"/>
            <p:cNvGrpSpPr/>
            <p:nvPr/>
          </p:nvGrpSpPr>
          <p:grpSpPr>
            <a:xfrm>
              <a:off x="4394509" y="4712151"/>
              <a:ext cx="1111011" cy="1111011"/>
              <a:chOff x="4394509" y="4712151"/>
              <a:chExt cx="1111011" cy="1111011"/>
            </a:xfrm>
          </p:grpSpPr>
          <p:sp>
            <p:nvSpPr>
              <p:cNvPr id="62" name="Freeform: Shape 26"/>
              <p:cNvSpPr/>
              <p:nvPr/>
            </p:nvSpPr>
            <p:spPr>
              <a:xfrm>
                <a:off x="4394509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28"/>
              <p:cNvSpPr/>
              <p:nvPr/>
            </p:nvSpPr>
            <p:spPr bwMode="auto">
              <a:xfrm>
                <a:off x="4686975" y="5022929"/>
                <a:ext cx="526083" cy="489458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Group 3"/>
            <p:cNvGrpSpPr/>
            <p:nvPr/>
          </p:nvGrpSpPr>
          <p:grpSpPr>
            <a:xfrm>
              <a:off x="7031030" y="4712151"/>
              <a:ext cx="1111011" cy="1111011"/>
              <a:chOff x="7031030" y="4712151"/>
              <a:chExt cx="1111011" cy="1111011"/>
            </a:xfrm>
          </p:grpSpPr>
          <p:sp>
            <p:nvSpPr>
              <p:cNvPr id="57" name="Freeform: Shape 24"/>
              <p:cNvSpPr/>
              <p:nvPr/>
            </p:nvSpPr>
            <p:spPr>
              <a:xfrm>
                <a:off x="7031030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342385" y="4977969"/>
                <a:ext cx="488267" cy="579343"/>
                <a:chOff x="4394201" y="3717926"/>
                <a:chExt cx="306388" cy="363538"/>
              </a:xfrm>
              <a:solidFill>
                <a:schemeClr val="bg1"/>
              </a:solidFill>
            </p:grpSpPr>
            <p:sp>
              <p:nvSpPr>
                <p:cNvPr id="59" name="Freeform: Shape 30"/>
                <p:cNvSpPr/>
                <p:nvPr/>
              </p:nvSpPr>
              <p:spPr bwMode="auto">
                <a:xfrm>
                  <a:off x="4500563" y="3883026"/>
                  <a:ext cx="88900" cy="90488"/>
                </a:xfrm>
                <a:custGeom>
                  <a:avLst/>
                  <a:gdLst/>
                  <a:ahLst/>
                  <a:cxnLst>
                    <a:cxn ang="0">
                      <a:pos x="35" y="34"/>
                    </a:cxn>
                    <a:cxn ang="0">
                      <a:pos x="35" y="7"/>
                    </a:cxn>
                    <a:cxn ang="0">
                      <a:pos x="8" y="8"/>
                    </a:cxn>
                    <a:cxn ang="0">
                      <a:pos x="8" y="35"/>
                    </a:cxn>
                    <a:cxn ang="0">
                      <a:pos x="35" y="34"/>
                    </a:cxn>
                    <a:cxn ang="0">
                      <a:pos x="22" y="23"/>
                    </a:cxn>
                    <a:cxn ang="0">
                      <a:pos x="14" y="23"/>
                    </a:cxn>
                    <a:cxn ang="0">
                      <a:pos x="14" y="16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6" y="14"/>
                    </a:cxn>
                    <a:cxn ang="0">
                      <a:pos x="19" y="11"/>
                    </a:cxn>
                    <a:cxn ang="0">
                      <a:pos x="21" y="14"/>
                    </a:cxn>
                    <a:cxn ang="0">
                      <a:pos x="18" y="16"/>
                    </a:cxn>
                    <a:cxn ang="0">
                      <a:pos x="17" y="19"/>
                    </a:cxn>
                    <a:cxn ang="0">
                      <a:pos x="21" y="19"/>
                    </a:cxn>
                    <a:cxn ang="0">
                      <a:pos x="28" y="19"/>
                    </a:cxn>
                    <a:cxn ang="0">
                      <a:pos x="29" y="26"/>
                    </a:cxn>
                    <a:cxn ang="0">
                      <a:pos x="31" y="28"/>
                    </a:cxn>
                    <a:cxn ang="0">
                      <a:pos x="29" y="30"/>
                    </a:cxn>
                    <a:cxn ang="0">
                      <a:pos x="27" y="28"/>
                    </a:cxn>
                    <a:cxn ang="0">
                      <a:pos x="22" y="31"/>
                    </a:cxn>
                    <a:cxn ang="0">
                      <a:pos x="21" y="28"/>
                    </a:cxn>
                    <a:cxn ang="0">
                      <a:pos x="25" y="26"/>
                    </a:cxn>
                    <a:cxn ang="0">
                      <a:pos x="26" y="22"/>
                    </a:cxn>
                    <a:cxn ang="0">
                      <a:pos x="22" y="23"/>
                    </a:cxn>
                  </a:cxnLst>
                  <a:rect l="0" t="0" r="r" b="b"/>
                  <a:pathLst>
                    <a:path w="42" h="42">
                      <a:moveTo>
                        <a:pt x="35" y="34"/>
                      </a:moveTo>
                      <a:cubicBezTo>
                        <a:pt x="42" y="27"/>
                        <a:pt x="42" y="15"/>
                        <a:pt x="35" y="7"/>
                      </a:cubicBezTo>
                      <a:cubicBezTo>
                        <a:pt x="27" y="0"/>
                        <a:pt x="15" y="0"/>
                        <a:pt x="8" y="8"/>
                      </a:cubicBezTo>
                      <a:cubicBezTo>
                        <a:pt x="0" y="15"/>
                        <a:pt x="0" y="28"/>
                        <a:pt x="8" y="35"/>
                      </a:cubicBezTo>
                      <a:cubicBezTo>
                        <a:pt x="15" y="42"/>
                        <a:pt x="28" y="42"/>
                        <a:pt x="35" y="34"/>
                      </a:cubicBezTo>
                      <a:close/>
                      <a:moveTo>
                        <a:pt x="22" y="23"/>
                      </a:moveTo>
                      <a:cubicBezTo>
                        <a:pt x="19" y="24"/>
                        <a:pt x="16" y="25"/>
                        <a:pt x="14" y="23"/>
                      </a:cubicBezTo>
                      <a:cubicBezTo>
                        <a:pt x="12" y="21"/>
                        <a:pt x="12" y="18"/>
                        <a:pt x="14" y="16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2"/>
                        <a:pt x="18" y="12"/>
                        <a:pt x="19" y="11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19" y="15"/>
                        <a:pt x="18" y="16"/>
                      </a:cubicBezTo>
                      <a:cubicBezTo>
                        <a:pt x="16" y="18"/>
                        <a:pt x="16" y="19"/>
                        <a:pt x="17" y="19"/>
                      </a:cubicBezTo>
                      <a:cubicBezTo>
                        <a:pt x="18" y="20"/>
                        <a:pt x="19" y="20"/>
                        <a:pt x="21" y="19"/>
                      </a:cubicBezTo>
                      <a:cubicBezTo>
                        <a:pt x="24" y="17"/>
                        <a:pt x="26" y="17"/>
                        <a:pt x="28" y="19"/>
                      </a:cubicBezTo>
                      <a:cubicBezTo>
                        <a:pt x="30" y="21"/>
                        <a:pt x="30" y="24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30"/>
                        <a:pt x="24" y="31"/>
                        <a:pt x="22" y="31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8"/>
                        <a:pt x="24" y="27"/>
                        <a:pt x="25" y="26"/>
                      </a:cubicBez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5" y="22"/>
                        <a:pt x="24" y="22"/>
                        <a:pt x="2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31"/>
                <p:cNvSpPr/>
                <p:nvPr/>
              </p:nvSpPr>
              <p:spPr bwMode="auto">
                <a:xfrm>
                  <a:off x="4394201" y="3776664"/>
                  <a:ext cx="304800" cy="304800"/>
                </a:xfrm>
                <a:custGeom>
                  <a:avLst/>
                  <a:gdLst/>
                  <a:ahLst/>
                  <a:cxnLst>
                    <a:cxn ang="0">
                      <a:pos x="55" y="143"/>
                    </a:cxn>
                    <a:cxn ang="0">
                      <a:pos x="143" y="53"/>
                    </a:cxn>
                    <a:cxn ang="0">
                      <a:pos x="88" y="0"/>
                    </a:cxn>
                    <a:cxn ang="0">
                      <a:pos x="0" y="90"/>
                    </a:cxn>
                    <a:cxn ang="0">
                      <a:pos x="55" y="143"/>
                    </a:cxn>
                    <a:cxn ang="0">
                      <a:pos x="88" y="17"/>
                    </a:cxn>
                    <a:cxn ang="0">
                      <a:pos x="126" y="53"/>
                    </a:cxn>
                    <a:cxn ang="0">
                      <a:pos x="97" y="83"/>
                    </a:cxn>
                    <a:cxn ang="0">
                      <a:pos x="91" y="51"/>
                    </a:cxn>
                    <a:cxn ang="0">
                      <a:pos x="61" y="46"/>
                    </a:cxn>
                    <a:cxn ang="0">
                      <a:pos x="88" y="17"/>
                    </a:cxn>
                    <a:cxn ang="0">
                      <a:pos x="88" y="54"/>
                    </a:cxn>
                    <a:cxn ang="0">
                      <a:pos x="88" y="88"/>
                    </a:cxn>
                    <a:cxn ang="0">
                      <a:pos x="55" y="89"/>
                    </a:cxn>
                    <a:cxn ang="0">
                      <a:pos x="55" y="55"/>
                    </a:cxn>
                    <a:cxn ang="0">
                      <a:pos x="88" y="54"/>
                    </a:cxn>
                    <a:cxn ang="0">
                      <a:pos x="18" y="90"/>
                    </a:cxn>
                    <a:cxn ang="0">
                      <a:pos x="45" y="62"/>
                    </a:cxn>
                    <a:cxn ang="0">
                      <a:pos x="51" y="92"/>
                    </a:cxn>
                    <a:cxn ang="0">
                      <a:pos x="83" y="97"/>
                    </a:cxn>
                    <a:cxn ang="0">
                      <a:pos x="55" y="126"/>
                    </a:cxn>
                    <a:cxn ang="0">
                      <a:pos x="18" y="90"/>
                    </a:cxn>
                  </a:cxnLst>
                  <a:rect l="0" t="0" r="r" b="b"/>
                  <a:pathLst>
                    <a:path w="143" h="143">
                      <a:moveTo>
                        <a:pt x="55" y="143"/>
                      </a:moveTo>
                      <a:cubicBezTo>
                        <a:pt x="143" y="53"/>
                        <a:pt x="143" y="53"/>
                        <a:pt x="143" y="53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55" y="143"/>
                      </a:lnTo>
                      <a:close/>
                      <a:moveTo>
                        <a:pt x="88" y="17"/>
                      </a:move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97" y="83"/>
                        <a:pt x="97" y="83"/>
                        <a:pt x="97" y="83"/>
                      </a:cubicBezTo>
                      <a:cubicBezTo>
                        <a:pt x="102" y="72"/>
                        <a:pt x="100" y="59"/>
                        <a:pt x="91" y="51"/>
                      </a:cubicBezTo>
                      <a:cubicBezTo>
                        <a:pt x="83" y="43"/>
                        <a:pt x="71" y="41"/>
                        <a:pt x="61" y="46"/>
                      </a:cubicBezTo>
                      <a:lnTo>
                        <a:pt x="88" y="17"/>
                      </a:lnTo>
                      <a:close/>
                      <a:moveTo>
                        <a:pt x="88" y="54"/>
                      </a:moveTo>
                      <a:cubicBezTo>
                        <a:pt x="97" y="63"/>
                        <a:pt x="97" y="78"/>
                        <a:pt x="88" y="88"/>
                      </a:cubicBezTo>
                      <a:cubicBezTo>
                        <a:pt x="79" y="97"/>
                        <a:pt x="64" y="98"/>
                        <a:pt x="55" y="89"/>
                      </a:cubicBezTo>
                      <a:cubicBezTo>
                        <a:pt x="45" y="80"/>
                        <a:pt x="45" y="65"/>
                        <a:pt x="55" y="55"/>
                      </a:cubicBezTo>
                      <a:cubicBezTo>
                        <a:pt x="64" y="46"/>
                        <a:pt x="79" y="45"/>
                        <a:pt x="88" y="54"/>
                      </a:cubicBezTo>
                      <a:close/>
                      <a:moveTo>
                        <a:pt x="18" y="90"/>
                      </a:move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1" y="72"/>
                        <a:pt x="43" y="84"/>
                        <a:pt x="51" y="92"/>
                      </a:cubicBezTo>
                      <a:cubicBezTo>
                        <a:pt x="60" y="100"/>
                        <a:pt x="73" y="102"/>
                        <a:pt x="83" y="97"/>
                      </a:cubicBezTo>
                      <a:cubicBezTo>
                        <a:pt x="55" y="126"/>
                        <a:pt x="55" y="126"/>
                        <a:pt x="55" y="126"/>
                      </a:cubicBezTo>
                      <a:lnTo>
                        <a:pt x="18" y="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34"/>
                <p:cNvSpPr/>
                <p:nvPr/>
              </p:nvSpPr>
              <p:spPr bwMode="auto">
                <a:xfrm>
                  <a:off x="4397376" y="3717926"/>
                  <a:ext cx="303213" cy="20955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3" y="132"/>
                    </a:cxn>
                    <a:cxn ang="0">
                      <a:pos x="20" y="124"/>
                    </a:cxn>
                    <a:cxn ang="0">
                      <a:pos x="16" y="120"/>
                    </a:cxn>
                    <a:cxn ang="0">
                      <a:pos x="117" y="16"/>
                    </a:cxn>
                    <a:cxn ang="0">
                      <a:pos x="174" y="71"/>
                    </a:cxn>
                    <a:cxn ang="0">
                      <a:pos x="167" y="79"/>
                    </a:cxn>
                    <a:cxn ang="0">
                      <a:pos x="175" y="87"/>
                    </a:cxn>
                    <a:cxn ang="0">
                      <a:pos x="191" y="71"/>
                    </a:cxn>
                    <a:cxn ang="0">
                      <a:pos x="117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91" h="132">
                      <a:moveTo>
                        <a:pt x="0" y="120"/>
                      </a:moveTo>
                      <a:lnTo>
                        <a:pt x="13" y="132"/>
                      </a:lnTo>
                      <a:lnTo>
                        <a:pt x="20" y="124"/>
                      </a:lnTo>
                      <a:lnTo>
                        <a:pt x="16" y="120"/>
                      </a:lnTo>
                      <a:lnTo>
                        <a:pt x="117" y="16"/>
                      </a:lnTo>
                      <a:lnTo>
                        <a:pt x="174" y="71"/>
                      </a:lnTo>
                      <a:lnTo>
                        <a:pt x="167" y="79"/>
                      </a:lnTo>
                      <a:lnTo>
                        <a:pt x="175" y="87"/>
                      </a:lnTo>
                      <a:lnTo>
                        <a:pt x="191" y="71"/>
                      </a:lnTo>
                      <a:lnTo>
                        <a:pt x="117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7" name="Group 2"/>
            <p:cNvGrpSpPr/>
            <p:nvPr/>
          </p:nvGrpSpPr>
          <p:grpSpPr>
            <a:xfrm>
              <a:off x="5712769" y="2428857"/>
              <a:ext cx="1111011" cy="1111011"/>
              <a:chOff x="5712769" y="2428857"/>
              <a:chExt cx="1111011" cy="1111011"/>
            </a:xfrm>
          </p:grpSpPr>
          <p:sp>
            <p:nvSpPr>
              <p:cNvPr id="47" name="Freeform: Shape 22"/>
              <p:cNvSpPr/>
              <p:nvPr/>
            </p:nvSpPr>
            <p:spPr>
              <a:xfrm>
                <a:off x="5712769" y="2428857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8" name="Group 37"/>
              <p:cNvGrpSpPr/>
              <p:nvPr/>
            </p:nvGrpSpPr>
            <p:grpSpPr>
              <a:xfrm>
                <a:off x="5988831" y="2716950"/>
                <a:ext cx="558773" cy="534793"/>
                <a:chOff x="3876675" y="1376363"/>
                <a:chExt cx="369888" cy="354012"/>
              </a:xfrm>
              <a:solidFill>
                <a:schemeClr val="bg1"/>
              </a:solidFill>
            </p:grpSpPr>
            <p:sp>
              <p:nvSpPr>
                <p:cNvPr id="49" name="Freeform: Shape 47"/>
                <p:cNvSpPr/>
                <p:nvPr/>
              </p:nvSpPr>
              <p:spPr bwMode="auto">
                <a:xfrm>
                  <a:off x="4154488" y="1401763"/>
                  <a:ext cx="63500" cy="873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18" y="24"/>
                    </a:cxn>
                    <a:cxn ang="0">
                      <a:pos x="27" y="46"/>
                    </a:cxn>
                    <a:cxn ang="0">
                      <a:pos x="30" y="49"/>
                    </a:cxn>
                    <a:cxn ang="0">
                      <a:pos x="31" y="49"/>
                    </a:cxn>
                    <a:cxn ang="0">
                      <a:pos x="35" y="44"/>
                    </a:cxn>
                    <a:cxn ang="0">
                      <a:pos x="24" y="19"/>
                    </a:cxn>
                    <a:cxn ang="0">
                      <a:pos x="7" y="1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5" h="49">
                      <a:moveTo>
                        <a:pt x="1" y="2"/>
                      </a:move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8" y="12"/>
                        <a:pt x="13" y="17"/>
                        <a:pt x="18" y="24"/>
                      </a:cubicBezTo>
                      <a:cubicBezTo>
                        <a:pt x="22" y="31"/>
                        <a:pt x="25" y="39"/>
                        <a:pt x="27" y="46"/>
                      </a:cubicBezTo>
                      <a:cubicBezTo>
                        <a:pt x="27" y="47"/>
                        <a:pt x="28" y="49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49"/>
                        <a:pt x="35" y="47"/>
                        <a:pt x="35" y="44"/>
                      </a:cubicBezTo>
                      <a:cubicBezTo>
                        <a:pt x="33" y="36"/>
                        <a:pt x="30" y="27"/>
                        <a:pt x="24" y="19"/>
                      </a:cubicBezTo>
                      <a:cubicBezTo>
                        <a:pt x="19" y="12"/>
                        <a:pt x="13" y="6"/>
                        <a:pt x="7" y="1"/>
                      </a:cubicBezTo>
                      <a:cubicBezTo>
                        <a:pt x="5" y="0"/>
                        <a:pt x="2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50"/>
                <p:cNvSpPr/>
                <p:nvPr/>
              </p:nvSpPr>
              <p:spPr bwMode="auto">
                <a:xfrm>
                  <a:off x="4168775" y="1376363"/>
                  <a:ext cx="77788" cy="112713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22" y="29"/>
                    </a:cxn>
                    <a:cxn ang="0">
                      <a:pos x="35" y="59"/>
                    </a:cxn>
                    <a:cxn ang="0">
                      <a:pos x="38" y="62"/>
                    </a:cxn>
                    <a:cxn ang="0">
                      <a:pos x="40" y="62"/>
                    </a:cxn>
                    <a:cxn ang="0">
                      <a:pos x="43" y="58"/>
                    </a:cxn>
                    <a:cxn ang="0">
                      <a:pos x="29" y="25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44" h="63">
                      <a:moveTo>
                        <a:pt x="7" y="1"/>
                      </a:move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0" y="6"/>
                        <a:pt x="2" y="8"/>
                      </a:cubicBezTo>
                      <a:cubicBezTo>
                        <a:pt x="9" y="13"/>
                        <a:pt x="16" y="21"/>
                        <a:pt x="22" y="29"/>
                      </a:cubicBezTo>
                      <a:cubicBezTo>
                        <a:pt x="29" y="39"/>
                        <a:pt x="33" y="49"/>
                        <a:pt x="35" y="59"/>
                      </a:cubicBezTo>
                      <a:cubicBezTo>
                        <a:pt x="36" y="61"/>
                        <a:pt x="37" y="62"/>
                        <a:pt x="38" y="62"/>
                      </a:cubicBezTo>
                      <a:cubicBezTo>
                        <a:pt x="39" y="63"/>
                        <a:pt x="39" y="63"/>
                        <a:pt x="40" y="62"/>
                      </a:cubicBezTo>
                      <a:cubicBezTo>
                        <a:pt x="42" y="62"/>
                        <a:pt x="44" y="60"/>
                        <a:pt x="43" y="58"/>
                      </a:cubicBezTo>
                      <a:cubicBezTo>
                        <a:pt x="41" y="47"/>
                        <a:pt x="36" y="35"/>
                        <a:pt x="29" y="25"/>
                      </a:cubicBezTo>
                      <a:cubicBezTo>
                        <a:pt x="23" y="15"/>
                        <a:pt x="15" y="7"/>
                        <a:pt x="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53"/>
                <p:cNvSpPr/>
                <p:nvPr/>
              </p:nvSpPr>
              <p:spPr bwMode="auto">
                <a:xfrm>
                  <a:off x="4141788" y="1425575"/>
                  <a:ext cx="46038" cy="6508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9"/>
                    </a:cxn>
                    <a:cxn ang="0">
                      <a:pos x="13" y="18"/>
                    </a:cxn>
                    <a:cxn ang="0">
                      <a:pos x="18" y="32"/>
                    </a:cxn>
                    <a:cxn ang="0">
                      <a:pos x="21" y="36"/>
                    </a:cxn>
                    <a:cxn ang="0">
                      <a:pos x="22" y="36"/>
                    </a:cxn>
                    <a:cxn ang="0">
                      <a:pos x="26" y="31"/>
                    </a:cxn>
                    <a:cxn ang="0">
                      <a:pos x="20" y="14"/>
                    </a:cxn>
                    <a:cxn ang="0">
                      <a:pos x="7" y="1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6" h="36">
                      <a:moveTo>
                        <a:pt x="1" y="3"/>
                      </a:move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7" y="10"/>
                        <a:pt x="10" y="14"/>
                        <a:pt x="13" y="18"/>
                      </a:cubicBezTo>
                      <a:cubicBezTo>
                        <a:pt x="16" y="23"/>
                        <a:pt x="18" y="28"/>
                        <a:pt x="18" y="32"/>
                      </a:cubicBezTo>
                      <a:cubicBezTo>
                        <a:pt x="18" y="34"/>
                        <a:pt x="20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6"/>
                        <a:pt x="26" y="34"/>
                        <a:pt x="26" y="31"/>
                      </a:cubicBezTo>
                      <a:cubicBezTo>
                        <a:pt x="26" y="26"/>
                        <a:pt x="23" y="19"/>
                        <a:pt x="20" y="14"/>
                      </a:cubicBezTo>
                      <a:cubicBezTo>
                        <a:pt x="16" y="8"/>
                        <a:pt x="11" y="4"/>
                        <a:pt x="7" y="1"/>
                      </a:cubicBezTo>
                      <a:cubicBezTo>
                        <a:pt x="5" y="0"/>
                        <a:pt x="2" y="1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54"/>
                <p:cNvSpPr/>
                <p:nvPr/>
              </p:nvSpPr>
              <p:spPr bwMode="auto">
                <a:xfrm>
                  <a:off x="3957638" y="1430338"/>
                  <a:ext cx="201613" cy="184150"/>
                </a:xfrm>
                <a:custGeom>
                  <a:avLst/>
                  <a:gdLst/>
                  <a:ahLst/>
                  <a:cxnLst>
                    <a:cxn ang="0">
                      <a:pos x="56" y="1"/>
                    </a:cxn>
                    <a:cxn ang="0">
                      <a:pos x="49" y="11"/>
                    </a:cxn>
                    <a:cxn ang="0">
                      <a:pos x="8" y="65"/>
                    </a:cxn>
                    <a:cxn ang="0">
                      <a:pos x="1" y="73"/>
                    </a:cxn>
                    <a:cxn ang="0">
                      <a:pos x="1" y="78"/>
                    </a:cxn>
                    <a:cxn ang="0">
                      <a:pos x="8" y="87"/>
                    </a:cxn>
                    <a:cxn ang="0">
                      <a:pos x="11" y="92"/>
                    </a:cxn>
                    <a:cxn ang="0">
                      <a:pos x="18" y="102"/>
                    </a:cxn>
                    <a:cxn ang="0">
                      <a:pos x="22" y="104"/>
                    </a:cxn>
                    <a:cxn ang="0">
                      <a:pos x="33" y="102"/>
                    </a:cxn>
                    <a:cxn ang="0">
                      <a:pos x="100" y="87"/>
                    </a:cxn>
                    <a:cxn ang="0">
                      <a:pos x="111" y="84"/>
                    </a:cxn>
                    <a:cxn ang="0">
                      <a:pos x="113" y="80"/>
                    </a:cxn>
                    <a:cxn ang="0">
                      <a:pos x="106" y="69"/>
                    </a:cxn>
                    <a:cxn ang="0">
                      <a:pos x="67" y="11"/>
                    </a:cxn>
                    <a:cxn ang="0">
                      <a:pos x="60" y="1"/>
                    </a:cxn>
                    <a:cxn ang="0">
                      <a:pos x="56" y="1"/>
                    </a:cxn>
                    <a:cxn ang="0">
                      <a:pos x="91" y="66"/>
                    </a:cxn>
                    <a:cxn ang="0">
                      <a:pos x="95" y="72"/>
                    </a:cxn>
                    <a:cxn ang="0">
                      <a:pos x="93" y="74"/>
                    </a:cxn>
                    <a:cxn ang="0">
                      <a:pos x="82" y="78"/>
                    </a:cxn>
                    <a:cxn ang="0">
                      <a:pos x="35" y="91"/>
                    </a:cxn>
                    <a:cxn ang="0">
                      <a:pos x="24" y="94"/>
                    </a:cxn>
                    <a:cxn ang="0">
                      <a:pos x="23" y="94"/>
                    </a:cxn>
                    <a:cxn ang="0">
                      <a:pos x="33" y="88"/>
                    </a:cxn>
                    <a:cxn ang="0">
                      <a:pos x="74" y="65"/>
                    </a:cxn>
                    <a:cxn ang="0">
                      <a:pos x="84" y="60"/>
                    </a:cxn>
                    <a:cxn ang="0">
                      <a:pos x="87" y="60"/>
                    </a:cxn>
                    <a:cxn ang="0">
                      <a:pos x="91" y="66"/>
                    </a:cxn>
                  </a:cxnLst>
                  <a:rect l="0" t="0" r="r" b="b"/>
                  <a:pathLst>
                    <a:path w="114" h="104">
                      <a:moveTo>
                        <a:pt x="56" y="1"/>
                      </a:moveTo>
                      <a:cubicBezTo>
                        <a:pt x="55" y="3"/>
                        <a:pt x="52" y="7"/>
                        <a:pt x="49" y="11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5" y="68"/>
                        <a:pt x="2" y="72"/>
                        <a:pt x="1" y="73"/>
                      </a:cubicBezTo>
                      <a:cubicBezTo>
                        <a:pt x="0" y="74"/>
                        <a:pt x="1" y="76"/>
                        <a:pt x="1" y="78"/>
                      </a:cubicBezTo>
                      <a:cubicBezTo>
                        <a:pt x="2" y="79"/>
                        <a:pt x="5" y="83"/>
                        <a:pt x="8" y="87"/>
                      </a:cubicBezTo>
                      <a:cubicBezTo>
                        <a:pt x="11" y="92"/>
                        <a:pt x="11" y="92"/>
                        <a:pt x="11" y="92"/>
                      </a:cubicBezTo>
                      <a:cubicBezTo>
                        <a:pt x="14" y="96"/>
                        <a:pt x="17" y="101"/>
                        <a:pt x="18" y="102"/>
                      </a:cubicBezTo>
                      <a:cubicBezTo>
                        <a:pt x="19" y="103"/>
                        <a:pt x="21" y="104"/>
                        <a:pt x="22" y="104"/>
                      </a:cubicBezTo>
                      <a:cubicBezTo>
                        <a:pt x="24" y="104"/>
                        <a:pt x="28" y="103"/>
                        <a:pt x="33" y="102"/>
                      </a:cubicBezTo>
                      <a:cubicBezTo>
                        <a:pt x="100" y="87"/>
                        <a:pt x="100" y="87"/>
                        <a:pt x="100" y="87"/>
                      </a:cubicBezTo>
                      <a:cubicBezTo>
                        <a:pt x="104" y="86"/>
                        <a:pt x="110" y="85"/>
                        <a:pt x="111" y="84"/>
                      </a:cubicBezTo>
                      <a:cubicBezTo>
                        <a:pt x="113" y="84"/>
                        <a:pt x="114" y="82"/>
                        <a:pt x="113" y="80"/>
                      </a:cubicBezTo>
                      <a:cubicBezTo>
                        <a:pt x="111" y="78"/>
                        <a:pt x="108" y="73"/>
                        <a:pt x="106" y="6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4" y="7"/>
                        <a:pt x="61" y="3"/>
                        <a:pt x="60" y="1"/>
                      </a:cubicBezTo>
                      <a:cubicBezTo>
                        <a:pt x="59" y="0"/>
                        <a:pt x="57" y="0"/>
                        <a:pt x="56" y="1"/>
                      </a:cubicBezTo>
                      <a:close/>
                      <a:moveTo>
                        <a:pt x="91" y="66"/>
                      </a:moveTo>
                      <a:cubicBezTo>
                        <a:pt x="93" y="68"/>
                        <a:pt x="94" y="70"/>
                        <a:pt x="95" y="72"/>
                      </a:cubicBezTo>
                      <a:cubicBezTo>
                        <a:pt x="96" y="73"/>
                        <a:pt x="95" y="74"/>
                        <a:pt x="93" y="74"/>
                      </a:cubicBezTo>
                      <a:cubicBezTo>
                        <a:pt x="92" y="75"/>
                        <a:pt x="87" y="76"/>
                        <a:pt x="82" y="78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0" y="92"/>
                        <a:pt x="25" y="94"/>
                        <a:pt x="24" y="94"/>
                      </a:cubicBezTo>
                      <a:cubicBezTo>
                        <a:pt x="22" y="95"/>
                        <a:pt x="22" y="94"/>
                        <a:pt x="23" y="94"/>
                      </a:cubicBezTo>
                      <a:cubicBezTo>
                        <a:pt x="25" y="93"/>
                        <a:pt x="29" y="90"/>
                        <a:pt x="33" y="88"/>
                      </a:cubicBezTo>
                      <a:cubicBezTo>
                        <a:pt x="74" y="65"/>
                        <a:pt x="74" y="65"/>
                        <a:pt x="74" y="65"/>
                      </a:cubicBezTo>
                      <a:cubicBezTo>
                        <a:pt x="78" y="63"/>
                        <a:pt x="82" y="61"/>
                        <a:pt x="84" y="60"/>
                      </a:cubicBezTo>
                      <a:cubicBezTo>
                        <a:pt x="85" y="59"/>
                        <a:pt x="87" y="59"/>
                        <a:pt x="87" y="60"/>
                      </a:cubicBezTo>
                      <a:cubicBezTo>
                        <a:pt x="88" y="61"/>
                        <a:pt x="90" y="64"/>
                        <a:pt x="91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55"/>
                <p:cNvSpPr/>
                <p:nvPr/>
              </p:nvSpPr>
              <p:spPr bwMode="auto">
                <a:xfrm>
                  <a:off x="3876675" y="1570038"/>
                  <a:ext cx="106363" cy="98425"/>
                </a:xfrm>
                <a:custGeom>
                  <a:avLst/>
                  <a:gdLst/>
                  <a:ahLst/>
                  <a:cxnLst>
                    <a:cxn ang="0">
                      <a:pos x="38" y="1"/>
                    </a:cxn>
                    <a:cxn ang="0">
                      <a:pos x="29" y="7"/>
                    </a:cxn>
                    <a:cxn ang="0">
                      <a:pos x="11" y="19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7" y="39"/>
                    </a:cxn>
                    <a:cxn ang="0">
                      <a:pos x="11" y="45"/>
                    </a:cxn>
                    <a:cxn ang="0">
                      <a:pos x="17" y="54"/>
                    </a:cxn>
                    <a:cxn ang="0">
                      <a:pos x="21" y="55"/>
                    </a:cxn>
                    <a:cxn ang="0">
                      <a:pos x="31" y="48"/>
                    </a:cxn>
                    <a:cxn ang="0">
                      <a:pos x="49" y="36"/>
                    </a:cxn>
                    <a:cxn ang="0">
                      <a:pos x="58" y="30"/>
                    </a:cxn>
                    <a:cxn ang="0">
                      <a:pos x="59" y="26"/>
                    </a:cxn>
                    <a:cxn ang="0">
                      <a:pos x="52" y="16"/>
                    </a:cxn>
                    <a:cxn ang="0">
                      <a:pos x="48" y="10"/>
                    </a:cxn>
                    <a:cxn ang="0">
                      <a:pos x="42" y="1"/>
                    </a:cxn>
                    <a:cxn ang="0">
                      <a:pos x="38" y="1"/>
                    </a:cxn>
                  </a:cxnLst>
                  <a:rect l="0" t="0" r="r" b="b"/>
                  <a:pathLst>
                    <a:path w="60" h="56">
                      <a:moveTo>
                        <a:pt x="38" y="1"/>
                      </a:moveTo>
                      <a:cubicBezTo>
                        <a:pt x="37" y="1"/>
                        <a:pt x="33" y="4"/>
                        <a:pt x="29" y="7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7" y="22"/>
                        <a:pt x="3" y="24"/>
                        <a:pt x="1" y="25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5"/>
                        <a:pt x="7" y="39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3" y="48"/>
                        <a:pt x="16" y="53"/>
                        <a:pt x="17" y="54"/>
                      </a:cubicBezTo>
                      <a:cubicBezTo>
                        <a:pt x="18" y="55"/>
                        <a:pt x="20" y="56"/>
                        <a:pt x="21" y="55"/>
                      </a:cubicBezTo>
                      <a:cubicBezTo>
                        <a:pt x="22" y="54"/>
                        <a:pt x="27" y="51"/>
                        <a:pt x="31" y="4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2" y="34"/>
                        <a:pt x="57" y="31"/>
                        <a:pt x="58" y="30"/>
                      </a:cubicBezTo>
                      <a:cubicBezTo>
                        <a:pt x="59" y="29"/>
                        <a:pt x="60" y="27"/>
                        <a:pt x="59" y="26"/>
                      </a:cubicBezTo>
                      <a:cubicBezTo>
                        <a:pt x="58" y="24"/>
                        <a:pt x="55" y="20"/>
                        <a:pt x="52" y="16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7"/>
                        <a:pt x="43" y="2"/>
                        <a:pt x="42" y="1"/>
                      </a:cubicBezTo>
                      <a:cubicBezTo>
                        <a:pt x="41" y="0"/>
                        <a:pt x="40" y="0"/>
                        <a:pt x="38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56"/>
                <p:cNvSpPr/>
                <p:nvPr/>
              </p:nvSpPr>
              <p:spPr bwMode="auto">
                <a:xfrm>
                  <a:off x="3917950" y="1660525"/>
                  <a:ext cx="74613" cy="69850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14" y="1"/>
                    </a:cxn>
                    <a:cxn ang="0">
                      <a:pos x="9" y="2"/>
                    </a:cxn>
                    <a:cxn ang="0">
                      <a:pos x="2" y="6"/>
                    </a:cxn>
                    <a:cxn ang="0">
                      <a:pos x="1" y="10"/>
                    </a:cxn>
                    <a:cxn ang="0">
                      <a:pos x="9" y="19"/>
                    </a:cxn>
                    <a:cxn ang="0">
                      <a:pos x="22" y="31"/>
                    </a:cxn>
                    <a:cxn ang="0">
                      <a:pos x="29" y="39"/>
                    </a:cxn>
                    <a:cxn ang="0">
                      <a:pos x="35" y="38"/>
                    </a:cxn>
                    <a:cxn ang="0">
                      <a:pos x="40" y="33"/>
                    </a:cxn>
                    <a:cxn ang="0">
                      <a:pos x="40" y="28"/>
                    </a:cxn>
                    <a:cxn ang="0">
                      <a:pos x="32" y="20"/>
                    </a:cxn>
                    <a:cxn ang="0">
                      <a:pos x="22" y="9"/>
                    </a:cxn>
                  </a:cxnLst>
                  <a:rect l="0" t="0" r="r" b="b"/>
                  <a:pathLst>
                    <a:path w="42" h="40">
                      <a:moveTo>
                        <a:pt x="22" y="9"/>
                      </a:moveTo>
                      <a:cubicBezTo>
                        <a:pt x="19" y="6"/>
                        <a:pt x="15" y="2"/>
                        <a:pt x="14" y="1"/>
                      </a:cubicBezTo>
                      <a:cubicBezTo>
                        <a:pt x="13" y="0"/>
                        <a:pt x="11" y="0"/>
                        <a:pt x="9" y="2"/>
                      </a:cubicBezTo>
                      <a:cubicBezTo>
                        <a:pt x="7" y="3"/>
                        <a:pt x="4" y="5"/>
                        <a:pt x="2" y="6"/>
                      </a:cubicBezTo>
                      <a:cubicBezTo>
                        <a:pt x="1" y="7"/>
                        <a:pt x="0" y="9"/>
                        <a:pt x="1" y="10"/>
                      </a:cubicBezTo>
                      <a:cubicBezTo>
                        <a:pt x="3" y="12"/>
                        <a:pt x="6" y="15"/>
                        <a:pt x="9" y="19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5" y="34"/>
                        <a:pt x="28" y="38"/>
                        <a:pt x="29" y="39"/>
                      </a:cubicBezTo>
                      <a:cubicBezTo>
                        <a:pt x="31" y="40"/>
                        <a:pt x="33" y="40"/>
                        <a:pt x="35" y="38"/>
                      </a:cubicBezTo>
                      <a:cubicBezTo>
                        <a:pt x="36" y="37"/>
                        <a:pt x="39" y="34"/>
                        <a:pt x="40" y="33"/>
                      </a:cubicBezTo>
                      <a:cubicBezTo>
                        <a:pt x="42" y="32"/>
                        <a:pt x="42" y="29"/>
                        <a:pt x="40" y="28"/>
                      </a:cubicBezTo>
                      <a:cubicBezTo>
                        <a:pt x="39" y="27"/>
                        <a:pt x="35" y="23"/>
                        <a:pt x="32" y="2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57"/>
                <p:cNvSpPr/>
                <p:nvPr/>
              </p:nvSpPr>
              <p:spPr bwMode="auto">
                <a:xfrm>
                  <a:off x="3948113" y="1641475"/>
                  <a:ext cx="25400" cy="31750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2" y="11"/>
                    </a:cxn>
                    <a:cxn ang="0">
                      <a:pos x="7" y="16"/>
                    </a:cxn>
                    <a:cxn ang="0">
                      <a:pos x="12" y="16"/>
                    </a:cxn>
                    <a:cxn ang="0">
                      <a:pos x="12" y="15"/>
                    </a:cxn>
                    <a:cxn ang="0">
                      <a:pos x="13" y="9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4" h="18">
                      <a:moveTo>
                        <a:pt x="8" y="2"/>
                      </a:moveTo>
                      <a:cubicBezTo>
                        <a:pt x="6" y="3"/>
                        <a:pt x="3" y="5"/>
                        <a:pt x="2" y="6"/>
                      </a:cubicBezTo>
                      <a:cubicBezTo>
                        <a:pt x="0" y="7"/>
                        <a:pt x="0" y="9"/>
                        <a:pt x="2" y="11"/>
                      </a:cubicBezTo>
                      <a:cubicBezTo>
                        <a:pt x="3" y="12"/>
                        <a:pt x="6" y="15"/>
                        <a:pt x="7" y="16"/>
                      </a:cubicBezTo>
                      <a:cubicBezTo>
                        <a:pt x="9" y="18"/>
                        <a:pt x="11" y="18"/>
                        <a:pt x="12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3" y="13"/>
                        <a:pt x="13" y="11"/>
                        <a:pt x="13" y="9"/>
                      </a:cubicBezTo>
                      <a:cubicBezTo>
                        <a:pt x="14" y="7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1"/>
                        <a:pt x="10" y="0"/>
                        <a:pt x="8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58"/>
                <p:cNvSpPr/>
                <p:nvPr/>
              </p:nvSpPr>
              <p:spPr bwMode="auto">
                <a:xfrm>
                  <a:off x="4102100" y="1465263"/>
                  <a:ext cx="42863" cy="4921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8" y="16"/>
                    </a:cxn>
                    <a:cxn ang="0">
                      <a:pos x="14" y="25"/>
                    </a:cxn>
                    <a:cxn ang="0">
                      <a:pos x="17" y="28"/>
                    </a:cxn>
                    <a:cxn ang="0">
                      <a:pos x="20" y="26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4" h="28">
                      <a:moveTo>
                        <a:pt x="3" y="2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6"/>
                        <a:pt x="2" y="8"/>
                        <a:pt x="2" y="8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5" y="28"/>
                        <a:pt x="17" y="28"/>
                      </a:cubicBezTo>
                      <a:cubicBezTo>
                        <a:pt x="18" y="28"/>
                        <a:pt x="19" y="27"/>
                        <a:pt x="20" y="26"/>
                      </a:cubicBezTo>
                      <a:cubicBezTo>
                        <a:pt x="24" y="21"/>
                        <a:pt x="24" y="14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6" y="2"/>
                        <a:pt x="10" y="0"/>
                        <a:pt x="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8" name="Group 32"/>
            <p:cNvGrpSpPr/>
            <p:nvPr/>
          </p:nvGrpSpPr>
          <p:grpSpPr>
            <a:xfrm>
              <a:off x="8139476" y="4887044"/>
              <a:ext cx="2254241" cy="1404970"/>
              <a:chOff x="7643711" y="3384508"/>
              <a:chExt cx="1915696" cy="1404970"/>
            </a:xfrm>
          </p:grpSpPr>
          <p:sp>
            <p:nvSpPr>
              <p:cNvPr id="45" name="TextBox 41"/>
              <p:cNvSpPr txBox="1"/>
              <p:nvPr/>
            </p:nvSpPr>
            <p:spPr bwMode="auto">
              <a:xfrm>
                <a:off x="7789222" y="338450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Autofit/>
              </a:bodyPr>
              <a:lstStyle/>
              <a:p>
                <a:pPr algn="ctr" latinLnBrk="0"/>
                <a:r>
                  <a:rPr lang="zh-CN" altLang="en-US" sz="20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6" name="TextBox 42"/>
              <p:cNvSpPr txBox="1"/>
              <p:nvPr/>
            </p:nvSpPr>
            <p:spPr bwMode="auto">
              <a:xfrm>
                <a:off x="7643711" y="3738540"/>
                <a:ext cx="1915696" cy="1050938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</a:t>
                </a:r>
              </a:p>
            </p:txBody>
          </p:sp>
        </p:grpSp>
        <p:grpSp>
          <p:nvGrpSpPr>
            <p:cNvPr id="39" name="Group 43"/>
            <p:cNvGrpSpPr/>
            <p:nvPr/>
          </p:nvGrpSpPr>
          <p:grpSpPr>
            <a:xfrm>
              <a:off x="5192738" y="1297327"/>
              <a:ext cx="2025581" cy="1114694"/>
              <a:chOff x="5014144" y="1402592"/>
              <a:chExt cx="2025581" cy="1114694"/>
            </a:xfrm>
          </p:grpSpPr>
          <p:sp>
            <p:nvSpPr>
              <p:cNvPr id="43" name="TextBox 44"/>
              <p:cNvSpPr txBox="1"/>
              <p:nvPr/>
            </p:nvSpPr>
            <p:spPr bwMode="auto">
              <a:xfrm>
                <a:off x="5399423" y="1402592"/>
                <a:ext cx="1258976" cy="18155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ctr" latinLnBrk="0"/>
                <a:r>
                  <a:rPr lang="zh-CN" altLang="en-US" sz="20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4" name="TextBox 45"/>
              <p:cNvSpPr txBox="1"/>
              <p:nvPr/>
            </p:nvSpPr>
            <p:spPr bwMode="auto">
              <a:xfrm>
                <a:off x="5014144" y="1731686"/>
                <a:ext cx="2025581" cy="7856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</a:t>
                </a:r>
              </a:p>
            </p:txBody>
          </p:sp>
        </p:grpSp>
        <p:grpSp>
          <p:nvGrpSpPr>
            <p:cNvPr id="40" name="Group 46"/>
            <p:cNvGrpSpPr/>
            <p:nvPr/>
          </p:nvGrpSpPr>
          <p:grpSpPr>
            <a:xfrm>
              <a:off x="2186854" y="4891135"/>
              <a:ext cx="2275601" cy="1400879"/>
              <a:chOff x="2560555" y="4060687"/>
              <a:chExt cx="2275601" cy="1400879"/>
            </a:xfrm>
          </p:grpSpPr>
          <p:sp>
            <p:nvSpPr>
              <p:cNvPr id="41" name="TextBox 48"/>
              <p:cNvSpPr txBox="1"/>
              <p:nvPr/>
            </p:nvSpPr>
            <p:spPr bwMode="auto">
              <a:xfrm>
                <a:off x="311467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Autofit/>
              </a:bodyPr>
              <a:lstStyle/>
              <a:p>
                <a:pPr algn="ctr" latinLnBrk="0"/>
                <a:r>
                  <a:rPr lang="zh-CN" altLang="en-US" sz="20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2" name="TextBox 49"/>
              <p:cNvSpPr txBox="1"/>
              <p:nvPr/>
            </p:nvSpPr>
            <p:spPr bwMode="auto">
              <a:xfrm>
                <a:off x="2560555" y="4410628"/>
                <a:ext cx="2275601" cy="1050938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5" name="1427bb3c-c702-4556-83c9-7375f3216755"/>
          <p:cNvGrpSpPr>
            <a:grpSpLocks noChangeAspect="1"/>
          </p:cNvGrpSpPr>
          <p:nvPr/>
        </p:nvGrpSpPr>
        <p:grpSpPr>
          <a:xfrm>
            <a:off x="1249680" y="1707048"/>
            <a:ext cx="10080229" cy="4207830"/>
            <a:chOff x="1247030" y="1869608"/>
            <a:chExt cx="10080227" cy="4207829"/>
          </a:xfrm>
        </p:grpSpPr>
        <p:grpSp>
          <p:nvGrpSpPr>
            <p:cNvPr id="6" name="Group 8"/>
            <p:cNvGrpSpPr/>
            <p:nvPr/>
          </p:nvGrpSpPr>
          <p:grpSpPr>
            <a:xfrm>
              <a:off x="1247030" y="4468880"/>
              <a:ext cx="2954511" cy="886577"/>
              <a:chOff x="487679" y="3088523"/>
              <a:chExt cx="2954511" cy="886577"/>
            </a:xfrm>
          </p:grpSpPr>
          <p:sp>
            <p:nvSpPr>
              <p:cNvPr id="33" name="TextBox 9"/>
              <p:cNvSpPr txBox="1"/>
              <p:nvPr/>
            </p:nvSpPr>
            <p:spPr>
              <a:xfrm>
                <a:off x="487679" y="3385544"/>
                <a:ext cx="2954511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34" name="Rectangle 10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 dirty="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8311739" y="4468880"/>
              <a:ext cx="3015518" cy="886577"/>
              <a:chOff x="8907900" y="3088523"/>
              <a:chExt cx="3015518" cy="886577"/>
            </a:xfrm>
          </p:grpSpPr>
          <p:sp>
            <p:nvSpPr>
              <p:cNvPr id="31" name="TextBox 12"/>
              <p:cNvSpPr txBox="1"/>
              <p:nvPr/>
            </p:nvSpPr>
            <p:spPr>
              <a:xfrm>
                <a:off x="8907900" y="3385544"/>
                <a:ext cx="301551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32" name="Rectangle 13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4250448" y="2373756"/>
              <a:ext cx="3904467" cy="3703681"/>
              <a:chOff x="3882406" y="907348"/>
              <a:chExt cx="4763194" cy="451825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7418780" y="4017012"/>
                <a:ext cx="1226820" cy="1057603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>
                <a:off x="4847030" y="4017011"/>
                <a:ext cx="3185160" cy="1057603"/>
              </a:xfrm>
              <a:prstGeom prst="parallelogram">
                <a:avLst>
                  <a:gd name="adj" fmla="val 5772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osceles Triangle 28"/>
              <p:cNvSpPr/>
              <p:nvPr/>
            </p:nvSpPr>
            <p:spPr>
              <a:xfrm rot="7176267">
                <a:off x="3798188" y="4283776"/>
                <a:ext cx="1226040" cy="1057603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Parallelogram 29"/>
              <p:cNvSpPr/>
              <p:nvPr/>
            </p:nvSpPr>
            <p:spPr>
              <a:xfrm rot="7176267">
                <a:off x="3599284" y="2888630"/>
                <a:ext cx="3209239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osceles Triangle 39"/>
              <p:cNvSpPr/>
              <p:nvPr/>
            </p:nvSpPr>
            <p:spPr>
              <a:xfrm rot="14409079">
                <a:off x="5375029" y="991566"/>
                <a:ext cx="1226040" cy="1057603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rallelogram 40"/>
              <p:cNvSpPr/>
              <p:nvPr/>
            </p:nvSpPr>
            <p:spPr>
              <a:xfrm rot="14409079">
                <a:off x="5188621" y="2372001"/>
                <a:ext cx="3183135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17"/>
            <p:cNvSpPr/>
            <p:nvPr/>
          </p:nvSpPr>
          <p:spPr bwMode="auto">
            <a:xfrm>
              <a:off x="7428016" y="5329619"/>
              <a:ext cx="446169" cy="36671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8"/>
            <p:cNvSpPr>
              <a:spLocks noChangeAspect="1"/>
            </p:cNvSpPr>
            <p:nvPr/>
          </p:nvSpPr>
          <p:spPr bwMode="auto">
            <a:xfrm>
              <a:off x="5897308" y="2560659"/>
              <a:ext cx="401262" cy="40084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9"/>
            <p:cNvSpPr/>
            <p:nvPr/>
          </p:nvSpPr>
          <p:spPr bwMode="auto">
            <a:xfrm>
              <a:off x="4367298" y="5329619"/>
              <a:ext cx="361663" cy="36099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5846028" y="4290046"/>
              <a:ext cx="451952" cy="576726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3"/>
            <p:cNvGrpSpPr/>
            <p:nvPr/>
          </p:nvGrpSpPr>
          <p:grpSpPr>
            <a:xfrm>
              <a:off x="7531924" y="3169244"/>
              <a:ext cx="3015519" cy="886577"/>
              <a:chOff x="8907900" y="3088523"/>
              <a:chExt cx="3015519" cy="886577"/>
            </a:xfrm>
          </p:grpSpPr>
          <p:sp>
            <p:nvSpPr>
              <p:cNvPr id="23" name="TextBox 26"/>
              <p:cNvSpPr txBox="1"/>
              <p:nvPr/>
            </p:nvSpPr>
            <p:spPr>
              <a:xfrm>
                <a:off x="8907900" y="3385544"/>
                <a:ext cx="301551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4" name="Rectangle 27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6752109" y="1869608"/>
              <a:ext cx="3015519" cy="886577"/>
              <a:chOff x="8907900" y="3088523"/>
              <a:chExt cx="3015519" cy="886577"/>
            </a:xfrm>
          </p:grpSpPr>
          <p:sp>
            <p:nvSpPr>
              <p:cNvPr id="21" name="TextBox 31"/>
              <p:cNvSpPr txBox="1"/>
              <p:nvPr/>
            </p:nvSpPr>
            <p:spPr>
              <a:xfrm>
                <a:off x="8907900" y="3385544"/>
                <a:ext cx="301551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5" name="Group 33"/>
            <p:cNvGrpSpPr/>
            <p:nvPr/>
          </p:nvGrpSpPr>
          <p:grpSpPr>
            <a:xfrm>
              <a:off x="1865796" y="3169244"/>
              <a:ext cx="2954512" cy="886577"/>
              <a:chOff x="487679" y="3088523"/>
              <a:chExt cx="2954512" cy="886577"/>
            </a:xfrm>
          </p:grpSpPr>
          <p:sp>
            <p:nvSpPr>
              <p:cNvPr id="19" name="TextBox 34"/>
              <p:cNvSpPr txBox="1"/>
              <p:nvPr/>
            </p:nvSpPr>
            <p:spPr>
              <a:xfrm>
                <a:off x="487679" y="3385544"/>
                <a:ext cx="295451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0" name="Rectangle 35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6" name="Group 36"/>
            <p:cNvGrpSpPr/>
            <p:nvPr/>
          </p:nvGrpSpPr>
          <p:grpSpPr>
            <a:xfrm>
              <a:off x="2484562" y="1869608"/>
              <a:ext cx="2954512" cy="886577"/>
              <a:chOff x="487679" y="3088523"/>
              <a:chExt cx="2954512" cy="886577"/>
            </a:xfrm>
          </p:grpSpPr>
          <p:sp>
            <p:nvSpPr>
              <p:cNvPr id="17" name="TextBox 37"/>
              <p:cNvSpPr txBox="1"/>
              <p:nvPr/>
            </p:nvSpPr>
            <p:spPr>
              <a:xfrm>
                <a:off x="487679" y="3385544"/>
                <a:ext cx="295451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18" name="Rectangle 38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5" name="15460583-7c05-4017-b01f-850aff9cea29"/>
          <p:cNvGrpSpPr>
            <a:grpSpLocks noChangeAspect="1"/>
          </p:cNvGrpSpPr>
          <p:nvPr/>
        </p:nvGrpSpPr>
        <p:grpSpPr>
          <a:xfrm>
            <a:off x="1221114" y="1377480"/>
            <a:ext cx="9749772" cy="4103039"/>
            <a:chOff x="2722917" y="2390806"/>
            <a:chExt cx="6744680" cy="2838393"/>
          </a:xfrm>
        </p:grpSpPr>
        <p:sp>
          <p:nvSpPr>
            <p:cNvPr id="6" name="Freeform: Shape 10"/>
            <p:cNvSpPr/>
            <p:nvPr/>
          </p:nvSpPr>
          <p:spPr bwMode="auto">
            <a:xfrm>
              <a:off x="4724401" y="36862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4"/>
            <p:cNvSpPr/>
            <p:nvPr/>
          </p:nvSpPr>
          <p:spPr bwMode="auto">
            <a:xfrm>
              <a:off x="4724401" y="32544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25"/>
            <p:cNvSpPr/>
            <p:nvPr/>
          </p:nvSpPr>
          <p:spPr bwMode="auto">
            <a:xfrm>
              <a:off x="4724401" y="28226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6"/>
            <p:cNvSpPr/>
            <p:nvPr/>
          </p:nvSpPr>
          <p:spPr bwMode="auto">
            <a:xfrm>
              <a:off x="4724401" y="23908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Straight Connector 29"/>
            <p:cNvCxnSpPr/>
            <p:nvPr/>
          </p:nvCxnSpPr>
          <p:spPr>
            <a:xfrm flipH="1">
              <a:off x="2724408" y="4473116"/>
              <a:ext cx="1999993" cy="0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5"/>
            <p:cNvCxnSpPr/>
            <p:nvPr/>
          </p:nvCxnSpPr>
          <p:spPr>
            <a:xfrm>
              <a:off x="7467604" y="4026250"/>
              <a:ext cx="1999993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9"/>
            <p:cNvCxnSpPr/>
            <p:nvPr/>
          </p:nvCxnSpPr>
          <p:spPr>
            <a:xfrm flipH="1">
              <a:off x="2724408" y="3606342"/>
              <a:ext cx="1999993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3"/>
            <p:cNvCxnSpPr/>
            <p:nvPr/>
          </p:nvCxnSpPr>
          <p:spPr>
            <a:xfrm>
              <a:off x="7467604" y="3174716"/>
              <a:ext cx="1999993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"/>
            <p:cNvSpPr txBox="1"/>
            <p:nvPr/>
          </p:nvSpPr>
          <p:spPr bwMode="auto">
            <a:xfrm>
              <a:off x="8192443" y="3706317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2000">
                  <a:solidFill>
                    <a:schemeClr val="accent2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5" name="TextBox 20"/>
            <p:cNvSpPr txBox="1"/>
            <p:nvPr/>
          </p:nvSpPr>
          <p:spPr bwMode="auto">
            <a:xfrm>
              <a:off x="7363779" y="4021165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6" name="TextBox 21"/>
            <p:cNvSpPr txBox="1"/>
            <p:nvPr/>
          </p:nvSpPr>
          <p:spPr bwMode="auto">
            <a:xfrm>
              <a:off x="8192443" y="283763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2000">
                  <a:solidFill>
                    <a:schemeClr val="accent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7" name="TextBox 22"/>
            <p:cNvSpPr txBox="1"/>
            <p:nvPr/>
          </p:nvSpPr>
          <p:spPr bwMode="auto">
            <a:xfrm>
              <a:off x="7363779" y="3152478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8" name="TextBox 30"/>
            <p:cNvSpPr txBox="1"/>
            <p:nvPr/>
          </p:nvSpPr>
          <p:spPr bwMode="auto">
            <a:xfrm>
              <a:off x="2722917" y="416507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2000" dirty="0">
                  <a:solidFill>
                    <a:schemeClr val="accent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31"/>
            <p:cNvSpPr txBox="1"/>
            <p:nvPr/>
          </p:nvSpPr>
          <p:spPr bwMode="auto">
            <a:xfrm>
              <a:off x="2722917" y="4441703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0" name="TextBox 32"/>
            <p:cNvSpPr txBox="1"/>
            <p:nvPr/>
          </p:nvSpPr>
          <p:spPr bwMode="auto">
            <a:xfrm>
              <a:off x="2722917" y="329638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20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36"/>
            <p:cNvSpPr txBox="1"/>
            <p:nvPr/>
          </p:nvSpPr>
          <p:spPr bwMode="auto">
            <a:xfrm>
              <a:off x="2722917" y="3573016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52" name="13fa3d88-b331-4df6-98b3-a46e227b9670"/>
          <p:cNvGrpSpPr>
            <a:grpSpLocks noChangeAspect="1"/>
          </p:cNvGrpSpPr>
          <p:nvPr/>
        </p:nvGrpSpPr>
        <p:grpSpPr>
          <a:xfrm>
            <a:off x="719666" y="1190625"/>
            <a:ext cx="10753197" cy="4984392"/>
            <a:chOff x="719667" y="1190625"/>
            <a:chExt cx="10753197" cy="4984392"/>
          </a:xfrm>
        </p:grpSpPr>
        <p:sp>
          <p:nvSpPr>
            <p:cNvPr id="53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6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92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0"/>
            <p:cNvSpPr txBox="1"/>
            <p:nvPr/>
          </p:nvSpPr>
          <p:spPr>
            <a:xfrm>
              <a:off x="6791083" y="5577717"/>
              <a:ext cx="655629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100%</a:t>
              </a:r>
            </a:p>
          </p:txBody>
        </p:sp>
        <p:grpSp>
          <p:nvGrpSpPr>
            <p:cNvPr id="58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90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4"/>
            <p:cNvSpPr txBox="1"/>
            <p:nvPr/>
          </p:nvSpPr>
          <p:spPr>
            <a:xfrm>
              <a:off x="3852856" y="1791449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20%</a:t>
              </a:r>
            </a:p>
          </p:txBody>
        </p:sp>
        <p:grpSp>
          <p:nvGrpSpPr>
            <p:cNvPr id="60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88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58"/>
            <p:cNvSpPr txBox="1"/>
            <p:nvPr/>
          </p:nvSpPr>
          <p:spPr>
            <a:xfrm>
              <a:off x="7908697" y="2026325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50%</a:t>
              </a: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86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5"/>
            <p:cNvSpPr txBox="1"/>
            <p:nvPr/>
          </p:nvSpPr>
          <p:spPr>
            <a:xfrm>
              <a:off x="3926255" y="3887941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10%</a:t>
              </a:r>
            </a:p>
          </p:txBody>
        </p:sp>
        <p:sp>
          <p:nvSpPr>
            <p:cNvPr id="64" name="Freeform: Shape 67"/>
            <p:cNvSpPr/>
            <p:nvPr/>
          </p:nvSpPr>
          <p:spPr bwMode="auto">
            <a:xfrm>
              <a:off x="2756350" y="3320432"/>
              <a:ext cx="448924" cy="44892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68"/>
            <p:cNvSpPr/>
            <p:nvPr/>
          </p:nvSpPr>
          <p:spPr bwMode="auto">
            <a:xfrm>
              <a:off x="2719651" y="1190625"/>
              <a:ext cx="396354" cy="489873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37" y="51"/>
                </a:cxn>
                <a:cxn ang="0">
                  <a:pos x="3" y="51"/>
                </a:cxn>
                <a:cxn ang="0">
                  <a:pos x="0" y="47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16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36" y="23"/>
                </a:cxn>
                <a:cxn ang="0">
                  <a:pos x="37" y="23"/>
                </a:cxn>
                <a:cxn ang="0">
                  <a:pos x="41" y="27"/>
                </a:cxn>
                <a:cxn ang="0">
                  <a:pos x="41" y="47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20" y="7"/>
                </a:cxn>
                <a:cxn ang="0">
                  <a:pos x="11" y="16"/>
                </a:cxn>
                <a:cxn ang="0">
                  <a:pos x="11" y="23"/>
                </a:cxn>
                <a:cxn ang="0">
                  <a:pos x="29" y="23"/>
                </a:cxn>
              </a:cxnLst>
              <a:rect l="0" t="0" r="r" b="b"/>
              <a:pathLst>
                <a:path w="41" h="51">
                  <a:moveTo>
                    <a:pt x="41" y="47"/>
                  </a:moveTo>
                  <a:cubicBezTo>
                    <a:pt x="41" y="49"/>
                    <a:pt x="39" y="51"/>
                    <a:pt x="37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8"/>
                    <a:pt x="12" y="0"/>
                    <a:pt x="20" y="0"/>
                  </a:cubicBezTo>
                  <a:cubicBezTo>
                    <a:pt x="29" y="0"/>
                    <a:pt x="36" y="8"/>
                    <a:pt x="36" y="1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5"/>
                    <a:pt x="41" y="27"/>
                  </a:cubicBezTo>
                  <a:lnTo>
                    <a:pt x="41" y="47"/>
                  </a:lnTo>
                  <a:close/>
                  <a:moveTo>
                    <a:pt x="29" y="23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1"/>
                    <a:pt x="25" y="7"/>
                    <a:pt x="20" y="7"/>
                  </a:cubicBezTo>
                  <a:cubicBezTo>
                    <a:pt x="15" y="7"/>
                    <a:pt x="11" y="11"/>
                    <a:pt x="11" y="16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69"/>
            <p:cNvSpPr/>
            <p:nvPr/>
          </p:nvSpPr>
          <p:spPr bwMode="auto">
            <a:xfrm>
              <a:off x="8973235" y="1465992"/>
              <a:ext cx="499234" cy="43050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70"/>
            <p:cNvSpPr/>
            <p:nvPr/>
          </p:nvSpPr>
          <p:spPr bwMode="auto">
            <a:xfrm>
              <a:off x="7937672" y="4524174"/>
              <a:ext cx="456354" cy="460004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72"/>
            <p:cNvGrpSpPr/>
            <p:nvPr/>
          </p:nvGrpSpPr>
          <p:grpSpPr>
            <a:xfrm>
              <a:off x="5190800" y="2698934"/>
              <a:ext cx="2113888" cy="2113888"/>
              <a:chOff x="1828800" y="2114550"/>
              <a:chExt cx="1828800" cy="1828800"/>
            </a:xfrm>
          </p:grpSpPr>
          <p:sp>
            <p:nvSpPr>
              <p:cNvPr id="82" name="Oval 73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83" name="Group 74"/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84" name="Oval 75"/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Freeform: Shape 76"/>
                <p:cNvSpPr>
                  <a:spLocks noChangeAspect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0" name="Group 4"/>
            <p:cNvGrpSpPr/>
            <p:nvPr/>
          </p:nvGrpSpPr>
          <p:grpSpPr>
            <a:xfrm>
              <a:off x="719667" y="1744271"/>
              <a:ext cx="2818676" cy="858195"/>
              <a:chOff x="719667" y="1744271"/>
              <a:chExt cx="2818676" cy="858195"/>
            </a:xfrm>
          </p:grpSpPr>
          <p:sp>
            <p:nvSpPr>
              <p:cNvPr id="80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81" name="Rectangle 2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1" name="Group 38"/>
            <p:cNvGrpSpPr/>
            <p:nvPr/>
          </p:nvGrpSpPr>
          <p:grpSpPr>
            <a:xfrm>
              <a:off x="719667" y="4133489"/>
              <a:ext cx="2818676" cy="858195"/>
              <a:chOff x="719667" y="1744271"/>
              <a:chExt cx="2818676" cy="858195"/>
            </a:xfrm>
          </p:grpSpPr>
          <p:sp>
            <p:nvSpPr>
              <p:cNvPr id="78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79" name="Rectangle 40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2" name="Group 41"/>
            <p:cNvGrpSpPr/>
            <p:nvPr/>
          </p:nvGrpSpPr>
          <p:grpSpPr>
            <a:xfrm>
              <a:off x="8672822" y="2002396"/>
              <a:ext cx="2800042" cy="858195"/>
              <a:chOff x="719667" y="1744271"/>
              <a:chExt cx="2818676" cy="858195"/>
            </a:xfrm>
          </p:grpSpPr>
          <p:sp>
            <p:nvSpPr>
              <p:cNvPr id="76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77" name="Rectangle 43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3" name="Group 78"/>
            <p:cNvGrpSpPr/>
            <p:nvPr/>
          </p:nvGrpSpPr>
          <p:grpSpPr>
            <a:xfrm>
              <a:off x="7819101" y="5174269"/>
              <a:ext cx="3653762" cy="1000748"/>
              <a:chOff x="719667" y="1744271"/>
              <a:chExt cx="3653762" cy="1000748"/>
            </a:xfrm>
          </p:grpSpPr>
          <p:sp>
            <p:nvSpPr>
              <p:cNvPr id="74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75" name="Rectangle 80"/>
              <p:cNvSpPr/>
              <p:nvPr/>
            </p:nvSpPr>
            <p:spPr>
              <a:xfrm>
                <a:off x="719667" y="214080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  <a:endParaRPr lang="zh-CN" altLang="zh-CN" sz="4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Number" descr="#wm#_48_07_*Z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zh-CN" sz="4400" ker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Title"/>
          <p:cNvSpPr txBox="1"/>
          <p:nvPr>
            <p:custDataLst>
              <p:tags r:id="rId5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合作与目标</a:t>
            </a:r>
            <a:endParaRPr lang="en-US" altLang="zh-CN" sz="32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700" dirty="0"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  <a:p>
            <a:pPr algn="just">
              <a:lnSpc>
                <a:spcPct val="11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13ce5a46-5f53-4d6c-83fe-93e1c98dfd67"/>
          <p:cNvGrpSpPr>
            <a:grpSpLocks noChangeAspect="1"/>
          </p:cNvGrpSpPr>
          <p:nvPr/>
        </p:nvGrpSpPr>
        <p:grpSpPr>
          <a:xfrm>
            <a:off x="2270947" y="1008994"/>
            <a:ext cx="7240972" cy="5849006"/>
            <a:chOff x="2270947" y="1008994"/>
            <a:chExt cx="7240972" cy="5849006"/>
          </a:xfrm>
        </p:grpSpPr>
        <p:sp>
          <p:nvSpPr>
            <p:cNvPr id="6" name="Rectangle: Rounded Corners 87"/>
            <p:cNvSpPr/>
            <p:nvPr/>
          </p:nvSpPr>
          <p:spPr>
            <a:xfrm>
              <a:off x="7197783" y="3574756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标题文本</a:t>
              </a:r>
            </a:p>
          </p:txBody>
        </p:sp>
        <p:sp>
          <p:nvSpPr>
            <p:cNvPr id="7" name="Rectangle: Rounded Corners 88"/>
            <p:cNvSpPr/>
            <p:nvPr/>
          </p:nvSpPr>
          <p:spPr>
            <a:xfrm>
              <a:off x="3078587" y="2775351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2"/>
                  </a:solidFill>
                </a:rPr>
                <a:t>标题文本</a:t>
              </a:r>
            </a:p>
          </p:txBody>
        </p:sp>
        <p:sp>
          <p:nvSpPr>
            <p:cNvPr id="8" name="Rectangle: Rounded Corners 89"/>
            <p:cNvSpPr/>
            <p:nvPr/>
          </p:nvSpPr>
          <p:spPr>
            <a:xfrm>
              <a:off x="3078587" y="1136356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</a:rPr>
                <a:t>标题文本</a:t>
              </a:r>
            </a:p>
          </p:txBody>
        </p:sp>
        <p:sp>
          <p:nvSpPr>
            <p:cNvPr id="9" name="Rectangle: Rounded Corners 90"/>
            <p:cNvSpPr/>
            <p:nvPr/>
          </p:nvSpPr>
          <p:spPr>
            <a:xfrm>
              <a:off x="3078587" y="4317860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4"/>
                  </a:solidFill>
                </a:rPr>
                <a:t>标题文本</a:t>
              </a:r>
            </a:p>
          </p:txBody>
        </p:sp>
        <p:sp>
          <p:nvSpPr>
            <p:cNvPr id="10" name="Rectangle: Rounded Corners 86"/>
            <p:cNvSpPr/>
            <p:nvPr/>
          </p:nvSpPr>
          <p:spPr>
            <a:xfrm>
              <a:off x="7197783" y="1812631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6"/>
                  </a:solidFill>
                </a:rPr>
                <a:t>标题文本</a:t>
              </a:r>
            </a:p>
          </p:txBody>
        </p:sp>
        <p:grpSp>
          <p:nvGrpSpPr>
            <p:cNvPr id="11" name="Group 83"/>
            <p:cNvGrpSpPr/>
            <p:nvPr/>
          </p:nvGrpSpPr>
          <p:grpSpPr>
            <a:xfrm>
              <a:off x="6096000" y="1685269"/>
              <a:ext cx="1369401" cy="4347231"/>
              <a:chOff x="6096000" y="1685269"/>
              <a:chExt cx="1369401" cy="4347231"/>
            </a:xfrm>
          </p:grpSpPr>
          <p:sp>
            <p:nvSpPr>
              <p:cNvPr id="35" name="Freeform: Shape 74"/>
              <p:cNvSpPr/>
              <p:nvPr/>
            </p:nvSpPr>
            <p:spPr>
              <a:xfrm>
                <a:off x="6096000" y="1948960"/>
                <a:ext cx="1202714" cy="4083540"/>
              </a:xfrm>
              <a:custGeom>
                <a:avLst/>
                <a:gdLst>
                  <a:gd name="connsiteX0" fmla="*/ 442921 w 1202714"/>
                  <a:gd name="connsiteY0" fmla="*/ 0 h 4083540"/>
                  <a:gd name="connsiteX1" fmla="*/ 1202714 w 1202714"/>
                  <a:gd name="connsiteY1" fmla="*/ 0 h 4083540"/>
                  <a:gd name="connsiteX2" fmla="*/ 1202714 w 1202714"/>
                  <a:gd name="connsiteY2" fmla="*/ 185426 h 4083540"/>
                  <a:gd name="connsiteX3" fmla="*/ 504824 w 1202714"/>
                  <a:gd name="connsiteY3" fmla="*/ 185426 h 4083540"/>
                  <a:gd name="connsiteX4" fmla="*/ 190498 w 1202714"/>
                  <a:gd name="connsiteY4" fmla="*/ 483917 h 4083540"/>
                  <a:gd name="connsiteX5" fmla="*/ 190498 w 1202714"/>
                  <a:gd name="connsiteY5" fmla="*/ 4083540 h 4083540"/>
                  <a:gd name="connsiteX6" fmla="*/ 924 w 1202714"/>
                  <a:gd name="connsiteY6" fmla="*/ 4083540 h 4083540"/>
                  <a:gd name="connsiteX7" fmla="*/ 0 w 1202714"/>
                  <a:gd name="connsiteY7" fmla="*/ 4074834 h 4083540"/>
                  <a:gd name="connsiteX8" fmla="*/ 0 w 1202714"/>
                  <a:gd name="connsiteY8" fmla="*/ 420608 h 4083540"/>
                  <a:gd name="connsiteX9" fmla="*/ 442921 w 1202714"/>
                  <a:gd name="connsiteY9" fmla="*/ 0 h 408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2714" h="4083540">
                    <a:moveTo>
                      <a:pt x="442921" y="0"/>
                    </a:moveTo>
                    <a:lnTo>
                      <a:pt x="1202714" y="0"/>
                    </a:lnTo>
                    <a:lnTo>
                      <a:pt x="1202714" y="185426"/>
                    </a:lnTo>
                    <a:lnTo>
                      <a:pt x="504824" y="185426"/>
                    </a:lnTo>
                    <a:cubicBezTo>
                      <a:pt x="331227" y="185426"/>
                      <a:pt x="190498" y="319066"/>
                      <a:pt x="190498" y="483917"/>
                    </a:cubicBezTo>
                    <a:lnTo>
                      <a:pt x="190498" y="4083540"/>
                    </a:lnTo>
                    <a:lnTo>
                      <a:pt x="924" y="4083540"/>
                    </a:lnTo>
                    <a:lnTo>
                      <a:pt x="0" y="4074834"/>
                    </a:lnTo>
                    <a:lnTo>
                      <a:pt x="0" y="420608"/>
                    </a:lnTo>
                    <a:cubicBezTo>
                      <a:pt x="0" y="188312"/>
                      <a:pt x="198302" y="0"/>
                      <a:pt x="4429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62"/>
              <p:cNvSpPr/>
              <p:nvPr/>
            </p:nvSpPr>
            <p:spPr>
              <a:xfrm>
                <a:off x="6751026" y="1685269"/>
                <a:ext cx="714375" cy="714375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4656256" y="1008994"/>
              <a:ext cx="1439744" cy="4684269"/>
              <a:chOff x="4656256" y="1008994"/>
              <a:chExt cx="1439744" cy="4684269"/>
            </a:xfrm>
          </p:grpSpPr>
          <p:sp>
            <p:nvSpPr>
              <p:cNvPr id="33" name="Freeform: Shape 41"/>
              <p:cNvSpPr/>
              <p:nvPr/>
            </p:nvSpPr>
            <p:spPr>
              <a:xfrm>
                <a:off x="4893282" y="1269999"/>
                <a:ext cx="1202718" cy="4423264"/>
              </a:xfrm>
              <a:custGeom>
                <a:avLst/>
                <a:gdLst>
                  <a:gd name="connsiteX0" fmla="*/ 0 w 1202718"/>
                  <a:gd name="connsiteY0" fmla="*/ 0 h 4423264"/>
                  <a:gd name="connsiteX1" fmla="*/ 759797 w 1202718"/>
                  <a:gd name="connsiteY1" fmla="*/ 0 h 4423264"/>
                  <a:gd name="connsiteX2" fmla="*/ 1202718 w 1202718"/>
                  <a:gd name="connsiteY2" fmla="*/ 420608 h 4423264"/>
                  <a:gd name="connsiteX3" fmla="*/ 1202718 w 1202718"/>
                  <a:gd name="connsiteY3" fmla="*/ 4074834 h 4423264"/>
                  <a:gd name="connsiteX4" fmla="*/ 1072990 w 1202718"/>
                  <a:gd name="connsiteY4" fmla="*/ 4372250 h 4423264"/>
                  <a:gd name="connsiteX5" fmla="*/ 1007880 w 1202718"/>
                  <a:gd name="connsiteY5" fmla="*/ 4423264 h 4423264"/>
                  <a:gd name="connsiteX6" fmla="*/ 1012220 w 1202718"/>
                  <a:gd name="connsiteY6" fmla="*/ 4382377 h 4423264"/>
                  <a:gd name="connsiteX7" fmla="*/ 1012220 w 1202718"/>
                  <a:gd name="connsiteY7" fmla="*/ 483917 h 4423264"/>
                  <a:gd name="connsiteX8" fmla="*/ 697894 w 1202718"/>
                  <a:gd name="connsiteY8" fmla="*/ 185426 h 4423264"/>
                  <a:gd name="connsiteX9" fmla="*/ 0 w 1202718"/>
                  <a:gd name="connsiteY9" fmla="*/ 185426 h 4423264"/>
                  <a:gd name="connsiteX10" fmla="*/ 0 w 1202718"/>
                  <a:gd name="connsiteY10" fmla="*/ 0 h 442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2718" h="4423264">
                    <a:moveTo>
                      <a:pt x="0" y="0"/>
                    </a:moveTo>
                    <a:lnTo>
                      <a:pt x="759797" y="0"/>
                    </a:lnTo>
                    <a:cubicBezTo>
                      <a:pt x="1004416" y="0"/>
                      <a:pt x="1202718" y="188312"/>
                      <a:pt x="1202718" y="420608"/>
                    </a:cubicBezTo>
                    <a:lnTo>
                      <a:pt x="1202718" y="4074834"/>
                    </a:lnTo>
                    <a:cubicBezTo>
                      <a:pt x="1202718" y="4190983"/>
                      <a:pt x="1153143" y="4296134"/>
                      <a:pt x="1072990" y="4372250"/>
                    </a:cubicBezTo>
                    <a:lnTo>
                      <a:pt x="1007880" y="4423264"/>
                    </a:lnTo>
                    <a:lnTo>
                      <a:pt x="1012220" y="4382377"/>
                    </a:lnTo>
                    <a:lnTo>
                      <a:pt x="1012220" y="483917"/>
                    </a:lnTo>
                    <a:cubicBezTo>
                      <a:pt x="1012220" y="319066"/>
                      <a:pt x="871491" y="185426"/>
                      <a:pt x="697894" y="185426"/>
                    </a:cubicBezTo>
                    <a:lnTo>
                      <a:pt x="0" y="18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59"/>
              <p:cNvSpPr/>
              <p:nvPr/>
            </p:nvSpPr>
            <p:spPr>
              <a:xfrm>
                <a:off x="4656256" y="1008994"/>
                <a:ext cx="714375" cy="714375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81"/>
            <p:cNvGrpSpPr/>
            <p:nvPr/>
          </p:nvGrpSpPr>
          <p:grpSpPr>
            <a:xfrm>
              <a:off x="4656256" y="2653891"/>
              <a:ext cx="1439743" cy="3708809"/>
              <a:chOff x="4656256" y="2653891"/>
              <a:chExt cx="1439743" cy="3708809"/>
            </a:xfrm>
          </p:grpSpPr>
          <p:sp>
            <p:nvSpPr>
              <p:cNvPr id="31" name="Freeform: Shape 44"/>
              <p:cNvSpPr/>
              <p:nvPr/>
            </p:nvSpPr>
            <p:spPr>
              <a:xfrm>
                <a:off x="4893282" y="2933700"/>
                <a:ext cx="1202717" cy="3429000"/>
              </a:xfrm>
              <a:custGeom>
                <a:avLst/>
                <a:gdLst>
                  <a:gd name="connsiteX0" fmla="*/ 0 w 1202717"/>
                  <a:gd name="connsiteY0" fmla="*/ 0 h 3429000"/>
                  <a:gd name="connsiteX1" fmla="*/ 759796 w 1202717"/>
                  <a:gd name="connsiteY1" fmla="*/ 0 h 3429000"/>
                  <a:gd name="connsiteX2" fmla="*/ 1202717 w 1202717"/>
                  <a:gd name="connsiteY2" fmla="*/ 442921 h 3429000"/>
                  <a:gd name="connsiteX3" fmla="*/ 1202717 w 1202717"/>
                  <a:gd name="connsiteY3" fmla="*/ 3429000 h 3429000"/>
                  <a:gd name="connsiteX4" fmla="*/ 1012219 w 1202717"/>
                  <a:gd name="connsiteY4" fmla="*/ 3429000 h 3429000"/>
                  <a:gd name="connsiteX5" fmla="*/ 1012219 w 1202717"/>
                  <a:gd name="connsiteY5" fmla="*/ 509589 h 3429000"/>
                  <a:gd name="connsiteX6" fmla="*/ 697893 w 1202717"/>
                  <a:gd name="connsiteY6" fmla="*/ 195263 h 3429000"/>
                  <a:gd name="connsiteX7" fmla="*/ 0 w 1202717"/>
                  <a:gd name="connsiteY7" fmla="*/ 195263 h 3429000"/>
                  <a:gd name="connsiteX8" fmla="*/ 0 w 1202717"/>
                  <a:gd name="connsiteY8" fmla="*/ 0 h 342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2717" h="3429000">
                    <a:moveTo>
                      <a:pt x="0" y="0"/>
                    </a:moveTo>
                    <a:lnTo>
                      <a:pt x="759796" y="0"/>
                    </a:lnTo>
                    <a:cubicBezTo>
                      <a:pt x="1004415" y="0"/>
                      <a:pt x="1202717" y="198302"/>
                      <a:pt x="1202717" y="442921"/>
                    </a:cubicBezTo>
                    <a:lnTo>
                      <a:pt x="1202717" y="3429000"/>
                    </a:lnTo>
                    <a:lnTo>
                      <a:pt x="1012219" y="3429000"/>
                    </a:lnTo>
                    <a:lnTo>
                      <a:pt x="1012219" y="509589"/>
                    </a:lnTo>
                    <a:cubicBezTo>
                      <a:pt x="1012219" y="335992"/>
                      <a:pt x="871490" y="195263"/>
                      <a:pt x="697893" y="195263"/>
                    </a:cubicBezTo>
                    <a:lnTo>
                      <a:pt x="0" y="195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60"/>
              <p:cNvSpPr/>
              <p:nvPr/>
            </p:nvSpPr>
            <p:spPr>
              <a:xfrm>
                <a:off x="4656256" y="2653891"/>
                <a:ext cx="714375" cy="71437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80"/>
            <p:cNvGrpSpPr/>
            <p:nvPr/>
          </p:nvGrpSpPr>
          <p:grpSpPr>
            <a:xfrm>
              <a:off x="4656256" y="4192822"/>
              <a:ext cx="1439744" cy="2665178"/>
              <a:chOff x="4656256" y="4192822"/>
              <a:chExt cx="1439744" cy="2665178"/>
            </a:xfrm>
          </p:grpSpPr>
          <p:sp>
            <p:nvSpPr>
              <p:cNvPr id="29" name="Oval 61"/>
              <p:cNvSpPr/>
              <p:nvPr/>
            </p:nvSpPr>
            <p:spPr>
              <a:xfrm>
                <a:off x="4656256" y="4192822"/>
                <a:ext cx="714375" cy="714375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9"/>
              <p:cNvSpPr/>
              <p:nvPr/>
            </p:nvSpPr>
            <p:spPr>
              <a:xfrm>
                <a:off x="4893282" y="4481224"/>
                <a:ext cx="1202718" cy="2376776"/>
              </a:xfrm>
              <a:custGeom>
                <a:avLst/>
                <a:gdLst>
                  <a:gd name="connsiteX0" fmla="*/ 0 w 1202718"/>
                  <a:gd name="connsiteY0" fmla="*/ 0 h 2376776"/>
                  <a:gd name="connsiteX1" fmla="*/ 759797 w 1202718"/>
                  <a:gd name="connsiteY1" fmla="*/ 0 h 2376776"/>
                  <a:gd name="connsiteX2" fmla="*/ 1202718 w 1202718"/>
                  <a:gd name="connsiteY2" fmla="*/ 442921 h 2376776"/>
                  <a:gd name="connsiteX3" fmla="*/ 1202718 w 1202718"/>
                  <a:gd name="connsiteY3" fmla="*/ 1824326 h 2376776"/>
                  <a:gd name="connsiteX4" fmla="*/ 1202718 w 1202718"/>
                  <a:gd name="connsiteY4" fmla="*/ 1881476 h 2376776"/>
                  <a:gd name="connsiteX5" fmla="*/ 1202718 w 1202718"/>
                  <a:gd name="connsiteY5" fmla="*/ 2376776 h 2376776"/>
                  <a:gd name="connsiteX6" fmla="*/ 1012218 w 1202718"/>
                  <a:gd name="connsiteY6" fmla="*/ 2376776 h 2376776"/>
                  <a:gd name="connsiteX7" fmla="*/ 1012218 w 1202718"/>
                  <a:gd name="connsiteY7" fmla="*/ 1824326 h 2376776"/>
                  <a:gd name="connsiteX8" fmla="*/ 1012220 w 1202718"/>
                  <a:gd name="connsiteY8" fmla="*/ 1824326 h 2376776"/>
                  <a:gd name="connsiteX9" fmla="*/ 1012220 w 1202718"/>
                  <a:gd name="connsiteY9" fmla="*/ 509589 h 2376776"/>
                  <a:gd name="connsiteX10" fmla="*/ 697894 w 1202718"/>
                  <a:gd name="connsiteY10" fmla="*/ 195263 h 2376776"/>
                  <a:gd name="connsiteX11" fmla="*/ 0 w 1202718"/>
                  <a:gd name="connsiteY11" fmla="*/ 195263 h 237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2718" h="2376776">
                    <a:moveTo>
                      <a:pt x="0" y="0"/>
                    </a:moveTo>
                    <a:lnTo>
                      <a:pt x="759797" y="0"/>
                    </a:lnTo>
                    <a:cubicBezTo>
                      <a:pt x="1004416" y="0"/>
                      <a:pt x="1202718" y="198302"/>
                      <a:pt x="1202718" y="442921"/>
                    </a:cubicBezTo>
                    <a:lnTo>
                      <a:pt x="1202718" y="1824326"/>
                    </a:lnTo>
                    <a:lnTo>
                      <a:pt x="1202718" y="1881476"/>
                    </a:lnTo>
                    <a:lnTo>
                      <a:pt x="1202718" y="2376776"/>
                    </a:lnTo>
                    <a:lnTo>
                      <a:pt x="1012218" y="2376776"/>
                    </a:lnTo>
                    <a:lnTo>
                      <a:pt x="1012218" y="1824326"/>
                    </a:lnTo>
                    <a:lnTo>
                      <a:pt x="1012220" y="1824326"/>
                    </a:lnTo>
                    <a:lnTo>
                      <a:pt x="1012220" y="509589"/>
                    </a:lnTo>
                    <a:cubicBezTo>
                      <a:pt x="1012220" y="335992"/>
                      <a:pt x="871491" y="195263"/>
                      <a:pt x="697894" y="195263"/>
                    </a:cubicBezTo>
                    <a:lnTo>
                      <a:pt x="0" y="195263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6096000" y="3447394"/>
              <a:ext cx="1369401" cy="3410606"/>
              <a:chOff x="6096000" y="3447394"/>
              <a:chExt cx="1369401" cy="3410606"/>
            </a:xfrm>
          </p:grpSpPr>
          <p:sp>
            <p:nvSpPr>
              <p:cNvPr id="27" name="Oval 63"/>
              <p:cNvSpPr/>
              <p:nvPr/>
            </p:nvSpPr>
            <p:spPr>
              <a:xfrm>
                <a:off x="6751026" y="3447394"/>
                <a:ext cx="714375" cy="714375"/>
              </a:xfrm>
              <a:prstGeom prst="ellipse">
                <a:avLst/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78"/>
              <p:cNvSpPr/>
              <p:nvPr/>
            </p:nvSpPr>
            <p:spPr>
              <a:xfrm>
                <a:off x="6096000" y="3711085"/>
                <a:ext cx="1202714" cy="3146915"/>
              </a:xfrm>
              <a:custGeom>
                <a:avLst/>
                <a:gdLst>
                  <a:gd name="connsiteX0" fmla="*/ 442921 w 1202714"/>
                  <a:gd name="connsiteY0" fmla="*/ 0 h 3146915"/>
                  <a:gd name="connsiteX1" fmla="*/ 1202714 w 1202714"/>
                  <a:gd name="connsiteY1" fmla="*/ 0 h 3146915"/>
                  <a:gd name="connsiteX2" fmla="*/ 1202714 w 1202714"/>
                  <a:gd name="connsiteY2" fmla="*/ 185426 h 3146915"/>
                  <a:gd name="connsiteX3" fmla="*/ 504824 w 1202714"/>
                  <a:gd name="connsiteY3" fmla="*/ 185426 h 3146915"/>
                  <a:gd name="connsiteX4" fmla="*/ 190498 w 1202714"/>
                  <a:gd name="connsiteY4" fmla="*/ 483917 h 3146915"/>
                  <a:gd name="connsiteX5" fmla="*/ 190498 w 1202714"/>
                  <a:gd name="connsiteY5" fmla="*/ 2321415 h 3146915"/>
                  <a:gd name="connsiteX6" fmla="*/ 190500 w 1202714"/>
                  <a:gd name="connsiteY6" fmla="*/ 2321415 h 3146915"/>
                  <a:gd name="connsiteX7" fmla="*/ 190500 w 1202714"/>
                  <a:gd name="connsiteY7" fmla="*/ 3146915 h 3146915"/>
                  <a:gd name="connsiteX8" fmla="*/ 0 w 1202714"/>
                  <a:gd name="connsiteY8" fmla="*/ 3146915 h 3146915"/>
                  <a:gd name="connsiteX9" fmla="*/ 0 w 1202714"/>
                  <a:gd name="connsiteY9" fmla="*/ 2651614 h 3146915"/>
                  <a:gd name="connsiteX10" fmla="*/ 0 w 1202714"/>
                  <a:gd name="connsiteY10" fmla="*/ 2321415 h 3146915"/>
                  <a:gd name="connsiteX11" fmla="*/ 0 w 1202714"/>
                  <a:gd name="connsiteY11" fmla="*/ 420608 h 3146915"/>
                  <a:gd name="connsiteX12" fmla="*/ 442921 w 1202714"/>
                  <a:gd name="connsiteY12" fmla="*/ 0 h 314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2714" h="3146915">
                    <a:moveTo>
                      <a:pt x="442921" y="0"/>
                    </a:moveTo>
                    <a:lnTo>
                      <a:pt x="1202714" y="0"/>
                    </a:lnTo>
                    <a:lnTo>
                      <a:pt x="1202714" y="185426"/>
                    </a:lnTo>
                    <a:lnTo>
                      <a:pt x="504824" y="185426"/>
                    </a:lnTo>
                    <a:cubicBezTo>
                      <a:pt x="331227" y="185426"/>
                      <a:pt x="190498" y="319066"/>
                      <a:pt x="190498" y="483917"/>
                    </a:cubicBezTo>
                    <a:lnTo>
                      <a:pt x="190498" y="2321415"/>
                    </a:lnTo>
                    <a:lnTo>
                      <a:pt x="190500" y="2321415"/>
                    </a:lnTo>
                    <a:lnTo>
                      <a:pt x="190500" y="3146915"/>
                    </a:lnTo>
                    <a:lnTo>
                      <a:pt x="0" y="3146915"/>
                    </a:lnTo>
                    <a:lnTo>
                      <a:pt x="0" y="2651614"/>
                    </a:lnTo>
                    <a:lnTo>
                      <a:pt x="0" y="2321415"/>
                    </a:lnTo>
                    <a:lnTo>
                      <a:pt x="0" y="420608"/>
                    </a:lnTo>
                    <a:cubicBezTo>
                      <a:pt x="0" y="188312"/>
                      <a:pt x="198302" y="0"/>
                      <a:pt x="4429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21"/>
            <p:cNvSpPr txBox="1"/>
            <p:nvPr/>
          </p:nvSpPr>
          <p:spPr>
            <a:xfrm>
              <a:off x="2607253" y="329944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7" name="Rectangle 22"/>
            <p:cNvSpPr/>
            <p:nvPr/>
          </p:nvSpPr>
          <p:spPr>
            <a:xfrm>
              <a:off x="2270947" y="3324143"/>
              <a:ext cx="2020976" cy="32541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2607253" y="167671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2607253" y="4858790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7490944" y="2353561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7490944" y="411549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4787246" y="4337772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8"/>
            <p:cNvSpPr/>
            <p:nvPr/>
          </p:nvSpPr>
          <p:spPr bwMode="auto">
            <a:xfrm>
              <a:off x="4792833" y="1192281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9"/>
            <p:cNvSpPr/>
            <p:nvPr/>
          </p:nvSpPr>
          <p:spPr bwMode="auto">
            <a:xfrm>
              <a:off x="6876838" y="1812174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/>
            <p:nvPr/>
          </p:nvSpPr>
          <p:spPr bwMode="auto">
            <a:xfrm>
              <a:off x="4741815" y="2773329"/>
              <a:ext cx="514929" cy="476393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6982669" y="3594275"/>
              <a:ext cx="244772" cy="440588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Number_1" descr="#wm#_48_07_*Z">
            <a:hlinkClick r:id="rId20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08991" y="1765976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Others_1" descr="#wm#_48_07_*Z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7961" y="2140324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0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PA_MH_Entry_1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5517099" y="1713422"/>
            <a:ext cx="5609340" cy="6166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项目介绍</a:t>
            </a:r>
          </a:p>
        </p:txBody>
      </p:sp>
      <p:sp>
        <p:nvSpPr>
          <p:cNvPr id="40" name="MH_Number_2" descr="#wm#_48_07_*Z">
            <a:hlinkClick r:id="rId21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08991" y="2885158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zh-CN" sz="2400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MH_Others_2" descr="#wm#_48_07_*Z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7961" y="3259505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0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PA_MH_Entry_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5517099" y="2832603"/>
            <a:ext cx="5609340" cy="6166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发展前景</a:t>
            </a:r>
          </a:p>
        </p:txBody>
      </p:sp>
      <p:sp>
        <p:nvSpPr>
          <p:cNvPr id="45" name="MH_Number_3" descr="#wm#_48_07_*Z">
            <a:hlinkClick r:id="rId22" action="ppaction://hlinksldjump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8991" y="4004339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zh-CN" sz="2400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MH_Others_3" descr="#wm#_48_07_*Z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67961" y="4378687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0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PA_MH_Entry_3">
            <a:hlinkClick r:id="rId2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517099" y="3951785"/>
            <a:ext cx="5609340" cy="6166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产品经营</a:t>
            </a:r>
          </a:p>
        </p:txBody>
      </p:sp>
      <p:sp>
        <p:nvSpPr>
          <p:cNvPr id="50" name="MH_Number_4" descr="#wm#_48_07_*Z">
            <a:hlinkClick r:id="rId23" action="ppaction://hlinksldjump"/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08991" y="5123522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Others_4" descr="#wm#_48_07_*Z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7961" y="5497869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0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PA_MH_Entry_4">
            <a:hlinkClick r:id="rId2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5517099" y="5070968"/>
            <a:ext cx="5609340" cy="6166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合作与目标</a:t>
            </a:r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0185" y="108134"/>
            <a:ext cx="1526319" cy="152957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2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endParaRPr lang="zh-CN" altLang="zh-CN" sz="72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13574" y="1249508"/>
            <a:ext cx="925856" cy="92782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400" ker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  <a:endParaRPr lang="zh-CN" altLang="zh-CN" sz="4400" ker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PA_MH_Others_12"/>
          <p:cNvSpPr txBox="1"/>
          <p:nvPr>
            <p:custDataLst>
              <p:tags r:id="rId17"/>
            </p:custDataLst>
          </p:nvPr>
        </p:nvSpPr>
        <p:spPr>
          <a:xfrm>
            <a:off x="1245429" y="1713422"/>
            <a:ext cx="612357" cy="274618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6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5" grpId="0"/>
      <p:bldP spid="40" grpId="0" animBg="1"/>
      <p:bldP spid="41" grpId="0" animBg="1"/>
      <p:bldP spid="39" grpId="0"/>
      <p:bldP spid="45" grpId="0" animBg="1"/>
      <p:bldP spid="46" grpId="0" animBg="1"/>
      <p:bldP spid="44" grpId="0"/>
      <p:bldP spid="50" grpId="0" animBg="1"/>
      <p:bldP spid="51" grpId="0" animBg="1"/>
      <p:bldP spid="49" grpId="0"/>
      <p:bldP spid="77" grpId="0" animBg="1"/>
      <p:bldP spid="78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PA_113d5a66-c26c-4013-aa05-9221e914f2fa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67409" y="1251071"/>
            <a:ext cx="10705452" cy="4754808"/>
            <a:chOff x="767408" y="1251073"/>
            <a:chExt cx="10705454" cy="4754809"/>
          </a:xfrm>
        </p:grpSpPr>
        <p:grpSp>
          <p:nvGrpSpPr>
            <p:cNvPr id="6" name="Group 1"/>
            <p:cNvGrpSpPr/>
            <p:nvPr/>
          </p:nvGrpSpPr>
          <p:grpSpPr>
            <a:xfrm>
              <a:off x="4145153" y="1251073"/>
              <a:ext cx="3862749" cy="4754809"/>
              <a:chOff x="4145153" y="1251073"/>
              <a:chExt cx="3862749" cy="4754809"/>
            </a:xfrm>
          </p:grpSpPr>
          <p:grpSp>
            <p:nvGrpSpPr>
              <p:cNvPr id="38" name="Group 118"/>
              <p:cNvGrpSpPr/>
              <p:nvPr/>
            </p:nvGrpSpPr>
            <p:grpSpPr>
              <a:xfrm>
                <a:off x="5614772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45" name="Straight Connector 119"/>
                <p:cNvCxnSpPr/>
                <p:nvPr/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20"/>
                <p:cNvCxnSpPr/>
                <p:nvPr/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21"/>
                <p:cNvCxnSpPr/>
                <p:nvPr/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22"/>
                <p:cNvCxnSpPr/>
                <p:nvPr/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Freeform: Shape 123"/>
                <p:cNvSpPr>
                  <a:spLocks noChangeAspect="1"/>
                </p:cNvSpPr>
                <p:nvPr/>
              </p:nvSpPr>
              <p:spPr bwMode="auto">
                <a:xfrm>
                  <a:off x="5588618" y="4770963"/>
                  <a:ext cx="988675" cy="850593"/>
                </a:xfrm>
                <a:custGeom>
                  <a:avLst/>
                  <a:gdLst>
                    <a:gd name="T0" fmla="*/ 2 w 226"/>
                    <a:gd name="T1" fmla="*/ 61 h 195"/>
                    <a:gd name="T2" fmla="*/ 56 w 226"/>
                    <a:gd name="T3" fmla="*/ 128 h 195"/>
                    <a:gd name="T4" fmla="*/ 56 w 226"/>
                    <a:gd name="T5" fmla="*/ 128 h 195"/>
                    <a:gd name="T6" fmla="*/ 108 w 226"/>
                    <a:gd name="T7" fmla="*/ 192 h 195"/>
                    <a:gd name="T8" fmla="*/ 113 w 226"/>
                    <a:gd name="T9" fmla="*/ 195 h 195"/>
                    <a:gd name="T10" fmla="*/ 119 w 226"/>
                    <a:gd name="T11" fmla="*/ 192 h 195"/>
                    <a:gd name="T12" fmla="*/ 171 w 226"/>
                    <a:gd name="T13" fmla="*/ 128 h 195"/>
                    <a:gd name="T14" fmla="*/ 171 w 226"/>
                    <a:gd name="T15" fmla="*/ 128 h 195"/>
                    <a:gd name="T16" fmla="*/ 224 w 226"/>
                    <a:gd name="T17" fmla="*/ 61 h 195"/>
                    <a:gd name="T18" fmla="*/ 225 w 226"/>
                    <a:gd name="T19" fmla="*/ 54 h 195"/>
                    <a:gd name="T20" fmla="*/ 219 w 226"/>
                    <a:gd name="T21" fmla="*/ 49 h 195"/>
                    <a:gd name="T22" fmla="*/ 178 w 226"/>
                    <a:gd name="T23" fmla="*/ 7 h 195"/>
                    <a:gd name="T24" fmla="*/ 177 w 226"/>
                    <a:gd name="T25" fmla="*/ 5 h 195"/>
                    <a:gd name="T26" fmla="*/ 169 w 226"/>
                    <a:gd name="T27" fmla="*/ 1 h 195"/>
                    <a:gd name="T28" fmla="*/ 166 w 226"/>
                    <a:gd name="T29" fmla="*/ 2 h 195"/>
                    <a:gd name="T30" fmla="*/ 163 w 226"/>
                    <a:gd name="T31" fmla="*/ 7 h 195"/>
                    <a:gd name="T32" fmla="*/ 113 w 226"/>
                    <a:gd name="T33" fmla="*/ 50 h 195"/>
                    <a:gd name="T34" fmla="*/ 64 w 226"/>
                    <a:gd name="T35" fmla="*/ 7 h 195"/>
                    <a:gd name="T36" fmla="*/ 56 w 226"/>
                    <a:gd name="T37" fmla="*/ 1 h 195"/>
                    <a:gd name="T38" fmla="*/ 56 w 226"/>
                    <a:gd name="T39" fmla="*/ 1 h 195"/>
                    <a:gd name="T40" fmla="*/ 53 w 226"/>
                    <a:gd name="T41" fmla="*/ 2 h 195"/>
                    <a:gd name="T42" fmla="*/ 50 w 226"/>
                    <a:gd name="T43" fmla="*/ 5 h 195"/>
                    <a:gd name="T44" fmla="*/ 49 w 226"/>
                    <a:gd name="T45" fmla="*/ 7 h 195"/>
                    <a:gd name="T46" fmla="*/ 7 w 226"/>
                    <a:gd name="T47" fmla="*/ 49 h 195"/>
                    <a:gd name="T48" fmla="*/ 1 w 226"/>
                    <a:gd name="T49" fmla="*/ 54 h 195"/>
                    <a:gd name="T50" fmla="*/ 2 w 226"/>
                    <a:gd name="T51" fmla="*/ 61 h 195"/>
                    <a:gd name="T52" fmla="*/ 75 w 226"/>
                    <a:gd name="T53" fmla="*/ 128 h 195"/>
                    <a:gd name="T54" fmla="*/ 152 w 226"/>
                    <a:gd name="T55" fmla="*/ 128 h 195"/>
                    <a:gd name="T56" fmla="*/ 113 w 226"/>
                    <a:gd name="T57" fmla="*/ 175 h 195"/>
                    <a:gd name="T58" fmla="*/ 75 w 226"/>
                    <a:gd name="T59" fmla="*/ 12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6" h="195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124"/>
              <p:cNvGrpSpPr>
                <a:grpSpLocks noChangeAspect="1"/>
              </p:cNvGrpSpPr>
              <p:nvPr/>
            </p:nvGrpSpPr>
            <p:grpSpPr>
              <a:xfrm>
                <a:off x="4145153" y="1251073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40" name="Freeform: Shape 125"/>
                <p:cNvSpPr/>
                <p:nvPr/>
              </p:nvSpPr>
              <p:spPr>
                <a:xfrm>
                  <a:off x="2983489" y="3790960"/>
                  <a:ext cx="1952014" cy="1952015"/>
                </a:xfrm>
                <a:custGeom>
                  <a:avLst/>
                  <a:gdLst>
                    <a:gd name="connsiteX0" fmla="*/ 0 w 1952015"/>
                    <a:gd name="connsiteY0" fmla="*/ 976008 h 1952015"/>
                    <a:gd name="connsiteX1" fmla="*/ 976008 w 1952015"/>
                    <a:gd name="connsiteY1" fmla="*/ 0 h 1952015"/>
                    <a:gd name="connsiteX2" fmla="*/ 1952016 w 1952015"/>
                    <a:gd name="connsiteY2" fmla="*/ 976008 h 1952015"/>
                    <a:gd name="connsiteX3" fmla="*/ 976008 w 1952015"/>
                    <a:gd name="connsiteY3" fmla="*/ 1952016 h 1952015"/>
                    <a:gd name="connsiteX4" fmla="*/ 0 w 1952015"/>
                    <a:gd name="connsiteY4" fmla="*/ 976008 h 195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015" h="1952015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126"/>
                <p:cNvSpPr/>
                <p:nvPr/>
              </p:nvSpPr>
              <p:spPr>
                <a:xfrm>
                  <a:off x="2240403" y="3119262"/>
                  <a:ext cx="1419647" cy="1419647"/>
                </a:xfrm>
                <a:custGeom>
                  <a:avLst/>
                  <a:gdLst>
                    <a:gd name="connsiteX0" fmla="*/ 0 w 1419647"/>
                    <a:gd name="connsiteY0" fmla="*/ 709824 h 1419647"/>
                    <a:gd name="connsiteX1" fmla="*/ 709824 w 1419647"/>
                    <a:gd name="connsiteY1" fmla="*/ 0 h 1419647"/>
                    <a:gd name="connsiteX2" fmla="*/ 1419648 w 1419647"/>
                    <a:gd name="connsiteY2" fmla="*/ 709824 h 1419647"/>
                    <a:gd name="connsiteX3" fmla="*/ 709824 w 1419647"/>
                    <a:gd name="connsiteY3" fmla="*/ 1419648 h 1419647"/>
                    <a:gd name="connsiteX4" fmla="*/ 0 w 1419647"/>
                    <a:gd name="connsiteY4" fmla="*/ 709824 h 141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9647" h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1"/>
                    <a:lumOff val="-10392"/>
                    <a:alphaOff val="0"/>
                  </a:schemeClr>
                </a:fillRef>
                <a:effectRef idx="0">
                  <a:schemeClr val="accent2">
                    <a:hueOff val="-716791"/>
                    <a:satOff val="-17271"/>
                    <a:lumOff val="-1039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27"/>
                <p:cNvSpPr/>
                <p:nvPr/>
              </p:nvSpPr>
              <p:spPr>
                <a:xfrm>
                  <a:off x="4162929" y="3001584"/>
                  <a:ext cx="1703578" cy="1703578"/>
                </a:xfrm>
                <a:custGeom>
                  <a:avLst/>
                  <a:gdLst>
                    <a:gd name="connsiteX0" fmla="*/ 0 w 1390964"/>
                    <a:gd name="connsiteY0" fmla="*/ 695482 h 1390964"/>
                    <a:gd name="connsiteX1" fmla="*/ 695482 w 1390964"/>
                    <a:gd name="connsiteY1" fmla="*/ 0 h 1390964"/>
                    <a:gd name="connsiteX2" fmla="*/ 1390964 w 1390964"/>
                    <a:gd name="connsiteY2" fmla="*/ 695482 h 1390964"/>
                    <a:gd name="connsiteX3" fmla="*/ 695482 w 1390964"/>
                    <a:gd name="connsiteY3" fmla="*/ 1390964 h 1390964"/>
                    <a:gd name="connsiteX4" fmla="*/ 0 w 1390964"/>
                    <a:gd name="connsiteY4" fmla="*/ 695482 h 139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0964" h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3"/>
                    <a:lumOff val="-20784"/>
                    <a:alphaOff val="0"/>
                  </a:schemeClr>
                </a:fillRef>
                <a:effectRef idx="0">
                  <a:schemeClr val="accent2">
                    <a:hueOff val="-1433582"/>
                    <a:satOff val="-34543"/>
                    <a:lumOff val="-2078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Shape 128"/>
                <p:cNvSpPr/>
                <p:nvPr/>
              </p:nvSpPr>
              <p:spPr>
                <a:xfrm rot="21424675">
                  <a:off x="1969112" y="2906378"/>
                  <a:ext cx="1824919" cy="1805879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  <a:solidFill>
                  <a:schemeClr val="accent2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1"/>
                    <a:lumOff val="-10392"/>
                    <a:alphaOff val="0"/>
                  </a:schemeClr>
                </a:fillRef>
                <a:effectRef idx="0">
                  <a:schemeClr val="accent2">
                    <a:hueOff val="-716791"/>
                    <a:satOff val="-17271"/>
                    <a:lumOff val="-1039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Arrow: Circular 129"/>
                <p:cNvSpPr/>
                <p:nvPr/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  <a:solidFill>
                  <a:schemeClr val="accent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3"/>
                    <a:lumOff val="-20784"/>
                    <a:alphaOff val="0"/>
                  </a:schemeClr>
                </a:fillRef>
                <a:effectRef idx="0">
                  <a:schemeClr val="accent2">
                    <a:hueOff val="-1433582"/>
                    <a:satOff val="-34543"/>
                    <a:lumOff val="-2078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8" name="Freeform: Shape 131"/>
            <p:cNvSpPr/>
            <p:nvPr/>
          </p:nvSpPr>
          <p:spPr bwMode="auto">
            <a:xfrm>
              <a:off x="4873803" y="1875788"/>
              <a:ext cx="437572" cy="437572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32"/>
            <p:cNvSpPr/>
            <p:nvPr/>
          </p:nvSpPr>
          <p:spPr bwMode="auto">
            <a:xfrm>
              <a:off x="6843923" y="1875788"/>
              <a:ext cx="437572" cy="437572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33"/>
            <p:cNvSpPr/>
            <p:nvPr/>
          </p:nvSpPr>
          <p:spPr bwMode="auto">
            <a:xfrm>
              <a:off x="5758511" y="2847317"/>
              <a:ext cx="568844" cy="568844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34"/>
            <p:cNvSpPr/>
            <p:nvPr/>
          </p:nvSpPr>
          <p:spPr>
            <a:xfrm>
              <a:off x="5354654" y="3494220"/>
              <a:ext cx="1376558" cy="18466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5719" tIns="-1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Freeform: Shape 135"/>
            <p:cNvSpPr/>
            <p:nvPr/>
          </p:nvSpPr>
          <p:spPr>
            <a:xfrm>
              <a:off x="4478055" y="2382356"/>
              <a:ext cx="1193782" cy="184666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3" name="Freeform: Shape 136"/>
            <p:cNvSpPr/>
            <p:nvPr/>
          </p:nvSpPr>
          <p:spPr>
            <a:xfrm>
              <a:off x="6450276" y="2382356"/>
              <a:ext cx="1193782" cy="184666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4" name="Group 137"/>
            <p:cNvGrpSpPr/>
            <p:nvPr/>
          </p:nvGrpSpPr>
          <p:grpSpPr>
            <a:xfrm>
              <a:off x="3121527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36" name="Straight Connector 138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39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0"/>
            <p:cNvGrpSpPr/>
            <p:nvPr/>
          </p:nvGrpSpPr>
          <p:grpSpPr>
            <a:xfrm flipH="1">
              <a:off x="7591120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34" name="Straight Connector 141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2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43"/>
            <p:cNvGrpSpPr/>
            <p:nvPr/>
          </p:nvGrpSpPr>
          <p:grpSpPr>
            <a:xfrm flipH="1">
              <a:off x="6577621" y="3862193"/>
              <a:ext cx="1444736" cy="951297"/>
              <a:chOff x="3672114" y="2961703"/>
              <a:chExt cx="1188615" cy="782652"/>
            </a:xfrm>
          </p:grpSpPr>
          <p:cxnSp>
            <p:nvCxnSpPr>
              <p:cNvPr id="32" name="Straight Connector 144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5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46"/>
            <p:cNvGrpSpPr/>
            <p:nvPr/>
          </p:nvGrpSpPr>
          <p:grpSpPr>
            <a:xfrm flipV="1">
              <a:off x="4987946" y="4778206"/>
              <a:ext cx="585390" cy="419573"/>
              <a:chOff x="3672114" y="2961703"/>
              <a:chExt cx="1188615" cy="782652"/>
            </a:xfrm>
          </p:grpSpPr>
          <p:cxnSp>
            <p:nvCxnSpPr>
              <p:cNvPr id="30" name="Straight Connector 147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8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"/>
            <p:cNvGrpSpPr/>
            <p:nvPr/>
          </p:nvGrpSpPr>
          <p:grpSpPr>
            <a:xfrm>
              <a:off x="2639616" y="4675782"/>
              <a:ext cx="2272816" cy="829509"/>
              <a:chOff x="2639616" y="4675782"/>
              <a:chExt cx="2272816" cy="829509"/>
            </a:xfrm>
          </p:grpSpPr>
          <p:sp>
            <p:nvSpPr>
              <p:cNvPr id="28" name="TextBox 152"/>
              <p:cNvSpPr txBox="1"/>
              <p:nvPr/>
            </p:nvSpPr>
            <p:spPr>
              <a:xfrm>
                <a:off x="2639616" y="4675782"/>
                <a:ext cx="2272816" cy="215444"/>
              </a:xfrm>
              <a:prstGeom prst="rect">
                <a:avLst/>
              </a:prstGeom>
            </p:spPr>
            <p:txBody>
              <a:bodyPr vert="horz"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4"/>
              <p:cNvSpPr/>
              <p:nvPr/>
            </p:nvSpPr>
            <p:spPr>
              <a:xfrm>
                <a:off x="2639616" y="5043626"/>
                <a:ext cx="227281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19" name="Group 41"/>
            <p:cNvGrpSpPr/>
            <p:nvPr/>
          </p:nvGrpSpPr>
          <p:grpSpPr>
            <a:xfrm>
              <a:off x="767408" y="3465004"/>
              <a:ext cx="2272816" cy="820096"/>
              <a:chOff x="2639616" y="4685195"/>
              <a:chExt cx="2272816" cy="820096"/>
            </a:xfrm>
          </p:grpSpPr>
          <p:sp>
            <p:nvSpPr>
              <p:cNvPr id="26" name="TextBox 42"/>
              <p:cNvSpPr txBox="1"/>
              <p:nvPr/>
            </p:nvSpPr>
            <p:spPr>
              <a:xfrm>
                <a:off x="2639616" y="4685195"/>
                <a:ext cx="2272816" cy="215444"/>
              </a:xfrm>
              <a:prstGeom prst="rect">
                <a:avLst/>
              </a:prstGeom>
            </p:spPr>
            <p:txBody>
              <a:bodyPr vert="horz"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Rectangle 43"/>
              <p:cNvSpPr/>
              <p:nvPr/>
            </p:nvSpPr>
            <p:spPr>
              <a:xfrm>
                <a:off x="2639616" y="5043626"/>
                <a:ext cx="227281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20" name="Group 45"/>
            <p:cNvGrpSpPr/>
            <p:nvPr/>
          </p:nvGrpSpPr>
          <p:grpSpPr>
            <a:xfrm>
              <a:off x="9151775" y="3465004"/>
              <a:ext cx="2321087" cy="829509"/>
              <a:chOff x="2639615" y="4675782"/>
              <a:chExt cx="2321087" cy="829509"/>
            </a:xfrm>
          </p:grpSpPr>
          <p:sp>
            <p:nvSpPr>
              <p:cNvPr id="24" name="TextBox 46"/>
              <p:cNvSpPr txBox="1"/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vert="horz" wrap="none" lIns="0" tIns="0" rIns="0" bIns="0" anchor="t" anchorCtr="0">
                <a:no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Rectangle 47"/>
              <p:cNvSpPr/>
              <p:nvPr/>
            </p:nvSpPr>
            <p:spPr>
              <a:xfrm>
                <a:off x="2639616" y="5043626"/>
                <a:ext cx="2321086" cy="46166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21" name="Group 44"/>
            <p:cNvGrpSpPr/>
            <p:nvPr/>
          </p:nvGrpSpPr>
          <p:grpSpPr>
            <a:xfrm>
              <a:off x="8242021" y="4691795"/>
              <a:ext cx="2321087" cy="829509"/>
              <a:chOff x="2639615" y="4675782"/>
              <a:chExt cx="2321087" cy="829509"/>
            </a:xfrm>
          </p:grpSpPr>
          <p:sp>
            <p:nvSpPr>
              <p:cNvPr id="22" name="TextBox 48"/>
              <p:cNvSpPr txBox="1"/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vert="horz" wrap="none" lIns="0" tIns="0" rIns="0" bIns="0" anchor="t" anchorCtr="0">
                <a:no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20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3" name="Rectangle 49"/>
              <p:cNvSpPr/>
              <p:nvPr/>
            </p:nvSpPr>
            <p:spPr>
              <a:xfrm>
                <a:off x="2639616" y="5043626"/>
                <a:ext cx="2321086" cy="46166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PA_10e57a0e-761a-45e4-a9c5-359f61dfd356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419259" y="1506168"/>
            <a:ext cx="9373801" cy="3947264"/>
            <a:chOff x="1419021" y="1772816"/>
            <a:chExt cx="9373801" cy="3947264"/>
          </a:xfrm>
        </p:grpSpPr>
        <p:sp>
          <p:nvSpPr>
            <p:cNvPr id="6" name="Oval 16"/>
            <p:cNvSpPr/>
            <p:nvPr/>
          </p:nvSpPr>
          <p:spPr>
            <a:xfrm>
              <a:off x="8723271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7"/>
            <p:cNvSpPr/>
            <p:nvPr/>
          </p:nvSpPr>
          <p:spPr>
            <a:xfrm>
              <a:off x="8361321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8"/>
            <p:cNvSpPr/>
            <p:nvPr/>
          </p:nvSpPr>
          <p:spPr>
            <a:xfrm>
              <a:off x="10142866" y="1922041"/>
              <a:ext cx="412750" cy="4127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20"/>
            <p:cNvSpPr/>
            <p:nvPr/>
          </p:nvSpPr>
          <p:spPr>
            <a:xfrm>
              <a:off x="8771709" y="3840064"/>
              <a:ext cx="1521947" cy="473742"/>
            </a:xfrm>
            <a:prstGeom prst="roundRect">
              <a:avLst/>
            </a:prstGeom>
            <a:solidFill>
              <a:schemeClr val="accent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/>
                <a:t>标题文本预设</a:t>
              </a:r>
            </a:p>
          </p:txBody>
        </p:sp>
        <p:sp>
          <p:nvSpPr>
            <p:cNvPr id="10" name="Oval 4"/>
            <p:cNvSpPr/>
            <p:nvPr/>
          </p:nvSpPr>
          <p:spPr>
            <a:xfrm>
              <a:off x="1869750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5"/>
            <p:cNvSpPr/>
            <p:nvPr/>
          </p:nvSpPr>
          <p:spPr>
            <a:xfrm>
              <a:off x="1507800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6"/>
            <p:cNvSpPr/>
            <p:nvPr/>
          </p:nvSpPr>
          <p:spPr>
            <a:xfrm>
              <a:off x="3289345" y="1922041"/>
              <a:ext cx="412750" cy="4127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8"/>
            <p:cNvSpPr/>
            <p:nvPr/>
          </p:nvSpPr>
          <p:spPr>
            <a:xfrm>
              <a:off x="1918188" y="3840064"/>
              <a:ext cx="1521947" cy="473742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/>
                <a:t>标题文本预设</a:t>
              </a:r>
            </a:p>
          </p:txBody>
        </p:sp>
        <p:sp>
          <p:nvSpPr>
            <p:cNvPr id="14" name="Oval 1"/>
            <p:cNvSpPr/>
            <p:nvPr/>
          </p:nvSpPr>
          <p:spPr>
            <a:xfrm>
              <a:off x="1890032" y="2156936"/>
              <a:ext cx="1585406" cy="1568930"/>
            </a:xfrm>
            <a:prstGeom prst="ellipse">
              <a:avLst/>
            </a:prstGeom>
            <a:blipFill dpi="0" rotWithShape="1">
              <a:blip r:embed="rId5"/>
              <a:srcRect/>
              <a:tile tx="-5715000" ty="12954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0"/>
            <p:cNvSpPr/>
            <p:nvPr/>
          </p:nvSpPr>
          <p:spPr>
            <a:xfrm>
              <a:off x="5297989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1"/>
            <p:cNvSpPr/>
            <p:nvPr/>
          </p:nvSpPr>
          <p:spPr>
            <a:xfrm>
              <a:off x="4936039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2"/>
            <p:cNvSpPr/>
            <p:nvPr/>
          </p:nvSpPr>
          <p:spPr>
            <a:xfrm>
              <a:off x="6717584" y="1922041"/>
              <a:ext cx="412750" cy="412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: Rounded Corners 14"/>
            <p:cNvSpPr/>
            <p:nvPr/>
          </p:nvSpPr>
          <p:spPr>
            <a:xfrm>
              <a:off x="5346427" y="3840064"/>
              <a:ext cx="1521947" cy="473742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/>
                <a:t>标题文本预设</a:t>
              </a:r>
            </a:p>
          </p:txBody>
        </p:sp>
        <p:sp>
          <p:nvSpPr>
            <p:cNvPr id="19" name="Oval 2"/>
            <p:cNvSpPr/>
            <p:nvPr/>
          </p:nvSpPr>
          <p:spPr>
            <a:xfrm>
              <a:off x="5322565" y="2156936"/>
              <a:ext cx="1585406" cy="1568930"/>
            </a:xfrm>
            <a:prstGeom prst="ellipse">
              <a:avLst/>
            </a:prstGeom>
            <a:blipFill dpi="0" rotWithShape="1">
              <a:blip r:embed="rId5"/>
              <a:srcRect/>
              <a:tile tx="-5715000" ty="12954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3"/>
            <p:cNvSpPr/>
            <p:nvPr/>
          </p:nvSpPr>
          <p:spPr>
            <a:xfrm>
              <a:off x="8743553" y="2156936"/>
              <a:ext cx="1585406" cy="1568930"/>
            </a:xfrm>
            <a:prstGeom prst="ellipse">
              <a:avLst/>
            </a:prstGeom>
            <a:blipFill dpi="0" rotWithShape="1">
              <a:blip r:embed="rId5"/>
              <a:srcRect/>
              <a:tile tx="-5715000" ty="12954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1419021" y="463973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1551101" y="4926599"/>
              <a:ext cx="2294474" cy="793481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4835860" y="463973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4967940" y="4926599"/>
              <a:ext cx="2294474" cy="793481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8272542" y="463973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8404622" y="4926599"/>
              <a:ext cx="2294474" cy="793481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PA_10b0eba4-99f2-405c-9d2a-66c17d36a768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19435" y="1322790"/>
            <a:ext cx="9994828" cy="4627906"/>
            <a:chOff x="1019435" y="1322790"/>
            <a:chExt cx="9994826" cy="4627905"/>
          </a:xfrm>
        </p:grpSpPr>
        <p:grpSp>
          <p:nvGrpSpPr>
            <p:cNvPr id="6" name="Group 31"/>
            <p:cNvGrpSpPr/>
            <p:nvPr/>
          </p:nvGrpSpPr>
          <p:grpSpPr>
            <a:xfrm>
              <a:off x="1019435" y="1322790"/>
              <a:ext cx="5204464" cy="4627905"/>
              <a:chOff x="1374049" y="2169688"/>
              <a:chExt cx="3535127" cy="3143500"/>
            </a:xfrm>
          </p:grpSpPr>
          <p:grpSp>
            <p:nvGrpSpPr>
              <p:cNvPr id="23" name="Group 4"/>
              <p:cNvGrpSpPr/>
              <p:nvPr/>
            </p:nvGrpSpPr>
            <p:grpSpPr>
              <a:xfrm>
                <a:off x="2555776" y="2169938"/>
                <a:ext cx="2353400" cy="978304"/>
                <a:chOff x="3810000" y="1303337"/>
                <a:chExt cx="2184401" cy="844552"/>
              </a:xfrm>
            </p:grpSpPr>
            <p:sp>
              <p:nvSpPr>
                <p:cNvPr id="45" name="Freeform: Shape 5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6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7"/>
              <p:cNvGrpSpPr/>
              <p:nvPr/>
            </p:nvGrpSpPr>
            <p:grpSpPr>
              <a:xfrm>
                <a:off x="2904544" y="3183261"/>
                <a:ext cx="1655864" cy="688340"/>
                <a:chOff x="3810000" y="1303337"/>
                <a:chExt cx="2184401" cy="844552"/>
              </a:xfrm>
            </p:grpSpPr>
            <p:sp>
              <p:nvSpPr>
                <p:cNvPr id="43" name="Freeform: Shape 8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9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" name="Group 10"/>
              <p:cNvGrpSpPr/>
              <p:nvPr/>
            </p:nvGrpSpPr>
            <p:grpSpPr>
              <a:xfrm>
                <a:off x="3157462" y="3906620"/>
                <a:ext cx="1150028" cy="478064"/>
                <a:chOff x="3810000" y="1303337"/>
                <a:chExt cx="2184401" cy="844552"/>
              </a:xfrm>
            </p:grpSpPr>
            <p:sp>
              <p:nvSpPr>
                <p:cNvPr id="41" name="Freeform: Shape 11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12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6" name="Group 13"/>
              <p:cNvGrpSpPr/>
              <p:nvPr/>
            </p:nvGrpSpPr>
            <p:grpSpPr>
              <a:xfrm>
                <a:off x="3352015" y="4419702"/>
                <a:ext cx="760922" cy="316314"/>
                <a:chOff x="3810000" y="1303337"/>
                <a:chExt cx="2184401" cy="844552"/>
              </a:xfrm>
            </p:grpSpPr>
            <p:sp>
              <p:nvSpPr>
                <p:cNvPr id="39" name="Freeform: Shape 14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15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Group 16"/>
              <p:cNvGrpSpPr/>
              <p:nvPr/>
            </p:nvGrpSpPr>
            <p:grpSpPr>
              <a:xfrm>
                <a:off x="2380516" y="2308746"/>
                <a:ext cx="914400" cy="2914650"/>
                <a:chOff x="2278380" y="1874520"/>
                <a:chExt cx="914400" cy="2914650"/>
              </a:xfrm>
            </p:grpSpPr>
            <p:cxnSp>
              <p:nvCxnSpPr>
                <p:cNvPr id="37" name="Straight Connector 17"/>
                <p:cNvCxnSpPr/>
                <p:nvPr/>
              </p:nvCxnSpPr>
              <p:spPr>
                <a:xfrm rot="5400000">
                  <a:off x="2957354" y="4559776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8"/>
                <p:cNvCxnSpPr/>
                <p:nvPr/>
              </p:nvCxnSpPr>
              <p:spPr>
                <a:xfrm rot="16200000" flipH="1">
                  <a:off x="1501140" y="2651760"/>
                  <a:ext cx="2468880" cy="9144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19"/>
              <p:cNvCxnSpPr/>
              <p:nvPr/>
            </p:nvCxnSpPr>
            <p:spPr>
              <a:xfrm>
                <a:off x="2753896" y="446901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0"/>
              <p:cNvSpPr txBox="1"/>
              <p:nvPr/>
            </p:nvSpPr>
            <p:spPr>
              <a:xfrm>
                <a:off x="2158108" y="4284239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4"/>
                    </a:solidFill>
                  </a:rPr>
                  <a:t>10%</a:t>
                </a:r>
              </a:p>
            </p:txBody>
          </p:sp>
          <p:cxnSp>
            <p:nvCxnSpPr>
              <p:cNvPr id="30" name="Straight Connector 21"/>
              <p:cNvCxnSpPr/>
              <p:nvPr/>
            </p:nvCxnSpPr>
            <p:spPr>
              <a:xfrm>
                <a:off x="2563396" y="397752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22"/>
              <p:cNvSpPr txBox="1"/>
              <p:nvPr/>
            </p:nvSpPr>
            <p:spPr>
              <a:xfrm>
                <a:off x="1968410" y="3779442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2"/>
                    </a:solidFill>
                  </a:rPr>
                  <a:t>20%</a:t>
                </a:r>
              </a:p>
            </p:txBody>
          </p:sp>
          <p:cxnSp>
            <p:nvCxnSpPr>
              <p:cNvPr id="32" name="Straight Connector 23"/>
              <p:cNvCxnSpPr/>
              <p:nvPr/>
            </p:nvCxnSpPr>
            <p:spPr>
              <a:xfrm>
                <a:off x="2327176" y="329934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4"/>
              <p:cNvSpPr txBox="1"/>
              <p:nvPr/>
            </p:nvSpPr>
            <p:spPr>
              <a:xfrm>
                <a:off x="1732189" y="3114569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3"/>
                    </a:solidFill>
                  </a:rPr>
                  <a:t>40%</a:t>
                </a:r>
              </a:p>
            </p:txBody>
          </p:sp>
          <p:cxnSp>
            <p:nvCxnSpPr>
              <p:cNvPr id="34" name="Straight Connector 25"/>
              <p:cNvCxnSpPr/>
              <p:nvPr/>
            </p:nvCxnSpPr>
            <p:spPr>
              <a:xfrm>
                <a:off x="1969036" y="235446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26"/>
              <p:cNvSpPr txBox="1"/>
              <p:nvPr/>
            </p:nvSpPr>
            <p:spPr>
              <a:xfrm>
                <a:off x="1374049" y="2169688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1"/>
                    </a:solidFill>
                  </a:rPr>
                  <a:t>60%</a:t>
                </a:r>
              </a:p>
            </p:txBody>
          </p:sp>
          <p:sp>
            <p:nvSpPr>
              <p:cNvPr id="36" name="Arrow: Up 27"/>
              <p:cNvSpPr/>
              <p:nvPr/>
            </p:nvSpPr>
            <p:spPr bwMode="auto">
              <a:xfrm>
                <a:off x="3541976" y="4869596"/>
                <a:ext cx="381000" cy="443592"/>
              </a:xfrm>
              <a:prstGeom prst="upArrow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Freeform: Shape 32"/>
            <p:cNvSpPr/>
            <p:nvPr/>
          </p:nvSpPr>
          <p:spPr bwMode="auto">
            <a:xfrm>
              <a:off x="6670486" y="1537727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3"/>
            <p:cNvSpPr/>
            <p:nvPr/>
          </p:nvSpPr>
          <p:spPr bwMode="auto">
            <a:xfrm>
              <a:off x="6670486" y="3910151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5"/>
            <p:cNvSpPr/>
            <p:nvPr/>
          </p:nvSpPr>
          <p:spPr bwMode="auto">
            <a:xfrm>
              <a:off x="6666864" y="5080859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45"/>
            <p:cNvSpPr/>
            <p:nvPr/>
          </p:nvSpPr>
          <p:spPr bwMode="auto">
            <a:xfrm>
              <a:off x="6670486" y="2737475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7161833" y="1425937"/>
              <a:ext cx="3852428" cy="744114"/>
              <a:chOff x="1454811" y="2016552"/>
              <a:chExt cx="2191036" cy="744114"/>
            </a:xfrm>
          </p:grpSpPr>
          <p:sp>
            <p:nvSpPr>
              <p:cNvPr id="21" name="TextBox 43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2" name="Rectangle 49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0"/>
            <p:cNvGrpSpPr/>
            <p:nvPr/>
          </p:nvGrpSpPr>
          <p:grpSpPr>
            <a:xfrm>
              <a:off x="7161833" y="2625685"/>
              <a:ext cx="3852428" cy="744114"/>
              <a:chOff x="1454811" y="2016552"/>
              <a:chExt cx="2191036" cy="744114"/>
            </a:xfrm>
          </p:grpSpPr>
          <p:sp>
            <p:nvSpPr>
              <p:cNvPr id="19" name="TextBox 51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0" name="Rectangle 52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53"/>
            <p:cNvGrpSpPr/>
            <p:nvPr/>
          </p:nvGrpSpPr>
          <p:grpSpPr>
            <a:xfrm>
              <a:off x="7161833" y="3798361"/>
              <a:ext cx="3852428" cy="744114"/>
              <a:chOff x="1454811" y="2016552"/>
              <a:chExt cx="2191036" cy="744114"/>
            </a:xfrm>
          </p:grpSpPr>
          <p:sp>
            <p:nvSpPr>
              <p:cNvPr id="17" name="TextBox 54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18" name="Rectangle 55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56"/>
            <p:cNvGrpSpPr/>
            <p:nvPr/>
          </p:nvGrpSpPr>
          <p:grpSpPr>
            <a:xfrm>
              <a:off x="7161833" y="4964950"/>
              <a:ext cx="3852428" cy="744114"/>
              <a:chOff x="1454811" y="2016552"/>
              <a:chExt cx="2191036" cy="744114"/>
            </a:xfrm>
          </p:grpSpPr>
          <p:sp>
            <p:nvSpPr>
              <p:cNvPr id="15" name="TextBox 57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16" name="Rectangle 58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27" name="0f47af6c-70a7-4a26-a67c-16bf6926253c"/>
          <p:cNvGrpSpPr>
            <a:grpSpLocks noChangeAspect="1"/>
          </p:cNvGrpSpPr>
          <p:nvPr/>
        </p:nvGrpSpPr>
        <p:grpSpPr>
          <a:xfrm>
            <a:off x="968515" y="1514475"/>
            <a:ext cx="9802475" cy="3829051"/>
            <a:chOff x="968515" y="1514475"/>
            <a:chExt cx="9802475" cy="3829051"/>
          </a:xfrm>
        </p:grpSpPr>
        <p:grpSp>
          <p:nvGrpSpPr>
            <p:cNvPr id="28" name="Group 2"/>
            <p:cNvGrpSpPr/>
            <p:nvPr/>
          </p:nvGrpSpPr>
          <p:grpSpPr>
            <a:xfrm>
              <a:off x="4181475" y="1514475"/>
              <a:ext cx="3829050" cy="3829051"/>
              <a:chOff x="2531604" y="1302799"/>
              <a:chExt cx="3829050" cy="3829051"/>
            </a:xfrm>
          </p:grpSpPr>
          <p:sp>
            <p:nvSpPr>
              <p:cNvPr id="41" name="Freeform: Shape 4"/>
              <p:cNvSpPr/>
              <p:nvPr/>
            </p:nvSpPr>
            <p:spPr bwMode="auto">
              <a:xfrm>
                <a:off x="2534779" y="1352805"/>
                <a:ext cx="1593850" cy="2183606"/>
              </a:xfrm>
              <a:custGeom>
                <a:avLst/>
                <a:gdLst>
                  <a:gd name="T0" fmla="*/ 19786 w 21600"/>
                  <a:gd name="T1" fmla="*/ 18395 h 21600"/>
                  <a:gd name="T2" fmla="*/ 19870 w 21600"/>
                  <a:gd name="T3" fmla="*/ 17656 h 21600"/>
                  <a:gd name="T4" fmla="*/ 19870 w 21600"/>
                  <a:gd name="T5" fmla="*/ 0 h 21600"/>
                  <a:gd name="T6" fmla="*/ 0 w 21600"/>
                  <a:gd name="T7" fmla="*/ 18395 h 21600"/>
                  <a:gd name="T8" fmla="*/ 380 w 21600"/>
                  <a:gd name="T9" fmla="*/ 21600 h 21600"/>
                  <a:gd name="T10" fmla="*/ 21600 w 21600"/>
                  <a:gd name="T11" fmla="*/ 21600 h 21600"/>
                  <a:gd name="T12" fmla="*/ 19786 w 21600"/>
                  <a:gd name="T13" fmla="*/ 18395 h 21600"/>
                  <a:gd name="T14" fmla="*/ 19786 w 21600"/>
                  <a:gd name="T15" fmla="*/ 183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9786" y="18395"/>
                    </a:moveTo>
                    <a:cubicBezTo>
                      <a:pt x="19786" y="18149"/>
                      <a:pt x="19786" y="17902"/>
                      <a:pt x="19870" y="17656"/>
                    </a:cubicBezTo>
                    <a:cubicBezTo>
                      <a:pt x="19870" y="0"/>
                      <a:pt x="19870" y="0"/>
                      <a:pt x="19870" y="0"/>
                    </a:cubicBezTo>
                    <a:cubicBezTo>
                      <a:pt x="8480" y="2003"/>
                      <a:pt x="0" y="9490"/>
                      <a:pt x="0" y="18395"/>
                    </a:cubicBezTo>
                    <a:cubicBezTo>
                      <a:pt x="0" y="19505"/>
                      <a:pt x="127" y="20552"/>
                      <a:pt x="3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461" y="20768"/>
                      <a:pt x="19786" y="19659"/>
                      <a:pt x="19786" y="18395"/>
                    </a:cubicBezTo>
                    <a:close/>
                    <a:moveTo>
                      <a:pt x="19786" y="18395"/>
                    </a:moveTo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"/>
              <p:cNvSpPr/>
              <p:nvPr/>
            </p:nvSpPr>
            <p:spPr bwMode="auto">
              <a:xfrm>
                <a:off x="2531604" y="1779049"/>
                <a:ext cx="1593850" cy="1758950"/>
              </a:xfrm>
              <a:custGeom>
                <a:avLst/>
                <a:gdLst>
                  <a:gd name="T0" fmla="*/ 1 w 21600"/>
                  <a:gd name="T1" fmla="*/ 2 h 21600"/>
                  <a:gd name="T2" fmla="*/ 1 w 21600"/>
                  <a:gd name="T3" fmla="*/ 0 h 21600"/>
                  <a:gd name="T4" fmla="*/ 0 w 21600"/>
                  <a:gd name="T5" fmla="*/ 2 h 21600"/>
                  <a:gd name="T6" fmla="*/ 0 w 21600"/>
                  <a:gd name="T7" fmla="*/ 2 h 21600"/>
                  <a:gd name="T8" fmla="*/ 2 w 21600"/>
                  <a:gd name="T9" fmla="*/ 2 h 21600"/>
                  <a:gd name="T10" fmla="*/ 1 w 21600"/>
                  <a:gd name="T11" fmla="*/ 2 h 21600"/>
                  <a:gd name="T12" fmla="*/ 1 w 21600"/>
                  <a:gd name="T13" fmla="*/ 2 h 21600"/>
                  <a:gd name="T14" fmla="*/ 1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9870" y="16707"/>
                    </a:moveTo>
                    <a:cubicBezTo>
                      <a:pt x="19870" y="0"/>
                      <a:pt x="19870" y="0"/>
                      <a:pt x="19870" y="0"/>
                    </a:cubicBezTo>
                    <a:cubicBezTo>
                      <a:pt x="0" y="17968"/>
                      <a:pt x="0" y="17968"/>
                      <a:pt x="0" y="17968"/>
                    </a:cubicBezTo>
                    <a:cubicBezTo>
                      <a:pt x="42" y="19230"/>
                      <a:pt x="169" y="20415"/>
                      <a:pt x="3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461" y="20568"/>
                      <a:pt x="19786" y="19192"/>
                      <a:pt x="19786" y="17624"/>
                    </a:cubicBezTo>
                    <a:cubicBezTo>
                      <a:pt x="19786" y="17318"/>
                      <a:pt x="19786" y="17012"/>
                      <a:pt x="19870" y="16707"/>
                    </a:cubicBezTo>
                    <a:close/>
                    <a:moveTo>
                      <a:pt x="19870" y="16707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6"/>
              <p:cNvSpPr/>
              <p:nvPr/>
            </p:nvSpPr>
            <p:spPr bwMode="auto">
              <a:xfrm>
                <a:off x="2588754" y="3530855"/>
                <a:ext cx="2182019" cy="1595438"/>
              </a:xfrm>
              <a:custGeom>
                <a:avLst/>
                <a:gdLst>
                  <a:gd name="T0" fmla="*/ 18395 w 21600"/>
                  <a:gd name="T1" fmla="*/ 1856 h 21600"/>
                  <a:gd name="T2" fmla="*/ 17656 w 21600"/>
                  <a:gd name="T3" fmla="*/ 1772 h 21600"/>
                  <a:gd name="T4" fmla="*/ 0 w 21600"/>
                  <a:gd name="T5" fmla="*/ 1772 h 21600"/>
                  <a:gd name="T6" fmla="*/ 18395 w 21600"/>
                  <a:gd name="T7" fmla="*/ 21600 h 21600"/>
                  <a:gd name="T8" fmla="*/ 21600 w 21600"/>
                  <a:gd name="T9" fmla="*/ 21220 h 21600"/>
                  <a:gd name="T10" fmla="*/ 21600 w 21600"/>
                  <a:gd name="T11" fmla="*/ 0 h 21600"/>
                  <a:gd name="T12" fmla="*/ 18395 w 21600"/>
                  <a:gd name="T13" fmla="*/ 1856 h 21600"/>
                  <a:gd name="T14" fmla="*/ 18395 w 21600"/>
                  <a:gd name="T15" fmla="*/ 185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95" y="1856"/>
                    </a:moveTo>
                    <a:cubicBezTo>
                      <a:pt x="18149" y="1856"/>
                      <a:pt x="17902" y="1814"/>
                      <a:pt x="17656" y="1772"/>
                    </a:cubicBezTo>
                    <a:cubicBezTo>
                      <a:pt x="0" y="1772"/>
                      <a:pt x="0" y="1772"/>
                      <a:pt x="0" y="1772"/>
                    </a:cubicBezTo>
                    <a:cubicBezTo>
                      <a:pt x="2003" y="13120"/>
                      <a:pt x="9490" y="21600"/>
                      <a:pt x="18395" y="21600"/>
                    </a:cubicBezTo>
                    <a:cubicBezTo>
                      <a:pt x="19505" y="21600"/>
                      <a:pt x="20552" y="21473"/>
                      <a:pt x="21600" y="2122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799" y="1139"/>
                      <a:pt x="19659" y="1856"/>
                      <a:pt x="18395" y="1856"/>
                    </a:cubicBezTo>
                    <a:close/>
                    <a:moveTo>
                      <a:pt x="18395" y="1856"/>
                    </a:moveTo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4" name="Freeform: Shape 7"/>
              <p:cNvSpPr/>
              <p:nvPr/>
            </p:nvSpPr>
            <p:spPr bwMode="auto">
              <a:xfrm>
                <a:off x="3285667" y="3536412"/>
                <a:ext cx="1486694" cy="1595438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1 w 21600"/>
                  <a:gd name="T5" fmla="*/ 0 h 21600"/>
                  <a:gd name="T6" fmla="*/ 0 w 21600"/>
                  <a:gd name="T7" fmla="*/ 1 h 21600"/>
                  <a:gd name="T8" fmla="*/ 1 w 21600"/>
                  <a:gd name="T9" fmla="*/ 2 h 21600"/>
                  <a:gd name="T10" fmla="*/ 1 w 21600"/>
                  <a:gd name="T11" fmla="*/ 2 h 21600"/>
                  <a:gd name="T12" fmla="*/ 1 w 21600"/>
                  <a:gd name="T13" fmla="*/ 0 h 21600"/>
                  <a:gd name="T14" fmla="*/ 1 w 21600"/>
                  <a:gd name="T15" fmla="*/ 0 h 21600"/>
                  <a:gd name="T16" fmla="*/ 1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6900" y="1856"/>
                    </a:moveTo>
                    <a:cubicBezTo>
                      <a:pt x="16539" y="1856"/>
                      <a:pt x="16177" y="1814"/>
                      <a:pt x="15816" y="1772"/>
                    </a:cubicBezTo>
                    <a:cubicBezTo>
                      <a:pt x="15454" y="1772"/>
                      <a:pt x="15454" y="1772"/>
                      <a:pt x="15454" y="1772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4654" y="19575"/>
                      <a:pt x="10529" y="21600"/>
                      <a:pt x="16900" y="21600"/>
                    </a:cubicBezTo>
                    <a:cubicBezTo>
                      <a:pt x="18527" y="21600"/>
                      <a:pt x="20064" y="21473"/>
                      <a:pt x="21600" y="2122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425" y="1139"/>
                      <a:pt x="18753" y="1856"/>
                      <a:pt x="16900" y="1856"/>
                    </a:cubicBezTo>
                    <a:close/>
                    <a:moveTo>
                      <a:pt x="16900" y="1856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8"/>
              <p:cNvSpPr/>
              <p:nvPr/>
            </p:nvSpPr>
            <p:spPr bwMode="auto">
              <a:xfrm>
                <a:off x="4769979" y="2893474"/>
                <a:ext cx="1590675" cy="2179638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1 h 21600"/>
                  <a:gd name="T4" fmla="*/ 0 w 21600"/>
                  <a:gd name="T5" fmla="*/ 6 h 21600"/>
                  <a:gd name="T6" fmla="*/ 2 w 21600"/>
                  <a:gd name="T7" fmla="*/ 1 h 21600"/>
                  <a:gd name="T8" fmla="*/ 2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1 h 21600"/>
                  <a:gd name="T14" fmla="*/ 0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18" y="3178"/>
                    </a:moveTo>
                    <a:cubicBezTo>
                      <a:pt x="1818" y="3425"/>
                      <a:pt x="1775" y="3703"/>
                      <a:pt x="1733" y="3919"/>
                    </a:cubicBezTo>
                    <a:cubicBezTo>
                      <a:pt x="1733" y="21600"/>
                      <a:pt x="1733" y="21600"/>
                      <a:pt x="1733" y="21600"/>
                    </a:cubicBezTo>
                    <a:cubicBezTo>
                      <a:pt x="13146" y="19594"/>
                      <a:pt x="21600" y="12096"/>
                      <a:pt x="21600" y="3178"/>
                    </a:cubicBezTo>
                    <a:cubicBezTo>
                      <a:pt x="21600" y="2098"/>
                      <a:pt x="21473" y="1018"/>
                      <a:pt x="212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9" y="802"/>
                      <a:pt x="1818" y="1944"/>
                      <a:pt x="1818" y="3178"/>
                    </a:cubicBezTo>
                    <a:close/>
                    <a:moveTo>
                      <a:pt x="1818" y="3178"/>
                    </a:move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9"/>
              <p:cNvSpPr/>
              <p:nvPr/>
            </p:nvSpPr>
            <p:spPr bwMode="auto">
              <a:xfrm>
                <a:off x="4895392" y="3191924"/>
                <a:ext cx="1462881" cy="1886744"/>
              </a:xfrm>
              <a:custGeom>
                <a:avLst/>
                <a:gdLst>
                  <a:gd name="T0" fmla="*/ 0 w 21600"/>
                  <a:gd name="T1" fmla="*/ 2 h 21600"/>
                  <a:gd name="T2" fmla="*/ 0 w 21600"/>
                  <a:gd name="T3" fmla="*/ 3 h 21600"/>
                  <a:gd name="T4" fmla="*/ 1 w 21600"/>
                  <a:gd name="T5" fmla="*/ 0 h 21600"/>
                  <a:gd name="T6" fmla="*/ 1 w 21600"/>
                  <a:gd name="T7" fmla="*/ 0 h 21600"/>
                  <a:gd name="T8" fmla="*/ 0 w 21600"/>
                  <a:gd name="T9" fmla="*/ 2 h 21600"/>
                  <a:gd name="T10" fmla="*/ 0 w 21600"/>
                  <a:gd name="T11" fmla="*/ 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6752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2409" y="19283"/>
                      <a:pt x="21600" y="10622"/>
                      <a:pt x="21600" y="321"/>
                    </a:cubicBezTo>
                    <a:cubicBezTo>
                      <a:pt x="21600" y="214"/>
                      <a:pt x="21600" y="107"/>
                      <a:pt x="21600" y="0"/>
                    </a:cubicBezTo>
                    <a:lnTo>
                      <a:pt x="0" y="16752"/>
                    </a:lnTo>
                    <a:close/>
                    <a:moveTo>
                      <a:pt x="0" y="16752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"/>
              <p:cNvSpPr/>
              <p:nvPr/>
            </p:nvSpPr>
            <p:spPr bwMode="auto">
              <a:xfrm>
                <a:off x="4123867" y="1302799"/>
                <a:ext cx="2178844" cy="1593850"/>
              </a:xfrm>
              <a:custGeom>
                <a:avLst/>
                <a:gdLst>
                  <a:gd name="T0" fmla="*/ 1 w 21600"/>
                  <a:gd name="T1" fmla="*/ 1 h 21600"/>
                  <a:gd name="T2" fmla="*/ 1 w 21600"/>
                  <a:gd name="T3" fmla="*/ 1 h 21600"/>
                  <a:gd name="T4" fmla="*/ 6 w 21600"/>
                  <a:gd name="T5" fmla="*/ 1 h 21600"/>
                  <a:gd name="T6" fmla="*/ 1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2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3178" y="19786"/>
                    </a:moveTo>
                    <a:cubicBezTo>
                      <a:pt x="3456" y="19786"/>
                      <a:pt x="3703" y="19786"/>
                      <a:pt x="3919" y="19870"/>
                    </a:cubicBezTo>
                    <a:cubicBezTo>
                      <a:pt x="21600" y="19870"/>
                      <a:pt x="21600" y="19870"/>
                      <a:pt x="21600" y="19870"/>
                    </a:cubicBezTo>
                    <a:cubicBezTo>
                      <a:pt x="19625" y="8480"/>
                      <a:pt x="12127" y="0"/>
                      <a:pt x="3178" y="0"/>
                    </a:cubicBezTo>
                    <a:cubicBezTo>
                      <a:pt x="2098" y="0"/>
                      <a:pt x="1018" y="127"/>
                      <a:pt x="0" y="38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802" y="20461"/>
                      <a:pt x="1944" y="19786"/>
                      <a:pt x="3178" y="19786"/>
                    </a:cubicBezTo>
                    <a:close/>
                    <a:moveTo>
                      <a:pt x="3178" y="19786"/>
                    </a:moveTo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1"/>
              <p:cNvSpPr/>
              <p:nvPr/>
            </p:nvSpPr>
            <p:spPr bwMode="auto">
              <a:xfrm>
                <a:off x="4551698" y="1702849"/>
                <a:ext cx="1754188" cy="106838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13098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336" y="12847"/>
                      <a:pt x="17272" y="5290"/>
                      <a:pt x="13098" y="0"/>
                    </a:cubicBezTo>
                    <a:close/>
                    <a:moveTo>
                      <a:pt x="13098" y="0"/>
                    </a:moveTo>
                  </a:path>
                </a:pathLst>
              </a:cu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2"/>
              <p:cNvSpPr/>
              <p:nvPr/>
            </p:nvSpPr>
            <p:spPr bwMode="auto">
              <a:xfrm>
                <a:off x="4118310" y="2883949"/>
                <a:ext cx="661988" cy="662781"/>
              </a:xfrm>
              <a:prstGeom prst="ellipse">
                <a:avLst/>
              </a:prstGeom>
              <a:solidFill>
                <a:srgbClr val="D7DFE6"/>
              </a:solidFill>
              <a:ln w="9525">
                <a:solidFill>
                  <a:schemeClr val="tx1">
                    <a:alpha val="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Rectangle 13"/>
              <p:cNvSpPr/>
              <p:nvPr/>
            </p:nvSpPr>
            <p:spPr bwMode="auto">
              <a:xfrm>
                <a:off x="4282617" y="2313243"/>
                <a:ext cx="1669256" cy="4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b="1" dirty="0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51" name="Rectangle 14"/>
              <p:cNvSpPr/>
              <p:nvPr/>
            </p:nvSpPr>
            <p:spPr bwMode="auto">
              <a:xfrm rot="5400000">
                <a:off x="4508835" y="3474499"/>
                <a:ext cx="1307306" cy="419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b="1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52" name="Rectangle 15"/>
              <p:cNvSpPr/>
              <p:nvPr/>
            </p:nvSpPr>
            <p:spPr bwMode="auto">
              <a:xfrm>
                <a:off x="3282492" y="3695955"/>
                <a:ext cx="1400969" cy="4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sz="1600" b="1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53" name="Rectangle 16"/>
              <p:cNvSpPr/>
              <p:nvPr/>
            </p:nvSpPr>
            <p:spPr bwMode="auto">
              <a:xfrm rot="16200000">
                <a:off x="3072148" y="2522793"/>
                <a:ext cx="1307306" cy="4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b="1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968515" y="2175471"/>
              <a:ext cx="2649867" cy="1069337"/>
              <a:chOff x="290736" y="2169079"/>
              <a:chExt cx="3532760" cy="1069337"/>
            </a:xfrm>
          </p:grpSpPr>
          <p:sp>
            <p:nvSpPr>
              <p:cNvPr id="39" name="TextBox 30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2000" dirty="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0" name="TextBox 31"/>
              <p:cNvSpPr txBox="1"/>
              <p:nvPr/>
            </p:nvSpPr>
            <p:spPr bwMode="auto">
              <a:xfrm>
                <a:off x="290736" y="2682237"/>
                <a:ext cx="353276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30" name="Group 32"/>
            <p:cNvGrpSpPr/>
            <p:nvPr/>
          </p:nvGrpSpPr>
          <p:grpSpPr>
            <a:xfrm>
              <a:off x="968515" y="3783911"/>
              <a:ext cx="2649867" cy="1069337"/>
              <a:chOff x="290736" y="2169079"/>
              <a:chExt cx="3532760" cy="1069337"/>
            </a:xfrm>
          </p:grpSpPr>
          <p:sp>
            <p:nvSpPr>
              <p:cNvPr id="37" name="TextBox 33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20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8" name="TextBox 47"/>
              <p:cNvSpPr txBox="1"/>
              <p:nvPr/>
            </p:nvSpPr>
            <p:spPr bwMode="auto">
              <a:xfrm>
                <a:off x="290736" y="2682237"/>
                <a:ext cx="353276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31" name="Group 48"/>
            <p:cNvGrpSpPr/>
            <p:nvPr/>
          </p:nvGrpSpPr>
          <p:grpSpPr>
            <a:xfrm>
              <a:off x="8331199" y="2198548"/>
              <a:ext cx="2439791" cy="1069337"/>
              <a:chOff x="9204367" y="3764961"/>
              <a:chExt cx="2273871" cy="1069337"/>
            </a:xfrm>
          </p:grpSpPr>
          <p:sp>
            <p:nvSpPr>
              <p:cNvPr id="35" name="TextBox 49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20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6" name="TextBox 50"/>
              <p:cNvSpPr txBox="1"/>
              <p:nvPr/>
            </p:nvSpPr>
            <p:spPr bwMode="auto">
              <a:xfrm>
                <a:off x="9204367" y="4278119"/>
                <a:ext cx="227387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8331199" y="3733826"/>
              <a:ext cx="2439791" cy="1069337"/>
              <a:chOff x="9204367" y="3764961"/>
              <a:chExt cx="2273871" cy="1069337"/>
            </a:xfrm>
          </p:grpSpPr>
          <p:sp>
            <p:nvSpPr>
              <p:cNvPr id="33" name="TextBox 52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20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4" name="TextBox 53"/>
              <p:cNvSpPr txBox="1"/>
              <p:nvPr/>
            </p:nvSpPr>
            <p:spPr bwMode="auto">
              <a:xfrm>
                <a:off x="9204367" y="4278119"/>
                <a:ext cx="227387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127240" y="5404326"/>
            <a:ext cx="3198140" cy="2268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60202" y="-813466"/>
            <a:ext cx="3198140" cy="22682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2"/>
            </p:custDataLst>
          </p:nvPr>
        </p:nvSpPr>
        <p:spPr>
          <a:xfrm>
            <a:off x="2570480" y="2678675"/>
            <a:ext cx="706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600" dirty="0">
                <a:cs typeface="+mn-ea"/>
                <a:sym typeface="+mn-lt"/>
              </a:rPr>
              <a:t>感谢您的聆听</a:t>
            </a:r>
          </a:p>
        </p:txBody>
      </p:sp>
      <p:sp>
        <p:nvSpPr>
          <p:cNvPr id="26" name="PA_文本框 25"/>
          <p:cNvSpPr txBox="1"/>
          <p:nvPr>
            <p:custDataLst>
              <p:tags r:id="rId3"/>
            </p:custDataLst>
          </p:nvPr>
        </p:nvSpPr>
        <p:spPr>
          <a:xfrm>
            <a:off x="4003676" y="1490791"/>
            <a:ext cx="41859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600" dirty="0">
                <a:cs typeface="+mn-ea"/>
                <a:sym typeface="+mn-lt"/>
              </a:rPr>
              <a:t>2020</a:t>
            </a:r>
            <a:endParaRPr lang="zh-CN" altLang="en-US" sz="6000" spc="6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22282" y="3801646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YOUR TITLE HERE.ADD YOUR TITLE HERE.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64760" y="4618375"/>
            <a:ext cx="206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2020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  <a:endParaRPr lang="zh-CN" altLang="zh-CN" sz="4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Number" descr="#wm#_48_07_*Z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zh-CN" sz="4400" ker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Title"/>
          <p:cNvSpPr txBox="1"/>
          <p:nvPr>
            <p:custDataLst>
              <p:tags r:id="rId5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项目介绍</a:t>
            </a:r>
            <a:endParaRPr lang="en-US" altLang="zh-CN" sz="32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700" dirty="0"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  <a:p>
            <a:pPr algn="just">
              <a:lnSpc>
                <a:spcPct val="11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项目介绍</a:t>
            </a:r>
          </a:p>
        </p:txBody>
      </p:sp>
      <p:sp>
        <p:nvSpPr>
          <p:cNvPr id="6" name="PA_TextPlaceholder 2"/>
          <p:cNvSpPr txBox="1"/>
          <p:nvPr>
            <p:custDataLst>
              <p:tags r:id="rId2"/>
            </p:custDataLst>
          </p:nvPr>
        </p:nvSpPr>
        <p:spPr>
          <a:xfrm>
            <a:off x="2744963" y="4275013"/>
            <a:ext cx="1506118" cy="1509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7" name="PA_内容占位符 4"/>
          <p:cNvSpPr txBox="1"/>
          <p:nvPr>
            <p:custDataLst>
              <p:tags r:id="rId3"/>
            </p:custDataLst>
          </p:nvPr>
        </p:nvSpPr>
        <p:spPr>
          <a:xfrm>
            <a:off x="2744964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标题文本</a:t>
            </a:r>
            <a:endParaRPr lang="en-US" sz="2000" b="1" dirty="0"/>
          </a:p>
        </p:txBody>
      </p:sp>
      <p:grpSp>
        <p:nvGrpSpPr>
          <p:cNvPr id="67" name="组合 66"/>
          <p:cNvGrpSpPr/>
          <p:nvPr/>
        </p:nvGrpSpPr>
        <p:grpSpPr>
          <a:xfrm>
            <a:off x="2473694" y="2506276"/>
            <a:ext cx="1394057" cy="526060"/>
            <a:chOff x="2473694" y="2506276"/>
            <a:chExt cx="1394057" cy="526060"/>
          </a:xfrm>
        </p:grpSpPr>
        <p:sp>
          <p:nvSpPr>
            <p:cNvPr id="8" name="Shape 994"/>
            <p:cNvSpPr/>
            <p:nvPr/>
          </p:nvSpPr>
          <p:spPr>
            <a:xfrm>
              <a:off x="2473694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grpSp>
          <p:nvGrpSpPr>
            <p:cNvPr id="9" name="Group 997"/>
            <p:cNvGrpSpPr/>
            <p:nvPr/>
          </p:nvGrpSpPr>
          <p:grpSpPr>
            <a:xfrm>
              <a:off x="3519611" y="2677789"/>
              <a:ext cx="99086" cy="140062"/>
              <a:chOff x="0" y="0"/>
              <a:chExt cx="198222" cy="280123"/>
            </a:xfrm>
            <a:solidFill>
              <a:schemeClr val="bg1"/>
            </a:solidFill>
          </p:grpSpPr>
          <p:sp>
            <p:nvSpPr>
              <p:cNvPr id="34" name="Shape 995"/>
              <p:cNvSpPr/>
              <p:nvPr/>
            </p:nvSpPr>
            <p:spPr>
              <a:xfrm>
                <a:off x="0" y="25260"/>
                <a:ext cx="198222" cy="25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1300"/>
                </a:pPr>
                <a:endParaRPr sz="700"/>
              </a:p>
            </p:txBody>
          </p:sp>
          <p:sp>
            <p:nvSpPr>
              <p:cNvPr id="35" name="Shape 996"/>
              <p:cNvSpPr/>
              <p:nvPr/>
            </p:nvSpPr>
            <p:spPr>
              <a:xfrm>
                <a:off x="34918" y="0"/>
                <a:ext cx="127431" cy="56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1300"/>
                </a:pPr>
                <a:endParaRPr sz="7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96577" y="2506276"/>
            <a:ext cx="1394057" cy="526060"/>
            <a:chOff x="4396577" y="2506276"/>
            <a:chExt cx="1394057" cy="526060"/>
          </a:xfrm>
        </p:grpSpPr>
        <p:sp>
          <p:nvSpPr>
            <p:cNvPr id="10" name="Shape 1000"/>
            <p:cNvSpPr/>
            <p:nvPr/>
          </p:nvSpPr>
          <p:spPr>
            <a:xfrm>
              <a:off x="4396577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11" name="Shape 1001"/>
            <p:cNvSpPr/>
            <p:nvPr/>
          </p:nvSpPr>
          <p:spPr>
            <a:xfrm>
              <a:off x="5399149" y="2669223"/>
              <a:ext cx="146424" cy="15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40" y="10273"/>
                  </a:moveTo>
                  <a:lnTo>
                    <a:pt x="463" y="14427"/>
                  </a:lnTo>
                  <a:lnTo>
                    <a:pt x="7286" y="13905"/>
                  </a:lnTo>
                  <a:lnTo>
                    <a:pt x="6864" y="9755"/>
                  </a:lnTo>
                  <a:cubicBezTo>
                    <a:pt x="6853" y="9655"/>
                    <a:pt x="6848" y="9552"/>
                    <a:pt x="6848" y="9450"/>
                  </a:cubicBezTo>
                  <a:cubicBezTo>
                    <a:pt x="6848" y="7543"/>
                    <a:pt x="8622" y="5992"/>
                    <a:pt x="10801" y="5992"/>
                  </a:cubicBezTo>
                  <a:cubicBezTo>
                    <a:pt x="12978" y="5992"/>
                    <a:pt x="14752" y="7543"/>
                    <a:pt x="14752" y="9450"/>
                  </a:cubicBezTo>
                  <a:cubicBezTo>
                    <a:pt x="14752" y="9552"/>
                    <a:pt x="14747" y="9655"/>
                    <a:pt x="14737" y="9755"/>
                  </a:cubicBezTo>
                  <a:lnTo>
                    <a:pt x="14314" y="13905"/>
                  </a:lnTo>
                  <a:lnTo>
                    <a:pt x="21137" y="14427"/>
                  </a:lnTo>
                  <a:lnTo>
                    <a:pt x="21560" y="10273"/>
                  </a:lnTo>
                  <a:cubicBezTo>
                    <a:pt x="21587" y="9999"/>
                    <a:pt x="21600" y="9723"/>
                    <a:pt x="21600" y="9450"/>
                  </a:cubicBezTo>
                  <a:cubicBezTo>
                    <a:pt x="21600" y="4239"/>
                    <a:pt x="16755" y="0"/>
                    <a:pt x="10801" y="0"/>
                  </a:cubicBezTo>
                  <a:cubicBezTo>
                    <a:pt x="4845" y="0"/>
                    <a:pt x="0" y="4239"/>
                    <a:pt x="0" y="9450"/>
                  </a:cubicBezTo>
                  <a:cubicBezTo>
                    <a:pt x="0" y="9723"/>
                    <a:pt x="13" y="9999"/>
                    <a:pt x="40" y="10273"/>
                  </a:cubicBezTo>
                  <a:close/>
                  <a:moveTo>
                    <a:pt x="717" y="16911"/>
                  </a:moveTo>
                  <a:lnTo>
                    <a:pt x="1126" y="20937"/>
                  </a:lnTo>
                  <a:cubicBezTo>
                    <a:pt x="1164" y="21317"/>
                    <a:pt x="1550" y="21600"/>
                    <a:pt x="1983" y="21566"/>
                  </a:cubicBezTo>
                  <a:lnTo>
                    <a:pt x="7232" y="21165"/>
                  </a:lnTo>
                  <a:cubicBezTo>
                    <a:pt x="7664" y="21131"/>
                    <a:pt x="7987" y="20794"/>
                    <a:pt x="7949" y="20415"/>
                  </a:cubicBezTo>
                  <a:lnTo>
                    <a:pt x="7540" y="16388"/>
                  </a:lnTo>
                  <a:cubicBezTo>
                    <a:pt x="7540" y="16388"/>
                    <a:pt x="717" y="16911"/>
                    <a:pt x="717" y="16911"/>
                  </a:cubicBezTo>
                  <a:close/>
                  <a:moveTo>
                    <a:pt x="13651" y="20415"/>
                  </a:moveTo>
                  <a:cubicBezTo>
                    <a:pt x="13613" y="20794"/>
                    <a:pt x="13936" y="21131"/>
                    <a:pt x="14369" y="21165"/>
                  </a:cubicBezTo>
                  <a:lnTo>
                    <a:pt x="19617" y="21566"/>
                  </a:lnTo>
                  <a:cubicBezTo>
                    <a:pt x="20050" y="21600"/>
                    <a:pt x="20436" y="21317"/>
                    <a:pt x="20474" y="20937"/>
                  </a:cubicBezTo>
                  <a:lnTo>
                    <a:pt x="20883" y="16911"/>
                  </a:lnTo>
                  <a:lnTo>
                    <a:pt x="14062" y="16388"/>
                  </a:lnTo>
                  <a:cubicBezTo>
                    <a:pt x="14062" y="16388"/>
                    <a:pt x="13651" y="20415"/>
                    <a:pt x="13651" y="2041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315142" y="2506276"/>
            <a:ext cx="1394057" cy="526060"/>
            <a:chOff x="6315142" y="2506276"/>
            <a:chExt cx="1394057" cy="526060"/>
          </a:xfrm>
        </p:grpSpPr>
        <p:sp>
          <p:nvSpPr>
            <p:cNvPr id="12" name="Shape 1004"/>
            <p:cNvSpPr/>
            <p:nvPr/>
          </p:nvSpPr>
          <p:spPr>
            <a:xfrm>
              <a:off x="6315142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13" name="Shape 1005"/>
            <p:cNvSpPr/>
            <p:nvPr/>
          </p:nvSpPr>
          <p:spPr>
            <a:xfrm>
              <a:off x="7318500" y="2673233"/>
              <a:ext cx="143963" cy="14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228707" y="2506276"/>
            <a:ext cx="1394057" cy="526060"/>
            <a:chOff x="8228707" y="2506276"/>
            <a:chExt cx="1394057" cy="526060"/>
          </a:xfrm>
        </p:grpSpPr>
        <p:sp>
          <p:nvSpPr>
            <p:cNvPr id="14" name="Shape 1008"/>
            <p:cNvSpPr/>
            <p:nvPr/>
          </p:nvSpPr>
          <p:spPr>
            <a:xfrm>
              <a:off x="8228707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15" name="Shape 1009"/>
            <p:cNvSpPr/>
            <p:nvPr/>
          </p:nvSpPr>
          <p:spPr>
            <a:xfrm>
              <a:off x="9236333" y="2684973"/>
              <a:ext cx="128337" cy="12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sp>
        <p:nvSpPr>
          <p:cNvPr id="16" name="Shape 987"/>
          <p:cNvSpPr/>
          <p:nvPr/>
        </p:nvSpPr>
        <p:spPr>
          <a:xfrm>
            <a:off x="2870844" y="3393092"/>
            <a:ext cx="1832406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17" name="Shape 988"/>
          <p:cNvSpPr/>
          <p:nvPr/>
        </p:nvSpPr>
        <p:spPr>
          <a:xfrm>
            <a:off x="4800917" y="3393092"/>
            <a:ext cx="1814777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18" name="Shape 990"/>
          <p:cNvSpPr/>
          <p:nvPr/>
        </p:nvSpPr>
        <p:spPr>
          <a:xfrm>
            <a:off x="6712741" y="3393092"/>
            <a:ext cx="1814777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19" name="Shape 992"/>
          <p:cNvSpPr/>
          <p:nvPr/>
        </p:nvSpPr>
        <p:spPr>
          <a:xfrm>
            <a:off x="8625320" y="3393092"/>
            <a:ext cx="3566680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>
              <a:defRPr sz="1300"/>
            </a:pPr>
            <a:endParaRPr sz="700"/>
          </a:p>
        </p:txBody>
      </p:sp>
      <p:sp>
        <p:nvSpPr>
          <p:cNvPr id="20" name="PA_TextPlaceholder 2"/>
          <p:cNvSpPr txBox="1"/>
          <p:nvPr>
            <p:custDataLst>
              <p:tags r:id="rId4"/>
            </p:custDataLst>
          </p:nvPr>
        </p:nvSpPr>
        <p:spPr>
          <a:xfrm>
            <a:off x="2620228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PA_TextPlaceholder 2"/>
          <p:cNvSpPr txBox="1"/>
          <p:nvPr>
            <p:custDataLst>
              <p:tags r:id="rId5"/>
            </p:custDataLst>
          </p:nvPr>
        </p:nvSpPr>
        <p:spPr>
          <a:xfrm>
            <a:off x="4623661" y="4275013"/>
            <a:ext cx="1506118" cy="1509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2" name="PA_内容占位符 4"/>
          <p:cNvSpPr txBox="1"/>
          <p:nvPr>
            <p:custDataLst>
              <p:tags r:id="rId6"/>
            </p:custDataLst>
          </p:nvPr>
        </p:nvSpPr>
        <p:spPr>
          <a:xfrm>
            <a:off x="4667846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标题文本</a:t>
            </a:r>
            <a:endParaRPr lang="en-US" sz="2000" b="1" dirty="0"/>
          </a:p>
        </p:txBody>
      </p:sp>
      <p:sp>
        <p:nvSpPr>
          <p:cNvPr id="23" name="PA_TextPlaceholder 2"/>
          <p:cNvSpPr txBox="1"/>
          <p:nvPr>
            <p:custDataLst>
              <p:tags r:id="rId7"/>
            </p:custDataLst>
          </p:nvPr>
        </p:nvSpPr>
        <p:spPr>
          <a:xfrm>
            <a:off x="6560677" y="4275013"/>
            <a:ext cx="1506118" cy="1509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4" name="PA_内容占位符 4"/>
          <p:cNvSpPr txBox="1"/>
          <p:nvPr>
            <p:custDataLst>
              <p:tags r:id="rId8"/>
            </p:custDataLst>
          </p:nvPr>
        </p:nvSpPr>
        <p:spPr>
          <a:xfrm>
            <a:off x="6604862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标题文本</a:t>
            </a:r>
            <a:endParaRPr lang="en-US" sz="2000" b="1" dirty="0"/>
          </a:p>
        </p:txBody>
      </p:sp>
      <p:sp>
        <p:nvSpPr>
          <p:cNvPr id="25" name="PA_TextPlaceholder 2"/>
          <p:cNvSpPr txBox="1"/>
          <p:nvPr>
            <p:custDataLst>
              <p:tags r:id="rId9"/>
            </p:custDataLst>
          </p:nvPr>
        </p:nvSpPr>
        <p:spPr>
          <a:xfrm>
            <a:off x="8483559" y="4275013"/>
            <a:ext cx="1506118" cy="1509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6" name="PA_内容占位符 4"/>
          <p:cNvSpPr txBox="1"/>
          <p:nvPr>
            <p:custDataLst>
              <p:tags r:id="rId10"/>
            </p:custDataLst>
          </p:nvPr>
        </p:nvSpPr>
        <p:spPr>
          <a:xfrm>
            <a:off x="8527744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标题文本</a:t>
            </a:r>
            <a:endParaRPr lang="en-US" sz="2000" b="1" dirty="0"/>
          </a:p>
        </p:txBody>
      </p:sp>
      <p:sp>
        <p:nvSpPr>
          <p:cNvPr id="27" name="PA_TextPlaceholder 2"/>
          <p:cNvSpPr txBox="1"/>
          <p:nvPr>
            <p:custDataLst>
              <p:tags r:id="rId11"/>
            </p:custDataLst>
          </p:nvPr>
        </p:nvSpPr>
        <p:spPr>
          <a:xfrm>
            <a:off x="4460256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PA_TextPlaceholder 2"/>
          <p:cNvSpPr txBox="1"/>
          <p:nvPr>
            <p:custDataLst>
              <p:tags r:id="rId12"/>
            </p:custDataLst>
          </p:nvPr>
        </p:nvSpPr>
        <p:spPr>
          <a:xfrm>
            <a:off x="6441456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PA_TextPlaceholder 2"/>
          <p:cNvSpPr txBox="1"/>
          <p:nvPr>
            <p:custDataLst>
              <p:tags r:id="rId13"/>
            </p:custDataLst>
          </p:nvPr>
        </p:nvSpPr>
        <p:spPr>
          <a:xfrm>
            <a:off x="8305297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Shape 986"/>
          <p:cNvSpPr/>
          <p:nvPr/>
        </p:nvSpPr>
        <p:spPr>
          <a:xfrm>
            <a:off x="2633664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/>
              <a:t>1</a:t>
            </a:r>
            <a:endParaRPr b="1"/>
          </a:p>
        </p:txBody>
      </p:sp>
      <p:sp>
        <p:nvSpPr>
          <p:cNvPr id="31" name="Shape 989"/>
          <p:cNvSpPr/>
          <p:nvPr/>
        </p:nvSpPr>
        <p:spPr>
          <a:xfrm>
            <a:off x="4599436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/>
              <a:t>2</a:t>
            </a:r>
            <a:endParaRPr b="1"/>
          </a:p>
        </p:txBody>
      </p:sp>
      <p:sp>
        <p:nvSpPr>
          <p:cNvPr id="32" name="Shape 991"/>
          <p:cNvSpPr/>
          <p:nvPr/>
        </p:nvSpPr>
        <p:spPr>
          <a:xfrm>
            <a:off x="6476643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 dirty="0"/>
              <a:t>3</a:t>
            </a:r>
            <a:endParaRPr b="1" dirty="0"/>
          </a:p>
        </p:txBody>
      </p:sp>
      <p:sp>
        <p:nvSpPr>
          <p:cNvPr id="33" name="Shape 993"/>
          <p:cNvSpPr/>
          <p:nvPr/>
        </p:nvSpPr>
        <p:spPr>
          <a:xfrm>
            <a:off x="8388692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/>
              <a:t>4</a:t>
            </a:r>
            <a:endParaRPr b="1"/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项目介绍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66901" y="2348880"/>
            <a:ext cx="8458199" cy="3629890"/>
            <a:chOff x="1866901" y="1614055"/>
            <a:chExt cx="8458199" cy="3629890"/>
          </a:xfrm>
        </p:grpSpPr>
        <p:sp>
          <p:nvSpPr>
            <p:cNvPr id="9" name="矩形 8"/>
            <p:cNvSpPr/>
            <p:nvPr/>
          </p:nvSpPr>
          <p:spPr>
            <a:xfrm>
              <a:off x="1866901" y="161405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/>
            <p:cNvSpPr/>
            <p:nvPr/>
          </p:nvSpPr>
          <p:spPr>
            <a:xfrm>
              <a:off x="4838701" y="1614055"/>
              <a:ext cx="2514600" cy="1752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>
            <a:xfrm>
              <a:off x="7505700" y="161405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/>
            <p:nvPr/>
          </p:nvSpPr>
          <p:spPr>
            <a:xfrm>
              <a:off x="1866901" y="349134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4838701" y="3491345"/>
              <a:ext cx="25146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>
            <a:xfrm>
              <a:off x="7505700" y="349134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文本框 25"/>
            <p:cNvSpPr txBox="1"/>
            <p:nvPr/>
          </p:nvSpPr>
          <p:spPr>
            <a:xfrm>
              <a:off x="2733027" y="209428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/>
                <a:t>标题文本预设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262435" y="2460799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17" name="文本框 27"/>
            <p:cNvSpPr txBox="1"/>
            <p:nvPr/>
          </p:nvSpPr>
          <p:spPr>
            <a:xfrm>
              <a:off x="2739593" y="401732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/>
                <a:t>标题文本预设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55869" y="4400293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19" name="文本框 29"/>
            <p:cNvSpPr txBox="1"/>
            <p:nvPr/>
          </p:nvSpPr>
          <p:spPr>
            <a:xfrm>
              <a:off x="5465059" y="209428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/>
                <a:t>标题文本预设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987900" y="2465527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1" name="文本框 31"/>
            <p:cNvSpPr txBox="1"/>
            <p:nvPr/>
          </p:nvSpPr>
          <p:spPr>
            <a:xfrm>
              <a:off x="8203668" y="2094287"/>
              <a:ext cx="1268682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/>
                <a:t>标题文本预设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719934" y="2455030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3" name="文本框 33"/>
            <p:cNvSpPr txBox="1"/>
            <p:nvPr/>
          </p:nvSpPr>
          <p:spPr>
            <a:xfrm>
              <a:off x="5465059" y="401732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/>
                <a:t>标题文本预设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987900" y="4400293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5" name="文本框 35"/>
            <p:cNvSpPr txBox="1"/>
            <p:nvPr/>
          </p:nvSpPr>
          <p:spPr>
            <a:xfrm>
              <a:off x="8207068" y="401732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/>
                <a:t>标题文本预设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719931" y="4405021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7" name="任意多边形: 形状 39"/>
            <p:cNvSpPr/>
            <p:nvPr/>
          </p:nvSpPr>
          <p:spPr>
            <a:xfrm>
              <a:off x="3097437" y="1771275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40"/>
            <p:cNvSpPr/>
            <p:nvPr/>
          </p:nvSpPr>
          <p:spPr>
            <a:xfrm>
              <a:off x="5916835" y="1771275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41"/>
            <p:cNvSpPr/>
            <p:nvPr/>
          </p:nvSpPr>
          <p:spPr>
            <a:xfrm>
              <a:off x="8740901" y="1771275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42"/>
            <p:cNvSpPr/>
            <p:nvPr/>
          </p:nvSpPr>
          <p:spPr>
            <a:xfrm>
              <a:off x="3097437" y="3615902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43"/>
            <p:cNvSpPr/>
            <p:nvPr/>
          </p:nvSpPr>
          <p:spPr>
            <a:xfrm>
              <a:off x="5916835" y="3615902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44"/>
            <p:cNvSpPr/>
            <p:nvPr/>
          </p:nvSpPr>
          <p:spPr>
            <a:xfrm>
              <a:off x="8736236" y="3615902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" name="矩形 6"/>
          <p:cNvSpPr/>
          <p:nvPr/>
        </p:nvSpPr>
        <p:spPr>
          <a:xfrm>
            <a:off x="1866901" y="1123949"/>
            <a:ext cx="8458199" cy="10893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1866901" y="1822022"/>
            <a:ext cx="8458199" cy="39818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algn="ctr"/>
            <a:r>
              <a:rPr lang="zh-CN" altLang="en-US" sz="1200" b="1"/>
              <a:t>请在形状中填充图片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项目介绍</a:t>
            </a:r>
          </a:p>
        </p:txBody>
      </p:sp>
      <p:cxnSp>
        <p:nvCxnSpPr>
          <p:cNvPr id="6" name="Straight Connector 11"/>
          <p:cNvCxnSpPr/>
          <p:nvPr/>
        </p:nvCxnSpPr>
        <p:spPr>
          <a:xfrm>
            <a:off x="7381875" y="193483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7784935" y="3808363"/>
            <a:ext cx="2703555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5182192" y="3808365"/>
            <a:ext cx="17966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2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96239" y="1934827"/>
            <a:ext cx="3654004" cy="1673853"/>
            <a:chOff x="7162379" y="1882918"/>
            <a:chExt cx="3654004" cy="1673853"/>
          </a:xfrm>
        </p:grpSpPr>
        <p:sp>
          <p:nvSpPr>
            <p:cNvPr id="11" name="Rectangle 20"/>
            <p:cNvSpPr/>
            <p:nvPr/>
          </p:nvSpPr>
          <p:spPr>
            <a:xfrm>
              <a:off x="7162379" y="1882918"/>
              <a:ext cx="1768052" cy="16738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2" name="Rectangle 50"/>
            <p:cNvSpPr/>
            <p:nvPr/>
          </p:nvSpPr>
          <p:spPr>
            <a:xfrm>
              <a:off x="9048331" y="1882918"/>
              <a:ext cx="1768052" cy="167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椭圆 34"/>
            <p:cNvSpPr/>
            <p:nvPr/>
          </p:nvSpPr>
          <p:spPr>
            <a:xfrm>
              <a:off x="7707912" y="2553603"/>
              <a:ext cx="676984" cy="670628"/>
            </a:xfrm>
            <a:custGeom>
              <a:avLst/>
              <a:gdLst>
                <a:gd name="connsiteX0" fmla="*/ 247218 w 338138"/>
                <a:gd name="connsiteY0" fmla="*/ 247650 h 334963"/>
                <a:gd name="connsiteX1" fmla="*/ 182563 w 338138"/>
                <a:gd name="connsiteY1" fmla="*/ 325438 h 334963"/>
                <a:gd name="connsiteX2" fmla="*/ 284163 w 338138"/>
                <a:gd name="connsiteY2" fmla="*/ 276656 h 334963"/>
                <a:gd name="connsiteX3" fmla="*/ 247218 w 338138"/>
                <a:gd name="connsiteY3" fmla="*/ 247650 h 334963"/>
                <a:gd name="connsiteX4" fmla="*/ 90921 w 338138"/>
                <a:gd name="connsiteY4" fmla="*/ 247650 h 334963"/>
                <a:gd name="connsiteX5" fmla="*/ 53975 w 338138"/>
                <a:gd name="connsiteY5" fmla="*/ 276656 h 334963"/>
                <a:gd name="connsiteX6" fmla="*/ 155575 w 338138"/>
                <a:gd name="connsiteY6" fmla="*/ 325438 h 334963"/>
                <a:gd name="connsiteX7" fmla="*/ 90921 w 338138"/>
                <a:gd name="connsiteY7" fmla="*/ 247650 h 334963"/>
                <a:gd name="connsiteX8" fmla="*/ 174625 w 338138"/>
                <a:gd name="connsiteY8" fmla="*/ 227012 h 334963"/>
                <a:gd name="connsiteX9" fmla="*/ 174625 w 338138"/>
                <a:gd name="connsiteY9" fmla="*/ 319087 h 334963"/>
                <a:gd name="connsiteX10" fmla="*/ 238125 w 338138"/>
                <a:gd name="connsiteY10" fmla="*/ 242796 h 334963"/>
                <a:gd name="connsiteX11" fmla="*/ 174625 w 338138"/>
                <a:gd name="connsiteY11" fmla="*/ 227012 h 334963"/>
                <a:gd name="connsiteX12" fmla="*/ 163513 w 338138"/>
                <a:gd name="connsiteY12" fmla="*/ 227012 h 334963"/>
                <a:gd name="connsiteX13" fmla="*/ 98425 w 338138"/>
                <a:gd name="connsiteY13" fmla="*/ 242796 h 334963"/>
                <a:gd name="connsiteX14" fmla="*/ 163513 w 338138"/>
                <a:gd name="connsiteY14" fmla="*/ 319087 h 334963"/>
                <a:gd name="connsiteX15" fmla="*/ 163513 w 338138"/>
                <a:gd name="connsiteY15" fmla="*/ 227012 h 334963"/>
                <a:gd name="connsiteX16" fmla="*/ 264009 w 338138"/>
                <a:gd name="connsiteY16" fmla="*/ 173037 h 334963"/>
                <a:gd name="connsiteX17" fmla="*/ 250825 w 338138"/>
                <a:gd name="connsiteY17" fmla="*/ 238277 h 334963"/>
                <a:gd name="connsiteX18" fmla="*/ 290378 w 338138"/>
                <a:gd name="connsiteY18" fmla="*/ 268287 h 334963"/>
                <a:gd name="connsiteX19" fmla="*/ 328613 w 338138"/>
                <a:gd name="connsiteY19" fmla="*/ 173037 h 334963"/>
                <a:gd name="connsiteX20" fmla="*/ 264009 w 338138"/>
                <a:gd name="connsiteY20" fmla="*/ 173037 h 334963"/>
                <a:gd name="connsiteX21" fmla="*/ 174625 w 338138"/>
                <a:gd name="connsiteY21" fmla="*/ 173037 h 334963"/>
                <a:gd name="connsiteX22" fmla="*/ 174625 w 338138"/>
                <a:gd name="connsiteY22" fmla="*/ 217625 h 334963"/>
                <a:gd name="connsiteX23" fmla="*/ 242094 w 338138"/>
                <a:gd name="connsiteY23" fmla="*/ 233362 h 334963"/>
                <a:gd name="connsiteX24" fmla="*/ 254000 w 338138"/>
                <a:gd name="connsiteY24" fmla="*/ 173037 h 334963"/>
                <a:gd name="connsiteX25" fmla="*/ 174625 w 338138"/>
                <a:gd name="connsiteY25" fmla="*/ 173037 h 334963"/>
                <a:gd name="connsiteX26" fmla="*/ 84138 w 338138"/>
                <a:gd name="connsiteY26" fmla="*/ 173037 h 334963"/>
                <a:gd name="connsiteX27" fmla="*/ 96044 w 338138"/>
                <a:gd name="connsiteY27" fmla="*/ 233362 h 334963"/>
                <a:gd name="connsiteX28" fmla="*/ 163513 w 338138"/>
                <a:gd name="connsiteY28" fmla="*/ 217625 h 334963"/>
                <a:gd name="connsiteX29" fmla="*/ 163513 w 338138"/>
                <a:gd name="connsiteY29" fmla="*/ 173037 h 334963"/>
                <a:gd name="connsiteX30" fmla="*/ 9525 w 338138"/>
                <a:gd name="connsiteY30" fmla="*/ 173037 h 334963"/>
                <a:gd name="connsiteX31" fmla="*/ 47760 w 338138"/>
                <a:gd name="connsiteY31" fmla="*/ 268287 h 334963"/>
                <a:gd name="connsiteX32" fmla="*/ 87313 w 338138"/>
                <a:gd name="connsiteY32" fmla="*/ 238277 h 334963"/>
                <a:gd name="connsiteX33" fmla="*/ 74129 w 338138"/>
                <a:gd name="connsiteY33" fmla="*/ 173037 h 334963"/>
                <a:gd name="connsiteX34" fmla="*/ 9525 w 338138"/>
                <a:gd name="connsiteY34" fmla="*/ 173037 h 334963"/>
                <a:gd name="connsiteX35" fmla="*/ 242094 w 338138"/>
                <a:gd name="connsiteY35" fmla="*/ 101600 h 334963"/>
                <a:gd name="connsiteX36" fmla="*/ 174625 w 338138"/>
                <a:gd name="connsiteY36" fmla="*/ 117337 h 334963"/>
                <a:gd name="connsiteX37" fmla="*/ 174625 w 338138"/>
                <a:gd name="connsiteY37" fmla="*/ 161925 h 334963"/>
                <a:gd name="connsiteX38" fmla="*/ 254000 w 338138"/>
                <a:gd name="connsiteY38" fmla="*/ 161925 h 334963"/>
                <a:gd name="connsiteX39" fmla="*/ 242094 w 338138"/>
                <a:gd name="connsiteY39" fmla="*/ 101600 h 334963"/>
                <a:gd name="connsiteX40" fmla="*/ 96044 w 338138"/>
                <a:gd name="connsiteY40" fmla="*/ 101600 h 334963"/>
                <a:gd name="connsiteX41" fmla="*/ 84138 w 338138"/>
                <a:gd name="connsiteY41" fmla="*/ 161925 h 334963"/>
                <a:gd name="connsiteX42" fmla="*/ 163513 w 338138"/>
                <a:gd name="connsiteY42" fmla="*/ 161925 h 334963"/>
                <a:gd name="connsiteX43" fmla="*/ 163513 w 338138"/>
                <a:gd name="connsiteY43" fmla="*/ 117337 h 334963"/>
                <a:gd name="connsiteX44" fmla="*/ 96044 w 338138"/>
                <a:gd name="connsiteY44" fmla="*/ 101600 h 334963"/>
                <a:gd name="connsiteX45" fmla="*/ 290378 w 338138"/>
                <a:gd name="connsiteY45" fmla="*/ 65087 h 334963"/>
                <a:gd name="connsiteX46" fmla="*/ 250825 w 338138"/>
                <a:gd name="connsiteY46" fmla="*/ 95597 h 334963"/>
                <a:gd name="connsiteX47" fmla="*/ 264009 w 338138"/>
                <a:gd name="connsiteY47" fmla="*/ 161925 h 334963"/>
                <a:gd name="connsiteX48" fmla="*/ 328613 w 338138"/>
                <a:gd name="connsiteY48" fmla="*/ 161925 h 334963"/>
                <a:gd name="connsiteX49" fmla="*/ 290378 w 338138"/>
                <a:gd name="connsiteY49" fmla="*/ 65087 h 334963"/>
                <a:gd name="connsiteX50" fmla="*/ 47760 w 338138"/>
                <a:gd name="connsiteY50" fmla="*/ 65087 h 334963"/>
                <a:gd name="connsiteX51" fmla="*/ 9525 w 338138"/>
                <a:gd name="connsiteY51" fmla="*/ 161925 h 334963"/>
                <a:gd name="connsiteX52" fmla="*/ 74129 w 338138"/>
                <a:gd name="connsiteY52" fmla="*/ 161925 h 334963"/>
                <a:gd name="connsiteX53" fmla="*/ 87313 w 338138"/>
                <a:gd name="connsiteY53" fmla="*/ 95597 h 334963"/>
                <a:gd name="connsiteX54" fmla="*/ 47760 w 338138"/>
                <a:gd name="connsiteY54" fmla="*/ 65087 h 334963"/>
                <a:gd name="connsiteX55" fmla="*/ 174625 w 338138"/>
                <a:gd name="connsiteY55" fmla="*/ 15875 h 334963"/>
                <a:gd name="connsiteX56" fmla="*/ 174625 w 338138"/>
                <a:gd name="connsiteY56" fmla="*/ 107950 h 334963"/>
                <a:gd name="connsiteX57" fmla="*/ 238125 w 338138"/>
                <a:gd name="connsiteY57" fmla="*/ 92166 h 334963"/>
                <a:gd name="connsiteX58" fmla="*/ 174625 w 338138"/>
                <a:gd name="connsiteY58" fmla="*/ 15875 h 334963"/>
                <a:gd name="connsiteX59" fmla="*/ 163513 w 338138"/>
                <a:gd name="connsiteY59" fmla="*/ 15875 h 334963"/>
                <a:gd name="connsiteX60" fmla="*/ 98425 w 338138"/>
                <a:gd name="connsiteY60" fmla="*/ 92166 h 334963"/>
                <a:gd name="connsiteX61" fmla="*/ 163513 w 338138"/>
                <a:gd name="connsiteY61" fmla="*/ 107950 h 334963"/>
                <a:gd name="connsiteX62" fmla="*/ 182563 w 338138"/>
                <a:gd name="connsiteY62" fmla="*/ 9525 h 334963"/>
                <a:gd name="connsiteX63" fmla="*/ 247218 w 338138"/>
                <a:gd name="connsiteY63" fmla="*/ 87313 h 334963"/>
                <a:gd name="connsiteX64" fmla="*/ 284163 w 338138"/>
                <a:gd name="connsiteY64" fmla="*/ 58307 h 334963"/>
                <a:gd name="connsiteX65" fmla="*/ 182563 w 338138"/>
                <a:gd name="connsiteY65" fmla="*/ 9525 h 334963"/>
                <a:gd name="connsiteX66" fmla="*/ 155575 w 338138"/>
                <a:gd name="connsiteY66" fmla="*/ 9525 h 334963"/>
                <a:gd name="connsiteX67" fmla="*/ 53975 w 338138"/>
                <a:gd name="connsiteY67" fmla="*/ 58307 h 334963"/>
                <a:gd name="connsiteX68" fmla="*/ 90921 w 338138"/>
                <a:gd name="connsiteY68" fmla="*/ 87313 h 334963"/>
                <a:gd name="connsiteX69" fmla="*/ 155575 w 338138"/>
                <a:gd name="connsiteY69" fmla="*/ 9525 h 334963"/>
                <a:gd name="connsiteX70" fmla="*/ 165106 w 338138"/>
                <a:gd name="connsiteY70" fmla="*/ 0 h 334963"/>
                <a:gd name="connsiteX71" fmla="*/ 173032 w 338138"/>
                <a:gd name="connsiteY71" fmla="*/ 0 h 334963"/>
                <a:gd name="connsiteX72" fmla="*/ 294550 w 338138"/>
                <a:gd name="connsiteY72" fmla="*/ 55387 h 334963"/>
                <a:gd name="connsiteX73" fmla="*/ 338138 w 338138"/>
                <a:gd name="connsiteY73" fmla="*/ 162206 h 334963"/>
                <a:gd name="connsiteX74" fmla="*/ 338138 w 338138"/>
                <a:gd name="connsiteY74" fmla="*/ 167481 h 334963"/>
                <a:gd name="connsiteX75" fmla="*/ 338138 w 338138"/>
                <a:gd name="connsiteY75" fmla="*/ 172756 h 334963"/>
                <a:gd name="connsiteX76" fmla="*/ 294550 w 338138"/>
                <a:gd name="connsiteY76" fmla="*/ 279576 h 334963"/>
                <a:gd name="connsiteX77" fmla="*/ 173032 w 338138"/>
                <a:gd name="connsiteY77" fmla="*/ 334963 h 334963"/>
                <a:gd name="connsiteX78" fmla="*/ 165106 w 338138"/>
                <a:gd name="connsiteY78" fmla="*/ 334963 h 334963"/>
                <a:gd name="connsiteX79" fmla="*/ 43588 w 338138"/>
                <a:gd name="connsiteY79" fmla="*/ 279576 h 334963"/>
                <a:gd name="connsiteX80" fmla="*/ 0 w 338138"/>
                <a:gd name="connsiteY80" fmla="*/ 172756 h 334963"/>
                <a:gd name="connsiteX81" fmla="*/ 0 w 338138"/>
                <a:gd name="connsiteY81" fmla="*/ 162206 h 334963"/>
                <a:gd name="connsiteX82" fmla="*/ 43588 w 338138"/>
                <a:gd name="connsiteY82" fmla="*/ 55387 h 334963"/>
                <a:gd name="connsiteX83" fmla="*/ 165106 w 338138"/>
                <a:gd name="connsiteY8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8138" h="334963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椭圆 34"/>
            <p:cNvSpPr/>
            <p:nvPr/>
          </p:nvSpPr>
          <p:spPr>
            <a:xfrm>
              <a:off x="9593864" y="2552017"/>
              <a:ext cx="676987" cy="673807"/>
            </a:xfrm>
            <a:custGeom>
              <a:avLst/>
              <a:gdLst>
                <a:gd name="connsiteX0" fmla="*/ 169069 w 338138"/>
                <a:gd name="connsiteY0" fmla="*/ 292100 h 336550"/>
                <a:gd name="connsiteX1" fmla="*/ 174625 w 338138"/>
                <a:gd name="connsiteY1" fmla="*/ 297241 h 336550"/>
                <a:gd name="connsiteX2" fmla="*/ 174625 w 338138"/>
                <a:gd name="connsiteY2" fmla="*/ 313948 h 336550"/>
                <a:gd name="connsiteX3" fmla="*/ 169069 w 338138"/>
                <a:gd name="connsiteY3" fmla="*/ 319088 h 336550"/>
                <a:gd name="connsiteX4" fmla="*/ 163512 w 338138"/>
                <a:gd name="connsiteY4" fmla="*/ 313948 h 336550"/>
                <a:gd name="connsiteX5" fmla="*/ 163512 w 338138"/>
                <a:gd name="connsiteY5" fmla="*/ 297241 h 336550"/>
                <a:gd name="connsiteX6" fmla="*/ 169069 w 338138"/>
                <a:gd name="connsiteY6" fmla="*/ 292100 h 336550"/>
                <a:gd name="connsiteX7" fmla="*/ 169069 w 338138"/>
                <a:gd name="connsiteY7" fmla="*/ 252413 h 336550"/>
                <a:gd name="connsiteX8" fmla="*/ 174625 w 338138"/>
                <a:gd name="connsiteY8" fmla="*/ 257554 h 336550"/>
                <a:gd name="connsiteX9" fmla="*/ 174625 w 338138"/>
                <a:gd name="connsiteY9" fmla="*/ 274261 h 336550"/>
                <a:gd name="connsiteX10" fmla="*/ 169069 w 338138"/>
                <a:gd name="connsiteY10" fmla="*/ 279401 h 336550"/>
                <a:gd name="connsiteX11" fmla="*/ 163512 w 338138"/>
                <a:gd name="connsiteY11" fmla="*/ 274261 h 336550"/>
                <a:gd name="connsiteX12" fmla="*/ 163512 w 338138"/>
                <a:gd name="connsiteY12" fmla="*/ 257554 h 336550"/>
                <a:gd name="connsiteX13" fmla="*/ 169069 w 338138"/>
                <a:gd name="connsiteY13" fmla="*/ 252413 h 336550"/>
                <a:gd name="connsiteX14" fmla="*/ 169069 w 338138"/>
                <a:gd name="connsiteY14" fmla="*/ 219075 h 336550"/>
                <a:gd name="connsiteX15" fmla="*/ 174625 w 338138"/>
                <a:gd name="connsiteY15" fmla="*/ 225612 h 336550"/>
                <a:gd name="connsiteX16" fmla="*/ 174625 w 338138"/>
                <a:gd name="connsiteY16" fmla="*/ 236071 h 336550"/>
                <a:gd name="connsiteX17" fmla="*/ 169069 w 338138"/>
                <a:gd name="connsiteY17" fmla="*/ 241300 h 336550"/>
                <a:gd name="connsiteX18" fmla="*/ 163512 w 338138"/>
                <a:gd name="connsiteY18" fmla="*/ 236071 h 336550"/>
                <a:gd name="connsiteX19" fmla="*/ 163512 w 338138"/>
                <a:gd name="connsiteY19" fmla="*/ 225612 h 336550"/>
                <a:gd name="connsiteX20" fmla="*/ 169069 w 338138"/>
                <a:gd name="connsiteY20" fmla="*/ 219075 h 336550"/>
                <a:gd name="connsiteX21" fmla="*/ 169069 w 338138"/>
                <a:gd name="connsiteY21" fmla="*/ 190500 h 336550"/>
                <a:gd name="connsiteX22" fmla="*/ 174625 w 338138"/>
                <a:gd name="connsiteY22" fmla="*/ 195730 h 336550"/>
                <a:gd name="connsiteX23" fmla="*/ 174625 w 338138"/>
                <a:gd name="connsiteY23" fmla="*/ 207496 h 336550"/>
                <a:gd name="connsiteX24" fmla="*/ 169069 w 338138"/>
                <a:gd name="connsiteY24" fmla="*/ 212725 h 336550"/>
                <a:gd name="connsiteX25" fmla="*/ 163512 w 338138"/>
                <a:gd name="connsiteY25" fmla="*/ 207496 h 336550"/>
                <a:gd name="connsiteX26" fmla="*/ 163512 w 338138"/>
                <a:gd name="connsiteY26" fmla="*/ 195730 h 336550"/>
                <a:gd name="connsiteX27" fmla="*/ 169069 w 338138"/>
                <a:gd name="connsiteY27" fmla="*/ 190500 h 336550"/>
                <a:gd name="connsiteX28" fmla="*/ 169069 w 338138"/>
                <a:gd name="connsiteY28" fmla="*/ 163513 h 336550"/>
                <a:gd name="connsiteX29" fmla="*/ 174625 w 338138"/>
                <a:gd name="connsiteY29" fmla="*/ 168743 h 336550"/>
                <a:gd name="connsiteX30" fmla="*/ 174625 w 338138"/>
                <a:gd name="connsiteY30" fmla="*/ 180509 h 336550"/>
                <a:gd name="connsiteX31" fmla="*/ 169069 w 338138"/>
                <a:gd name="connsiteY31" fmla="*/ 185738 h 336550"/>
                <a:gd name="connsiteX32" fmla="*/ 163512 w 338138"/>
                <a:gd name="connsiteY32" fmla="*/ 180509 h 336550"/>
                <a:gd name="connsiteX33" fmla="*/ 163512 w 338138"/>
                <a:gd name="connsiteY33" fmla="*/ 168743 h 336550"/>
                <a:gd name="connsiteX34" fmla="*/ 169069 w 338138"/>
                <a:gd name="connsiteY34" fmla="*/ 163513 h 336550"/>
                <a:gd name="connsiteX35" fmla="*/ 111125 w 338138"/>
                <a:gd name="connsiteY35" fmla="*/ 157163 h 336550"/>
                <a:gd name="connsiteX36" fmla="*/ 47625 w 338138"/>
                <a:gd name="connsiteY36" fmla="*/ 325438 h 336550"/>
                <a:gd name="connsiteX37" fmla="*/ 290513 w 338138"/>
                <a:gd name="connsiteY37" fmla="*/ 325438 h 336550"/>
                <a:gd name="connsiteX38" fmla="*/ 227013 w 338138"/>
                <a:gd name="connsiteY38" fmla="*/ 157163 h 336550"/>
                <a:gd name="connsiteX39" fmla="*/ 103188 w 338138"/>
                <a:gd name="connsiteY39" fmla="*/ 146050 h 336550"/>
                <a:gd name="connsiteX40" fmla="*/ 234951 w 338138"/>
                <a:gd name="connsiteY40" fmla="*/ 146050 h 336550"/>
                <a:gd name="connsiteX41" fmla="*/ 306388 w 338138"/>
                <a:gd name="connsiteY41" fmla="*/ 336550 h 336550"/>
                <a:gd name="connsiteX42" fmla="*/ 31750 w 338138"/>
                <a:gd name="connsiteY42" fmla="*/ 336550 h 336550"/>
                <a:gd name="connsiteX43" fmla="*/ 281782 w 338138"/>
                <a:gd name="connsiteY43" fmla="*/ 71438 h 336550"/>
                <a:gd name="connsiteX44" fmla="*/ 287339 w 338138"/>
                <a:gd name="connsiteY44" fmla="*/ 77788 h 336550"/>
                <a:gd name="connsiteX45" fmla="*/ 281782 w 338138"/>
                <a:gd name="connsiteY45" fmla="*/ 84138 h 336550"/>
                <a:gd name="connsiteX46" fmla="*/ 276225 w 338138"/>
                <a:gd name="connsiteY46" fmla="*/ 77788 h 336550"/>
                <a:gd name="connsiteX47" fmla="*/ 281782 w 338138"/>
                <a:gd name="connsiteY47" fmla="*/ 71438 h 336550"/>
                <a:gd name="connsiteX48" fmla="*/ 259557 w 338138"/>
                <a:gd name="connsiteY48" fmla="*/ 71438 h 336550"/>
                <a:gd name="connsiteX49" fmla="*/ 265114 w 338138"/>
                <a:gd name="connsiteY49" fmla="*/ 77788 h 336550"/>
                <a:gd name="connsiteX50" fmla="*/ 259557 w 338138"/>
                <a:gd name="connsiteY50" fmla="*/ 84138 h 336550"/>
                <a:gd name="connsiteX51" fmla="*/ 254000 w 338138"/>
                <a:gd name="connsiteY51" fmla="*/ 77788 h 336550"/>
                <a:gd name="connsiteX52" fmla="*/ 259557 w 338138"/>
                <a:gd name="connsiteY52" fmla="*/ 71438 h 336550"/>
                <a:gd name="connsiteX53" fmla="*/ 236539 w 338138"/>
                <a:gd name="connsiteY53" fmla="*/ 71438 h 336550"/>
                <a:gd name="connsiteX54" fmla="*/ 241302 w 338138"/>
                <a:gd name="connsiteY54" fmla="*/ 77788 h 336550"/>
                <a:gd name="connsiteX55" fmla="*/ 236539 w 338138"/>
                <a:gd name="connsiteY55" fmla="*/ 84138 h 336550"/>
                <a:gd name="connsiteX56" fmla="*/ 231775 w 338138"/>
                <a:gd name="connsiteY56" fmla="*/ 77788 h 336550"/>
                <a:gd name="connsiteX57" fmla="*/ 236539 w 338138"/>
                <a:gd name="connsiteY57" fmla="*/ 71438 h 336550"/>
                <a:gd name="connsiteX58" fmla="*/ 191294 w 338138"/>
                <a:gd name="connsiteY58" fmla="*/ 71438 h 336550"/>
                <a:gd name="connsiteX59" fmla="*/ 196851 w 338138"/>
                <a:gd name="connsiteY59" fmla="*/ 77788 h 336550"/>
                <a:gd name="connsiteX60" fmla="*/ 191294 w 338138"/>
                <a:gd name="connsiteY60" fmla="*/ 84138 h 336550"/>
                <a:gd name="connsiteX61" fmla="*/ 185737 w 338138"/>
                <a:gd name="connsiteY61" fmla="*/ 77788 h 336550"/>
                <a:gd name="connsiteX62" fmla="*/ 191294 w 338138"/>
                <a:gd name="connsiteY62" fmla="*/ 71438 h 336550"/>
                <a:gd name="connsiteX63" fmla="*/ 169069 w 338138"/>
                <a:gd name="connsiteY63" fmla="*/ 71438 h 336550"/>
                <a:gd name="connsiteX64" fmla="*/ 174626 w 338138"/>
                <a:gd name="connsiteY64" fmla="*/ 77788 h 336550"/>
                <a:gd name="connsiteX65" fmla="*/ 169069 w 338138"/>
                <a:gd name="connsiteY65" fmla="*/ 84138 h 336550"/>
                <a:gd name="connsiteX66" fmla="*/ 163512 w 338138"/>
                <a:gd name="connsiteY66" fmla="*/ 77788 h 336550"/>
                <a:gd name="connsiteX67" fmla="*/ 169069 w 338138"/>
                <a:gd name="connsiteY67" fmla="*/ 71438 h 336550"/>
                <a:gd name="connsiteX68" fmla="*/ 146844 w 338138"/>
                <a:gd name="connsiteY68" fmla="*/ 71438 h 336550"/>
                <a:gd name="connsiteX69" fmla="*/ 152401 w 338138"/>
                <a:gd name="connsiteY69" fmla="*/ 77788 h 336550"/>
                <a:gd name="connsiteX70" fmla="*/ 146844 w 338138"/>
                <a:gd name="connsiteY70" fmla="*/ 84138 h 336550"/>
                <a:gd name="connsiteX71" fmla="*/ 141287 w 338138"/>
                <a:gd name="connsiteY71" fmla="*/ 77788 h 336550"/>
                <a:gd name="connsiteX72" fmla="*/ 146844 w 338138"/>
                <a:gd name="connsiteY72" fmla="*/ 71438 h 336550"/>
                <a:gd name="connsiteX73" fmla="*/ 102394 w 338138"/>
                <a:gd name="connsiteY73" fmla="*/ 71438 h 336550"/>
                <a:gd name="connsiteX74" fmla="*/ 107951 w 338138"/>
                <a:gd name="connsiteY74" fmla="*/ 77788 h 336550"/>
                <a:gd name="connsiteX75" fmla="*/ 102394 w 338138"/>
                <a:gd name="connsiteY75" fmla="*/ 84138 h 336550"/>
                <a:gd name="connsiteX76" fmla="*/ 96837 w 338138"/>
                <a:gd name="connsiteY76" fmla="*/ 77788 h 336550"/>
                <a:gd name="connsiteX77" fmla="*/ 102394 w 338138"/>
                <a:gd name="connsiteY77" fmla="*/ 71438 h 336550"/>
                <a:gd name="connsiteX78" fmla="*/ 78582 w 338138"/>
                <a:gd name="connsiteY78" fmla="*/ 71438 h 336550"/>
                <a:gd name="connsiteX79" fmla="*/ 84139 w 338138"/>
                <a:gd name="connsiteY79" fmla="*/ 77788 h 336550"/>
                <a:gd name="connsiteX80" fmla="*/ 78582 w 338138"/>
                <a:gd name="connsiteY80" fmla="*/ 84138 h 336550"/>
                <a:gd name="connsiteX81" fmla="*/ 73025 w 338138"/>
                <a:gd name="connsiteY81" fmla="*/ 77788 h 336550"/>
                <a:gd name="connsiteX82" fmla="*/ 78582 w 338138"/>
                <a:gd name="connsiteY82" fmla="*/ 71438 h 336550"/>
                <a:gd name="connsiteX83" fmla="*/ 56357 w 338138"/>
                <a:gd name="connsiteY83" fmla="*/ 71438 h 336550"/>
                <a:gd name="connsiteX84" fmla="*/ 61914 w 338138"/>
                <a:gd name="connsiteY84" fmla="*/ 77788 h 336550"/>
                <a:gd name="connsiteX85" fmla="*/ 56357 w 338138"/>
                <a:gd name="connsiteY85" fmla="*/ 84138 h 336550"/>
                <a:gd name="connsiteX86" fmla="*/ 50800 w 338138"/>
                <a:gd name="connsiteY86" fmla="*/ 77788 h 336550"/>
                <a:gd name="connsiteX87" fmla="*/ 56357 w 338138"/>
                <a:gd name="connsiteY87" fmla="*/ 71438 h 336550"/>
                <a:gd name="connsiteX88" fmla="*/ 270669 w 338138"/>
                <a:gd name="connsiteY88" fmla="*/ 61913 h 336550"/>
                <a:gd name="connsiteX89" fmla="*/ 276225 w 338138"/>
                <a:gd name="connsiteY89" fmla="*/ 66676 h 336550"/>
                <a:gd name="connsiteX90" fmla="*/ 270669 w 338138"/>
                <a:gd name="connsiteY90" fmla="*/ 71440 h 336550"/>
                <a:gd name="connsiteX91" fmla="*/ 265112 w 338138"/>
                <a:gd name="connsiteY91" fmla="*/ 66676 h 336550"/>
                <a:gd name="connsiteX92" fmla="*/ 270669 w 338138"/>
                <a:gd name="connsiteY92" fmla="*/ 61913 h 336550"/>
                <a:gd name="connsiteX93" fmla="*/ 247650 w 338138"/>
                <a:gd name="connsiteY93" fmla="*/ 61913 h 336550"/>
                <a:gd name="connsiteX94" fmla="*/ 254000 w 338138"/>
                <a:gd name="connsiteY94" fmla="*/ 66676 h 336550"/>
                <a:gd name="connsiteX95" fmla="*/ 247650 w 338138"/>
                <a:gd name="connsiteY95" fmla="*/ 71440 h 336550"/>
                <a:gd name="connsiteX96" fmla="*/ 241300 w 338138"/>
                <a:gd name="connsiteY96" fmla="*/ 66676 h 336550"/>
                <a:gd name="connsiteX97" fmla="*/ 247650 w 338138"/>
                <a:gd name="connsiteY97" fmla="*/ 61913 h 336550"/>
                <a:gd name="connsiteX98" fmla="*/ 180182 w 338138"/>
                <a:gd name="connsiteY98" fmla="*/ 61913 h 336550"/>
                <a:gd name="connsiteX99" fmla="*/ 185738 w 338138"/>
                <a:gd name="connsiteY99" fmla="*/ 66676 h 336550"/>
                <a:gd name="connsiteX100" fmla="*/ 180182 w 338138"/>
                <a:gd name="connsiteY100" fmla="*/ 71440 h 336550"/>
                <a:gd name="connsiteX101" fmla="*/ 174625 w 338138"/>
                <a:gd name="connsiteY101" fmla="*/ 66676 h 336550"/>
                <a:gd name="connsiteX102" fmla="*/ 180182 w 338138"/>
                <a:gd name="connsiteY102" fmla="*/ 61913 h 336550"/>
                <a:gd name="connsiteX103" fmla="*/ 157956 w 338138"/>
                <a:gd name="connsiteY103" fmla="*/ 61913 h 336550"/>
                <a:gd name="connsiteX104" fmla="*/ 163513 w 338138"/>
                <a:gd name="connsiteY104" fmla="*/ 66676 h 336550"/>
                <a:gd name="connsiteX105" fmla="*/ 157956 w 338138"/>
                <a:gd name="connsiteY105" fmla="*/ 71440 h 336550"/>
                <a:gd name="connsiteX106" fmla="*/ 152400 w 338138"/>
                <a:gd name="connsiteY106" fmla="*/ 66676 h 336550"/>
                <a:gd name="connsiteX107" fmla="*/ 157956 w 338138"/>
                <a:gd name="connsiteY107" fmla="*/ 61913 h 336550"/>
                <a:gd name="connsiteX108" fmla="*/ 90487 w 338138"/>
                <a:gd name="connsiteY108" fmla="*/ 61913 h 336550"/>
                <a:gd name="connsiteX109" fmla="*/ 96837 w 338138"/>
                <a:gd name="connsiteY109" fmla="*/ 66676 h 336550"/>
                <a:gd name="connsiteX110" fmla="*/ 90487 w 338138"/>
                <a:gd name="connsiteY110" fmla="*/ 71440 h 336550"/>
                <a:gd name="connsiteX111" fmla="*/ 84137 w 338138"/>
                <a:gd name="connsiteY111" fmla="*/ 66676 h 336550"/>
                <a:gd name="connsiteX112" fmla="*/ 90487 w 338138"/>
                <a:gd name="connsiteY112" fmla="*/ 61913 h 336550"/>
                <a:gd name="connsiteX113" fmla="*/ 67468 w 338138"/>
                <a:gd name="connsiteY113" fmla="*/ 61913 h 336550"/>
                <a:gd name="connsiteX114" fmla="*/ 73025 w 338138"/>
                <a:gd name="connsiteY114" fmla="*/ 66676 h 336550"/>
                <a:gd name="connsiteX115" fmla="*/ 67468 w 338138"/>
                <a:gd name="connsiteY115" fmla="*/ 71440 h 336550"/>
                <a:gd name="connsiteX116" fmla="*/ 61912 w 338138"/>
                <a:gd name="connsiteY116" fmla="*/ 66676 h 336550"/>
                <a:gd name="connsiteX117" fmla="*/ 67468 w 338138"/>
                <a:gd name="connsiteY117" fmla="*/ 61913 h 336550"/>
                <a:gd name="connsiteX118" fmla="*/ 281782 w 338138"/>
                <a:gd name="connsiteY118" fmla="*/ 49213 h 336550"/>
                <a:gd name="connsiteX119" fmla="*/ 287339 w 338138"/>
                <a:gd name="connsiteY119" fmla="*/ 55563 h 336550"/>
                <a:gd name="connsiteX120" fmla="*/ 281782 w 338138"/>
                <a:gd name="connsiteY120" fmla="*/ 61913 h 336550"/>
                <a:gd name="connsiteX121" fmla="*/ 276225 w 338138"/>
                <a:gd name="connsiteY121" fmla="*/ 55563 h 336550"/>
                <a:gd name="connsiteX122" fmla="*/ 281782 w 338138"/>
                <a:gd name="connsiteY122" fmla="*/ 49213 h 336550"/>
                <a:gd name="connsiteX123" fmla="*/ 259557 w 338138"/>
                <a:gd name="connsiteY123" fmla="*/ 49213 h 336550"/>
                <a:gd name="connsiteX124" fmla="*/ 265114 w 338138"/>
                <a:gd name="connsiteY124" fmla="*/ 55563 h 336550"/>
                <a:gd name="connsiteX125" fmla="*/ 259557 w 338138"/>
                <a:gd name="connsiteY125" fmla="*/ 61913 h 336550"/>
                <a:gd name="connsiteX126" fmla="*/ 254000 w 338138"/>
                <a:gd name="connsiteY126" fmla="*/ 55563 h 336550"/>
                <a:gd name="connsiteX127" fmla="*/ 259557 w 338138"/>
                <a:gd name="connsiteY127" fmla="*/ 49213 h 336550"/>
                <a:gd name="connsiteX128" fmla="*/ 236539 w 338138"/>
                <a:gd name="connsiteY128" fmla="*/ 49213 h 336550"/>
                <a:gd name="connsiteX129" fmla="*/ 241302 w 338138"/>
                <a:gd name="connsiteY129" fmla="*/ 55563 h 336550"/>
                <a:gd name="connsiteX130" fmla="*/ 236539 w 338138"/>
                <a:gd name="connsiteY130" fmla="*/ 61913 h 336550"/>
                <a:gd name="connsiteX131" fmla="*/ 231775 w 338138"/>
                <a:gd name="connsiteY131" fmla="*/ 55563 h 336550"/>
                <a:gd name="connsiteX132" fmla="*/ 236539 w 338138"/>
                <a:gd name="connsiteY132" fmla="*/ 49213 h 336550"/>
                <a:gd name="connsiteX133" fmla="*/ 191294 w 338138"/>
                <a:gd name="connsiteY133" fmla="*/ 49213 h 336550"/>
                <a:gd name="connsiteX134" fmla="*/ 196851 w 338138"/>
                <a:gd name="connsiteY134" fmla="*/ 55563 h 336550"/>
                <a:gd name="connsiteX135" fmla="*/ 191294 w 338138"/>
                <a:gd name="connsiteY135" fmla="*/ 61913 h 336550"/>
                <a:gd name="connsiteX136" fmla="*/ 185737 w 338138"/>
                <a:gd name="connsiteY136" fmla="*/ 55563 h 336550"/>
                <a:gd name="connsiteX137" fmla="*/ 191294 w 338138"/>
                <a:gd name="connsiteY137" fmla="*/ 49213 h 336550"/>
                <a:gd name="connsiteX138" fmla="*/ 169069 w 338138"/>
                <a:gd name="connsiteY138" fmla="*/ 49213 h 336550"/>
                <a:gd name="connsiteX139" fmla="*/ 174626 w 338138"/>
                <a:gd name="connsiteY139" fmla="*/ 55563 h 336550"/>
                <a:gd name="connsiteX140" fmla="*/ 169069 w 338138"/>
                <a:gd name="connsiteY140" fmla="*/ 61913 h 336550"/>
                <a:gd name="connsiteX141" fmla="*/ 163512 w 338138"/>
                <a:gd name="connsiteY141" fmla="*/ 55563 h 336550"/>
                <a:gd name="connsiteX142" fmla="*/ 169069 w 338138"/>
                <a:gd name="connsiteY142" fmla="*/ 49213 h 336550"/>
                <a:gd name="connsiteX143" fmla="*/ 146844 w 338138"/>
                <a:gd name="connsiteY143" fmla="*/ 49213 h 336550"/>
                <a:gd name="connsiteX144" fmla="*/ 152401 w 338138"/>
                <a:gd name="connsiteY144" fmla="*/ 55563 h 336550"/>
                <a:gd name="connsiteX145" fmla="*/ 146844 w 338138"/>
                <a:gd name="connsiteY145" fmla="*/ 61913 h 336550"/>
                <a:gd name="connsiteX146" fmla="*/ 141287 w 338138"/>
                <a:gd name="connsiteY146" fmla="*/ 55563 h 336550"/>
                <a:gd name="connsiteX147" fmla="*/ 146844 w 338138"/>
                <a:gd name="connsiteY147" fmla="*/ 49213 h 336550"/>
                <a:gd name="connsiteX148" fmla="*/ 102394 w 338138"/>
                <a:gd name="connsiteY148" fmla="*/ 49213 h 336550"/>
                <a:gd name="connsiteX149" fmla="*/ 107951 w 338138"/>
                <a:gd name="connsiteY149" fmla="*/ 55563 h 336550"/>
                <a:gd name="connsiteX150" fmla="*/ 102394 w 338138"/>
                <a:gd name="connsiteY150" fmla="*/ 61913 h 336550"/>
                <a:gd name="connsiteX151" fmla="*/ 96837 w 338138"/>
                <a:gd name="connsiteY151" fmla="*/ 55563 h 336550"/>
                <a:gd name="connsiteX152" fmla="*/ 102394 w 338138"/>
                <a:gd name="connsiteY152" fmla="*/ 49213 h 336550"/>
                <a:gd name="connsiteX153" fmla="*/ 78582 w 338138"/>
                <a:gd name="connsiteY153" fmla="*/ 49213 h 336550"/>
                <a:gd name="connsiteX154" fmla="*/ 84139 w 338138"/>
                <a:gd name="connsiteY154" fmla="*/ 55563 h 336550"/>
                <a:gd name="connsiteX155" fmla="*/ 78582 w 338138"/>
                <a:gd name="connsiteY155" fmla="*/ 61913 h 336550"/>
                <a:gd name="connsiteX156" fmla="*/ 73025 w 338138"/>
                <a:gd name="connsiteY156" fmla="*/ 55563 h 336550"/>
                <a:gd name="connsiteX157" fmla="*/ 78582 w 338138"/>
                <a:gd name="connsiteY157" fmla="*/ 49213 h 336550"/>
                <a:gd name="connsiteX158" fmla="*/ 56357 w 338138"/>
                <a:gd name="connsiteY158" fmla="*/ 49213 h 336550"/>
                <a:gd name="connsiteX159" fmla="*/ 61914 w 338138"/>
                <a:gd name="connsiteY159" fmla="*/ 55563 h 336550"/>
                <a:gd name="connsiteX160" fmla="*/ 56357 w 338138"/>
                <a:gd name="connsiteY160" fmla="*/ 61913 h 336550"/>
                <a:gd name="connsiteX161" fmla="*/ 50800 w 338138"/>
                <a:gd name="connsiteY161" fmla="*/ 55563 h 336550"/>
                <a:gd name="connsiteX162" fmla="*/ 56357 w 338138"/>
                <a:gd name="connsiteY162" fmla="*/ 49213 h 336550"/>
                <a:gd name="connsiteX163" fmla="*/ 315119 w 338138"/>
                <a:gd name="connsiteY163" fmla="*/ 39688 h 336550"/>
                <a:gd name="connsiteX164" fmla="*/ 320675 w 338138"/>
                <a:gd name="connsiteY164" fmla="*/ 44451 h 336550"/>
                <a:gd name="connsiteX165" fmla="*/ 315119 w 338138"/>
                <a:gd name="connsiteY165" fmla="*/ 49215 h 336550"/>
                <a:gd name="connsiteX166" fmla="*/ 309562 w 338138"/>
                <a:gd name="connsiteY166" fmla="*/ 44451 h 336550"/>
                <a:gd name="connsiteX167" fmla="*/ 315119 w 338138"/>
                <a:gd name="connsiteY167" fmla="*/ 39688 h 336550"/>
                <a:gd name="connsiteX168" fmla="*/ 292894 w 338138"/>
                <a:gd name="connsiteY168" fmla="*/ 39688 h 336550"/>
                <a:gd name="connsiteX169" fmla="*/ 298450 w 338138"/>
                <a:gd name="connsiteY169" fmla="*/ 44451 h 336550"/>
                <a:gd name="connsiteX170" fmla="*/ 292894 w 338138"/>
                <a:gd name="connsiteY170" fmla="*/ 49215 h 336550"/>
                <a:gd name="connsiteX171" fmla="*/ 287337 w 338138"/>
                <a:gd name="connsiteY171" fmla="*/ 44451 h 336550"/>
                <a:gd name="connsiteX172" fmla="*/ 292894 w 338138"/>
                <a:gd name="connsiteY172" fmla="*/ 39688 h 336550"/>
                <a:gd name="connsiteX173" fmla="*/ 225425 w 338138"/>
                <a:gd name="connsiteY173" fmla="*/ 39688 h 336550"/>
                <a:gd name="connsiteX174" fmla="*/ 231775 w 338138"/>
                <a:gd name="connsiteY174" fmla="*/ 44451 h 336550"/>
                <a:gd name="connsiteX175" fmla="*/ 225425 w 338138"/>
                <a:gd name="connsiteY175" fmla="*/ 49215 h 336550"/>
                <a:gd name="connsiteX176" fmla="*/ 219075 w 338138"/>
                <a:gd name="connsiteY176" fmla="*/ 44451 h 336550"/>
                <a:gd name="connsiteX177" fmla="*/ 225425 w 338138"/>
                <a:gd name="connsiteY177" fmla="*/ 39688 h 336550"/>
                <a:gd name="connsiteX178" fmla="*/ 202407 w 338138"/>
                <a:gd name="connsiteY178" fmla="*/ 39688 h 336550"/>
                <a:gd name="connsiteX179" fmla="*/ 207963 w 338138"/>
                <a:gd name="connsiteY179" fmla="*/ 44451 h 336550"/>
                <a:gd name="connsiteX180" fmla="*/ 202407 w 338138"/>
                <a:gd name="connsiteY180" fmla="*/ 49215 h 336550"/>
                <a:gd name="connsiteX181" fmla="*/ 196850 w 338138"/>
                <a:gd name="connsiteY181" fmla="*/ 44451 h 336550"/>
                <a:gd name="connsiteX182" fmla="*/ 202407 w 338138"/>
                <a:gd name="connsiteY182" fmla="*/ 39688 h 336550"/>
                <a:gd name="connsiteX183" fmla="*/ 135731 w 338138"/>
                <a:gd name="connsiteY183" fmla="*/ 39688 h 336550"/>
                <a:gd name="connsiteX184" fmla="*/ 141288 w 338138"/>
                <a:gd name="connsiteY184" fmla="*/ 44451 h 336550"/>
                <a:gd name="connsiteX185" fmla="*/ 135731 w 338138"/>
                <a:gd name="connsiteY185" fmla="*/ 49215 h 336550"/>
                <a:gd name="connsiteX186" fmla="*/ 130175 w 338138"/>
                <a:gd name="connsiteY186" fmla="*/ 44451 h 336550"/>
                <a:gd name="connsiteX187" fmla="*/ 135731 w 338138"/>
                <a:gd name="connsiteY187" fmla="*/ 39688 h 336550"/>
                <a:gd name="connsiteX188" fmla="*/ 113506 w 338138"/>
                <a:gd name="connsiteY188" fmla="*/ 39688 h 336550"/>
                <a:gd name="connsiteX189" fmla="*/ 119063 w 338138"/>
                <a:gd name="connsiteY189" fmla="*/ 44451 h 336550"/>
                <a:gd name="connsiteX190" fmla="*/ 113506 w 338138"/>
                <a:gd name="connsiteY190" fmla="*/ 49215 h 336550"/>
                <a:gd name="connsiteX191" fmla="*/ 107950 w 338138"/>
                <a:gd name="connsiteY191" fmla="*/ 44451 h 336550"/>
                <a:gd name="connsiteX192" fmla="*/ 113506 w 338138"/>
                <a:gd name="connsiteY192" fmla="*/ 39688 h 336550"/>
                <a:gd name="connsiteX193" fmla="*/ 45243 w 338138"/>
                <a:gd name="connsiteY193" fmla="*/ 39688 h 336550"/>
                <a:gd name="connsiteX194" fmla="*/ 50800 w 338138"/>
                <a:gd name="connsiteY194" fmla="*/ 44451 h 336550"/>
                <a:gd name="connsiteX195" fmla="*/ 45243 w 338138"/>
                <a:gd name="connsiteY195" fmla="*/ 49215 h 336550"/>
                <a:gd name="connsiteX196" fmla="*/ 39687 w 338138"/>
                <a:gd name="connsiteY196" fmla="*/ 44451 h 336550"/>
                <a:gd name="connsiteX197" fmla="*/ 45243 w 338138"/>
                <a:gd name="connsiteY197" fmla="*/ 39688 h 336550"/>
                <a:gd name="connsiteX198" fmla="*/ 23018 w 338138"/>
                <a:gd name="connsiteY198" fmla="*/ 39688 h 336550"/>
                <a:gd name="connsiteX199" fmla="*/ 28575 w 338138"/>
                <a:gd name="connsiteY199" fmla="*/ 44451 h 336550"/>
                <a:gd name="connsiteX200" fmla="*/ 23018 w 338138"/>
                <a:gd name="connsiteY200" fmla="*/ 49215 h 336550"/>
                <a:gd name="connsiteX201" fmla="*/ 17462 w 338138"/>
                <a:gd name="connsiteY201" fmla="*/ 44451 h 336550"/>
                <a:gd name="connsiteX202" fmla="*/ 23018 w 338138"/>
                <a:gd name="connsiteY202" fmla="*/ 39688 h 336550"/>
                <a:gd name="connsiteX203" fmla="*/ 304007 w 338138"/>
                <a:gd name="connsiteY203" fmla="*/ 26988 h 336550"/>
                <a:gd name="connsiteX204" fmla="*/ 309564 w 338138"/>
                <a:gd name="connsiteY204" fmla="*/ 33338 h 336550"/>
                <a:gd name="connsiteX205" fmla="*/ 304007 w 338138"/>
                <a:gd name="connsiteY205" fmla="*/ 39688 h 336550"/>
                <a:gd name="connsiteX206" fmla="*/ 298450 w 338138"/>
                <a:gd name="connsiteY206" fmla="*/ 33338 h 336550"/>
                <a:gd name="connsiteX207" fmla="*/ 304007 w 338138"/>
                <a:gd name="connsiteY207" fmla="*/ 26988 h 336550"/>
                <a:gd name="connsiteX208" fmla="*/ 281782 w 338138"/>
                <a:gd name="connsiteY208" fmla="*/ 26988 h 336550"/>
                <a:gd name="connsiteX209" fmla="*/ 287339 w 338138"/>
                <a:gd name="connsiteY209" fmla="*/ 33338 h 336550"/>
                <a:gd name="connsiteX210" fmla="*/ 281782 w 338138"/>
                <a:gd name="connsiteY210" fmla="*/ 39688 h 336550"/>
                <a:gd name="connsiteX211" fmla="*/ 276225 w 338138"/>
                <a:gd name="connsiteY211" fmla="*/ 33338 h 336550"/>
                <a:gd name="connsiteX212" fmla="*/ 281782 w 338138"/>
                <a:gd name="connsiteY212" fmla="*/ 26988 h 336550"/>
                <a:gd name="connsiteX213" fmla="*/ 236539 w 338138"/>
                <a:gd name="connsiteY213" fmla="*/ 26988 h 336550"/>
                <a:gd name="connsiteX214" fmla="*/ 241302 w 338138"/>
                <a:gd name="connsiteY214" fmla="*/ 33338 h 336550"/>
                <a:gd name="connsiteX215" fmla="*/ 236539 w 338138"/>
                <a:gd name="connsiteY215" fmla="*/ 39688 h 336550"/>
                <a:gd name="connsiteX216" fmla="*/ 231775 w 338138"/>
                <a:gd name="connsiteY216" fmla="*/ 33338 h 336550"/>
                <a:gd name="connsiteX217" fmla="*/ 236539 w 338138"/>
                <a:gd name="connsiteY217" fmla="*/ 26988 h 336550"/>
                <a:gd name="connsiteX218" fmla="*/ 213519 w 338138"/>
                <a:gd name="connsiteY218" fmla="*/ 26988 h 336550"/>
                <a:gd name="connsiteX219" fmla="*/ 219076 w 338138"/>
                <a:gd name="connsiteY219" fmla="*/ 33338 h 336550"/>
                <a:gd name="connsiteX220" fmla="*/ 213519 w 338138"/>
                <a:gd name="connsiteY220" fmla="*/ 39688 h 336550"/>
                <a:gd name="connsiteX221" fmla="*/ 207962 w 338138"/>
                <a:gd name="connsiteY221" fmla="*/ 33338 h 336550"/>
                <a:gd name="connsiteX222" fmla="*/ 213519 w 338138"/>
                <a:gd name="connsiteY222" fmla="*/ 26988 h 336550"/>
                <a:gd name="connsiteX223" fmla="*/ 191294 w 338138"/>
                <a:gd name="connsiteY223" fmla="*/ 26988 h 336550"/>
                <a:gd name="connsiteX224" fmla="*/ 196851 w 338138"/>
                <a:gd name="connsiteY224" fmla="*/ 33338 h 336550"/>
                <a:gd name="connsiteX225" fmla="*/ 191294 w 338138"/>
                <a:gd name="connsiteY225" fmla="*/ 39688 h 336550"/>
                <a:gd name="connsiteX226" fmla="*/ 185737 w 338138"/>
                <a:gd name="connsiteY226" fmla="*/ 33338 h 336550"/>
                <a:gd name="connsiteX227" fmla="*/ 191294 w 338138"/>
                <a:gd name="connsiteY227" fmla="*/ 26988 h 336550"/>
                <a:gd name="connsiteX228" fmla="*/ 146844 w 338138"/>
                <a:gd name="connsiteY228" fmla="*/ 26988 h 336550"/>
                <a:gd name="connsiteX229" fmla="*/ 152401 w 338138"/>
                <a:gd name="connsiteY229" fmla="*/ 33338 h 336550"/>
                <a:gd name="connsiteX230" fmla="*/ 146844 w 338138"/>
                <a:gd name="connsiteY230" fmla="*/ 39688 h 336550"/>
                <a:gd name="connsiteX231" fmla="*/ 141287 w 338138"/>
                <a:gd name="connsiteY231" fmla="*/ 33338 h 336550"/>
                <a:gd name="connsiteX232" fmla="*/ 146844 w 338138"/>
                <a:gd name="connsiteY232" fmla="*/ 26988 h 336550"/>
                <a:gd name="connsiteX233" fmla="*/ 124619 w 338138"/>
                <a:gd name="connsiteY233" fmla="*/ 26988 h 336550"/>
                <a:gd name="connsiteX234" fmla="*/ 130176 w 338138"/>
                <a:gd name="connsiteY234" fmla="*/ 33338 h 336550"/>
                <a:gd name="connsiteX235" fmla="*/ 124619 w 338138"/>
                <a:gd name="connsiteY235" fmla="*/ 39688 h 336550"/>
                <a:gd name="connsiteX236" fmla="*/ 119062 w 338138"/>
                <a:gd name="connsiteY236" fmla="*/ 33338 h 336550"/>
                <a:gd name="connsiteX237" fmla="*/ 124619 w 338138"/>
                <a:gd name="connsiteY237" fmla="*/ 26988 h 336550"/>
                <a:gd name="connsiteX238" fmla="*/ 102394 w 338138"/>
                <a:gd name="connsiteY238" fmla="*/ 26988 h 336550"/>
                <a:gd name="connsiteX239" fmla="*/ 107951 w 338138"/>
                <a:gd name="connsiteY239" fmla="*/ 33338 h 336550"/>
                <a:gd name="connsiteX240" fmla="*/ 102394 w 338138"/>
                <a:gd name="connsiteY240" fmla="*/ 39688 h 336550"/>
                <a:gd name="connsiteX241" fmla="*/ 96837 w 338138"/>
                <a:gd name="connsiteY241" fmla="*/ 33338 h 336550"/>
                <a:gd name="connsiteX242" fmla="*/ 102394 w 338138"/>
                <a:gd name="connsiteY242" fmla="*/ 26988 h 336550"/>
                <a:gd name="connsiteX243" fmla="*/ 56357 w 338138"/>
                <a:gd name="connsiteY243" fmla="*/ 26988 h 336550"/>
                <a:gd name="connsiteX244" fmla="*/ 61914 w 338138"/>
                <a:gd name="connsiteY244" fmla="*/ 33338 h 336550"/>
                <a:gd name="connsiteX245" fmla="*/ 56357 w 338138"/>
                <a:gd name="connsiteY245" fmla="*/ 39688 h 336550"/>
                <a:gd name="connsiteX246" fmla="*/ 50800 w 338138"/>
                <a:gd name="connsiteY246" fmla="*/ 33338 h 336550"/>
                <a:gd name="connsiteX247" fmla="*/ 56357 w 338138"/>
                <a:gd name="connsiteY247" fmla="*/ 26988 h 336550"/>
                <a:gd name="connsiteX248" fmla="*/ 34132 w 338138"/>
                <a:gd name="connsiteY248" fmla="*/ 26988 h 336550"/>
                <a:gd name="connsiteX249" fmla="*/ 39689 w 338138"/>
                <a:gd name="connsiteY249" fmla="*/ 33338 h 336550"/>
                <a:gd name="connsiteX250" fmla="*/ 34132 w 338138"/>
                <a:gd name="connsiteY250" fmla="*/ 39688 h 336550"/>
                <a:gd name="connsiteX251" fmla="*/ 28575 w 338138"/>
                <a:gd name="connsiteY251" fmla="*/ 33338 h 336550"/>
                <a:gd name="connsiteX252" fmla="*/ 34132 w 338138"/>
                <a:gd name="connsiteY252" fmla="*/ 26988 h 336550"/>
                <a:gd name="connsiteX253" fmla="*/ 315119 w 338138"/>
                <a:gd name="connsiteY253" fmla="*/ 17463 h 336550"/>
                <a:gd name="connsiteX254" fmla="*/ 320675 w 338138"/>
                <a:gd name="connsiteY254" fmla="*/ 22226 h 336550"/>
                <a:gd name="connsiteX255" fmla="*/ 315119 w 338138"/>
                <a:gd name="connsiteY255" fmla="*/ 26990 h 336550"/>
                <a:gd name="connsiteX256" fmla="*/ 309562 w 338138"/>
                <a:gd name="connsiteY256" fmla="*/ 22226 h 336550"/>
                <a:gd name="connsiteX257" fmla="*/ 315119 w 338138"/>
                <a:gd name="connsiteY257" fmla="*/ 17463 h 336550"/>
                <a:gd name="connsiteX258" fmla="*/ 292894 w 338138"/>
                <a:gd name="connsiteY258" fmla="*/ 17463 h 336550"/>
                <a:gd name="connsiteX259" fmla="*/ 298450 w 338138"/>
                <a:gd name="connsiteY259" fmla="*/ 22226 h 336550"/>
                <a:gd name="connsiteX260" fmla="*/ 292894 w 338138"/>
                <a:gd name="connsiteY260" fmla="*/ 26990 h 336550"/>
                <a:gd name="connsiteX261" fmla="*/ 287337 w 338138"/>
                <a:gd name="connsiteY261" fmla="*/ 22226 h 336550"/>
                <a:gd name="connsiteX262" fmla="*/ 292894 w 338138"/>
                <a:gd name="connsiteY262" fmla="*/ 17463 h 336550"/>
                <a:gd name="connsiteX263" fmla="*/ 225425 w 338138"/>
                <a:gd name="connsiteY263" fmla="*/ 17463 h 336550"/>
                <a:gd name="connsiteX264" fmla="*/ 231775 w 338138"/>
                <a:gd name="connsiteY264" fmla="*/ 22226 h 336550"/>
                <a:gd name="connsiteX265" fmla="*/ 225425 w 338138"/>
                <a:gd name="connsiteY265" fmla="*/ 26990 h 336550"/>
                <a:gd name="connsiteX266" fmla="*/ 219075 w 338138"/>
                <a:gd name="connsiteY266" fmla="*/ 22226 h 336550"/>
                <a:gd name="connsiteX267" fmla="*/ 225425 w 338138"/>
                <a:gd name="connsiteY267" fmla="*/ 17463 h 336550"/>
                <a:gd name="connsiteX268" fmla="*/ 202407 w 338138"/>
                <a:gd name="connsiteY268" fmla="*/ 17463 h 336550"/>
                <a:gd name="connsiteX269" fmla="*/ 207963 w 338138"/>
                <a:gd name="connsiteY269" fmla="*/ 22226 h 336550"/>
                <a:gd name="connsiteX270" fmla="*/ 202407 w 338138"/>
                <a:gd name="connsiteY270" fmla="*/ 26990 h 336550"/>
                <a:gd name="connsiteX271" fmla="*/ 196850 w 338138"/>
                <a:gd name="connsiteY271" fmla="*/ 22226 h 336550"/>
                <a:gd name="connsiteX272" fmla="*/ 202407 w 338138"/>
                <a:gd name="connsiteY272" fmla="*/ 17463 h 336550"/>
                <a:gd name="connsiteX273" fmla="*/ 135731 w 338138"/>
                <a:gd name="connsiteY273" fmla="*/ 17463 h 336550"/>
                <a:gd name="connsiteX274" fmla="*/ 141288 w 338138"/>
                <a:gd name="connsiteY274" fmla="*/ 22226 h 336550"/>
                <a:gd name="connsiteX275" fmla="*/ 135731 w 338138"/>
                <a:gd name="connsiteY275" fmla="*/ 26990 h 336550"/>
                <a:gd name="connsiteX276" fmla="*/ 130175 w 338138"/>
                <a:gd name="connsiteY276" fmla="*/ 22226 h 336550"/>
                <a:gd name="connsiteX277" fmla="*/ 135731 w 338138"/>
                <a:gd name="connsiteY277" fmla="*/ 17463 h 336550"/>
                <a:gd name="connsiteX278" fmla="*/ 113506 w 338138"/>
                <a:gd name="connsiteY278" fmla="*/ 17463 h 336550"/>
                <a:gd name="connsiteX279" fmla="*/ 119063 w 338138"/>
                <a:gd name="connsiteY279" fmla="*/ 22226 h 336550"/>
                <a:gd name="connsiteX280" fmla="*/ 113506 w 338138"/>
                <a:gd name="connsiteY280" fmla="*/ 26990 h 336550"/>
                <a:gd name="connsiteX281" fmla="*/ 107950 w 338138"/>
                <a:gd name="connsiteY281" fmla="*/ 22226 h 336550"/>
                <a:gd name="connsiteX282" fmla="*/ 113506 w 338138"/>
                <a:gd name="connsiteY282" fmla="*/ 17463 h 336550"/>
                <a:gd name="connsiteX283" fmla="*/ 45243 w 338138"/>
                <a:gd name="connsiteY283" fmla="*/ 17463 h 336550"/>
                <a:gd name="connsiteX284" fmla="*/ 50800 w 338138"/>
                <a:gd name="connsiteY284" fmla="*/ 22226 h 336550"/>
                <a:gd name="connsiteX285" fmla="*/ 45243 w 338138"/>
                <a:gd name="connsiteY285" fmla="*/ 26990 h 336550"/>
                <a:gd name="connsiteX286" fmla="*/ 39687 w 338138"/>
                <a:gd name="connsiteY286" fmla="*/ 22226 h 336550"/>
                <a:gd name="connsiteX287" fmla="*/ 45243 w 338138"/>
                <a:gd name="connsiteY287" fmla="*/ 17463 h 336550"/>
                <a:gd name="connsiteX288" fmla="*/ 23018 w 338138"/>
                <a:gd name="connsiteY288" fmla="*/ 17463 h 336550"/>
                <a:gd name="connsiteX289" fmla="*/ 28575 w 338138"/>
                <a:gd name="connsiteY289" fmla="*/ 22226 h 336550"/>
                <a:gd name="connsiteX290" fmla="*/ 23018 w 338138"/>
                <a:gd name="connsiteY290" fmla="*/ 26990 h 336550"/>
                <a:gd name="connsiteX291" fmla="*/ 17462 w 338138"/>
                <a:gd name="connsiteY291" fmla="*/ 22226 h 336550"/>
                <a:gd name="connsiteX292" fmla="*/ 23018 w 338138"/>
                <a:gd name="connsiteY292" fmla="*/ 17463 h 336550"/>
                <a:gd name="connsiteX293" fmla="*/ 17956 w 338138"/>
                <a:gd name="connsiteY293" fmla="*/ 11113 h 336550"/>
                <a:gd name="connsiteX294" fmla="*/ 12700 w 338138"/>
                <a:gd name="connsiteY294" fmla="*/ 16387 h 336550"/>
                <a:gd name="connsiteX295" fmla="*/ 12700 w 338138"/>
                <a:gd name="connsiteY295" fmla="*/ 26934 h 336550"/>
                <a:gd name="connsiteX296" fmla="*/ 17956 w 338138"/>
                <a:gd name="connsiteY296" fmla="*/ 33526 h 336550"/>
                <a:gd name="connsiteX297" fmla="*/ 12700 w 338138"/>
                <a:gd name="connsiteY297" fmla="*/ 38800 h 336550"/>
                <a:gd name="connsiteX298" fmla="*/ 12700 w 338138"/>
                <a:gd name="connsiteY298" fmla="*/ 88901 h 336550"/>
                <a:gd name="connsiteX299" fmla="*/ 62633 w 338138"/>
                <a:gd name="connsiteY299" fmla="*/ 88901 h 336550"/>
                <a:gd name="connsiteX300" fmla="*/ 67889 w 338138"/>
                <a:gd name="connsiteY300" fmla="*/ 83627 h 336550"/>
                <a:gd name="connsiteX301" fmla="*/ 73145 w 338138"/>
                <a:gd name="connsiteY301" fmla="*/ 88901 h 336550"/>
                <a:gd name="connsiteX302" fmla="*/ 84971 w 338138"/>
                <a:gd name="connsiteY302" fmla="*/ 88901 h 336550"/>
                <a:gd name="connsiteX303" fmla="*/ 90227 w 338138"/>
                <a:gd name="connsiteY303" fmla="*/ 83627 h 336550"/>
                <a:gd name="connsiteX304" fmla="*/ 96797 w 338138"/>
                <a:gd name="connsiteY304" fmla="*/ 88901 h 336550"/>
                <a:gd name="connsiteX305" fmla="*/ 151987 w 338138"/>
                <a:gd name="connsiteY305" fmla="*/ 88901 h 336550"/>
                <a:gd name="connsiteX306" fmla="*/ 157243 w 338138"/>
                <a:gd name="connsiteY306" fmla="*/ 83627 h 336550"/>
                <a:gd name="connsiteX307" fmla="*/ 163813 w 338138"/>
                <a:gd name="connsiteY307" fmla="*/ 88901 h 336550"/>
                <a:gd name="connsiteX308" fmla="*/ 174325 w 338138"/>
                <a:gd name="connsiteY308" fmla="*/ 88901 h 336550"/>
                <a:gd name="connsiteX309" fmla="*/ 180895 w 338138"/>
                <a:gd name="connsiteY309" fmla="*/ 83627 h 336550"/>
                <a:gd name="connsiteX310" fmla="*/ 186151 w 338138"/>
                <a:gd name="connsiteY310" fmla="*/ 88901 h 336550"/>
                <a:gd name="connsiteX311" fmla="*/ 241341 w 338138"/>
                <a:gd name="connsiteY311" fmla="*/ 88901 h 336550"/>
                <a:gd name="connsiteX312" fmla="*/ 247911 w 338138"/>
                <a:gd name="connsiteY312" fmla="*/ 83627 h 336550"/>
                <a:gd name="connsiteX313" fmla="*/ 253167 w 338138"/>
                <a:gd name="connsiteY313" fmla="*/ 88901 h 336550"/>
                <a:gd name="connsiteX314" fmla="*/ 264993 w 338138"/>
                <a:gd name="connsiteY314" fmla="*/ 88901 h 336550"/>
                <a:gd name="connsiteX315" fmla="*/ 270249 w 338138"/>
                <a:gd name="connsiteY315" fmla="*/ 83627 h 336550"/>
                <a:gd name="connsiteX316" fmla="*/ 275505 w 338138"/>
                <a:gd name="connsiteY316" fmla="*/ 88901 h 336550"/>
                <a:gd name="connsiteX317" fmla="*/ 325438 w 338138"/>
                <a:gd name="connsiteY317" fmla="*/ 88901 h 336550"/>
                <a:gd name="connsiteX318" fmla="*/ 325438 w 338138"/>
                <a:gd name="connsiteY318" fmla="*/ 38800 h 336550"/>
                <a:gd name="connsiteX319" fmla="*/ 320182 w 338138"/>
                <a:gd name="connsiteY319" fmla="*/ 33526 h 336550"/>
                <a:gd name="connsiteX320" fmla="*/ 325438 w 338138"/>
                <a:gd name="connsiteY320" fmla="*/ 26934 h 336550"/>
                <a:gd name="connsiteX321" fmla="*/ 325438 w 338138"/>
                <a:gd name="connsiteY321" fmla="*/ 16387 h 336550"/>
                <a:gd name="connsiteX322" fmla="*/ 320182 w 338138"/>
                <a:gd name="connsiteY322" fmla="*/ 11113 h 336550"/>
                <a:gd name="connsiteX323" fmla="*/ 309670 w 338138"/>
                <a:gd name="connsiteY323" fmla="*/ 11113 h 336550"/>
                <a:gd name="connsiteX324" fmla="*/ 303100 w 338138"/>
                <a:gd name="connsiteY324" fmla="*/ 16387 h 336550"/>
                <a:gd name="connsiteX325" fmla="*/ 297844 w 338138"/>
                <a:gd name="connsiteY325" fmla="*/ 11113 h 336550"/>
                <a:gd name="connsiteX326" fmla="*/ 287331 w 338138"/>
                <a:gd name="connsiteY326" fmla="*/ 11113 h 336550"/>
                <a:gd name="connsiteX327" fmla="*/ 280761 w 338138"/>
                <a:gd name="connsiteY327" fmla="*/ 16387 h 336550"/>
                <a:gd name="connsiteX328" fmla="*/ 275505 w 338138"/>
                <a:gd name="connsiteY328" fmla="*/ 11113 h 336550"/>
                <a:gd name="connsiteX329" fmla="*/ 241341 w 338138"/>
                <a:gd name="connsiteY329" fmla="*/ 11113 h 336550"/>
                <a:gd name="connsiteX330" fmla="*/ 236084 w 338138"/>
                <a:gd name="connsiteY330" fmla="*/ 16387 h 336550"/>
                <a:gd name="connsiteX331" fmla="*/ 230828 w 338138"/>
                <a:gd name="connsiteY331" fmla="*/ 11113 h 336550"/>
                <a:gd name="connsiteX332" fmla="*/ 219002 w 338138"/>
                <a:gd name="connsiteY332" fmla="*/ 11113 h 336550"/>
                <a:gd name="connsiteX333" fmla="*/ 213746 w 338138"/>
                <a:gd name="connsiteY333" fmla="*/ 16387 h 336550"/>
                <a:gd name="connsiteX334" fmla="*/ 208490 w 338138"/>
                <a:gd name="connsiteY334" fmla="*/ 11113 h 336550"/>
                <a:gd name="connsiteX335" fmla="*/ 196664 w 338138"/>
                <a:gd name="connsiteY335" fmla="*/ 11113 h 336550"/>
                <a:gd name="connsiteX336" fmla="*/ 191408 w 338138"/>
                <a:gd name="connsiteY336" fmla="*/ 16387 h 336550"/>
                <a:gd name="connsiteX337" fmla="*/ 186151 w 338138"/>
                <a:gd name="connsiteY337" fmla="*/ 11113 h 336550"/>
                <a:gd name="connsiteX338" fmla="*/ 151987 w 338138"/>
                <a:gd name="connsiteY338" fmla="*/ 11113 h 336550"/>
                <a:gd name="connsiteX339" fmla="*/ 146730 w 338138"/>
                <a:gd name="connsiteY339" fmla="*/ 16387 h 336550"/>
                <a:gd name="connsiteX340" fmla="*/ 141474 w 338138"/>
                <a:gd name="connsiteY340" fmla="*/ 11113 h 336550"/>
                <a:gd name="connsiteX341" fmla="*/ 129648 w 338138"/>
                <a:gd name="connsiteY341" fmla="*/ 11113 h 336550"/>
                <a:gd name="connsiteX342" fmla="*/ 124392 w 338138"/>
                <a:gd name="connsiteY342" fmla="*/ 16387 h 336550"/>
                <a:gd name="connsiteX343" fmla="*/ 119136 w 338138"/>
                <a:gd name="connsiteY343" fmla="*/ 11113 h 336550"/>
                <a:gd name="connsiteX344" fmla="*/ 107310 w 338138"/>
                <a:gd name="connsiteY344" fmla="*/ 11113 h 336550"/>
                <a:gd name="connsiteX345" fmla="*/ 102054 w 338138"/>
                <a:gd name="connsiteY345" fmla="*/ 16387 h 336550"/>
                <a:gd name="connsiteX346" fmla="*/ 96797 w 338138"/>
                <a:gd name="connsiteY346" fmla="*/ 11113 h 336550"/>
                <a:gd name="connsiteX347" fmla="*/ 62633 w 338138"/>
                <a:gd name="connsiteY347" fmla="*/ 11113 h 336550"/>
                <a:gd name="connsiteX348" fmla="*/ 57377 w 338138"/>
                <a:gd name="connsiteY348" fmla="*/ 16387 h 336550"/>
                <a:gd name="connsiteX349" fmla="*/ 50807 w 338138"/>
                <a:gd name="connsiteY349" fmla="*/ 11113 h 336550"/>
                <a:gd name="connsiteX350" fmla="*/ 40294 w 338138"/>
                <a:gd name="connsiteY350" fmla="*/ 11113 h 336550"/>
                <a:gd name="connsiteX351" fmla="*/ 35038 w 338138"/>
                <a:gd name="connsiteY351" fmla="*/ 16387 h 336550"/>
                <a:gd name="connsiteX352" fmla="*/ 28468 w 338138"/>
                <a:gd name="connsiteY352" fmla="*/ 11113 h 336550"/>
                <a:gd name="connsiteX353" fmla="*/ 17956 w 338138"/>
                <a:gd name="connsiteY353" fmla="*/ 11113 h 336550"/>
                <a:gd name="connsiteX354" fmla="*/ 0 w 338138"/>
                <a:gd name="connsiteY354" fmla="*/ 0 h 336550"/>
                <a:gd name="connsiteX355" fmla="*/ 338138 w 338138"/>
                <a:gd name="connsiteY355" fmla="*/ 0 h 336550"/>
                <a:gd name="connsiteX356" fmla="*/ 338138 w 338138"/>
                <a:gd name="connsiteY356" fmla="*/ 101600 h 336550"/>
                <a:gd name="connsiteX357" fmla="*/ 309563 w 338138"/>
                <a:gd name="connsiteY357" fmla="*/ 101600 h 336550"/>
                <a:gd name="connsiteX358" fmla="*/ 309563 w 338138"/>
                <a:gd name="connsiteY358" fmla="*/ 279400 h 336550"/>
                <a:gd name="connsiteX359" fmla="*/ 298451 w 338138"/>
                <a:gd name="connsiteY359" fmla="*/ 279400 h 336550"/>
                <a:gd name="connsiteX360" fmla="*/ 298451 w 338138"/>
                <a:gd name="connsiteY360" fmla="*/ 101600 h 336550"/>
                <a:gd name="connsiteX361" fmla="*/ 34925 w 338138"/>
                <a:gd name="connsiteY361" fmla="*/ 101600 h 336550"/>
                <a:gd name="connsiteX362" fmla="*/ 34925 w 338138"/>
                <a:gd name="connsiteY362" fmla="*/ 279400 h 336550"/>
                <a:gd name="connsiteX363" fmla="*/ 22225 w 338138"/>
                <a:gd name="connsiteY363" fmla="*/ 279400 h 336550"/>
                <a:gd name="connsiteX364" fmla="*/ 22225 w 338138"/>
                <a:gd name="connsiteY364" fmla="*/ 101600 h 336550"/>
                <a:gd name="connsiteX365" fmla="*/ 0 w 338138"/>
                <a:gd name="connsiteY365" fmla="*/ 1016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338138" h="336550">
                  <a:moveTo>
                    <a:pt x="169069" y="292100"/>
                  </a:moveTo>
                  <a:cubicBezTo>
                    <a:pt x="171847" y="292100"/>
                    <a:pt x="174625" y="294670"/>
                    <a:pt x="174625" y="297241"/>
                  </a:cubicBezTo>
                  <a:cubicBezTo>
                    <a:pt x="174625" y="297241"/>
                    <a:pt x="174625" y="297241"/>
                    <a:pt x="174625" y="313948"/>
                  </a:cubicBezTo>
                  <a:cubicBezTo>
                    <a:pt x="174625" y="316518"/>
                    <a:pt x="171847" y="319088"/>
                    <a:pt x="169069" y="319088"/>
                  </a:cubicBezTo>
                  <a:cubicBezTo>
                    <a:pt x="166290" y="319088"/>
                    <a:pt x="163512" y="316518"/>
                    <a:pt x="163512" y="313948"/>
                  </a:cubicBezTo>
                  <a:cubicBezTo>
                    <a:pt x="163512" y="313948"/>
                    <a:pt x="163512" y="313948"/>
                    <a:pt x="163512" y="297241"/>
                  </a:cubicBezTo>
                  <a:cubicBezTo>
                    <a:pt x="163512" y="294670"/>
                    <a:pt x="166290" y="292100"/>
                    <a:pt x="169069" y="292100"/>
                  </a:cubicBezTo>
                  <a:close/>
                  <a:moveTo>
                    <a:pt x="169069" y="252413"/>
                  </a:moveTo>
                  <a:cubicBezTo>
                    <a:pt x="171847" y="252413"/>
                    <a:pt x="174625" y="254983"/>
                    <a:pt x="174625" y="257554"/>
                  </a:cubicBezTo>
                  <a:cubicBezTo>
                    <a:pt x="174625" y="257554"/>
                    <a:pt x="174625" y="257554"/>
                    <a:pt x="174625" y="274261"/>
                  </a:cubicBezTo>
                  <a:cubicBezTo>
                    <a:pt x="174625" y="276831"/>
                    <a:pt x="171847" y="279401"/>
                    <a:pt x="169069" y="279401"/>
                  </a:cubicBezTo>
                  <a:cubicBezTo>
                    <a:pt x="166290" y="279401"/>
                    <a:pt x="163512" y="276831"/>
                    <a:pt x="163512" y="274261"/>
                  </a:cubicBezTo>
                  <a:cubicBezTo>
                    <a:pt x="163512" y="274261"/>
                    <a:pt x="163512" y="274261"/>
                    <a:pt x="163512" y="257554"/>
                  </a:cubicBezTo>
                  <a:cubicBezTo>
                    <a:pt x="163512" y="254983"/>
                    <a:pt x="166290" y="252413"/>
                    <a:pt x="169069" y="252413"/>
                  </a:cubicBezTo>
                  <a:close/>
                  <a:moveTo>
                    <a:pt x="169069" y="219075"/>
                  </a:moveTo>
                  <a:cubicBezTo>
                    <a:pt x="171847" y="219075"/>
                    <a:pt x="174625" y="221690"/>
                    <a:pt x="174625" y="225612"/>
                  </a:cubicBezTo>
                  <a:cubicBezTo>
                    <a:pt x="174625" y="225612"/>
                    <a:pt x="174625" y="225612"/>
                    <a:pt x="174625" y="236071"/>
                  </a:cubicBezTo>
                  <a:cubicBezTo>
                    <a:pt x="174625" y="239993"/>
                    <a:pt x="171847" y="241300"/>
                    <a:pt x="169069" y="241300"/>
                  </a:cubicBezTo>
                  <a:cubicBezTo>
                    <a:pt x="166290" y="241300"/>
                    <a:pt x="163512" y="239993"/>
                    <a:pt x="163512" y="236071"/>
                  </a:cubicBezTo>
                  <a:cubicBezTo>
                    <a:pt x="163512" y="236071"/>
                    <a:pt x="163512" y="236071"/>
                    <a:pt x="163512" y="225612"/>
                  </a:cubicBezTo>
                  <a:cubicBezTo>
                    <a:pt x="163512" y="221690"/>
                    <a:pt x="166290" y="219075"/>
                    <a:pt x="169069" y="219075"/>
                  </a:cubicBezTo>
                  <a:close/>
                  <a:moveTo>
                    <a:pt x="169069" y="190500"/>
                  </a:moveTo>
                  <a:cubicBezTo>
                    <a:pt x="171847" y="190500"/>
                    <a:pt x="174625" y="193115"/>
                    <a:pt x="174625" y="195730"/>
                  </a:cubicBezTo>
                  <a:cubicBezTo>
                    <a:pt x="174625" y="195730"/>
                    <a:pt x="174625" y="195730"/>
                    <a:pt x="174625" y="207496"/>
                  </a:cubicBezTo>
                  <a:cubicBezTo>
                    <a:pt x="174625" y="210110"/>
                    <a:pt x="171847" y="212725"/>
                    <a:pt x="169069" y="212725"/>
                  </a:cubicBezTo>
                  <a:cubicBezTo>
                    <a:pt x="166290" y="212725"/>
                    <a:pt x="163512" y="210110"/>
                    <a:pt x="163512" y="207496"/>
                  </a:cubicBezTo>
                  <a:cubicBezTo>
                    <a:pt x="163512" y="207496"/>
                    <a:pt x="163512" y="207496"/>
                    <a:pt x="163512" y="195730"/>
                  </a:cubicBezTo>
                  <a:cubicBezTo>
                    <a:pt x="163512" y="193115"/>
                    <a:pt x="166290" y="190500"/>
                    <a:pt x="169069" y="190500"/>
                  </a:cubicBezTo>
                  <a:close/>
                  <a:moveTo>
                    <a:pt x="169069" y="163513"/>
                  </a:moveTo>
                  <a:cubicBezTo>
                    <a:pt x="171847" y="163513"/>
                    <a:pt x="174625" y="166128"/>
                    <a:pt x="174625" y="168743"/>
                  </a:cubicBezTo>
                  <a:cubicBezTo>
                    <a:pt x="174625" y="168743"/>
                    <a:pt x="174625" y="168743"/>
                    <a:pt x="174625" y="180509"/>
                  </a:cubicBezTo>
                  <a:cubicBezTo>
                    <a:pt x="174625" y="183123"/>
                    <a:pt x="171847" y="185738"/>
                    <a:pt x="169069" y="185738"/>
                  </a:cubicBezTo>
                  <a:cubicBezTo>
                    <a:pt x="166290" y="185738"/>
                    <a:pt x="163512" y="183123"/>
                    <a:pt x="163512" y="180509"/>
                  </a:cubicBezTo>
                  <a:cubicBezTo>
                    <a:pt x="163512" y="180509"/>
                    <a:pt x="163512" y="180509"/>
                    <a:pt x="163512" y="168743"/>
                  </a:cubicBezTo>
                  <a:cubicBezTo>
                    <a:pt x="163512" y="166128"/>
                    <a:pt x="166290" y="163513"/>
                    <a:pt x="169069" y="163513"/>
                  </a:cubicBezTo>
                  <a:close/>
                  <a:moveTo>
                    <a:pt x="111125" y="157163"/>
                  </a:moveTo>
                  <a:lnTo>
                    <a:pt x="47625" y="325438"/>
                  </a:lnTo>
                  <a:lnTo>
                    <a:pt x="290513" y="325438"/>
                  </a:lnTo>
                  <a:lnTo>
                    <a:pt x="227013" y="157163"/>
                  </a:lnTo>
                  <a:close/>
                  <a:moveTo>
                    <a:pt x="103188" y="146050"/>
                  </a:moveTo>
                  <a:lnTo>
                    <a:pt x="234951" y="146050"/>
                  </a:lnTo>
                  <a:lnTo>
                    <a:pt x="306388" y="336550"/>
                  </a:lnTo>
                  <a:lnTo>
                    <a:pt x="31750" y="336550"/>
                  </a:lnTo>
                  <a:close/>
                  <a:moveTo>
                    <a:pt x="281782" y="71438"/>
                  </a:moveTo>
                  <a:cubicBezTo>
                    <a:pt x="284851" y="71438"/>
                    <a:pt x="287339" y="74281"/>
                    <a:pt x="287339" y="77788"/>
                  </a:cubicBezTo>
                  <a:cubicBezTo>
                    <a:pt x="287339" y="81295"/>
                    <a:pt x="284851" y="84138"/>
                    <a:pt x="281782" y="84138"/>
                  </a:cubicBezTo>
                  <a:cubicBezTo>
                    <a:pt x="278713" y="84138"/>
                    <a:pt x="276225" y="81295"/>
                    <a:pt x="276225" y="77788"/>
                  </a:cubicBezTo>
                  <a:cubicBezTo>
                    <a:pt x="276225" y="74281"/>
                    <a:pt x="278713" y="71438"/>
                    <a:pt x="281782" y="71438"/>
                  </a:cubicBezTo>
                  <a:close/>
                  <a:moveTo>
                    <a:pt x="259557" y="71438"/>
                  </a:moveTo>
                  <a:cubicBezTo>
                    <a:pt x="262626" y="71438"/>
                    <a:pt x="265114" y="74281"/>
                    <a:pt x="265114" y="77788"/>
                  </a:cubicBezTo>
                  <a:cubicBezTo>
                    <a:pt x="265114" y="81295"/>
                    <a:pt x="262626" y="84138"/>
                    <a:pt x="259557" y="84138"/>
                  </a:cubicBezTo>
                  <a:cubicBezTo>
                    <a:pt x="256488" y="84138"/>
                    <a:pt x="254000" y="81295"/>
                    <a:pt x="254000" y="77788"/>
                  </a:cubicBezTo>
                  <a:cubicBezTo>
                    <a:pt x="254000" y="74281"/>
                    <a:pt x="256488" y="71438"/>
                    <a:pt x="259557" y="71438"/>
                  </a:cubicBezTo>
                  <a:close/>
                  <a:moveTo>
                    <a:pt x="236539" y="71438"/>
                  </a:moveTo>
                  <a:cubicBezTo>
                    <a:pt x="239169" y="71438"/>
                    <a:pt x="241302" y="74281"/>
                    <a:pt x="241302" y="77788"/>
                  </a:cubicBezTo>
                  <a:cubicBezTo>
                    <a:pt x="241302" y="81294"/>
                    <a:pt x="239169" y="84138"/>
                    <a:pt x="236539" y="84138"/>
                  </a:cubicBezTo>
                  <a:cubicBezTo>
                    <a:pt x="233908" y="84138"/>
                    <a:pt x="231775" y="81294"/>
                    <a:pt x="231775" y="77788"/>
                  </a:cubicBezTo>
                  <a:cubicBezTo>
                    <a:pt x="231775" y="74281"/>
                    <a:pt x="233908" y="71438"/>
                    <a:pt x="236539" y="71438"/>
                  </a:cubicBezTo>
                  <a:close/>
                  <a:moveTo>
                    <a:pt x="191294" y="71438"/>
                  </a:moveTo>
                  <a:cubicBezTo>
                    <a:pt x="194363" y="71438"/>
                    <a:pt x="196851" y="74281"/>
                    <a:pt x="196851" y="77788"/>
                  </a:cubicBezTo>
                  <a:cubicBezTo>
                    <a:pt x="196851" y="81295"/>
                    <a:pt x="194363" y="84138"/>
                    <a:pt x="191294" y="84138"/>
                  </a:cubicBezTo>
                  <a:cubicBezTo>
                    <a:pt x="188225" y="84138"/>
                    <a:pt x="185737" y="81295"/>
                    <a:pt x="185737" y="77788"/>
                  </a:cubicBezTo>
                  <a:cubicBezTo>
                    <a:pt x="185737" y="74281"/>
                    <a:pt x="188225" y="71438"/>
                    <a:pt x="191294" y="71438"/>
                  </a:cubicBezTo>
                  <a:close/>
                  <a:moveTo>
                    <a:pt x="169069" y="71438"/>
                  </a:moveTo>
                  <a:cubicBezTo>
                    <a:pt x="172138" y="71438"/>
                    <a:pt x="174626" y="74281"/>
                    <a:pt x="174626" y="77788"/>
                  </a:cubicBezTo>
                  <a:cubicBezTo>
                    <a:pt x="174626" y="81295"/>
                    <a:pt x="172138" y="84138"/>
                    <a:pt x="169069" y="84138"/>
                  </a:cubicBezTo>
                  <a:cubicBezTo>
                    <a:pt x="166000" y="84138"/>
                    <a:pt x="163512" y="81295"/>
                    <a:pt x="163512" y="77788"/>
                  </a:cubicBezTo>
                  <a:cubicBezTo>
                    <a:pt x="163512" y="74281"/>
                    <a:pt x="166000" y="71438"/>
                    <a:pt x="169069" y="71438"/>
                  </a:cubicBezTo>
                  <a:close/>
                  <a:moveTo>
                    <a:pt x="146844" y="71438"/>
                  </a:moveTo>
                  <a:cubicBezTo>
                    <a:pt x="149913" y="71438"/>
                    <a:pt x="152401" y="74281"/>
                    <a:pt x="152401" y="77788"/>
                  </a:cubicBezTo>
                  <a:cubicBezTo>
                    <a:pt x="152401" y="81295"/>
                    <a:pt x="149913" y="84138"/>
                    <a:pt x="146844" y="84138"/>
                  </a:cubicBezTo>
                  <a:cubicBezTo>
                    <a:pt x="143775" y="84138"/>
                    <a:pt x="141287" y="81295"/>
                    <a:pt x="141287" y="77788"/>
                  </a:cubicBezTo>
                  <a:cubicBezTo>
                    <a:pt x="141287" y="74281"/>
                    <a:pt x="143775" y="71438"/>
                    <a:pt x="146844" y="71438"/>
                  </a:cubicBezTo>
                  <a:close/>
                  <a:moveTo>
                    <a:pt x="102394" y="71438"/>
                  </a:moveTo>
                  <a:cubicBezTo>
                    <a:pt x="105463" y="71438"/>
                    <a:pt x="107951" y="74281"/>
                    <a:pt x="107951" y="77788"/>
                  </a:cubicBezTo>
                  <a:cubicBezTo>
                    <a:pt x="107951" y="81295"/>
                    <a:pt x="105463" y="84138"/>
                    <a:pt x="102394" y="84138"/>
                  </a:cubicBezTo>
                  <a:cubicBezTo>
                    <a:pt x="99325" y="84138"/>
                    <a:pt x="96837" y="81295"/>
                    <a:pt x="96837" y="77788"/>
                  </a:cubicBezTo>
                  <a:cubicBezTo>
                    <a:pt x="96837" y="74281"/>
                    <a:pt x="99325" y="71438"/>
                    <a:pt x="102394" y="71438"/>
                  </a:cubicBezTo>
                  <a:close/>
                  <a:moveTo>
                    <a:pt x="78582" y="71438"/>
                  </a:moveTo>
                  <a:cubicBezTo>
                    <a:pt x="81651" y="71438"/>
                    <a:pt x="84139" y="74281"/>
                    <a:pt x="84139" y="77788"/>
                  </a:cubicBezTo>
                  <a:cubicBezTo>
                    <a:pt x="84139" y="81295"/>
                    <a:pt x="81651" y="84138"/>
                    <a:pt x="78582" y="84138"/>
                  </a:cubicBezTo>
                  <a:cubicBezTo>
                    <a:pt x="75513" y="84138"/>
                    <a:pt x="73025" y="81295"/>
                    <a:pt x="73025" y="77788"/>
                  </a:cubicBezTo>
                  <a:cubicBezTo>
                    <a:pt x="73025" y="74281"/>
                    <a:pt x="75513" y="71438"/>
                    <a:pt x="78582" y="71438"/>
                  </a:cubicBezTo>
                  <a:close/>
                  <a:moveTo>
                    <a:pt x="56357" y="71438"/>
                  </a:moveTo>
                  <a:cubicBezTo>
                    <a:pt x="59426" y="71438"/>
                    <a:pt x="61914" y="74281"/>
                    <a:pt x="61914" y="77788"/>
                  </a:cubicBezTo>
                  <a:cubicBezTo>
                    <a:pt x="61914" y="81295"/>
                    <a:pt x="59426" y="84138"/>
                    <a:pt x="56357" y="84138"/>
                  </a:cubicBezTo>
                  <a:cubicBezTo>
                    <a:pt x="53288" y="84138"/>
                    <a:pt x="50800" y="81295"/>
                    <a:pt x="50800" y="77788"/>
                  </a:cubicBezTo>
                  <a:cubicBezTo>
                    <a:pt x="50800" y="74281"/>
                    <a:pt x="53288" y="71438"/>
                    <a:pt x="56357" y="71438"/>
                  </a:cubicBezTo>
                  <a:close/>
                  <a:moveTo>
                    <a:pt x="270669" y="61913"/>
                  </a:moveTo>
                  <a:cubicBezTo>
                    <a:pt x="273737" y="61913"/>
                    <a:pt x="276225" y="64046"/>
                    <a:pt x="276225" y="66676"/>
                  </a:cubicBezTo>
                  <a:cubicBezTo>
                    <a:pt x="276225" y="69307"/>
                    <a:pt x="273737" y="71440"/>
                    <a:pt x="270669" y="71440"/>
                  </a:cubicBezTo>
                  <a:cubicBezTo>
                    <a:pt x="267600" y="71440"/>
                    <a:pt x="265112" y="69307"/>
                    <a:pt x="265112" y="66676"/>
                  </a:cubicBezTo>
                  <a:cubicBezTo>
                    <a:pt x="265112" y="64046"/>
                    <a:pt x="267600" y="61913"/>
                    <a:pt x="270669" y="61913"/>
                  </a:cubicBezTo>
                  <a:close/>
                  <a:moveTo>
                    <a:pt x="247650" y="61913"/>
                  </a:moveTo>
                  <a:cubicBezTo>
                    <a:pt x="251157" y="61913"/>
                    <a:pt x="254000" y="64046"/>
                    <a:pt x="254000" y="66676"/>
                  </a:cubicBezTo>
                  <a:cubicBezTo>
                    <a:pt x="254000" y="69307"/>
                    <a:pt x="251157" y="71440"/>
                    <a:pt x="247650" y="71440"/>
                  </a:cubicBezTo>
                  <a:cubicBezTo>
                    <a:pt x="244144" y="71440"/>
                    <a:pt x="241300" y="69307"/>
                    <a:pt x="241300" y="66676"/>
                  </a:cubicBezTo>
                  <a:cubicBezTo>
                    <a:pt x="241300" y="64046"/>
                    <a:pt x="244144" y="61913"/>
                    <a:pt x="247650" y="61913"/>
                  </a:cubicBezTo>
                  <a:close/>
                  <a:moveTo>
                    <a:pt x="180182" y="61913"/>
                  </a:moveTo>
                  <a:cubicBezTo>
                    <a:pt x="183250" y="61913"/>
                    <a:pt x="185738" y="64046"/>
                    <a:pt x="185738" y="66676"/>
                  </a:cubicBezTo>
                  <a:cubicBezTo>
                    <a:pt x="185738" y="69307"/>
                    <a:pt x="183250" y="71440"/>
                    <a:pt x="180182" y="71440"/>
                  </a:cubicBezTo>
                  <a:cubicBezTo>
                    <a:pt x="177113" y="71440"/>
                    <a:pt x="174625" y="69307"/>
                    <a:pt x="174625" y="66676"/>
                  </a:cubicBezTo>
                  <a:cubicBezTo>
                    <a:pt x="174625" y="64046"/>
                    <a:pt x="177113" y="61913"/>
                    <a:pt x="180182" y="61913"/>
                  </a:cubicBezTo>
                  <a:close/>
                  <a:moveTo>
                    <a:pt x="157956" y="61913"/>
                  </a:moveTo>
                  <a:cubicBezTo>
                    <a:pt x="161025" y="61913"/>
                    <a:pt x="163513" y="64046"/>
                    <a:pt x="163513" y="66676"/>
                  </a:cubicBezTo>
                  <a:cubicBezTo>
                    <a:pt x="163513" y="69307"/>
                    <a:pt x="161025" y="71440"/>
                    <a:pt x="157956" y="71440"/>
                  </a:cubicBezTo>
                  <a:cubicBezTo>
                    <a:pt x="154888" y="71440"/>
                    <a:pt x="152400" y="69307"/>
                    <a:pt x="152400" y="66676"/>
                  </a:cubicBezTo>
                  <a:cubicBezTo>
                    <a:pt x="152400" y="64046"/>
                    <a:pt x="154888" y="61913"/>
                    <a:pt x="157956" y="61913"/>
                  </a:cubicBezTo>
                  <a:close/>
                  <a:moveTo>
                    <a:pt x="90487" y="61913"/>
                  </a:moveTo>
                  <a:cubicBezTo>
                    <a:pt x="93993" y="61913"/>
                    <a:pt x="96837" y="64046"/>
                    <a:pt x="96837" y="66676"/>
                  </a:cubicBezTo>
                  <a:cubicBezTo>
                    <a:pt x="96837" y="69307"/>
                    <a:pt x="93993" y="71440"/>
                    <a:pt x="90487" y="71440"/>
                  </a:cubicBezTo>
                  <a:cubicBezTo>
                    <a:pt x="86980" y="71440"/>
                    <a:pt x="84137" y="69307"/>
                    <a:pt x="84137" y="66676"/>
                  </a:cubicBezTo>
                  <a:cubicBezTo>
                    <a:pt x="84137" y="64046"/>
                    <a:pt x="86980" y="61913"/>
                    <a:pt x="90487" y="61913"/>
                  </a:cubicBezTo>
                  <a:close/>
                  <a:moveTo>
                    <a:pt x="67468" y="61913"/>
                  </a:moveTo>
                  <a:cubicBezTo>
                    <a:pt x="70537" y="61913"/>
                    <a:pt x="73025" y="64046"/>
                    <a:pt x="73025" y="66676"/>
                  </a:cubicBezTo>
                  <a:cubicBezTo>
                    <a:pt x="73025" y="69307"/>
                    <a:pt x="70537" y="71440"/>
                    <a:pt x="67468" y="71440"/>
                  </a:cubicBezTo>
                  <a:cubicBezTo>
                    <a:pt x="64400" y="71440"/>
                    <a:pt x="61912" y="69307"/>
                    <a:pt x="61912" y="66676"/>
                  </a:cubicBezTo>
                  <a:cubicBezTo>
                    <a:pt x="61912" y="64046"/>
                    <a:pt x="64400" y="61913"/>
                    <a:pt x="67468" y="61913"/>
                  </a:cubicBezTo>
                  <a:close/>
                  <a:moveTo>
                    <a:pt x="281782" y="49213"/>
                  </a:moveTo>
                  <a:cubicBezTo>
                    <a:pt x="284851" y="49213"/>
                    <a:pt x="287339" y="52056"/>
                    <a:pt x="287339" y="55563"/>
                  </a:cubicBezTo>
                  <a:cubicBezTo>
                    <a:pt x="287339" y="59070"/>
                    <a:pt x="284851" y="61913"/>
                    <a:pt x="281782" y="61913"/>
                  </a:cubicBezTo>
                  <a:cubicBezTo>
                    <a:pt x="278713" y="61913"/>
                    <a:pt x="276225" y="59070"/>
                    <a:pt x="276225" y="55563"/>
                  </a:cubicBezTo>
                  <a:cubicBezTo>
                    <a:pt x="276225" y="52056"/>
                    <a:pt x="278713" y="49213"/>
                    <a:pt x="281782" y="49213"/>
                  </a:cubicBezTo>
                  <a:close/>
                  <a:moveTo>
                    <a:pt x="259557" y="49213"/>
                  </a:moveTo>
                  <a:cubicBezTo>
                    <a:pt x="262626" y="49213"/>
                    <a:pt x="265114" y="52056"/>
                    <a:pt x="265114" y="55563"/>
                  </a:cubicBezTo>
                  <a:cubicBezTo>
                    <a:pt x="265114" y="59070"/>
                    <a:pt x="262626" y="61913"/>
                    <a:pt x="259557" y="61913"/>
                  </a:cubicBezTo>
                  <a:cubicBezTo>
                    <a:pt x="256488" y="61913"/>
                    <a:pt x="254000" y="59070"/>
                    <a:pt x="254000" y="55563"/>
                  </a:cubicBezTo>
                  <a:cubicBezTo>
                    <a:pt x="254000" y="52056"/>
                    <a:pt x="256488" y="49213"/>
                    <a:pt x="259557" y="49213"/>
                  </a:cubicBezTo>
                  <a:close/>
                  <a:moveTo>
                    <a:pt x="236539" y="49213"/>
                  </a:moveTo>
                  <a:cubicBezTo>
                    <a:pt x="239169" y="49213"/>
                    <a:pt x="241302" y="52056"/>
                    <a:pt x="241302" y="55563"/>
                  </a:cubicBezTo>
                  <a:cubicBezTo>
                    <a:pt x="241302" y="59069"/>
                    <a:pt x="239169" y="61913"/>
                    <a:pt x="236539" y="61913"/>
                  </a:cubicBezTo>
                  <a:cubicBezTo>
                    <a:pt x="233908" y="61913"/>
                    <a:pt x="231775" y="59069"/>
                    <a:pt x="231775" y="55563"/>
                  </a:cubicBezTo>
                  <a:cubicBezTo>
                    <a:pt x="231775" y="52056"/>
                    <a:pt x="233908" y="49213"/>
                    <a:pt x="236539" y="49213"/>
                  </a:cubicBezTo>
                  <a:close/>
                  <a:moveTo>
                    <a:pt x="191294" y="49213"/>
                  </a:moveTo>
                  <a:cubicBezTo>
                    <a:pt x="194363" y="49213"/>
                    <a:pt x="196851" y="52056"/>
                    <a:pt x="196851" y="55563"/>
                  </a:cubicBezTo>
                  <a:cubicBezTo>
                    <a:pt x="196851" y="59070"/>
                    <a:pt x="194363" y="61913"/>
                    <a:pt x="191294" y="61913"/>
                  </a:cubicBezTo>
                  <a:cubicBezTo>
                    <a:pt x="188225" y="61913"/>
                    <a:pt x="185737" y="59070"/>
                    <a:pt x="185737" y="55563"/>
                  </a:cubicBezTo>
                  <a:cubicBezTo>
                    <a:pt x="185737" y="52056"/>
                    <a:pt x="188225" y="49213"/>
                    <a:pt x="191294" y="49213"/>
                  </a:cubicBezTo>
                  <a:close/>
                  <a:moveTo>
                    <a:pt x="169069" y="49213"/>
                  </a:moveTo>
                  <a:cubicBezTo>
                    <a:pt x="172138" y="49213"/>
                    <a:pt x="174626" y="52056"/>
                    <a:pt x="174626" y="55563"/>
                  </a:cubicBezTo>
                  <a:cubicBezTo>
                    <a:pt x="174626" y="59070"/>
                    <a:pt x="172138" y="61913"/>
                    <a:pt x="169069" y="61913"/>
                  </a:cubicBezTo>
                  <a:cubicBezTo>
                    <a:pt x="166000" y="61913"/>
                    <a:pt x="163512" y="59070"/>
                    <a:pt x="163512" y="55563"/>
                  </a:cubicBezTo>
                  <a:cubicBezTo>
                    <a:pt x="163512" y="52056"/>
                    <a:pt x="166000" y="49213"/>
                    <a:pt x="169069" y="49213"/>
                  </a:cubicBezTo>
                  <a:close/>
                  <a:moveTo>
                    <a:pt x="146844" y="49213"/>
                  </a:moveTo>
                  <a:cubicBezTo>
                    <a:pt x="149913" y="49213"/>
                    <a:pt x="152401" y="52056"/>
                    <a:pt x="152401" y="55563"/>
                  </a:cubicBezTo>
                  <a:cubicBezTo>
                    <a:pt x="152401" y="59070"/>
                    <a:pt x="149913" y="61913"/>
                    <a:pt x="146844" y="61913"/>
                  </a:cubicBezTo>
                  <a:cubicBezTo>
                    <a:pt x="143775" y="61913"/>
                    <a:pt x="141287" y="59070"/>
                    <a:pt x="141287" y="55563"/>
                  </a:cubicBezTo>
                  <a:cubicBezTo>
                    <a:pt x="141287" y="52056"/>
                    <a:pt x="143775" y="49213"/>
                    <a:pt x="146844" y="49213"/>
                  </a:cubicBezTo>
                  <a:close/>
                  <a:moveTo>
                    <a:pt x="102394" y="49213"/>
                  </a:moveTo>
                  <a:cubicBezTo>
                    <a:pt x="105463" y="49213"/>
                    <a:pt x="107951" y="52056"/>
                    <a:pt x="107951" y="55563"/>
                  </a:cubicBezTo>
                  <a:cubicBezTo>
                    <a:pt x="107951" y="59070"/>
                    <a:pt x="105463" y="61913"/>
                    <a:pt x="102394" y="61913"/>
                  </a:cubicBezTo>
                  <a:cubicBezTo>
                    <a:pt x="99325" y="61913"/>
                    <a:pt x="96837" y="59070"/>
                    <a:pt x="96837" y="55563"/>
                  </a:cubicBezTo>
                  <a:cubicBezTo>
                    <a:pt x="96837" y="52056"/>
                    <a:pt x="99325" y="49213"/>
                    <a:pt x="102394" y="49213"/>
                  </a:cubicBezTo>
                  <a:close/>
                  <a:moveTo>
                    <a:pt x="78582" y="49213"/>
                  </a:moveTo>
                  <a:cubicBezTo>
                    <a:pt x="81651" y="49213"/>
                    <a:pt x="84139" y="52056"/>
                    <a:pt x="84139" y="55563"/>
                  </a:cubicBezTo>
                  <a:cubicBezTo>
                    <a:pt x="84139" y="59070"/>
                    <a:pt x="81651" y="61913"/>
                    <a:pt x="78582" y="61913"/>
                  </a:cubicBezTo>
                  <a:cubicBezTo>
                    <a:pt x="75513" y="61913"/>
                    <a:pt x="73025" y="59070"/>
                    <a:pt x="73025" y="55563"/>
                  </a:cubicBezTo>
                  <a:cubicBezTo>
                    <a:pt x="73025" y="52056"/>
                    <a:pt x="75513" y="49213"/>
                    <a:pt x="78582" y="49213"/>
                  </a:cubicBezTo>
                  <a:close/>
                  <a:moveTo>
                    <a:pt x="56357" y="49213"/>
                  </a:moveTo>
                  <a:cubicBezTo>
                    <a:pt x="59426" y="49213"/>
                    <a:pt x="61914" y="52056"/>
                    <a:pt x="61914" y="55563"/>
                  </a:cubicBezTo>
                  <a:cubicBezTo>
                    <a:pt x="61914" y="59070"/>
                    <a:pt x="59426" y="61913"/>
                    <a:pt x="56357" y="61913"/>
                  </a:cubicBezTo>
                  <a:cubicBezTo>
                    <a:pt x="53288" y="61913"/>
                    <a:pt x="50800" y="59070"/>
                    <a:pt x="50800" y="55563"/>
                  </a:cubicBezTo>
                  <a:cubicBezTo>
                    <a:pt x="50800" y="52056"/>
                    <a:pt x="53288" y="49213"/>
                    <a:pt x="56357" y="49213"/>
                  </a:cubicBezTo>
                  <a:close/>
                  <a:moveTo>
                    <a:pt x="315119" y="39688"/>
                  </a:moveTo>
                  <a:cubicBezTo>
                    <a:pt x="318187" y="39688"/>
                    <a:pt x="320675" y="41821"/>
                    <a:pt x="320675" y="44451"/>
                  </a:cubicBezTo>
                  <a:cubicBezTo>
                    <a:pt x="320675" y="47082"/>
                    <a:pt x="318187" y="49215"/>
                    <a:pt x="315119" y="49215"/>
                  </a:cubicBezTo>
                  <a:cubicBezTo>
                    <a:pt x="312050" y="49215"/>
                    <a:pt x="309562" y="47082"/>
                    <a:pt x="309562" y="44451"/>
                  </a:cubicBezTo>
                  <a:cubicBezTo>
                    <a:pt x="309562" y="41821"/>
                    <a:pt x="312050" y="39688"/>
                    <a:pt x="315119" y="39688"/>
                  </a:cubicBezTo>
                  <a:close/>
                  <a:moveTo>
                    <a:pt x="292894" y="39688"/>
                  </a:moveTo>
                  <a:cubicBezTo>
                    <a:pt x="295962" y="39688"/>
                    <a:pt x="298450" y="41821"/>
                    <a:pt x="298450" y="44451"/>
                  </a:cubicBezTo>
                  <a:cubicBezTo>
                    <a:pt x="298450" y="47082"/>
                    <a:pt x="295962" y="49215"/>
                    <a:pt x="292894" y="49215"/>
                  </a:cubicBezTo>
                  <a:cubicBezTo>
                    <a:pt x="289825" y="49215"/>
                    <a:pt x="287337" y="47082"/>
                    <a:pt x="287337" y="44451"/>
                  </a:cubicBezTo>
                  <a:cubicBezTo>
                    <a:pt x="287337" y="41821"/>
                    <a:pt x="289825" y="39688"/>
                    <a:pt x="292894" y="39688"/>
                  </a:cubicBezTo>
                  <a:close/>
                  <a:moveTo>
                    <a:pt x="225425" y="39688"/>
                  </a:moveTo>
                  <a:cubicBezTo>
                    <a:pt x="228932" y="39688"/>
                    <a:pt x="231775" y="41821"/>
                    <a:pt x="231775" y="44451"/>
                  </a:cubicBezTo>
                  <a:cubicBezTo>
                    <a:pt x="231775" y="47082"/>
                    <a:pt x="228932" y="49215"/>
                    <a:pt x="225425" y="49215"/>
                  </a:cubicBezTo>
                  <a:cubicBezTo>
                    <a:pt x="221919" y="49215"/>
                    <a:pt x="219075" y="47082"/>
                    <a:pt x="219075" y="44451"/>
                  </a:cubicBezTo>
                  <a:cubicBezTo>
                    <a:pt x="219075" y="41821"/>
                    <a:pt x="221919" y="39688"/>
                    <a:pt x="225425" y="39688"/>
                  </a:cubicBezTo>
                  <a:close/>
                  <a:moveTo>
                    <a:pt x="202407" y="39688"/>
                  </a:moveTo>
                  <a:cubicBezTo>
                    <a:pt x="205475" y="39688"/>
                    <a:pt x="207963" y="41821"/>
                    <a:pt x="207963" y="44451"/>
                  </a:cubicBezTo>
                  <a:cubicBezTo>
                    <a:pt x="207963" y="47082"/>
                    <a:pt x="205475" y="49215"/>
                    <a:pt x="202407" y="49215"/>
                  </a:cubicBezTo>
                  <a:cubicBezTo>
                    <a:pt x="199338" y="49215"/>
                    <a:pt x="196850" y="47082"/>
                    <a:pt x="196850" y="44451"/>
                  </a:cubicBezTo>
                  <a:cubicBezTo>
                    <a:pt x="196850" y="41821"/>
                    <a:pt x="199338" y="39688"/>
                    <a:pt x="202407" y="39688"/>
                  </a:cubicBezTo>
                  <a:close/>
                  <a:moveTo>
                    <a:pt x="135731" y="39688"/>
                  </a:moveTo>
                  <a:cubicBezTo>
                    <a:pt x="138800" y="39688"/>
                    <a:pt x="141288" y="41821"/>
                    <a:pt x="141288" y="44451"/>
                  </a:cubicBezTo>
                  <a:cubicBezTo>
                    <a:pt x="141288" y="47082"/>
                    <a:pt x="138800" y="49215"/>
                    <a:pt x="135731" y="49215"/>
                  </a:cubicBezTo>
                  <a:cubicBezTo>
                    <a:pt x="132663" y="49215"/>
                    <a:pt x="130175" y="47082"/>
                    <a:pt x="130175" y="44451"/>
                  </a:cubicBezTo>
                  <a:cubicBezTo>
                    <a:pt x="130175" y="41821"/>
                    <a:pt x="132663" y="39688"/>
                    <a:pt x="135731" y="39688"/>
                  </a:cubicBezTo>
                  <a:close/>
                  <a:moveTo>
                    <a:pt x="113506" y="39688"/>
                  </a:moveTo>
                  <a:cubicBezTo>
                    <a:pt x="116575" y="39688"/>
                    <a:pt x="119063" y="41821"/>
                    <a:pt x="119063" y="44451"/>
                  </a:cubicBezTo>
                  <a:cubicBezTo>
                    <a:pt x="119063" y="47082"/>
                    <a:pt x="116575" y="49215"/>
                    <a:pt x="113506" y="49215"/>
                  </a:cubicBezTo>
                  <a:cubicBezTo>
                    <a:pt x="110438" y="49215"/>
                    <a:pt x="107950" y="47082"/>
                    <a:pt x="107950" y="44451"/>
                  </a:cubicBezTo>
                  <a:cubicBezTo>
                    <a:pt x="107950" y="41821"/>
                    <a:pt x="110438" y="39688"/>
                    <a:pt x="113506" y="39688"/>
                  </a:cubicBezTo>
                  <a:close/>
                  <a:moveTo>
                    <a:pt x="45243" y="39688"/>
                  </a:moveTo>
                  <a:cubicBezTo>
                    <a:pt x="48312" y="39688"/>
                    <a:pt x="50800" y="41821"/>
                    <a:pt x="50800" y="44451"/>
                  </a:cubicBezTo>
                  <a:cubicBezTo>
                    <a:pt x="50800" y="47082"/>
                    <a:pt x="48312" y="49215"/>
                    <a:pt x="45243" y="49215"/>
                  </a:cubicBezTo>
                  <a:cubicBezTo>
                    <a:pt x="42175" y="49215"/>
                    <a:pt x="39687" y="47082"/>
                    <a:pt x="39687" y="44451"/>
                  </a:cubicBezTo>
                  <a:cubicBezTo>
                    <a:pt x="39687" y="41821"/>
                    <a:pt x="42175" y="39688"/>
                    <a:pt x="45243" y="39688"/>
                  </a:cubicBezTo>
                  <a:close/>
                  <a:moveTo>
                    <a:pt x="23018" y="39688"/>
                  </a:moveTo>
                  <a:cubicBezTo>
                    <a:pt x="26087" y="39688"/>
                    <a:pt x="28575" y="41821"/>
                    <a:pt x="28575" y="44451"/>
                  </a:cubicBezTo>
                  <a:cubicBezTo>
                    <a:pt x="28575" y="47082"/>
                    <a:pt x="26087" y="49215"/>
                    <a:pt x="23018" y="49215"/>
                  </a:cubicBezTo>
                  <a:cubicBezTo>
                    <a:pt x="19950" y="49215"/>
                    <a:pt x="17462" y="47082"/>
                    <a:pt x="17462" y="44451"/>
                  </a:cubicBezTo>
                  <a:cubicBezTo>
                    <a:pt x="17462" y="41821"/>
                    <a:pt x="19950" y="39688"/>
                    <a:pt x="23018" y="39688"/>
                  </a:cubicBezTo>
                  <a:close/>
                  <a:moveTo>
                    <a:pt x="304007" y="26988"/>
                  </a:moveTo>
                  <a:cubicBezTo>
                    <a:pt x="307076" y="26988"/>
                    <a:pt x="309564" y="29831"/>
                    <a:pt x="309564" y="33338"/>
                  </a:cubicBezTo>
                  <a:cubicBezTo>
                    <a:pt x="309564" y="36845"/>
                    <a:pt x="307076" y="39688"/>
                    <a:pt x="304007" y="39688"/>
                  </a:cubicBezTo>
                  <a:cubicBezTo>
                    <a:pt x="300938" y="39688"/>
                    <a:pt x="298450" y="36845"/>
                    <a:pt x="298450" y="33338"/>
                  </a:cubicBezTo>
                  <a:cubicBezTo>
                    <a:pt x="298450" y="29831"/>
                    <a:pt x="300938" y="26988"/>
                    <a:pt x="304007" y="26988"/>
                  </a:cubicBezTo>
                  <a:close/>
                  <a:moveTo>
                    <a:pt x="281782" y="26988"/>
                  </a:moveTo>
                  <a:cubicBezTo>
                    <a:pt x="284851" y="26988"/>
                    <a:pt x="287339" y="29831"/>
                    <a:pt x="287339" y="33338"/>
                  </a:cubicBezTo>
                  <a:cubicBezTo>
                    <a:pt x="287339" y="36845"/>
                    <a:pt x="284851" y="39688"/>
                    <a:pt x="281782" y="39688"/>
                  </a:cubicBezTo>
                  <a:cubicBezTo>
                    <a:pt x="278713" y="39688"/>
                    <a:pt x="276225" y="36845"/>
                    <a:pt x="276225" y="33338"/>
                  </a:cubicBezTo>
                  <a:cubicBezTo>
                    <a:pt x="276225" y="29831"/>
                    <a:pt x="278713" y="26988"/>
                    <a:pt x="281782" y="26988"/>
                  </a:cubicBezTo>
                  <a:close/>
                  <a:moveTo>
                    <a:pt x="236539" y="26988"/>
                  </a:moveTo>
                  <a:cubicBezTo>
                    <a:pt x="239169" y="26988"/>
                    <a:pt x="241302" y="29831"/>
                    <a:pt x="241302" y="33338"/>
                  </a:cubicBezTo>
                  <a:cubicBezTo>
                    <a:pt x="241302" y="36844"/>
                    <a:pt x="239169" y="39688"/>
                    <a:pt x="236539" y="39688"/>
                  </a:cubicBezTo>
                  <a:cubicBezTo>
                    <a:pt x="233908" y="39688"/>
                    <a:pt x="231775" y="36844"/>
                    <a:pt x="231775" y="33338"/>
                  </a:cubicBezTo>
                  <a:cubicBezTo>
                    <a:pt x="231775" y="29831"/>
                    <a:pt x="233908" y="26988"/>
                    <a:pt x="236539" y="26988"/>
                  </a:cubicBezTo>
                  <a:close/>
                  <a:moveTo>
                    <a:pt x="213519" y="26988"/>
                  </a:moveTo>
                  <a:cubicBezTo>
                    <a:pt x="216588" y="26988"/>
                    <a:pt x="219076" y="29831"/>
                    <a:pt x="219076" y="33338"/>
                  </a:cubicBezTo>
                  <a:cubicBezTo>
                    <a:pt x="219076" y="36845"/>
                    <a:pt x="216588" y="39688"/>
                    <a:pt x="213519" y="39688"/>
                  </a:cubicBezTo>
                  <a:cubicBezTo>
                    <a:pt x="210450" y="39688"/>
                    <a:pt x="207962" y="36845"/>
                    <a:pt x="207962" y="33338"/>
                  </a:cubicBezTo>
                  <a:cubicBezTo>
                    <a:pt x="207962" y="29831"/>
                    <a:pt x="210450" y="26988"/>
                    <a:pt x="213519" y="26988"/>
                  </a:cubicBezTo>
                  <a:close/>
                  <a:moveTo>
                    <a:pt x="191294" y="26988"/>
                  </a:moveTo>
                  <a:cubicBezTo>
                    <a:pt x="194363" y="26988"/>
                    <a:pt x="196851" y="29831"/>
                    <a:pt x="196851" y="33338"/>
                  </a:cubicBezTo>
                  <a:cubicBezTo>
                    <a:pt x="196851" y="36845"/>
                    <a:pt x="194363" y="39688"/>
                    <a:pt x="191294" y="39688"/>
                  </a:cubicBezTo>
                  <a:cubicBezTo>
                    <a:pt x="188225" y="39688"/>
                    <a:pt x="185737" y="36845"/>
                    <a:pt x="185737" y="33338"/>
                  </a:cubicBezTo>
                  <a:cubicBezTo>
                    <a:pt x="185737" y="29831"/>
                    <a:pt x="188225" y="26988"/>
                    <a:pt x="191294" y="26988"/>
                  </a:cubicBezTo>
                  <a:close/>
                  <a:moveTo>
                    <a:pt x="146844" y="26988"/>
                  </a:moveTo>
                  <a:cubicBezTo>
                    <a:pt x="149913" y="26988"/>
                    <a:pt x="152401" y="29831"/>
                    <a:pt x="152401" y="33338"/>
                  </a:cubicBezTo>
                  <a:cubicBezTo>
                    <a:pt x="152401" y="36845"/>
                    <a:pt x="149913" y="39688"/>
                    <a:pt x="146844" y="39688"/>
                  </a:cubicBezTo>
                  <a:cubicBezTo>
                    <a:pt x="143775" y="39688"/>
                    <a:pt x="141287" y="36845"/>
                    <a:pt x="141287" y="33338"/>
                  </a:cubicBezTo>
                  <a:cubicBezTo>
                    <a:pt x="141287" y="29831"/>
                    <a:pt x="143775" y="26988"/>
                    <a:pt x="146844" y="26988"/>
                  </a:cubicBezTo>
                  <a:close/>
                  <a:moveTo>
                    <a:pt x="124619" y="26988"/>
                  </a:moveTo>
                  <a:cubicBezTo>
                    <a:pt x="127688" y="26988"/>
                    <a:pt x="130176" y="29831"/>
                    <a:pt x="130176" y="33338"/>
                  </a:cubicBezTo>
                  <a:cubicBezTo>
                    <a:pt x="130176" y="36845"/>
                    <a:pt x="127688" y="39688"/>
                    <a:pt x="124619" y="39688"/>
                  </a:cubicBezTo>
                  <a:cubicBezTo>
                    <a:pt x="121550" y="39688"/>
                    <a:pt x="119062" y="36845"/>
                    <a:pt x="119062" y="33338"/>
                  </a:cubicBezTo>
                  <a:cubicBezTo>
                    <a:pt x="119062" y="29831"/>
                    <a:pt x="121550" y="26988"/>
                    <a:pt x="124619" y="26988"/>
                  </a:cubicBezTo>
                  <a:close/>
                  <a:moveTo>
                    <a:pt x="102394" y="26988"/>
                  </a:moveTo>
                  <a:cubicBezTo>
                    <a:pt x="105463" y="26988"/>
                    <a:pt x="107951" y="29831"/>
                    <a:pt x="107951" y="33338"/>
                  </a:cubicBezTo>
                  <a:cubicBezTo>
                    <a:pt x="107951" y="36845"/>
                    <a:pt x="105463" y="39688"/>
                    <a:pt x="102394" y="39688"/>
                  </a:cubicBezTo>
                  <a:cubicBezTo>
                    <a:pt x="99325" y="39688"/>
                    <a:pt x="96837" y="36845"/>
                    <a:pt x="96837" y="33338"/>
                  </a:cubicBezTo>
                  <a:cubicBezTo>
                    <a:pt x="96837" y="29831"/>
                    <a:pt x="99325" y="26988"/>
                    <a:pt x="102394" y="26988"/>
                  </a:cubicBezTo>
                  <a:close/>
                  <a:moveTo>
                    <a:pt x="56357" y="26988"/>
                  </a:moveTo>
                  <a:cubicBezTo>
                    <a:pt x="59426" y="26988"/>
                    <a:pt x="61914" y="29831"/>
                    <a:pt x="61914" y="33338"/>
                  </a:cubicBezTo>
                  <a:cubicBezTo>
                    <a:pt x="61914" y="36845"/>
                    <a:pt x="59426" y="39688"/>
                    <a:pt x="56357" y="39688"/>
                  </a:cubicBezTo>
                  <a:cubicBezTo>
                    <a:pt x="53288" y="39688"/>
                    <a:pt x="50800" y="36845"/>
                    <a:pt x="50800" y="33338"/>
                  </a:cubicBezTo>
                  <a:cubicBezTo>
                    <a:pt x="50800" y="29831"/>
                    <a:pt x="53288" y="26988"/>
                    <a:pt x="56357" y="26988"/>
                  </a:cubicBezTo>
                  <a:close/>
                  <a:moveTo>
                    <a:pt x="34132" y="26988"/>
                  </a:moveTo>
                  <a:cubicBezTo>
                    <a:pt x="37201" y="26988"/>
                    <a:pt x="39689" y="29831"/>
                    <a:pt x="39689" y="33338"/>
                  </a:cubicBezTo>
                  <a:cubicBezTo>
                    <a:pt x="39689" y="36845"/>
                    <a:pt x="37201" y="39688"/>
                    <a:pt x="34132" y="39688"/>
                  </a:cubicBezTo>
                  <a:cubicBezTo>
                    <a:pt x="31063" y="39688"/>
                    <a:pt x="28575" y="36845"/>
                    <a:pt x="28575" y="33338"/>
                  </a:cubicBezTo>
                  <a:cubicBezTo>
                    <a:pt x="28575" y="29831"/>
                    <a:pt x="31063" y="26988"/>
                    <a:pt x="34132" y="26988"/>
                  </a:cubicBezTo>
                  <a:close/>
                  <a:moveTo>
                    <a:pt x="315119" y="17463"/>
                  </a:moveTo>
                  <a:cubicBezTo>
                    <a:pt x="318187" y="17463"/>
                    <a:pt x="320675" y="19596"/>
                    <a:pt x="320675" y="22226"/>
                  </a:cubicBezTo>
                  <a:cubicBezTo>
                    <a:pt x="320675" y="24857"/>
                    <a:pt x="318187" y="26990"/>
                    <a:pt x="315119" y="26990"/>
                  </a:cubicBezTo>
                  <a:cubicBezTo>
                    <a:pt x="312050" y="26990"/>
                    <a:pt x="309562" y="24857"/>
                    <a:pt x="309562" y="22226"/>
                  </a:cubicBezTo>
                  <a:cubicBezTo>
                    <a:pt x="309562" y="19596"/>
                    <a:pt x="312050" y="17463"/>
                    <a:pt x="315119" y="17463"/>
                  </a:cubicBezTo>
                  <a:close/>
                  <a:moveTo>
                    <a:pt x="292894" y="17463"/>
                  </a:moveTo>
                  <a:cubicBezTo>
                    <a:pt x="295962" y="17463"/>
                    <a:pt x="298450" y="19596"/>
                    <a:pt x="298450" y="22226"/>
                  </a:cubicBezTo>
                  <a:cubicBezTo>
                    <a:pt x="298450" y="24857"/>
                    <a:pt x="295962" y="26990"/>
                    <a:pt x="292894" y="26990"/>
                  </a:cubicBezTo>
                  <a:cubicBezTo>
                    <a:pt x="289825" y="26990"/>
                    <a:pt x="287337" y="24857"/>
                    <a:pt x="287337" y="22226"/>
                  </a:cubicBezTo>
                  <a:cubicBezTo>
                    <a:pt x="287337" y="19596"/>
                    <a:pt x="289825" y="17463"/>
                    <a:pt x="292894" y="17463"/>
                  </a:cubicBezTo>
                  <a:close/>
                  <a:moveTo>
                    <a:pt x="225425" y="17463"/>
                  </a:moveTo>
                  <a:cubicBezTo>
                    <a:pt x="228932" y="17463"/>
                    <a:pt x="231775" y="19596"/>
                    <a:pt x="231775" y="22226"/>
                  </a:cubicBezTo>
                  <a:cubicBezTo>
                    <a:pt x="231775" y="24857"/>
                    <a:pt x="228932" y="26990"/>
                    <a:pt x="225425" y="26990"/>
                  </a:cubicBezTo>
                  <a:cubicBezTo>
                    <a:pt x="221919" y="26990"/>
                    <a:pt x="219075" y="24857"/>
                    <a:pt x="219075" y="22226"/>
                  </a:cubicBezTo>
                  <a:cubicBezTo>
                    <a:pt x="219075" y="19596"/>
                    <a:pt x="221919" y="17463"/>
                    <a:pt x="225425" y="17463"/>
                  </a:cubicBezTo>
                  <a:close/>
                  <a:moveTo>
                    <a:pt x="202407" y="17463"/>
                  </a:moveTo>
                  <a:cubicBezTo>
                    <a:pt x="205475" y="17463"/>
                    <a:pt x="207963" y="19596"/>
                    <a:pt x="207963" y="22226"/>
                  </a:cubicBezTo>
                  <a:cubicBezTo>
                    <a:pt x="207963" y="24857"/>
                    <a:pt x="205475" y="26990"/>
                    <a:pt x="202407" y="26990"/>
                  </a:cubicBezTo>
                  <a:cubicBezTo>
                    <a:pt x="199338" y="26990"/>
                    <a:pt x="196850" y="24857"/>
                    <a:pt x="196850" y="22226"/>
                  </a:cubicBezTo>
                  <a:cubicBezTo>
                    <a:pt x="196850" y="19596"/>
                    <a:pt x="199338" y="17463"/>
                    <a:pt x="202407" y="17463"/>
                  </a:cubicBezTo>
                  <a:close/>
                  <a:moveTo>
                    <a:pt x="135731" y="17463"/>
                  </a:moveTo>
                  <a:cubicBezTo>
                    <a:pt x="138800" y="17463"/>
                    <a:pt x="141288" y="19596"/>
                    <a:pt x="141288" y="22226"/>
                  </a:cubicBezTo>
                  <a:cubicBezTo>
                    <a:pt x="141288" y="24857"/>
                    <a:pt x="138800" y="26990"/>
                    <a:pt x="135731" y="26990"/>
                  </a:cubicBezTo>
                  <a:cubicBezTo>
                    <a:pt x="132663" y="26990"/>
                    <a:pt x="130175" y="24857"/>
                    <a:pt x="130175" y="22226"/>
                  </a:cubicBezTo>
                  <a:cubicBezTo>
                    <a:pt x="130175" y="19596"/>
                    <a:pt x="132663" y="17463"/>
                    <a:pt x="135731" y="17463"/>
                  </a:cubicBezTo>
                  <a:close/>
                  <a:moveTo>
                    <a:pt x="113506" y="17463"/>
                  </a:moveTo>
                  <a:cubicBezTo>
                    <a:pt x="116575" y="17463"/>
                    <a:pt x="119063" y="19596"/>
                    <a:pt x="119063" y="22226"/>
                  </a:cubicBezTo>
                  <a:cubicBezTo>
                    <a:pt x="119063" y="24857"/>
                    <a:pt x="116575" y="26990"/>
                    <a:pt x="113506" y="26990"/>
                  </a:cubicBezTo>
                  <a:cubicBezTo>
                    <a:pt x="110438" y="26990"/>
                    <a:pt x="107950" y="24857"/>
                    <a:pt x="107950" y="22226"/>
                  </a:cubicBezTo>
                  <a:cubicBezTo>
                    <a:pt x="107950" y="19596"/>
                    <a:pt x="110438" y="17463"/>
                    <a:pt x="113506" y="17463"/>
                  </a:cubicBezTo>
                  <a:close/>
                  <a:moveTo>
                    <a:pt x="45243" y="17463"/>
                  </a:moveTo>
                  <a:cubicBezTo>
                    <a:pt x="48312" y="17463"/>
                    <a:pt x="50800" y="19596"/>
                    <a:pt x="50800" y="22226"/>
                  </a:cubicBezTo>
                  <a:cubicBezTo>
                    <a:pt x="50800" y="24857"/>
                    <a:pt x="48312" y="26990"/>
                    <a:pt x="45243" y="26990"/>
                  </a:cubicBezTo>
                  <a:cubicBezTo>
                    <a:pt x="42175" y="26990"/>
                    <a:pt x="39687" y="24857"/>
                    <a:pt x="39687" y="22226"/>
                  </a:cubicBezTo>
                  <a:cubicBezTo>
                    <a:pt x="39687" y="19596"/>
                    <a:pt x="42175" y="17463"/>
                    <a:pt x="45243" y="17463"/>
                  </a:cubicBezTo>
                  <a:close/>
                  <a:moveTo>
                    <a:pt x="23018" y="17463"/>
                  </a:moveTo>
                  <a:cubicBezTo>
                    <a:pt x="26087" y="17463"/>
                    <a:pt x="28575" y="19596"/>
                    <a:pt x="28575" y="22226"/>
                  </a:cubicBezTo>
                  <a:cubicBezTo>
                    <a:pt x="28575" y="24857"/>
                    <a:pt x="26087" y="26990"/>
                    <a:pt x="23018" y="26990"/>
                  </a:cubicBezTo>
                  <a:cubicBezTo>
                    <a:pt x="19950" y="26990"/>
                    <a:pt x="17462" y="24857"/>
                    <a:pt x="17462" y="22226"/>
                  </a:cubicBezTo>
                  <a:cubicBezTo>
                    <a:pt x="17462" y="19596"/>
                    <a:pt x="19950" y="17463"/>
                    <a:pt x="23018" y="17463"/>
                  </a:cubicBezTo>
                  <a:close/>
                  <a:moveTo>
                    <a:pt x="17956" y="11113"/>
                  </a:moveTo>
                  <a:cubicBezTo>
                    <a:pt x="17956" y="13750"/>
                    <a:pt x="15328" y="16387"/>
                    <a:pt x="12700" y="16387"/>
                  </a:cubicBezTo>
                  <a:cubicBezTo>
                    <a:pt x="12700" y="16387"/>
                    <a:pt x="12700" y="16387"/>
                    <a:pt x="12700" y="26934"/>
                  </a:cubicBezTo>
                  <a:cubicBezTo>
                    <a:pt x="15328" y="26934"/>
                    <a:pt x="17956" y="29571"/>
                    <a:pt x="17956" y="33526"/>
                  </a:cubicBezTo>
                  <a:cubicBezTo>
                    <a:pt x="17956" y="36163"/>
                    <a:pt x="15328" y="38800"/>
                    <a:pt x="12700" y="38800"/>
                  </a:cubicBezTo>
                  <a:cubicBezTo>
                    <a:pt x="12700" y="38800"/>
                    <a:pt x="12700" y="38800"/>
                    <a:pt x="12700" y="88901"/>
                  </a:cubicBezTo>
                  <a:cubicBezTo>
                    <a:pt x="12700" y="88901"/>
                    <a:pt x="12700" y="88901"/>
                    <a:pt x="62633" y="88901"/>
                  </a:cubicBezTo>
                  <a:cubicBezTo>
                    <a:pt x="62633" y="86264"/>
                    <a:pt x="65261" y="83627"/>
                    <a:pt x="67889" y="83627"/>
                  </a:cubicBezTo>
                  <a:cubicBezTo>
                    <a:pt x="71831" y="83627"/>
                    <a:pt x="73145" y="86264"/>
                    <a:pt x="73145" y="88901"/>
                  </a:cubicBezTo>
                  <a:cubicBezTo>
                    <a:pt x="73145" y="88901"/>
                    <a:pt x="73145" y="88901"/>
                    <a:pt x="84971" y="88901"/>
                  </a:cubicBezTo>
                  <a:cubicBezTo>
                    <a:pt x="84971" y="86264"/>
                    <a:pt x="87599" y="83627"/>
                    <a:pt x="90227" y="83627"/>
                  </a:cubicBezTo>
                  <a:cubicBezTo>
                    <a:pt x="94169" y="83627"/>
                    <a:pt x="96797" y="86264"/>
                    <a:pt x="96797" y="88901"/>
                  </a:cubicBezTo>
                  <a:cubicBezTo>
                    <a:pt x="96797" y="88901"/>
                    <a:pt x="96797" y="88901"/>
                    <a:pt x="151987" y="88901"/>
                  </a:cubicBezTo>
                  <a:cubicBezTo>
                    <a:pt x="151987" y="86264"/>
                    <a:pt x="154615" y="83627"/>
                    <a:pt x="157243" y="83627"/>
                  </a:cubicBezTo>
                  <a:cubicBezTo>
                    <a:pt x="161185" y="83627"/>
                    <a:pt x="163813" y="86264"/>
                    <a:pt x="163813" y="88901"/>
                  </a:cubicBezTo>
                  <a:cubicBezTo>
                    <a:pt x="163813" y="88901"/>
                    <a:pt x="163813" y="88901"/>
                    <a:pt x="174325" y="88901"/>
                  </a:cubicBezTo>
                  <a:cubicBezTo>
                    <a:pt x="174325" y="86264"/>
                    <a:pt x="176953" y="83627"/>
                    <a:pt x="180895" y="83627"/>
                  </a:cubicBezTo>
                  <a:cubicBezTo>
                    <a:pt x="183523" y="83627"/>
                    <a:pt x="186151" y="86264"/>
                    <a:pt x="186151" y="88901"/>
                  </a:cubicBezTo>
                  <a:cubicBezTo>
                    <a:pt x="186151" y="88901"/>
                    <a:pt x="186151" y="88901"/>
                    <a:pt x="241341" y="88901"/>
                  </a:cubicBezTo>
                  <a:cubicBezTo>
                    <a:pt x="241341" y="86264"/>
                    <a:pt x="243969" y="83627"/>
                    <a:pt x="247911" y="83627"/>
                  </a:cubicBezTo>
                  <a:cubicBezTo>
                    <a:pt x="250539" y="83627"/>
                    <a:pt x="253167" y="86264"/>
                    <a:pt x="253167" y="88901"/>
                  </a:cubicBezTo>
                  <a:cubicBezTo>
                    <a:pt x="253167" y="88901"/>
                    <a:pt x="253167" y="88901"/>
                    <a:pt x="264993" y="88901"/>
                  </a:cubicBezTo>
                  <a:cubicBezTo>
                    <a:pt x="264993" y="86264"/>
                    <a:pt x="266307" y="83627"/>
                    <a:pt x="270249" y="83627"/>
                  </a:cubicBezTo>
                  <a:cubicBezTo>
                    <a:pt x="272877" y="83627"/>
                    <a:pt x="275505" y="86264"/>
                    <a:pt x="275505" y="88901"/>
                  </a:cubicBezTo>
                  <a:cubicBezTo>
                    <a:pt x="275505" y="88901"/>
                    <a:pt x="275505" y="88901"/>
                    <a:pt x="325438" y="88901"/>
                  </a:cubicBezTo>
                  <a:cubicBezTo>
                    <a:pt x="325438" y="88901"/>
                    <a:pt x="325438" y="88901"/>
                    <a:pt x="325438" y="38800"/>
                  </a:cubicBezTo>
                  <a:cubicBezTo>
                    <a:pt x="322810" y="38800"/>
                    <a:pt x="320182" y="36163"/>
                    <a:pt x="320182" y="33526"/>
                  </a:cubicBezTo>
                  <a:cubicBezTo>
                    <a:pt x="320182" y="29571"/>
                    <a:pt x="322810" y="26934"/>
                    <a:pt x="325438" y="26934"/>
                  </a:cubicBezTo>
                  <a:lnTo>
                    <a:pt x="325438" y="16387"/>
                  </a:lnTo>
                  <a:cubicBezTo>
                    <a:pt x="322810" y="16387"/>
                    <a:pt x="320182" y="13750"/>
                    <a:pt x="320182" y="11113"/>
                  </a:cubicBezTo>
                  <a:cubicBezTo>
                    <a:pt x="320182" y="11113"/>
                    <a:pt x="320182" y="11113"/>
                    <a:pt x="309670" y="11113"/>
                  </a:cubicBezTo>
                  <a:cubicBezTo>
                    <a:pt x="309670" y="13750"/>
                    <a:pt x="307042" y="16387"/>
                    <a:pt x="303100" y="16387"/>
                  </a:cubicBezTo>
                  <a:cubicBezTo>
                    <a:pt x="300472" y="16387"/>
                    <a:pt x="297844" y="13750"/>
                    <a:pt x="297844" y="11113"/>
                  </a:cubicBezTo>
                  <a:cubicBezTo>
                    <a:pt x="297844" y="11113"/>
                    <a:pt x="297844" y="11113"/>
                    <a:pt x="287331" y="11113"/>
                  </a:cubicBezTo>
                  <a:cubicBezTo>
                    <a:pt x="287331" y="13750"/>
                    <a:pt x="284703" y="16387"/>
                    <a:pt x="280761" y="16387"/>
                  </a:cubicBezTo>
                  <a:cubicBezTo>
                    <a:pt x="278133" y="16387"/>
                    <a:pt x="275505" y="13750"/>
                    <a:pt x="275505" y="11113"/>
                  </a:cubicBezTo>
                  <a:cubicBezTo>
                    <a:pt x="275505" y="11113"/>
                    <a:pt x="275505" y="11113"/>
                    <a:pt x="241341" y="11113"/>
                  </a:cubicBezTo>
                  <a:cubicBezTo>
                    <a:pt x="241341" y="13750"/>
                    <a:pt x="240026" y="16387"/>
                    <a:pt x="236084" y="16387"/>
                  </a:cubicBezTo>
                  <a:cubicBezTo>
                    <a:pt x="233456" y="16387"/>
                    <a:pt x="230828" y="13750"/>
                    <a:pt x="230828" y="11113"/>
                  </a:cubicBezTo>
                  <a:cubicBezTo>
                    <a:pt x="230828" y="11113"/>
                    <a:pt x="230828" y="11113"/>
                    <a:pt x="219002" y="11113"/>
                  </a:cubicBezTo>
                  <a:cubicBezTo>
                    <a:pt x="219002" y="13750"/>
                    <a:pt x="216374" y="16387"/>
                    <a:pt x="213746" y="16387"/>
                  </a:cubicBezTo>
                  <a:cubicBezTo>
                    <a:pt x="211118" y="16387"/>
                    <a:pt x="208490" y="13750"/>
                    <a:pt x="208490" y="11113"/>
                  </a:cubicBezTo>
                  <a:cubicBezTo>
                    <a:pt x="208490" y="11113"/>
                    <a:pt x="208490" y="11113"/>
                    <a:pt x="196664" y="11113"/>
                  </a:cubicBezTo>
                  <a:cubicBezTo>
                    <a:pt x="196664" y="13750"/>
                    <a:pt x="194036" y="16387"/>
                    <a:pt x="191408" y="16387"/>
                  </a:cubicBezTo>
                  <a:cubicBezTo>
                    <a:pt x="188780" y="16387"/>
                    <a:pt x="186151" y="13750"/>
                    <a:pt x="186151" y="11113"/>
                  </a:cubicBezTo>
                  <a:cubicBezTo>
                    <a:pt x="186151" y="11113"/>
                    <a:pt x="186151" y="11113"/>
                    <a:pt x="151987" y="11113"/>
                  </a:cubicBezTo>
                  <a:cubicBezTo>
                    <a:pt x="151987" y="13750"/>
                    <a:pt x="149358" y="16387"/>
                    <a:pt x="146730" y="16387"/>
                  </a:cubicBezTo>
                  <a:cubicBezTo>
                    <a:pt x="144102" y="16387"/>
                    <a:pt x="141474" y="13750"/>
                    <a:pt x="141474" y="11113"/>
                  </a:cubicBezTo>
                  <a:cubicBezTo>
                    <a:pt x="141474" y="11113"/>
                    <a:pt x="141474" y="11113"/>
                    <a:pt x="129648" y="11113"/>
                  </a:cubicBezTo>
                  <a:cubicBezTo>
                    <a:pt x="129648" y="13750"/>
                    <a:pt x="127020" y="16387"/>
                    <a:pt x="124392" y="16387"/>
                  </a:cubicBezTo>
                  <a:cubicBezTo>
                    <a:pt x="121764" y="16387"/>
                    <a:pt x="119136" y="13750"/>
                    <a:pt x="119136" y="11113"/>
                  </a:cubicBezTo>
                  <a:cubicBezTo>
                    <a:pt x="119136" y="11113"/>
                    <a:pt x="119136" y="11113"/>
                    <a:pt x="107310" y="11113"/>
                  </a:cubicBezTo>
                  <a:cubicBezTo>
                    <a:pt x="107310" y="13750"/>
                    <a:pt x="104682" y="16387"/>
                    <a:pt x="102054" y="16387"/>
                  </a:cubicBezTo>
                  <a:cubicBezTo>
                    <a:pt x="98112" y="16387"/>
                    <a:pt x="96797" y="13750"/>
                    <a:pt x="96797" y="11113"/>
                  </a:cubicBezTo>
                  <a:cubicBezTo>
                    <a:pt x="96797" y="11113"/>
                    <a:pt x="96797" y="11113"/>
                    <a:pt x="62633" y="11113"/>
                  </a:cubicBezTo>
                  <a:cubicBezTo>
                    <a:pt x="62633" y="13750"/>
                    <a:pt x="60005" y="16387"/>
                    <a:pt x="57377" y="16387"/>
                  </a:cubicBezTo>
                  <a:cubicBezTo>
                    <a:pt x="53435" y="16387"/>
                    <a:pt x="50807" y="13750"/>
                    <a:pt x="50807" y="11113"/>
                  </a:cubicBezTo>
                  <a:cubicBezTo>
                    <a:pt x="50807" y="11113"/>
                    <a:pt x="50807" y="11113"/>
                    <a:pt x="40294" y="11113"/>
                  </a:cubicBezTo>
                  <a:cubicBezTo>
                    <a:pt x="40294" y="13750"/>
                    <a:pt x="37666" y="16387"/>
                    <a:pt x="35038" y="16387"/>
                  </a:cubicBezTo>
                  <a:cubicBezTo>
                    <a:pt x="31096" y="16387"/>
                    <a:pt x="28468" y="13750"/>
                    <a:pt x="28468" y="11113"/>
                  </a:cubicBezTo>
                  <a:cubicBezTo>
                    <a:pt x="28468" y="11113"/>
                    <a:pt x="28468" y="11113"/>
                    <a:pt x="17956" y="11113"/>
                  </a:cubicBezTo>
                  <a:close/>
                  <a:moveTo>
                    <a:pt x="0" y="0"/>
                  </a:moveTo>
                  <a:lnTo>
                    <a:pt x="338138" y="0"/>
                  </a:lnTo>
                  <a:lnTo>
                    <a:pt x="338138" y="101600"/>
                  </a:lnTo>
                  <a:lnTo>
                    <a:pt x="309563" y="101600"/>
                  </a:lnTo>
                  <a:lnTo>
                    <a:pt x="309563" y="279400"/>
                  </a:lnTo>
                  <a:lnTo>
                    <a:pt x="298451" y="279400"/>
                  </a:lnTo>
                  <a:lnTo>
                    <a:pt x="298451" y="101600"/>
                  </a:lnTo>
                  <a:lnTo>
                    <a:pt x="34925" y="101600"/>
                  </a:lnTo>
                  <a:lnTo>
                    <a:pt x="34925" y="279400"/>
                  </a:lnTo>
                  <a:lnTo>
                    <a:pt x="22225" y="279400"/>
                  </a:lnTo>
                  <a:lnTo>
                    <a:pt x="222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7564546" y="2113121"/>
              <a:ext cx="963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9450498" y="2113121"/>
              <a:ext cx="963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/>
                <a:t>关键词</a:t>
              </a: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7784934" y="3329717"/>
            <a:ext cx="247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600" dirty="0"/>
              <a:t>标题文本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项目介绍</a:t>
            </a:r>
          </a:p>
        </p:txBody>
      </p:sp>
      <p:grpSp>
        <p:nvGrpSpPr>
          <p:cNvPr id="5" name="f252ea92-df7e-4735-8996-cd9a29b3e00a"/>
          <p:cNvGrpSpPr>
            <a:grpSpLocks noChangeAspect="1"/>
          </p:cNvGrpSpPr>
          <p:nvPr/>
        </p:nvGrpSpPr>
        <p:grpSpPr>
          <a:xfrm>
            <a:off x="2081474" y="1325117"/>
            <a:ext cx="8018389" cy="4323210"/>
            <a:chOff x="2081474" y="1325117"/>
            <a:chExt cx="8018389" cy="4323210"/>
          </a:xfrm>
        </p:grpSpPr>
        <p:sp>
          <p:nvSpPr>
            <p:cNvPr id="6" name="TextBox 2"/>
            <p:cNvSpPr txBox="1"/>
            <p:nvPr/>
          </p:nvSpPr>
          <p:spPr>
            <a:xfrm>
              <a:off x="2092140" y="1325117"/>
              <a:ext cx="8007723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cxnSp>
          <p:nvCxnSpPr>
            <p:cNvPr id="7" name="Straight Connector 10"/>
            <p:cNvCxnSpPr/>
            <p:nvPr/>
          </p:nvCxnSpPr>
          <p:spPr>
            <a:xfrm>
              <a:off x="2134724" y="2204864"/>
              <a:ext cx="796513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3"/>
            <p:cNvSpPr txBox="1"/>
            <p:nvPr/>
          </p:nvSpPr>
          <p:spPr>
            <a:xfrm>
              <a:off x="2092140" y="2761861"/>
              <a:ext cx="8007723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  <a:p>
              <a:pPr algn="just">
                <a:lnSpc>
                  <a:spcPct val="11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9" name="Rectangle 11"/>
            <p:cNvSpPr/>
            <p:nvPr/>
          </p:nvSpPr>
          <p:spPr>
            <a:xfrm>
              <a:off x="2092139" y="3944778"/>
              <a:ext cx="2561940" cy="17035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标题文本预设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4815031" y="3944778"/>
              <a:ext cx="2561940" cy="17035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标题文本预设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7537923" y="3944778"/>
              <a:ext cx="2561940" cy="17035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标题文本预设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2988395" y="429309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>
              <a:off x="5711286" y="429309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>
              <a:off x="8434178" y="429309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1474" y="2312324"/>
              <a:ext cx="199830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/>
                <a:t>标题文本</a:t>
              </a: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  <a:endParaRPr lang="zh-CN" altLang="zh-CN" sz="4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Number" descr="#wm#_48_07_*Z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zh-CN" sz="4400" ker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Title"/>
          <p:cNvSpPr txBox="1"/>
          <p:nvPr>
            <p:custDataLst>
              <p:tags r:id="rId5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发展前景</a:t>
            </a:r>
            <a:endParaRPr lang="en-US" altLang="zh-CN" sz="32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700" dirty="0"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  <a:p>
            <a:pPr algn="just">
              <a:lnSpc>
                <a:spcPct val="11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sp>
        <p:nvSpPr>
          <p:cNvPr id="14" name="文本框 10"/>
          <p:cNvSpPr txBox="1"/>
          <p:nvPr/>
        </p:nvSpPr>
        <p:spPr>
          <a:xfrm>
            <a:off x="901701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  <p:sp>
        <p:nvSpPr>
          <p:cNvPr id="15" name="矩形 14"/>
          <p:cNvSpPr/>
          <p:nvPr/>
        </p:nvSpPr>
        <p:spPr>
          <a:xfrm>
            <a:off x="853576" y="4404550"/>
            <a:ext cx="2139882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16" name="文本框 13"/>
          <p:cNvSpPr txBox="1"/>
          <p:nvPr/>
        </p:nvSpPr>
        <p:spPr>
          <a:xfrm>
            <a:off x="3678767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/>
              <a:t>标题文本预设</a:t>
            </a:r>
          </a:p>
        </p:txBody>
      </p:sp>
      <p:sp>
        <p:nvSpPr>
          <p:cNvPr id="17" name="矩形 16"/>
          <p:cNvSpPr/>
          <p:nvPr/>
        </p:nvSpPr>
        <p:spPr>
          <a:xfrm>
            <a:off x="3621017" y="4404550"/>
            <a:ext cx="2154142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18" name="文本框 16"/>
          <p:cNvSpPr txBox="1"/>
          <p:nvPr/>
        </p:nvSpPr>
        <p:spPr>
          <a:xfrm>
            <a:off x="6455832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/>
              <a:t>标题文本预设</a:t>
            </a:r>
          </a:p>
        </p:txBody>
      </p:sp>
      <p:sp>
        <p:nvSpPr>
          <p:cNvPr id="19" name="矩形 18"/>
          <p:cNvSpPr/>
          <p:nvPr/>
        </p:nvSpPr>
        <p:spPr>
          <a:xfrm>
            <a:off x="6455832" y="4404550"/>
            <a:ext cx="2039342" cy="99985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  <a:p>
            <a:pPr algn="ctr">
              <a:lnSpc>
                <a:spcPct val="120000"/>
              </a:lnSpc>
              <a:buClr>
                <a:srgbClr val="E24848"/>
              </a:buClr>
            </a:pPr>
            <a:endParaRPr lang="zh-CN" altLang="en-US" sz="1400" noProof="1"/>
          </a:p>
        </p:txBody>
      </p:sp>
      <p:sp>
        <p:nvSpPr>
          <p:cNvPr id="20" name="文本框 19"/>
          <p:cNvSpPr txBox="1"/>
          <p:nvPr/>
        </p:nvSpPr>
        <p:spPr>
          <a:xfrm>
            <a:off x="9232896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/>
              <a:t>标题文本预设</a:t>
            </a:r>
          </a:p>
        </p:txBody>
      </p:sp>
      <p:sp>
        <p:nvSpPr>
          <p:cNvPr id="21" name="矩形 20"/>
          <p:cNvSpPr/>
          <p:nvPr/>
        </p:nvSpPr>
        <p:spPr>
          <a:xfrm>
            <a:off x="9184770" y="4404550"/>
            <a:ext cx="2144165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01700" y="2278744"/>
            <a:ext cx="2057400" cy="1474292"/>
            <a:chOff x="901700" y="2278744"/>
            <a:chExt cx="2057400" cy="1474292"/>
          </a:xfrm>
        </p:grpSpPr>
        <p:sp>
          <p:nvSpPr>
            <p:cNvPr id="6" name="对角圆角矩形 5"/>
            <p:cNvSpPr/>
            <p:nvPr/>
          </p:nvSpPr>
          <p:spPr>
            <a:xfrm>
              <a:off x="901700" y="2278744"/>
              <a:ext cx="2057400" cy="1474292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5"/>
            <p:cNvSpPr txBox="1"/>
            <p:nvPr/>
          </p:nvSpPr>
          <p:spPr>
            <a:xfrm>
              <a:off x="145334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694785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78767" y="2278744"/>
            <a:ext cx="2057400" cy="1474292"/>
            <a:chOff x="3678767" y="2278744"/>
            <a:chExt cx="2057400" cy="1474292"/>
          </a:xfrm>
        </p:grpSpPr>
        <p:sp>
          <p:nvSpPr>
            <p:cNvPr id="7" name="对角圆角矩形 6"/>
            <p:cNvSpPr/>
            <p:nvPr/>
          </p:nvSpPr>
          <p:spPr>
            <a:xfrm>
              <a:off x="3678767" y="2278744"/>
              <a:ext cx="2057400" cy="147429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6"/>
            <p:cNvSpPr txBox="1"/>
            <p:nvPr/>
          </p:nvSpPr>
          <p:spPr>
            <a:xfrm>
              <a:off x="4238590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480029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55834" y="2278744"/>
            <a:ext cx="2057400" cy="1474292"/>
            <a:chOff x="6455834" y="2278744"/>
            <a:chExt cx="2057400" cy="1474292"/>
          </a:xfrm>
        </p:grpSpPr>
        <p:sp>
          <p:nvSpPr>
            <p:cNvPr id="8" name="对角圆角矩形 7"/>
            <p:cNvSpPr/>
            <p:nvPr/>
          </p:nvSpPr>
          <p:spPr>
            <a:xfrm>
              <a:off x="6455834" y="2278744"/>
              <a:ext cx="2057400" cy="1474292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7"/>
            <p:cNvSpPr txBox="1"/>
            <p:nvPr/>
          </p:nvSpPr>
          <p:spPr>
            <a:xfrm>
              <a:off x="700453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7239888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32900" y="2278744"/>
            <a:ext cx="2057400" cy="1474292"/>
            <a:chOff x="9232900" y="2278744"/>
            <a:chExt cx="2057400" cy="1474292"/>
          </a:xfrm>
        </p:grpSpPr>
        <p:sp>
          <p:nvSpPr>
            <p:cNvPr id="9" name="对角圆角矩形 8"/>
            <p:cNvSpPr/>
            <p:nvPr/>
          </p:nvSpPr>
          <p:spPr>
            <a:xfrm>
              <a:off x="9232900" y="2278744"/>
              <a:ext cx="2057400" cy="147429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9784548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016951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9"/>
  <p:tag name="MH_SECTIONID" val="260,261,262,263,"/>
  <p:tag name="ISPRING_PRESENTATION_TITLE" val="清新植物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2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3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4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CONTENTS"/>
  <p:tag name="ID" val="6267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temp">
      <a:majorFont>
        <a:latin typeface="微软雅黑 Light"/>
        <a:ea typeface="锐字工房云字库细圆GBK"/>
        <a:cs typeface=""/>
      </a:majorFont>
      <a:minorFont>
        <a:latin typeface="微软雅黑 Light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宽屏</PresentationFormat>
  <Paragraphs>247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33</cp:revision>
  <dcterms:created xsi:type="dcterms:W3CDTF">2017-07-24T13:35:00Z</dcterms:created>
  <dcterms:modified xsi:type="dcterms:W3CDTF">2021-01-05T05:07:32Z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