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0.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2.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23.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24.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6.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1" r:id="rId2"/>
    <p:sldId id="257" r:id="rId3"/>
    <p:sldId id="258" r:id="rId4"/>
    <p:sldId id="263" r:id="rId5"/>
    <p:sldId id="264" r:id="rId6"/>
    <p:sldId id="265" r:id="rId7"/>
    <p:sldId id="266" r:id="rId8"/>
    <p:sldId id="267" r:id="rId9"/>
    <p:sldId id="268" r:id="rId10"/>
    <p:sldId id="269" r:id="rId11"/>
    <p:sldId id="272" r:id="rId12"/>
    <p:sldId id="274" r:id="rId13"/>
    <p:sldId id="283" r:id="rId14"/>
    <p:sldId id="285" r:id="rId15"/>
    <p:sldId id="286" r:id="rId16"/>
    <p:sldId id="287" r:id="rId17"/>
    <p:sldId id="288" r:id="rId18"/>
    <p:sldId id="289" r:id="rId19"/>
    <p:sldId id="290" r:id="rId20"/>
    <p:sldId id="291" r:id="rId21"/>
    <p:sldId id="310" r:id="rId22"/>
    <p:sldId id="311" r:id="rId23"/>
    <p:sldId id="312" r:id="rId24"/>
    <p:sldId id="314" r:id="rId25"/>
    <p:sldId id="275" r:id="rId26"/>
    <p:sldId id="276" r:id="rId27"/>
    <p:sldId id="27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D1F3"/>
    <a:srgbClr val="FCCBBA"/>
    <a:srgbClr val="9DD2F5"/>
    <a:srgbClr val="FCDD69"/>
    <a:srgbClr val="FC86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9" autoAdjust="0"/>
    <p:restoredTop sz="94660"/>
  </p:normalViewPr>
  <p:slideViewPr>
    <p:cSldViewPr snapToGrid="0" showGuides="1">
      <p:cViewPr varScale="1">
        <p:scale>
          <a:sx n="109" d="100"/>
          <a:sy n="109" d="100"/>
        </p:scale>
        <p:origin x="55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AABF9-EF9A-41BB-ACD4-3704F73A32E2}"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76A1B-A685-4D5E-9C01-99EEBD5C0C8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a:solidFill>
            <a:schemeClr val="bg1">
              <a:lumMod val="75000"/>
            </a:schemeClr>
          </a:solidFill>
        </p:spPr>
        <p:txBody>
          <a:bodyPr/>
          <a:lstStyle>
            <a:lvl1pPr marL="0" indent="0" algn="ctr">
              <a:buNone/>
              <a:defRPr sz="1800">
                <a:solidFill>
                  <a:schemeClr val="tx1">
                    <a:lumMod val="85000"/>
                    <a:lumOff val="15000"/>
                  </a:schemeClr>
                </a:solidFill>
                <a:latin typeface="Montserrat Extra Bold" panose="00000900000000000000" pitchFamily="50" charset="-94"/>
              </a:defRPr>
            </a:lvl1pPr>
          </a:lstStyle>
          <a:p>
            <a:r>
              <a:rPr lang="tr-TR"/>
              <a:t>Drag Your Image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6193439" y="1345096"/>
            <a:ext cx="4640213" cy="4167809"/>
          </a:xfrm>
          <a:custGeom>
            <a:avLst/>
            <a:gdLst>
              <a:gd name="connsiteX0" fmla="*/ 0 w 9280425"/>
              <a:gd name="connsiteY0" fmla="*/ 0 h 8335618"/>
              <a:gd name="connsiteX1" fmla="*/ 9280425 w 9280425"/>
              <a:gd name="connsiteY1" fmla="*/ 0 h 8335618"/>
              <a:gd name="connsiteX2" fmla="*/ 9280425 w 9280425"/>
              <a:gd name="connsiteY2" fmla="*/ 8335618 h 8335618"/>
              <a:gd name="connsiteX3" fmla="*/ 0 w 9280425"/>
              <a:gd name="connsiteY3" fmla="*/ 8335618 h 8335618"/>
            </a:gdLst>
            <a:ahLst/>
            <a:cxnLst>
              <a:cxn ang="0">
                <a:pos x="connsiteX0" y="connsiteY0"/>
              </a:cxn>
              <a:cxn ang="0">
                <a:pos x="connsiteX1" y="connsiteY1"/>
              </a:cxn>
              <a:cxn ang="0">
                <a:pos x="connsiteX2" y="connsiteY2"/>
              </a:cxn>
              <a:cxn ang="0">
                <a:pos x="connsiteX3" y="connsiteY3"/>
              </a:cxn>
            </a:cxnLst>
            <a:rect l="l" t="t" r="r" b="b"/>
            <a:pathLst>
              <a:path w="9280425" h="8335618">
                <a:moveTo>
                  <a:pt x="0" y="0"/>
                </a:moveTo>
                <a:lnTo>
                  <a:pt x="9280425" y="0"/>
                </a:lnTo>
                <a:lnTo>
                  <a:pt x="9280425"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0" name="Picture Placeholder 9"/>
          <p:cNvSpPr>
            <a:spLocks noGrp="1"/>
          </p:cNvSpPr>
          <p:nvPr>
            <p:ph type="pic" sz="quarter" idx="12" hasCustomPrompt="1"/>
          </p:nvPr>
        </p:nvSpPr>
        <p:spPr>
          <a:xfrm>
            <a:off x="1358349" y="1345096"/>
            <a:ext cx="4640213" cy="4167809"/>
          </a:xfrm>
          <a:custGeom>
            <a:avLst/>
            <a:gdLst>
              <a:gd name="connsiteX0" fmla="*/ 0 w 9280425"/>
              <a:gd name="connsiteY0" fmla="*/ 0 h 8335618"/>
              <a:gd name="connsiteX1" fmla="*/ 9280425 w 9280425"/>
              <a:gd name="connsiteY1" fmla="*/ 0 h 8335618"/>
              <a:gd name="connsiteX2" fmla="*/ 9280425 w 9280425"/>
              <a:gd name="connsiteY2" fmla="*/ 8335618 h 8335618"/>
              <a:gd name="connsiteX3" fmla="*/ 0 w 9280425"/>
              <a:gd name="connsiteY3" fmla="*/ 8335618 h 8335618"/>
            </a:gdLst>
            <a:ahLst/>
            <a:cxnLst>
              <a:cxn ang="0">
                <a:pos x="connsiteX0" y="connsiteY0"/>
              </a:cxn>
              <a:cxn ang="0">
                <a:pos x="connsiteX1" y="connsiteY1"/>
              </a:cxn>
              <a:cxn ang="0">
                <a:pos x="connsiteX2" y="connsiteY2"/>
              </a:cxn>
              <a:cxn ang="0">
                <a:pos x="connsiteX3" y="connsiteY3"/>
              </a:cxn>
            </a:cxnLst>
            <a:rect l="l" t="t" r="r" b="b"/>
            <a:pathLst>
              <a:path w="9280425" h="8335618">
                <a:moveTo>
                  <a:pt x="0" y="0"/>
                </a:moveTo>
                <a:lnTo>
                  <a:pt x="9280425" y="0"/>
                </a:lnTo>
                <a:lnTo>
                  <a:pt x="9280425"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13" name="Picture Placeholder 12"/>
          <p:cNvSpPr>
            <a:spLocks noGrp="1"/>
          </p:cNvSpPr>
          <p:nvPr>
            <p:ph type="pic" sz="quarter" idx="14" hasCustomPrompt="1"/>
          </p:nvPr>
        </p:nvSpPr>
        <p:spPr>
          <a:xfrm>
            <a:off x="3356429" y="689429"/>
            <a:ext cx="5479143" cy="5479143"/>
          </a:xfrm>
          <a:custGeom>
            <a:avLst/>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1" name="Picture Placeholder 10"/>
          <p:cNvSpPr>
            <a:spLocks noGrp="1"/>
          </p:cNvSpPr>
          <p:nvPr>
            <p:ph type="pic" sz="quarter" idx="13" hasCustomPrompt="1"/>
          </p:nvPr>
        </p:nvSpPr>
        <p:spPr>
          <a:xfrm>
            <a:off x="9011479" y="689429"/>
            <a:ext cx="2226365" cy="5479143"/>
          </a:xfrm>
          <a:custGeom>
            <a:avLst/>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9" name="Picture Placeholder 8"/>
          <p:cNvSpPr>
            <a:spLocks noGrp="1"/>
          </p:cNvSpPr>
          <p:nvPr>
            <p:ph type="pic" sz="quarter" idx="12" hasCustomPrompt="1"/>
          </p:nvPr>
        </p:nvSpPr>
        <p:spPr>
          <a:xfrm>
            <a:off x="954157" y="689429"/>
            <a:ext cx="2226365" cy="5479143"/>
          </a:xfrm>
          <a:custGeom>
            <a:avLst/>
            <a:gdLst>
              <a:gd name="connsiteX0" fmla="*/ 0 w 4452730"/>
              <a:gd name="connsiteY0" fmla="*/ 0 h 10958286"/>
              <a:gd name="connsiteX1" fmla="*/ 4452730 w 4452730"/>
              <a:gd name="connsiteY1" fmla="*/ 0 h 10958286"/>
              <a:gd name="connsiteX2" fmla="*/ 4452730 w 4452730"/>
              <a:gd name="connsiteY2" fmla="*/ 10958286 h 10958286"/>
              <a:gd name="connsiteX3" fmla="*/ 0 w 4452730"/>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4452730" h="10958286">
                <a:moveTo>
                  <a:pt x="0" y="0"/>
                </a:moveTo>
                <a:lnTo>
                  <a:pt x="4452730" y="0"/>
                </a:lnTo>
                <a:lnTo>
                  <a:pt x="4452730"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3505200" y="718931"/>
            <a:ext cx="8004314" cy="5420140"/>
          </a:xfrm>
          <a:custGeom>
            <a:avLst/>
            <a:gdLst>
              <a:gd name="connsiteX0" fmla="*/ 0 w 16008628"/>
              <a:gd name="connsiteY0" fmla="*/ 0 h 10840279"/>
              <a:gd name="connsiteX1" fmla="*/ 16008628 w 16008628"/>
              <a:gd name="connsiteY1" fmla="*/ 0 h 10840279"/>
              <a:gd name="connsiteX2" fmla="*/ 16008628 w 16008628"/>
              <a:gd name="connsiteY2" fmla="*/ 10840279 h 10840279"/>
              <a:gd name="connsiteX3" fmla="*/ 0 w 16008628"/>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16008628" h="10840279">
                <a:moveTo>
                  <a:pt x="0" y="0"/>
                </a:moveTo>
                <a:lnTo>
                  <a:pt x="16008628" y="0"/>
                </a:lnTo>
                <a:lnTo>
                  <a:pt x="16008628"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a:xfrm>
            <a:off x="1473200" y="1843315"/>
            <a:ext cx="9245601" cy="3171370"/>
          </a:xfrm>
          <a:custGeom>
            <a:avLst/>
            <a:gdLst>
              <a:gd name="connsiteX0" fmla="*/ 0 w 18491201"/>
              <a:gd name="connsiteY0" fmla="*/ 0 h 6342740"/>
              <a:gd name="connsiteX1" fmla="*/ 18491201 w 18491201"/>
              <a:gd name="connsiteY1" fmla="*/ 0 h 6342740"/>
              <a:gd name="connsiteX2" fmla="*/ 18491201 w 18491201"/>
              <a:gd name="connsiteY2" fmla="*/ 6342740 h 6342740"/>
              <a:gd name="connsiteX3" fmla="*/ 0 w 18491201"/>
              <a:gd name="connsiteY3" fmla="*/ 6342740 h 6342740"/>
            </a:gdLst>
            <a:ahLst/>
            <a:cxnLst>
              <a:cxn ang="0">
                <a:pos x="connsiteX0" y="connsiteY0"/>
              </a:cxn>
              <a:cxn ang="0">
                <a:pos x="connsiteX1" y="connsiteY1"/>
              </a:cxn>
              <a:cxn ang="0">
                <a:pos x="connsiteX2" y="connsiteY2"/>
              </a:cxn>
              <a:cxn ang="0">
                <a:pos x="connsiteX3" y="connsiteY3"/>
              </a:cxn>
            </a:cxnLst>
            <a:rect l="l" t="t" r="r" b="b"/>
            <a:pathLst>
              <a:path w="18491201" h="6342740">
                <a:moveTo>
                  <a:pt x="0" y="0"/>
                </a:moveTo>
                <a:lnTo>
                  <a:pt x="18491201" y="0"/>
                </a:lnTo>
                <a:lnTo>
                  <a:pt x="18491201" y="6342740"/>
                </a:lnTo>
                <a:lnTo>
                  <a:pt x="0" y="634274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9" name="Picture Placeholder 8"/>
          <p:cNvSpPr>
            <a:spLocks noGrp="1"/>
          </p:cNvSpPr>
          <p:nvPr>
            <p:ph type="pic" sz="quarter" idx="14" hasCustomPrompt="1"/>
          </p:nvPr>
        </p:nvSpPr>
        <p:spPr>
          <a:xfrm>
            <a:off x="2379564" y="718931"/>
            <a:ext cx="4504372" cy="5420139"/>
          </a:xfrm>
          <a:custGeom>
            <a:avLst/>
            <a:gdLst>
              <a:gd name="connsiteX0" fmla="*/ 0 w 9008744"/>
              <a:gd name="connsiteY0" fmla="*/ 0 h 10840278"/>
              <a:gd name="connsiteX1" fmla="*/ 9008744 w 9008744"/>
              <a:gd name="connsiteY1" fmla="*/ 0 h 10840278"/>
              <a:gd name="connsiteX2" fmla="*/ 9008744 w 9008744"/>
              <a:gd name="connsiteY2" fmla="*/ 10840278 h 10840278"/>
              <a:gd name="connsiteX3" fmla="*/ 0 w 9008744"/>
              <a:gd name="connsiteY3" fmla="*/ 10840278 h 10840278"/>
            </a:gdLst>
            <a:ahLst/>
            <a:cxnLst>
              <a:cxn ang="0">
                <a:pos x="connsiteX0" y="connsiteY0"/>
              </a:cxn>
              <a:cxn ang="0">
                <a:pos x="connsiteX1" y="connsiteY1"/>
              </a:cxn>
              <a:cxn ang="0">
                <a:pos x="connsiteX2" y="connsiteY2"/>
              </a:cxn>
              <a:cxn ang="0">
                <a:pos x="connsiteX3" y="connsiteY3"/>
              </a:cxn>
            </a:cxnLst>
            <a:rect l="l" t="t" r="r" b="b"/>
            <a:pathLst>
              <a:path w="9008744" h="10840278">
                <a:moveTo>
                  <a:pt x="0" y="0"/>
                </a:moveTo>
                <a:lnTo>
                  <a:pt x="9008744" y="0"/>
                </a:lnTo>
                <a:lnTo>
                  <a:pt x="9008744"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p:cNvSpPr>
            <a:spLocks noGrp="1"/>
          </p:cNvSpPr>
          <p:nvPr>
            <p:ph type="pic" sz="quarter" idx="13" hasCustomPrompt="1"/>
          </p:nvPr>
        </p:nvSpPr>
        <p:spPr>
          <a:xfrm>
            <a:off x="7034958" y="718931"/>
            <a:ext cx="4504372" cy="5420139"/>
          </a:xfrm>
          <a:custGeom>
            <a:avLst/>
            <a:gdLst>
              <a:gd name="connsiteX0" fmla="*/ 0 w 9008744"/>
              <a:gd name="connsiteY0" fmla="*/ 0 h 10840278"/>
              <a:gd name="connsiteX1" fmla="*/ 9008744 w 9008744"/>
              <a:gd name="connsiteY1" fmla="*/ 0 h 10840278"/>
              <a:gd name="connsiteX2" fmla="*/ 9008744 w 9008744"/>
              <a:gd name="connsiteY2" fmla="*/ 10840278 h 10840278"/>
              <a:gd name="connsiteX3" fmla="*/ 0 w 9008744"/>
              <a:gd name="connsiteY3" fmla="*/ 10840278 h 10840278"/>
            </a:gdLst>
            <a:ahLst/>
            <a:cxnLst>
              <a:cxn ang="0">
                <a:pos x="connsiteX0" y="connsiteY0"/>
              </a:cxn>
              <a:cxn ang="0">
                <a:pos x="connsiteX1" y="connsiteY1"/>
              </a:cxn>
              <a:cxn ang="0">
                <a:pos x="connsiteX2" y="connsiteY2"/>
              </a:cxn>
              <a:cxn ang="0">
                <a:pos x="connsiteX3" y="connsiteY3"/>
              </a:cxn>
            </a:cxnLst>
            <a:rect l="l" t="t" r="r" b="b"/>
            <a:pathLst>
              <a:path w="9008744" h="10840278">
                <a:moveTo>
                  <a:pt x="0" y="0"/>
                </a:moveTo>
                <a:lnTo>
                  <a:pt x="9008744" y="0"/>
                </a:lnTo>
                <a:lnTo>
                  <a:pt x="9008744"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3823253" y="1156253"/>
            <a:ext cx="4545496" cy="4545496"/>
          </a:xfrm>
          <a:custGeom>
            <a:avLst/>
            <a:gdLst>
              <a:gd name="connsiteX0" fmla="*/ 0 w 9090991"/>
              <a:gd name="connsiteY0" fmla="*/ 0 h 9090991"/>
              <a:gd name="connsiteX1" fmla="*/ 9090991 w 9090991"/>
              <a:gd name="connsiteY1" fmla="*/ 0 h 9090991"/>
              <a:gd name="connsiteX2" fmla="*/ 9090991 w 9090991"/>
              <a:gd name="connsiteY2" fmla="*/ 9090991 h 9090991"/>
              <a:gd name="connsiteX3" fmla="*/ 0 w 9090991"/>
              <a:gd name="connsiteY3" fmla="*/ 9090991 h 9090991"/>
            </a:gdLst>
            <a:ahLst/>
            <a:cxnLst>
              <a:cxn ang="0">
                <a:pos x="connsiteX0" y="connsiteY0"/>
              </a:cxn>
              <a:cxn ang="0">
                <a:pos x="connsiteX1" y="connsiteY1"/>
              </a:cxn>
              <a:cxn ang="0">
                <a:pos x="connsiteX2" y="connsiteY2"/>
              </a:cxn>
              <a:cxn ang="0">
                <a:pos x="connsiteX3" y="connsiteY3"/>
              </a:cxn>
            </a:cxnLst>
            <a:rect l="l" t="t" r="r" b="b"/>
            <a:pathLst>
              <a:path w="9090991" h="9090991">
                <a:moveTo>
                  <a:pt x="0" y="0"/>
                </a:moveTo>
                <a:lnTo>
                  <a:pt x="9090991" y="0"/>
                </a:lnTo>
                <a:lnTo>
                  <a:pt x="9090991" y="9090991"/>
                </a:lnTo>
                <a:lnTo>
                  <a:pt x="0" y="9090991"/>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6184002" y="2325757"/>
            <a:ext cx="5355329" cy="3813313"/>
          </a:xfrm>
          <a:custGeom>
            <a:avLst/>
            <a:gdLst>
              <a:gd name="connsiteX0" fmla="*/ 0 w 10710658"/>
              <a:gd name="connsiteY0" fmla="*/ 0 h 7626626"/>
              <a:gd name="connsiteX1" fmla="*/ 10710658 w 10710658"/>
              <a:gd name="connsiteY1" fmla="*/ 0 h 7626626"/>
              <a:gd name="connsiteX2" fmla="*/ 10710658 w 10710658"/>
              <a:gd name="connsiteY2" fmla="*/ 7626626 h 7626626"/>
              <a:gd name="connsiteX3" fmla="*/ 0 w 10710658"/>
              <a:gd name="connsiteY3" fmla="*/ 7626626 h 7626626"/>
            </a:gdLst>
            <a:ahLst/>
            <a:cxnLst>
              <a:cxn ang="0">
                <a:pos x="connsiteX0" y="connsiteY0"/>
              </a:cxn>
              <a:cxn ang="0">
                <a:pos x="connsiteX1" y="connsiteY1"/>
              </a:cxn>
              <a:cxn ang="0">
                <a:pos x="connsiteX2" y="connsiteY2"/>
              </a:cxn>
              <a:cxn ang="0">
                <a:pos x="connsiteX3" y="connsiteY3"/>
              </a:cxn>
            </a:cxnLst>
            <a:rect l="l" t="t" r="r" b="b"/>
            <a:pathLst>
              <a:path w="10710658" h="7626626">
                <a:moveTo>
                  <a:pt x="0" y="0"/>
                </a:moveTo>
                <a:lnTo>
                  <a:pt x="10710658" y="0"/>
                </a:lnTo>
                <a:lnTo>
                  <a:pt x="10710658" y="7626626"/>
                </a:lnTo>
                <a:lnTo>
                  <a:pt x="0" y="762662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p:cNvSpPr>
            <a:spLocks noGrp="1"/>
          </p:cNvSpPr>
          <p:nvPr>
            <p:ph type="pic" sz="quarter" idx="14" hasCustomPrompt="1"/>
          </p:nvPr>
        </p:nvSpPr>
        <p:spPr>
          <a:xfrm>
            <a:off x="652669" y="2325757"/>
            <a:ext cx="5355329" cy="3813313"/>
          </a:xfrm>
          <a:custGeom>
            <a:avLst/>
            <a:gdLst>
              <a:gd name="connsiteX0" fmla="*/ 0 w 10710658"/>
              <a:gd name="connsiteY0" fmla="*/ 0 h 7626626"/>
              <a:gd name="connsiteX1" fmla="*/ 10710658 w 10710658"/>
              <a:gd name="connsiteY1" fmla="*/ 0 h 7626626"/>
              <a:gd name="connsiteX2" fmla="*/ 10710658 w 10710658"/>
              <a:gd name="connsiteY2" fmla="*/ 7626626 h 7626626"/>
              <a:gd name="connsiteX3" fmla="*/ 0 w 10710658"/>
              <a:gd name="connsiteY3" fmla="*/ 7626626 h 7626626"/>
            </a:gdLst>
            <a:ahLst/>
            <a:cxnLst>
              <a:cxn ang="0">
                <a:pos x="connsiteX0" y="connsiteY0"/>
              </a:cxn>
              <a:cxn ang="0">
                <a:pos x="connsiteX1" y="connsiteY1"/>
              </a:cxn>
              <a:cxn ang="0">
                <a:pos x="connsiteX2" y="connsiteY2"/>
              </a:cxn>
              <a:cxn ang="0">
                <a:pos x="connsiteX3" y="connsiteY3"/>
              </a:cxn>
            </a:cxnLst>
            <a:rect l="l" t="t" r="r" b="b"/>
            <a:pathLst>
              <a:path w="10710658" h="7626626">
                <a:moveTo>
                  <a:pt x="0" y="0"/>
                </a:moveTo>
                <a:lnTo>
                  <a:pt x="10710658" y="0"/>
                </a:lnTo>
                <a:lnTo>
                  <a:pt x="10710658" y="7626626"/>
                </a:lnTo>
                <a:lnTo>
                  <a:pt x="0" y="762662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1649896" y="689429"/>
            <a:ext cx="8892208" cy="5479143"/>
          </a:xfrm>
          <a:custGeom>
            <a:avLst/>
            <a:gdLst>
              <a:gd name="connsiteX0" fmla="*/ 0 w 17784416"/>
              <a:gd name="connsiteY0" fmla="*/ 0 h 10958286"/>
              <a:gd name="connsiteX1" fmla="*/ 17784416 w 17784416"/>
              <a:gd name="connsiteY1" fmla="*/ 0 h 10958286"/>
              <a:gd name="connsiteX2" fmla="*/ 17784416 w 17784416"/>
              <a:gd name="connsiteY2" fmla="*/ 10958286 h 10958286"/>
              <a:gd name="connsiteX3" fmla="*/ 0 w 17784416"/>
              <a:gd name="connsiteY3" fmla="*/ 10958286 h 10958286"/>
            </a:gdLst>
            <a:ahLst/>
            <a:cxnLst>
              <a:cxn ang="0">
                <a:pos x="connsiteX0" y="connsiteY0"/>
              </a:cxn>
              <a:cxn ang="0">
                <a:pos x="connsiteX1" y="connsiteY1"/>
              </a:cxn>
              <a:cxn ang="0">
                <a:pos x="connsiteX2" y="connsiteY2"/>
              </a:cxn>
              <a:cxn ang="0">
                <a:pos x="connsiteX3" y="connsiteY3"/>
              </a:cxn>
            </a:cxnLst>
            <a:rect l="l" t="t" r="r" b="b"/>
            <a:pathLst>
              <a:path w="17784416" h="10958286">
                <a:moveTo>
                  <a:pt x="0" y="0"/>
                </a:moveTo>
                <a:lnTo>
                  <a:pt x="17784416" y="0"/>
                </a:lnTo>
                <a:lnTo>
                  <a:pt x="17784416" y="10958286"/>
                </a:lnTo>
                <a:lnTo>
                  <a:pt x="0" y="1095828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6096000" y="0"/>
            <a:ext cx="6096000" cy="6858000"/>
          </a:xfrm>
          <a:custGeom>
            <a:avLst/>
            <a:gdLst>
              <a:gd name="connsiteX0" fmla="*/ 0 w 12192000"/>
              <a:gd name="connsiteY0" fmla="*/ 0 h 13716000"/>
              <a:gd name="connsiteX1" fmla="*/ 12192000 w 12192000"/>
              <a:gd name="connsiteY1" fmla="*/ 0 h 13716000"/>
              <a:gd name="connsiteX2" fmla="*/ 12192000 w 12192000"/>
              <a:gd name="connsiteY2" fmla="*/ 13716000 h 13716000"/>
              <a:gd name="connsiteX3" fmla="*/ 0 w 12192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2192000" h="13716000">
                <a:moveTo>
                  <a:pt x="0" y="0"/>
                </a:moveTo>
                <a:lnTo>
                  <a:pt x="12192000" y="0"/>
                </a:lnTo>
                <a:lnTo>
                  <a:pt x="12192000"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0" y="0"/>
            <a:ext cx="12192000" cy="6858000"/>
          </a:xfrm>
          <a:custGeom>
            <a:avLst/>
            <a:gdLst>
              <a:gd name="connsiteX0" fmla="*/ 2716697 w 24384000"/>
              <a:gd name="connsiteY0" fmla="*/ 2690191 h 13716000"/>
              <a:gd name="connsiteX1" fmla="*/ 2716697 w 24384000"/>
              <a:gd name="connsiteY1" fmla="*/ 11025809 h 13716000"/>
              <a:gd name="connsiteX2" fmla="*/ 21667304 w 24384000"/>
              <a:gd name="connsiteY2" fmla="*/ 11025809 h 13716000"/>
              <a:gd name="connsiteX3" fmla="*/ 21667304 w 24384000"/>
              <a:gd name="connsiteY3" fmla="*/ 2690191 h 13716000"/>
              <a:gd name="connsiteX4" fmla="*/ 0 w 24384000"/>
              <a:gd name="connsiteY4" fmla="*/ 0 h 13716000"/>
              <a:gd name="connsiteX5" fmla="*/ 24384000 w 24384000"/>
              <a:gd name="connsiteY5" fmla="*/ 0 h 13716000"/>
              <a:gd name="connsiteX6" fmla="*/ 24384000 w 24384000"/>
              <a:gd name="connsiteY6" fmla="*/ 13716000 h 13716000"/>
              <a:gd name="connsiteX7" fmla="*/ 0 w 24384000"/>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4000" h="13716000">
                <a:moveTo>
                  <a:pt x="2716697" y="2690191"/>
                </a:moveTo>
                <a:lnTo>
                  <a:pt x="2716697" y="11025809"/>
                </a:lnTo>
                <a:lnTo>
                  <a:pt x="21667304" y="11025809"/>
                </a:lnTo>
                <a:lnTo>
                  <a:pt x="21667304" y="2690191"/>
                </a:lnTo>
                <a:close/>
                <a:moveTo>
                  <a:pt x="0" y="0"/>
                </a:moveTo>
                <a:lnTo>
                  <a:pt x="24384000" y="0"/>
                </a:lnTo>
                <a:lnTo>
                  <a:pt x="24384000"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221222" y="980268"/>
            <a:ext cx="4897465" cy="4897465"/>
          </a:xfrm>
          <a:custGeom>
            <a:avLst/>
            <a:gdLst>
              <a:gd name="connsiteX0" fmla="*/ 0 w 9794929"/>
              <a:gd name="connsiteY0" fmla="*/ 0 h 9794929"/>
              <a:gd name="connsiteX1" fmla="*/ 9794929 w 9794929"/>
              <a:gd name="connsiteY1" fmla="*/ 0 h 9794929"/>
              <a:gd name="connsiteX2" fmla="*/ 9794929 w 9794929"/>
              <a:gd name="connsiteY2" fmla="*/ 9794929 h 9794929"/>
              <a:gd name="connsiteX3" fmla="*/ 0 w 9794929"/>
              <a:gd name="connsiteY3" fmla="*/ 9794929 h 9794929"/>
            </a:gdLst>
            <a:ahLst/>
            <a:cxnLst>
              <a:cxn ang="0">
                <a:pos x="connsiteX0" y="connsiteY0"/>
              </a:cxn>
              <a:cxn ang="0">
                <a:pos x="connsiteX1" y="connsiteY1"/>
              </a:cxn>
              <a:cxn ang="0">
                <a:pos x="connsiteX2" y="connsiteY2"/>
              </a:cxn>
              <a:cxn ang="0">
                <a:pos x="connsiteX3" y="connsiteY3"/>
              </a:cxn>
            </a:cxnLst>
            <a:rect l="l" t="t" r="r" b="b"/>
            <a:pathLst>
              <a:path w="9794929" h="9794929">
                <a:moveTo>
                  <a:pt x="0" y="0"/>
                </a:moveTo>
                <a:lnTo>
                  <a:pt x="9794929" y="0"/>
                </a:lnTo>
                <a:lnTo>
                  <a:pt x="9794929" y="9794929"/>
                </a:lnTo>
                <a:lnTo>
                  <a:pt x="0" y="9794929"/>
                </a:lnTo>
                <a:close/>
              </a:path>
            </a:pathLst>
          </a:custGeom>
          <a:solidFill>
            <a:schemeClr val="bg1">
              <a:lumMod val="75000"/>
            </a:schemeClr>
          </a:solidFill>
        </p:spPr>
        <p:txBody>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1358348" y="1345096"/>
            <a:ext cx="9475304" cy="4167809"/>
          </a:xfrm>
          <a:custGeom>
            <a:avLst/>
            <a:gdLst>
              <a:gd name="connsiteX0" fmla="*/ 0 w 18950608"/>
              <a:gd name="connsiteY0" fmla="*/ 0 h 8335618"/>
              <a:gd name="connsiteX1" fmla="*/ 18950608 w 18950608"/>
              <a:gd name="connsiteY1" fmla="*/ 0 h 8335618"/>
              <a:gd name="connsiteX2" fmla="*/ 18950608 w 18950608"/>
              <a:gd name="connsiteY2" fmla="*/ 8335618 h 8335618"/>
              <a:gd name="connsiteX3" fmla="*/ 0 w 18950608"/>
              <a:gd name="connsiteY3" fmla="*/ 8335618 h 8335618"/>
            </a:gdLst>
            <a:ahLst/>
            <a:cxnLst>
              <a:cxn ang="0">
                <a:pos x="connsiteX0" y="connsiteY0"/>
              </a:cxn>
              <a:cxn ang="0">
                <a:pos x="connsiteX1" y="connsiteY1"/>
              </a:cxn>
              <a:cxn ang="0">
                <a:pos x="connsiteX2" y="connsiteY2"/>
              </a:cxn>
              <a:cxn ang="0">
                <a:pos x="connsiteX3" y="connsiteY3"/>
              </a:cxn>
            </a:cxnLst>
            <a:rect l="l" t="t" r="r" b="b"/>
            <a:pathLst>
              <a:path w="18950608" h="8335618">
                <a:moveTo>
                  <a:pt x="0" y="0"/>
                </a:moveTo>
                <a:lnTo>
                  <a:pt x="18950608" y="0"/>
                </a:lnTo>
                <a:lnTo>
                  <a:pt x="18950608" y="8335618"/>
                </a:lnTo>
                <a:lnTo>
                  <a:pt x="0" y="833561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8" name="Picture Placeholder 7"/>
          <p:cNvSpPr>
            <a:spLocks noGrp="1"/>
          </p:cNvSpPr>
          <p:nvPr>
            <p:ph type="pic" sz="quarter" idx="16" hasCustomPrompt="1"/>
          </p:nvPr>
        </p:nvSpPr>
        <p:spPr>
          <a:xfrm>
            <a:off x="8368410" y="1231193"/>
            <a:ext cx="2879238" cy="4395617"/>
          </a:xfrm>
          <a:custGeom>
            <a:avLst/>
            <a:gdLst>
              <a:gd name="connsiteX0" fmla="*/ 1389599 w 5758475"/>
              <a:gd name="connsiteY0" fmla="*/ 6012037 h 8791233"/>
              <a:gd name="connsiteX1" fmla="*/ 2779197 w 5758475"/>
              <a:gd name="connsiteY1" fmla="*/ 7401635 h 8791233"/>
              <a:gd name="connsiteX2" fmla="*/ 1389599 w 5758475"/>
              <a:gd name="connsiteY2" fmla="*/ 8791233 h 8791233"/>
              <a:gd name="connsiteX3" fmla="*/ 2 w 5758475"/>
              <a:gd name="connsiteY3" fmla="*/ 7401635 h 8791233"/>
              <a:gd name="connsiteX4" fmla="*/ 2880753 w 5758475"/>
              <a:gd name="connsiteY4" fmla="*/ 4512675 h 8791233"/>
              <a:gd name="connsiteX5" fmla="*/ 4270349 w 5758475"/>
              <a:gd name="connsiteY5" fmla="*/ 5902272 h 8791233"/>
              <a:gd name="connsiteX6" fmla="*/ 2880753 w 5758475"/>
              <a:gd name="connsiteY6" fmla="*/ 7291869 h 8791233"/>
              <a:gd name="connsiteX7" fmla="*/ 1491155 w 5758475"/>
              <a:gd name="connsiteY7" fmla="*/ 5902272 h 8791233"/>
              <a:gd name="connsiteX8" fmla="*/ 4368879 w 5758475"/>
              <a:gd name="connsiteY8" fmla="*/ 3005282 h 8791233"/>
              <a:gd name="connsiteX9" fmla="*/ 5758475 w 5758475"/>
              <a:gd name="connsiteY9" fmla="*/ 4394879 h 8791233"/>
              <a:gd name="connsiteX10" fmla="*/ 4368879 w 5758475"/>
              <a:gd name="connsiteY10" fmla="*/ 5784476 h 8791233"/>
              <a:gd name="connsiteX11" fmla="*/ 2979281 w 5758475"/>
              <a:gd name="connsiteY11" fmla="*/ 4394879 h 8791233"/>
              <a:gd name="connsiteX12" fmla="*/ 2880751 w 5758475"/>
              <a:gd name="connsiteY12" fmla="*/ 1507393 h 8791233"/>
              <a:gd name="connsiteX13" fmla="*/ 4270351 w 5758475"/>
              <a:gd name="connsiteY13" fmla="*/ 2896990 h 8791233"/>
              <a:gd name="connsiteX14" fmla="*/ 2880753 w 5758475"/>
              <a:gd name="connsiteY14" fmla="*/ 4286586 h 8791233"/>
              <a:gd name="connsiteX15" fmla="*/ 1491157 w 5758475"/>
              <a:gd name="connsiteY15" fmla="*/ 2896990 h 8791233"/>
              <a:gd name="connsiteX16" fmla="*/ 1389599 w 5758475"/>
              <a:gd name="connsiteY16" fmla="*/ 0 h 8791233"/>
              <a:gd name="connsiteX17" fmla="*/ 2779195 w 5758475"/>
              <a:gd name="connsiteY17" fmla="*/ 1389598 h 8791233"/>
              <a:gd name="connsiteX18" fmla="*/ 1389599 w 5758475"/>
              <a:gd name="connsiteY18" fmla="*/ 2779194 h 8791233"/>
              <a:gd name="connsiteX19" fmla="*/ 0 w 5758475"/>
              <a:gd name="connsiteY19" fmla="*/ 1389598 h 879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8475" h="8791233">
                <a:moveTo>
                  <a:pt x="1389599" y="6012037"/>
                </a:moveTo>
                <a:lnTo>
                  <a:pt x="2779197" y="7401635"/>
                </a:lnTo>
                <a:lnTo>
                  <a:pt x="1389599" y="8791233"/>
                </a:lnTo>
                <a:lnTo>
                  <a:pt x="2" y="7401635"/>
                </a:lnTo>
                <a:close/>
                <a:moveTo>
                  <a:pt x="2880753" y="4512675"/>
                </a:moveTo>
                <a:lnTo>
                  <a:pt x="4270349" y="5902272"/>
                </a:lnTo>
                <a:lnTo>
                  <a:pt x="2880753" y="7291869"/>
                </a:lnTo>
                <a:lnTo>
                  <a:pt x="1491155" y="5902272"/>
                </a:lnTo>
                <a:close/>
                <a:moveTo>
                  <a:pt x="4368879" y="3005282"/>
                </a:moveTo>
                <a:lnTo>
                  <a:pt x="5758475" y="4394879"/>
                </a:lnTo>
                <a:lnTo>
                  <a:pt x="4368879" y="5784476"/>
                </a:lnTo>
                <a:lnTo>
                  <a:pt x="2979281" y="4394879"/>
                </a:lnTo>
                <a:close/>
                <a:moveTo>
                  <a:pt x="2880751" y="1507393"/>
                </a:moveTo>
                <a:lnTo>
                  <a:pt x="4270351" y="2896990"/>
                </a:lnTo>
                <a:lnTo>
                  <a:pt x="2880753" y="4286586"/>
                </a:lnTo>
                <a:lnTo>
                  <a:pt x="1491157" y="2896990"/>
                </a:lnTo>
                <a:close/>
                <a:moveTo>
                  <a:pt x="1389599" y="0"/>
                </a:moveTo>
                <a:lnTo>
                  <a:pt x="2779195" y="1389598"/>
                </a:lnTo>
                <a:lnTo>
                  <a:pt x="1389599" y="2779194"/>
                </a:lnTo>
                <a:lnTo>
                  <a:pt x="0" y="138959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6" name="Picture Placeholder 5"/>
          <p:cNvSpPr>
            <a:spLocks noGrp="1"/>
          </p:cNvSpPr>
          <p:nvPr>
            <p:ph type="pic" sz="quarter" idx="15" hasCustomPrompt="1"/>
          </p:nvPr>
        </p:nvSpPr>
        <p:spPr>
          <a:xfrm>
            <a:off x="944353" y="1231193"/>
            <a:ext cx="2879237" cy="4395617"/>
          </a:xfrm>
          <a:custGeom>
            <a:avLst/>
            <a:gdLst>
              <a:gd name="connsiteX0" fmla="*/ 4368877 w 5758474"/>
              <a:gd name="connsiteY0" fmla="*/ 6012038 h 8791233"/>
              <a:gd name="connsiteX1" fmla="*/ 5758474 w 5758474"/>
              <a:gd name="connsiteY1" fmla="*/ 7401636 h 8791233"/>
              <a:gd name="connsiteX2" fmla="*/ 4368878 w 5758474"/>
              <a:gd name="connsiteY2" fmla="*/ 8791233 h 8791233"/>
              <a:gd name="connsiteX3" fmla="*/ 2979280 w 5758474"/>
              <a:gd name="connsiteY3" fmla="*/ 7401636 h 8791233"/>
              <a:gd name="connsiteX4" fmla="*/ 2877723 w 5758474"/>
              <a:gd name="connsiteY4" fmla="*/ 4504646 h 8791233"/>
              <a:gd name="connsiteX5" fmla="*/ 4267319 w 5758474"/>
              <a:gd name="connsiteY5" fmla="*/ 5894243 h 8791233"/>
              <a:gd name="connsiteX6" fmla="*/ 2877723 w 5758474"/>
              <a:gd name="connsiteY6" fmla="*/ 7283839 h 8791233"/>
              <a:gd name="connsiteX7" fmla="*/ 1488125 w 5758474"/>
              <a:gd name="connsiteY7" fmla="*/ 5894243 h 8791233"/>
              <a:gd name="connsiteX8" fmla="*/ 1389597 w 5758474"/>
              <a:gd name="connsiteY8" fmla="*/ 3006757 h 8791233"/>
              <a:gd name="connsiteX9" fmla="*/ 2779194 w 5758474"/>
              <a:gd name="connsiteY9" fmla="*/ 4396354 h 8791233"/>
              <a:gd name="connsiteX10" fmla="*/ 1389597 w 5758474"/>
              <a:gd name="connsiteY10" fmla="*/ 5785951 h 8791233"/>
              <a:gd name="connsiteX11" fmla="*/ 0 w 5758474"/>
              <a:gd name="connsiteY11" fmla="*/ 4396354 h 8791233"/>
              <a:gd name="connsiteX12" fmla="*/ 2877724 w 5758474"/>
              <a:gd name="connsiteY12" fmla="*/ 1499362 h 8791233"/>
              <a:gd name="connsiteX13" fmla="*/ 4267321 w 5758474"/>
              <a:gd name="connsiteY13" fmla="*/ 2888960 h 8791233"/>
              <a:gd name="connsiteX14" fmla="*/ 2877724 w 5758474"/>
              <a:gd name="connsiteY14" fmla="*/ 4278557 h 8791233"/>
              <a:gd name="connsiteX15" fmla="*/ 1488127 w 5758474"/>
              <a:gd name="connsiteY15" fmla="*/ 2888960 h 8791233"/>
              <a:gd name="connsiteX16" fmla="*/ 4368876 w 5758474"/>
              <a:gd name="connsiteY16" fmla="*/ 0 h 8791233"/>
              <a:gd name="connsiteX17" fmla="*/ 5758474 w 5758474"/>
              <a:gd name="connsiteY17" fmla="*/ 1389598 h 8791233"/>
              <a:gd name="connsiteX18" fmla="*/ 4368876 w 5758474"/>
              <a:gd name="connsiteY18" fmla="*/ 2779195 h 8791233"/>
              <a:gd name="connsiteX19" fmla="*/ 2979279 w 5758474"/>
              <a:gd name="connsiteY19" fmla="*/ 1389598 h 879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8474" h="8791233">
                <a:moveTo>
                  <a:pt x="4368877" y="6012038"/>
                </a:moveTo>
                <a:lnTo>
                  <a:pt x="5758474" y="7401636"/>
                </a:lnTo>
                <a:lnTo>
                  <a:pt x="4368878" y="8791233"/>
                </a:lnTo>
                <a:lnTo>
                  <a:pt x="2979280" y="7401636"/>
                </a:lnTo>
                <a:close/>
                <a:moveTo>
                  <a:pt x="2877723" y="4504646"/>
                </a:moveTo>
                <a:lnTo>
                  <a:pt x="4267319" y="5894243"/>
                </a:lnTo>
                <a:lnTo>
                  <a:pt x="2877723" y="7283839"/>
                </a:lnTo>
                <a:lnTo>
                  <a:pt x="1488125" y="5894243"/>
                </a:lnTo>
                <a:close/>
                <a:moveTo>
                  <a:pt x="1389597" y="3006757"/>
                </a:moveTo>
                <a:lnTo>
                  <a:pt x="2779194" y="4396354"/>
                </a:lnTo>
                <a:lnTo>
                  <a:pt x="1389597" y="5785951"/>
                </a:lnTo>
                <a:lnTo>
                  <a:pt x="0" y="4396354"/>
                </a:lnTo>
                <a:close/>
                <a:moveTo>
                  <a:pt x="2877724" y="1499362"/>
                </a:moveTo>
                <a:lnTo>
                  <a:pt x="4267321" y="2888960"/>
                </a:lnTo>
                <a:lnTo>
                  <a:pt x="2877724" y="4278557"/>
                </a:lnTo>
                <a:lnTo>
                  <a:pt x="1488127" y="2888960"/>
                </a:lnTo>
                <a:close/>
                <a:moveTo>
                  <a:pt x="4368876" y="0"/>
                </a:moveTo>
                <a:lnTo>
                  <a:pt x="5758474" y="1389598"/>
                </a:lnTo>
                <a:lnTo>
                  <a:pt x="4368876" y="2779195"/>
                </a:lnTo>
                <a:lnTo>
                  <a:pt x="2979279" y="138959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7" name="Picture Placeholder 6"/>
          <p:cNvSpPr>
            <a:spLocks noGrp="1"/>
          </p:cNvSpPr>
          <p:nvPr>
            <p:ph type="pic" sz="quarter" idx="15" hasCustomPrompt="1"/>
          </p:nvPr>
        </p:nvSpPr>
        <p:spPr>
          <a:xfrm>
            <a:off x="7243840" y="2163418"/>
            <a:ext cx="2531165" cy="2531165"/>
          </a:xfrm>
          <a:custGeom>
            <a:avLst/>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ah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2416996" y="2163418"/>
            <a:ext cx="2531165" cy="2531165"/>
          </a:xfrm>
          <a:custGeom>
            <a:avLst/>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ah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p:cNvSpPr>
            <a:spLocks noGrp="1"/>
          </p:cNvSpPr>
          <p:nvPr>
            <p:ph type="pic" sz="quarter" idx="15" hasCustomPrompt="1"/>
          </p:nvPr>
        </p:nvSpPr>
        <p:spPr>
          <a:xfrm>
            <a:off x="7243840" y="2163418"/>
            <a:ext cx="2531165" cy="2531165"/>
          </a:xfrm>
          <a:custGeom>
            <a:avLst/>
            <a:gdLst>
              <a:gd name="connsiteX0" fmla="*/ 0 w 5062329"/>
              <a:gd name="connsiteY0" fmla="*/ 0 h 5062330"/>
              <a:gd name="connsiteX1" fmla="*/ 5062329 w 5062329"/>
              <a:gd name="connsiteY1" fmla="*/ 0 h 5062330"/>
              <a:gd name="connsiteX2" fmla="*/ 5062329 w 5062329"/>
              <a:gd name="connsiteY2" fmla="*/ 5062330 h 5062330"/>
              <a:gd name="connsiteX3" fmla="*/ 0 w 5062329"/>
              <a:gd name="connsiteY3" fmla="*/ 5062330 h 5062330"/>
            </a:gdLst>
            <a:ahLst/>
            <a:cxnLst>
              <a:cxn ang="0">
                <a:pos x="connsiteX0" y="connsiteY0"/>
              </a:cxn>
              <a:cxn ang="0">
                <a:pos x="connsiteX1" y="connsiteY1"/>
              </a:cxn>
              <a:cxn ang="0">
                <a:pos x="connsiteX2" y="connsiteY2"/>
              </a:cxn>
              <a:cxn ang="0">
                <a:pos x="connsiteX3" y="connsiteY3"/>
              </a:cxn>
            </a:cxnLst>
            <a:rect l="l" t="t" r="r" b="b"/>
            <a:pathLst>
              <a:path w="5062329" h="5062330">
                <a:moveTo>
                  <a:pt x="0" y="0"/>
                </a:moveTo>
                <a:lnTo>
                  <a:pt x="5062329" y="0"/>
                </a:lnTo>
                <a:lnTo>
                  <a:pt x="5062329" y="5062330"/>
                </a:lnTo>
                <a:lnTo>
                  <a:pt x="0" y="506233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a:xfrm>
            <a:off x="6313715" y="987745"/>
            <a:ext cx="4898572" cy="4882510"/>
          </a:xfrm>
          <a:custGeom>
            <a:avLst/>
            <a:gdLst>
              <a:gd name="connsiteX0" fmla="*/ 5107363 w 9797143"/>
              <a:gd name="connsiteY0" fmla="*/ 5075240 h 9765020"/>
              <a:gd name="connsiteX1" fmla="*/ 9797143 w 9797143"/>
              <a:gd name="connsiteY1" fmla="*/ 5075240 h 9765020"/>
              <a:gd name="connsiteX2" fmla="*/ 9797143 w 9797143"/>
              <a:gd name="connsiteY2" fmla="*/ 9765020 h 9765020"/>
              <a:gd name="connsiteX3" fmla="*/ 5107363 w 9797143"/>
              <a:gd name="connsiteY3" fmla="*/ 9765020 h 9765020"/>
              <a:gd name="connsiteX4" fmla="*/ 0 w 9797143"/>
              <a:gd name="connsiteY4" fmla="*/ 5075240 h 9765020"/>
              <a:gd name="connsiteX5" fmla="*/ 4689779 w 9797143"/>
              <a:gd name="connsiteY5" fmla="*/ 5075240 h 9765020"/>
              <a:gd name="connsiteX6" fmla="*/ 4689779 w 9797143"/>
              <a:gd name="connsiteY6" fmla="*/ 9765020 h 9765020"/>
              <a:gd name="connsiteX7" fmla="*/ 0 w 9797143"/>
              <a:gd name="connsiteY7" fmla="*/ 9765020 h 9765020"/>
              <a:gd name="connsiteX8" fmla="*/ 5107363 w 9797143"/>
              <a:gd name="connsiteY8" fmla="*/ 0 h 9765020"/>
              <a:gd name="connsiteX9" fmla="*/ 9797143 w 9797143"/>
              <a:gd name="connsiteY9" fmla="*/ 0 h 9765020"/>
              <a:gd name="connsiteX10" fmla="*/ 9797143 w 9797143"/>
              <a:gd name="connsiteY10" fmla="*/ 4689780 h 9765020"/>
              <a:gd name="connsiteX11" fmla="*/ 5107363 w 9797143"/>
              <a:gd name="connsiteY11" fmla="*/ 4689780 h 9765020"/>
              <a:gd name="connsiteX12" fmla="*/ 0 w 9797143"/>
              <a:gd name="connsiteY12" fmla="*/ 0 h 9765020"/>
              <a:gd name="connsiteX13" fmla="*/ 4689779 w 9797143"/>
              <a:gd name="connsiteY13" fmla="*/ 0 h 9765020"/>
              <a:gd name="connsiteX14" fmla="*/ 4689779 w 9797143"/>
              <a:gd name="connsiteY14" fmla="*/ 4689780 h 9765020"/>
              <a:gd name="connsiteX15" fmla="*/ 0 w 9797143"/>
              <a:gd name="connsiteY15" fmla="*/ 4689780 h 9765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97143" h="9765020">
                <a:moveTo>
                  <a:pt x="5107363" y="5075240"/>
                </a:moveTo>
                <a:lnTo>
                  <a:pt x="9797143" y="5075240"/>
                </a:lnTo>
                <a:lnTo>
                  <a:pt x="9797143" y="9765020"/>
                </a:lnTo>
                <a:lnTo>
                  <a:pt x="5107363" y="9765020"/>
                </a:lnTo>
                <a:close/>
                <a:moveTo>
                  <a:pt x="0" y="5075240"/>
                </a:moveTo>
                <a:lnTo>
                  <a:pt x="4689779" y="5075240"/>
                </a:lnTo>
                <a:lnTo>
                  <a:pt x="4689779" y="9765020"/>
                </a:lnTo>
                <a:lnTo>
                  <a:pt x="0" y="9765020"/>
                </a:lnTo>
                <a:close/>
                <a:moveTo>
                  <a:pt x="5107363" y="0"/>
                </a:moveTo>
                <a:lnTo>
                  <a:pt x="9797143" y="0"/>
                </a:lnTo>
                <a:lnTo>
                  <a:pt x="9797143" y="4689780"/>
                </a:lnTo>
                <a:lnTo>
                  <a:pt x="5107363" y="4689780"/>
                </a:lnTo>
                <a:close/>
                <a:moveTo>
                  <a:pt x="0" y="0"/>
                </a:moveTo>
                <a:lnTo>
                  <a:pt x="4689779" y="0"/>
                </a:lnTo>
                <a:lnTo>
                  <a:pt x="4689779" y="4689780"/>
                </a:lnTo>
                <a:lnTo>
                  <a:pt x="0" y="468978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8" name="Picture Placeholder 7"/>
          <p:cNvSpPr>
            <a:spLocks noGrp="1"/>
          </p:cNvSpPr>
          <p:nvPr>
            <p:ph type="pic" sz="quarter" idx="16" hasCustomPrompt="1"/>
          </p:nvPr>
        </p:nvSpPr>
        <p:spPr>
          <a:xfrm>
            <a:off x="5320748" y="4340088"/>
            <a:ext cx="6042992" cy="1736035"/>
          </a:xfrm>
          <a:custGeom>
            <a:avLst/>
            <a:gdLst>
              <a:gd name="connsiteX0" fmla="*/ 0 w 12085983"/>
              <a:gd name="connsiteY0" fmla="*/ 0 h 3472069"/>
              <a:gd name="connsiteX1" fmla="*/ 12085983 w 12085983"/>
              <a:gd name="connsiteY1" fmla="*/ 0 h 3472069"/>
              <a:gd name="connsiteX2" fmla="*/ 12085983 w 12085983"/>
              <a:gd name="connsiteY2" fmla="*/ 3472069 h 3472069"/>
              <a:gd name="connsiteX3" fmla="*/ 0 w 12085983"/>
              <a:gd name="connsiteY3" fmla="*/ 3472069 h 3472069"/>
            </a:gdLst>
            <a:ahLst/>
            <a:cxnLst>
              <a:cxn ang="0">
                <a:pos x="connsiteX0" y="connsiteY0"/>
              </a:cxn>
              <a:cxn ang="0">
                <a:pos x="connsiteX1" y="connsiteY1"/>
              </a:cxn>
              <a:cxn ang="0">
                <a:pos x="connsiteX2" y="connsiteY2"/>
              </a:cxn>
              <a:cxn ang="0">
                <a:pos x="connsiteX3" y="connsiteY3"/>
              </a:cxn>
            </a:cxnLst>
            <a:rect l="l" t="t" r="r" b="b"/>
            <a:pathLst>
              <a:path w="12085983" h="3472069">
                <a:moveTo>
                  <a:pt x="0" y="0"/>
                </a:moveTo>
                <a:lnTo>
                  <a:pt x="12085983" y="0"/>
                </a:lnTo>
                <a:lnTo>
                  <a:pt x="12085983" y="3472069"/>
                </a:lnTo>
                <a:lnTo>
                  <a:pt x="0" y="347206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7" name="Picture Placeholder 6"/>
          <p:cNvSpPr>
            <a:spLocks noGrp="1"/>
          </p:cNvSpPr>
          <p:nvPr>
            <p:ph type="pic" sz="quarter" idx="15" hasCustomPrompt="1"/>
          </p:nvPr>
        </p:nvSpPr>
        <p:spPr>
          <a:xfrm>
            <a:off x="828262" y="781879"/>
            <a:ext cx="6042992" cy="1736035"/>
          </a:xfrm>
          <a:custGeom>
            <a:avLst/>
            <a:gdLst>
              <a:gd name="connsiteX0" fmla="*/ 0 w 12085983"/>
              <a:gd name="connsiteY0" fmla="*/ 0 h 3472069"/>
              <a:gd name="connsiteX1" fmla="*/ 12085983 w 12085983"/>
              <a:gd name="connsiteY1" fmla="*/ 0 h 3472069"/>
              <a:gd name="connsiteX2" fmla="*/ 12085983 w 12085983"/>
              <a:gd name="connsiteY2" fmla="*/ 3472069 h 3472069"/>
              <a:gd name="connsiteX3" fmla="*/ 0 w 12085983"/>
              <a:gd name="connsiteY3" fmla="*/ 3472069 h 3472069"/>
            </a:gdLst>
            <a:ahLst/>
            <a:cxnLst>
              <a:cxn ang="0">
                <a:pos x="connsiteX0" y="connsiteY0"/>
              </a:cxn>
              <a:cxn ang="0">
                <a:pos x="connsiteX1" y="connsiteY1"/>
              </a:cxn>
              <a:cxn ang="0">
                <a:pos x="connsiteX2" y="connsiteY2"/>
              </a:cxn>
              <a:cxn ang="0">
                <a:pos x="connsiteX3" y="connsiteY3"/>
              </a:cxn>
            </a:cxnLst>
            <a:rect l="l" t="t" r="r" b="b"/>
            <a:pathLst>
              <a:path w="12085983" h="3472069">
                <a:moveTo>
                  <a:pt x="0" y="0"/>
                </a:moveTo>
                <a:lnTo>
                  <a:pt x="12085983" y="0"/>
                </a:lnTo>
                <a:lnTo>
                  <a:pt x="12085983" y="3472069"/>
                </a:lnTo>
                <a:lnTo>
                  <a:pt x="0" y="347206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7119349"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6" name="Picture Placeholder 5"/>
          <p:cNvSpPr>
            <a:spLocks noGrp="1"/>
          </p:cNvSpPr>
          <p:nvPr>
            <p:ph type="pic" sz="quarter" idx="16" hasCustomPrompt="1"/>
          </p:nvPr>
        </p:nvSpPr>
        <p:spPr>
          <a:xfrm>
            <a:off x="1473997"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5" name="Picture Placeholder 4"/>
          <p:cNvSpPr>
            <a:spLocks noGrp="1"/>
          </p:cNvSpPr>
          <p:nvPr>
            <p:ph type="pic" sz="quarter" idx="15" hasCustomPrompt="1"/>
          </p:nvPr>
        </p:nvSpPr>
        <p:spPr>
          <a:xfrm>
            <a:off x="7119349"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7">
    <p:spTree>
      <p:nvGrpSpPr>
        <p:cNvPr id="1" name=""/>
        <p:cNvGrpSpPr/>
        <p:nvPr/>
      </p:nvGrpSpPr>
      <p:grpSpPr>
        <a:xfrm>
          <a:off x="0" y="0"/>
          <a:ext cx="0" cy="0"/>
          <a:chOff x="0" y="0"/>
          <a:chExt cx="0" cy="0"/>
        </a:xfrm>
      </p:grpSpPr>
      <p:sp>
        <p:nvSpPr>
          <p:cNvPr id="7" name="Picture Placeholder 6"/>
          <p:cNvSpPr>
            <a:spLocks noGrp="1"/>
          </p:cNvSpPr>
          <p:nvPr>
            <p:ph type="pic" sz="quarter" idx="16" hasCustomPrompt="1"/>
          </p:nvPr>
        </p:nvSpPr>
        <p:spPr>
          <a:xfrm>
            <a:off x="1473997" y="1629255"/>
            <a:ext cx="3599491" cy="3599491"/>
          </a:xfrm>
          <a:custGeom>
            <a:avLst/>
            <a:gdLst>
              <a:gd name="connsiteX0" fmla="*/ 0 w 7198982"/>
              <a:gd name="connsiteY0" fmla="*/ 0 h 7198982"/>
              <a:gd name="connsiteX1" fmla="*/ 7198982 w 7198982"/>
              <a:gd name="connsiteY1" fmla="*/ 0 h 7198982"/>
              <a:gd name="connsiteX2" fmla="*/ 7198982 w 7198982"/>
              <a:gd name="connsiteY2" fmla="*/ 7198982 h 7198982"/>
              <a:gd name="connsiteX3" fmla="*/ 0 w 7198982"/>
              <a:gd name="connsiteY3" fmla="*/ 7198982 h 7198982"/>
            </a:gdLst>
            <a:ahLst/>
            <a:cxnLst>
              <a:cxn ang="0">
                <a:pos x="connsiteX0" y="connsiteY0"/>
              </a:cxn>
              <a:cxn ang="0">
                <a:pos x="connsiteX1" y="connsiteY1"/>
              </a:cxn>
              <a:cxn ang="0">
                <a:pos x="connsiteX2" y="connsiteY2"/>
              </a:cxn>
              <a:cxn ang="0">
                <a:pos x="connsiteX3" y="connsiteY3"/>
              </a:cxn>
            </a:cxnLst>
            <a:rect l="l" t="t" r="r" b="b"/>
            <a:pathLst>
              <a:path w="7198982" h="7198982">
                <a:moveTo>
                  <a:pt x="0" y="0"/>
                </a:moveTo>
                <a:lnTo>
                  <a:pt x="7198982" y="0"/>
                </a:lnTo>
                <a:lnTo>
                  <a:pt x="7198982" y="7198982"/>
                </a:lnTo>
                <a:lnTo>
                  <a:pt x="0" y="7198982"/>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4" name="Freeform: Shape 3"/>
          <p:cNvSpPr>
            <a:spLocks noGrp="1"/>
          </p:cNvSpPr>
          <p:nvPr>
            <p:ph type="pic" sz="quarter" idx="16" hasCustomPrompt="1"/>
          </p:nvPr>
        </p:nvSpPr>
        <p:spPr>
          <a:xfrm>
            <a:off x="7687628" y="0"/>
            <a:ext cx="4504373" cy="6858000"/>
          </a:xfrm>
          <a:custGeom>
            <a:avLst/>
            <a:gdLst>
              <a:gd name="connsiteX0" fmla="*/ 0 w 9008745"/>
              <a:gd name="connsiteY0" fmla="*/ 0 h 13716000"/>
              <a:gd name="connsiteX1" fmla="*/ 9008745 w 9008745"/>
              <a:gd name="connsiteY1" fmla="*/ 0 h 13716000"/>
              <a:gd name="connsiteX2" fmla="*/ 9008745 w 9008745"/>
              <a:gd name="connsiteY2" fmla="*/ 13716000 h 13716000"/>
              <a:gd name="connsiteX3" fmla="*/ 0 w 900874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9008745" h="13716000">
                <a:moveTo>
                  <a:pt x="0" y="0"/>
                </a:moveTo>
                <a:lnTo>
                  <a:pt x="9008745" y="0"/>
                </a:lnTo>
                <a:lnTo>
                  <a:pt x="9008745"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656586" y="631926"/>
            <a:ext cx="10878829" cy="3417561"/>
          </a:xfrm>
          <a:custGeom>
            <a:avLst/>
            <a:gdLst>
              <a:gd name="connsiteX0" fmla="*/ 0 w 21757657"/>
              <a:gd name="connsiteY0" fmla="*/ 0 h 6835121"/>
              <a:gd name="connsiteX1" fmla="*/ 21757657 w 21757657"/>
              <a:gd name="connsiteY1" fmla="*/ 0 h 6835121"/>
              <a:gd name="connsiteX2" fmla="*/ 21757657 w 21757657"/>
              <a:gd name="connsiteY2" fmla="*/ 6835121 h 6835121"/>
              <a:gd name="connsiteX3" fmla="*/ 0 w 21757657"/>
              <a:gd name="connsiteY3" fmla="*/ 6835121 h 6835121"/>
            </a:gdLst>
            <a:ahLst/>
            <a:cxnLst>
              <a:cxn ang="0">
                <a:pos x="connsiteX0" y="connsiteY0"/>
              </a:cxn>
              <a:cxn ang="0">
                <a:pos x="connsiteX1" y="connsiteY1"/>
              </a:cxn>
              <a:cxn ang="0">
                <a:pos x="connsiteX2" y="connsiteY2"/>
              </a:cxn>
              <a:cxn ang="0">
                <a:pos x="connsiteX3" y="connsiteY3"/>
              </a:cxn>
            </a:cxnLst>
            <a:rect l="l" t="t" r="r" b="b"/>
            <a:pathLst>
              <a:path w="21757657" h="6835121">
                <a:moveTo>
                  <a:pt x="0" y="0"/>
                </a:moveTo>
                <a:lnTo>
                  <a:pt x="21757657" y="0"/>
                </a:lnTo>
                <a:lnTo>
                  <a:pt x="21757657" y="6835121"/>
                </a:lnTo>
                <a:lnTo>
                  <a:pt x="0" y="6835121"/>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9">
    <p:spTree>
      <p:nvGrpSpPr>
        <p:cNvPr id="1" name=""/>
        <p:cNvGrpSpPr/>
        <p:nvPr/>
      </p:nvGrpSpPr>
      <p:grpSpPr>
        <a:xfrm>
          <a:off x="0" y="0"/>
          <a:ext cx="0" cy="0"/>
          <a:chOff x="0" y="0"/>
          <a:chExt cx="0" cy="0"/>
        </a:xfrm>
      </p:grpSpPr>
      <p:sp>
        <p:nvSpPr>
          <p:cNvPr id="5" name="Freeform: Shape 4"/>
          <p:cNvSpPr>
            <a:spLocks noGrp="1"/>
          </p:cNvSpPr>
          <p:nvPr>
            <p:ph type="pic" sz="quarter" idx="16" hasCustomPrompt="1"/>
          </p:nvPr>
        </p:nvSpPr>
        <p:spPr>
          <a:xfrm>
            <a:off x="1" y="4049486"/>
            <a:ext cx="12192000" cy="2808515"/>
          </a:xfrm>
          <a:custGeom>
            <a:avLst/>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ah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5" name="Freeform: Shape 4"/>
          <p:cNvSpPr>
            <a:spLocks noGrp="1"/>
          </p:cNvSpPr>
          <p:nvPr>
            <p:ph type="pic" sz="quarter" idx="16" hasCustomPrompt="1"/>
          </p:nvPr>
        </p:nvSpPr>
        <p:spPr>
          <a:xfrm>
            <a:off x="1" y="-1"/>
            <a:ext cx="12192000" cy="2808515"/>
          </a:xfrm>
          <a:custGeom>
            <a:avLst/>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ah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8" name="Freeform: Shape 7"/>
          <p:cNvSpPr>
            <a:spLocks noGrp="1"/>
          </p:cNvSpPr>
          <p:nvPr>
            <p:ph type="pic" sz="quarter" idx="17" hasCustomPrompt="1"/>
          </p:nvPr>
        </p:nvSpPr>
        <p:spPr>
          <a:xfrm>
            <a:off x="6096000" y="1199322"/>
            <a:ext cx="3644348" cy="4459357"/>
          </a:xfrm>
          <a:custGeom>
            <a:avLst/>
            <a:gdLst>
              <a:gd name="connsiteX0" fmla="*/ 0 w 7288696"/>
              <a:gd name="connsiteY0" fmla="*/ 0 h 8918714"/>
              <a:gd name="connsiteX1" fmla="*/ 7288696 w 7288696"/>
              <a:gd name="connsiteY1" fmla="*/ 0 h 8918714"/>
              <a:gd name="connsiteX2" fmla="*/ 7288696 w 7288696"/>
              <a:gd name="connsiteY2" fmla="*/ 8918714 h 8918714"/>
              <a:gd name="connsiteX3" fmla="*/ 0 w 7288696"/>
              <a:gd name="connsiteY3" fmla="*/ 8918714 h 8918714"/>
            </a:gdLst>
            <a:ahLst/>
            <a:cxnLst>
              <a:cxn ang="0">
                <a:pos x="connsiteX0" y="connsiteY0"/>
              </a:cxn>
              <a:cxn ang="0">
                <a:pos x="connsiteX1" y="connsiteY1"/>
              </a:cxn>
              <a:cxn ang="0">
                <a:pos x="connsiteX2" y="connsiteY2"/>
              </a:cxn>
              <a:cxn ang="0">
                <a:pos x="connsiteX3" y="connsiteY3"/>
              </a:cxn>
            </a:cxnLst>
            <a:rect l="l" t="t" r="r" b="b"/>
            <a:pathLst>
              <a:path w="7288696" h="8918714">
                <a:moveTo>
                  <a:pt x="0" y="0"/>
                </a:moveTo>
                <a:lnTo>
                  <a:pt x="7288696" y="0"/>
                </a:lnTo>
                <a:lnTo>
                  <a:pt x="7288696" y="8918714"/>
                </a:lnTo>
                <a:lnTo>
                  <a:pt x="0" y="8918714"/>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6" name="Freeform: Shape 5"/>
          <p:cNvSpPr>
            <a:spLocks noGrp="1"/>
          </p:cNvSpPr>
          <p:nvPr>
            <p:ph type="pic" sz="quarter" idx="16" hasCustomPrompt="1"/>
          </p:nvPr>
        </p:nvSpPr>
        <p:spPr>
          <a:xfrm>
            <a:off x="1" y="0"/>
            <a:ext cx="3644348" cy="6858000"/>
          </a:xfrm>
          <a:custGeom>
            <a:avLst/>
            <a:gdLst>
              <a:gd name="connsiteX0" fmla="*/ 0 w 7288696"/>
              <a:gd name="connsiteY0" fmla="*/ 0 h 13716000"/>
              <a:gd name="connsiteX1" fmla="*/ 7288696 w 7288696"/>
              <a:gd name="connsiteY1" fmla="*/ 0 h 13716000"/>
              <a:gd name="connsiteX2" fmla="*/ 7288696 w 7288696"/>
              <a:gd name="connsiteY2" fmla="*/ 13716000 h 13716000"/>
              <a:gd name="connsiteX3" fmla="*/ 0 w 7288696"/>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7288696" h="13716000">
                <a:moveTo>
                  <a:pt x="0" y="0"/>
                </a:moveTo>
                <a:lnTo>
                  <a:pt x="7288696" y="0"/>
                </a:lnTo>
                <a:lnTo>
                  <a:pt x="7288696"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0" y="0"/>
            <a:ext cx="12192000" cy="6858000"/>
          </a:xfrm>
          <a:prstGeom prst="rect">
            <a:avLst/>
          </a:pr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p:txBody>
      </p:sp>
      <p:sp>
        <p:nvSpPr>
          <p:cNvPr id="5" name="Freeform: Shape 4"/>
          <p:cNvSpPr>
            <a:spLocks noGrp="1"/>
          </p:cNvSpPr>
          <p:nvPr>
            <p:ph type="pic" sz="quarter" idx="16" hasCustomPrompt="1"/>
          </p:nvPr>
        </p:nvSpPr>
        <p:spPr>
          <a:xfrm>
            <a:off x="7561945" y="1981203"/>
            <a:ext cx="1523998" cy="1523998"/>
          </a:xfrm>
          <a:custGeom>
            <a:avLst/>
            <a:gdLst>
              <a:gd name="connsiteX0" fmla="*/ 1523998 w 3047996"/>
              <a:gd name="connsiteY0" fmla="*/ 0 h 3047996"/>
              <a:gd name="connsiteX1" fmla="*/ 3047996 w 3047996"/>
              <a:gd name="connsiteY1" fmla="*/ 1523998 h 3047996"/>
              <a:gd name="connsiteX2" fmla="*/ 1523998 w 3047996"/>
              <a:gd name="connsiteY2" fmla="*/ 3047996 h 3047996"/>
              <a:gd name="connsiteX3" fmla="*/ 0 w 3047996"/>
              <a:gd name="connsiteY3" fmla="*/ 1523998 h 3047996"/>
              <a:gd name="connsiteX4" fmla="*/ 1523998 w 3047996"/>
              <a:gd name="connsiteY4" fmla="*/ 0 h 304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996" h="3047996">
                <a:moveTo>
                  <a:pt x="1523998" y="0"/>
                </a:moveTo>
                <a:cubicBezTo>
                  <a:pt x="2365678" y="0"/>
                  <a:pt x="3047996" y="682317"/>
                  <a:pt x="3047996" y="1523998"/>
                </a:cubicBezTo>
                <a:cubicBezTo>
                  <a:pt x="3047996" y="2365679"/>
                  <a:pt x="2365678" y="3047996"/>
                  <a:pt x="1523998" y="3047996"/>
                </a:cubicBezTo>
                <a:cubicBezTo>
                  <a:pt x="682317" y="3047996"/>
                  <a:pt x="0" y="2365679"/>
                  <a:pt x="0" y="1523998"/>
                </a:cubicBezTo>
                <a:cubicBezTo>
                  <a:pt x="0" y="682317"/>
                  <a:pt x="682317" y="0"/>
                  <a:pt x="1523998" y="0"/>
                </a:cubicBez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6" name="Freeform: Shape 5"/>
          <p:cNvSpPr>
            <a:spLocks noGrp="1"/>
          </p:cNvSpPr>
          <p:nvPr>
            <p:ph type="pic" sz="quarter" idx="17" hasCustomPrompt="1"/>
          </p:nvPr>
        </p:nvSpPr>
        <p:spPr>
          <a:xfrm>
            <a:off x="1" y="0"/>
            <a:ext cx="5440018" cy="6858000"/>
          </a:xfrm>
          <a:custGeom>
            <a:avLst/>
            <a:gdLst>
              <a:gd name="connsiteX0" fmla="*/ 0 w 10880035"/>
              <a:gd name="connsiteY0" fmla="*/ 0 h 13716000"/>
              <a:gd name="connsiteX1" fmla="*/ 10880035 w 10880035"/>
              <a:gd name="connsiteY1" fmla="*/ 0 h 13716000"/>
              <a:gd name="connsiteX2" fmla="*/ 10880035 w 10880035"/>
              <a:gd name="connsiteY2" fmla="*/ 13716000 h 13716000"/>
              <a:gd name="connsiteX3" fmla="*/ 0 w 10880035"/>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0880035" h="13716000">
                <a:moveTo>
                  <a:pt x="0" y="0"/>
                </a:moveTo>
                <a:lnTo>
                  <a:pt x="10880035" y="0"/>
                </a:lnTo>
                <a:lnTo>
                  <a:pt x="10880035"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4" name="Freeform: Shape 3"/>
          <p:cNvSpPr>
            <a:spLocks noGrp="1"/>
          </p:cNvSpPr>
          <p:nvPr>
            <p:ph type="pic" sz="quarter" idx="17" hasCustomPrompt="1"/>
          </p:nvPr>
        </p:nvSpPr>
        <p:spPr>
          <a:xfrm>
            <a:off x="4213247" y="1120179"/>
            <a:ext cx="3770855" cy="2374837"/>
          </a:xfrm>
          <a:custGeom>
            <a:avLst/>
            <a:gdLst>
              <a:gd name="connsiteX0" fmla="*/ 0 w 7541710"/>
              <a:gd name="connsiteY0" fmla="*/ 0 h 4749673"/>
              <a:gd name="connsiteX1" fmla="*/ 7541710 w 7541710"/>
              <a:gd name="connsiteY1" fmla="*/ 0 h 4749673"/>
              <a:gd name="connsiteX2" fmla="*/ 7541710 w 7541710"/>
              <a:gd name="connsiteY2" fmla="*/ 4749673 h 4749673"/>
              <a:gd name="connsiteX3" fmla="*/ 0 w 7541710"/>
              <a:gd name="connsiteY3" fmla="*/ 4749673 h 4749673"/>
            </a:gdLst>
            <a:ahLst/>
            <a:cxnLst>
              <a:cxn ang="0">
                <a:pos x="connsiteX0" y="connsiteY0"/>
              </a:cxn>
              <a:cxn ang="0">
                <a:pos x="connsiteX1" y="connsiteY1"/>
              </a:cxn>
              <a:cxn ang="0">
                <a:pos x="connsiteX2" y="connsiteY2"/>
              </a:cxn>
              <a:cxn ang="0">
                <a:pos x="connsiteX3" y="connsiteY3"/>
              </a:cxn>
            </a:cxnLst>
            <a:rect l="l" t="t" r="r" b="b"/>
            <a:pathLst>
              <a:path w="7541710" h="4749673">
                <a:moveTo>
                  <a:pt x="0" y="0"/>
                </a:moveTo>
                <a:lnTo>
                  <a:pt x="7541710" y="0"/>
                </a:lnTo>
                <a:lnTo>
                  <a:pt x="7541710" y="4749673"/>
                </a:lnTo>
                <a:lnTo>
                  <a:pt x="0" y="47496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5" name="Freeform: Shape 4"/>
          <p:cNvSpPr>
            <a:spLocks noGrp="1"/>
          </p:cNvSpPr>
          <p:nvPr>
            <p:ph type="pic" sz="quarter" idx="17" hasCustomPrompt="1"/>
          </p:nvPr>
        </p:nvSpPr>
        <p:spPr>
          <a:xfrm>
            <a:off x="4242136" y="1318701"/>
            <a:ext cx="3656408" cy="2297712"/>
          </a:xfrm>
          <a:custGeom>
            <a:avLst/>
            <a:gdLst>
              <a:gd name="connsiteX0" fmla="*/ 0 w 7312816"/>
              <a:gd name="connsiteY0" fmla="*/ 0 h 4595423"/>
              <a:gd name="connsiteX1" fmla="*/ 7312816 w 7312816"/>
              <a:gd name="connsiteY1" fmla="*/ 0 h 4595423"/>
              <a:gd name="connsiteX2" fmla="*/ 7312816 w 7312816"/>
              <a:gd name="connsiteY2" fmla="*/ 4595423 h 4595423"/>
              <a:gd name="connsiteX3" fmla="*/ 0 w 7312816"/>
              <a:gd name="connsiteY3" fmla="*/ 4595423 h 4595423"/>
            </a:gdLst>
            <a:ahLst/>
            <a:cxnLst>
              <a:cxn ang="0">
                <a:pos x="connsiteX0" y="connsiteY0"/>
              </a:cxn>
              <a:cxn ang="0">
                <a:pos x="connsiteX1" y="connsiteY1"/>
              </a:cxn>
              <a:cxn ang="0">
                <a:pos x="connsiteX2" y="connsiteY2"/>
              </a:cxn>
              <a:cxn ang="0">
                <a:pos x="connsiteX3" y="connsiteY3"/>
              </a:cxn>
            </a:cxnLst>
            <a:rect l="l" t="t" r="r" b="b"/>
            <a:pathLst>
              <a:path w="7312816" h="4595423">
                <a:moveTo>
                  <a:pt x="0" y="0"/>
                </a:moveTo>
                <a:lnTo>
                  <a:pt x="7312816" y="0"/>
                </a:lnTo>
                <a:lnTo>
                  <a:pt x="7312816" y="4595423"/>
                </a:lnTo>
                <a:lnTo>
                  <a:pt x="0" y="459542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4" name="Freeform: Shape 3"/>
          <p:cNvSpPr>
            <a:spLocks noGrp="1"/>
          </p:cNvSpPr>
          <p:nvPr>
            <p:ph type="pic" sz="quarter" idx="17" hasCustomPrompt="1"/>
          </p:nvPr>
        </p:nvSpPr>
        <p:spPr>
          <a:xfrm>
            <a:off x="7887690" y="202479"/>
            <a:ext cx="2682656" cy="4743768"/>
          </a:xfrm>
          <a:custGeom>
            <a:avLst/>
            <a:gdLst>
              <a:gd name="connsiteX0" fmla="*/ 0 w 5365312"/>
              <a:gd name="connsiteY0" fmla="*/ 0 h 9487535"/>
              <a:gd name="connsiteX1" fmla="*/ 5365312 w 5365312"/>
              <a:gd name="connsiteY1" fmla="*/ 0 h 9487535"/>
              <a:gd name="connsiteX2" fmla="*/ 5365312 w 5365312"/>
              <a:gd name="connsiteY2" fmla="*/ 9487535 h 9487535"/>
              <a:gd name="connsiteX3" fmla="*/ 0 w 5365312"/>
              <a:gd name="connsiteY3" fmla="*/ 9487535 h 9487535"/>
            </a:gdLst>
            <a:ahLst/>
            <a:cxnLst>
              <a:cxn ang="0">
                <a:pos x="connsiteX0" y="connsiteY0"/>
              </a:cxn>
              <a:cxn ang="0">
                <a:pos x="connsiteX1" y="connsiteY1"/>
              </a:cxn>
              <a:cxn ang="0">
                <a:pos x="connsiteX2" y="connsiteY2"/>
              </a:cxn>
              <a:cxn ang="0">
                <a:pos x="connsiteX3" y="connsiteY3"/>
              </a:cxn>
            </a:cxnLst>
            <a:rect l="l" t="t" r="r" b="b"/>
            <a:pathLst>
              <a:path w="5365312" h="9487535">
                <a:moveTo>
                  <a:pt x="0" y="0"/>
                </a:moveTo>
                <a:lnTo>
                  <a:pt x="5365312" y="0"/>
                </a:lnTo>
                <a:lnTo>
                  <a:pt x="5365312" y="9487535"/>
                </a:lnTo>
                <a:lnTo>
                  <a:pt x="0" y="9487535"/>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8" name="Freeform: Shape 7"/>
          <p:cNvSpPr>
            <a:spLocks noGrp="1"/>
          </p:cNvSpPr>
          <p:nvPr>
            <p:ph type="pic" sz="quarter" idx="18" hasCustomPrompt="1"/>
          </p:nvPr>
        </p:nvSpPr>
        <p:spPr>
          <a:xfrm>
            <a:off x="5339617" y="1295369"/>
            <a:ext cx="1443433" cy="2552437"/>
          </a:xfrm>
          <a:custGeom>
            <a:avLst/>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ah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9" name="Freeform: Shape 8"/>
          <p:cNvSpPr>
            <a:spLocks noGrp="1"/>
          </p:cNvSpPr>
          <p:nvPr>
            <p:ph type="pic" sz="quarter" idx="19" hasCustomPrompt="1"/>
          </p:nvPr>
        </p:nvSpPr>
        <p:spPr>
          <a:xfrm>
            <a:off x="2278364" y="1295369"/>
            <a:ext cx="1443433" cy="2552437"/>
          </a:xfrm>
          <a:custGeom>
            <a:avLst/>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ah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7" name="Freeform: Shape 6"/>
          <p:cNvSpPr>
            <a:spLocks noGrp="1"/>
          </p:cNvSpPr>
          <p:nvPr>
            <p:ph type="pic" sz="quarter" idx="17" hasCustomPrompt="1"/>
          </p:nvPr>
        </p:nvSpPr>
        <p:spPr>
          <a:xfrm>
            <a:off x="8394243" y="1295369"/>
            <a:ext cx="1443433" cy="2552437"/>
          </a:xfrm>
          <a:custGeom>
            <a:avLst/>
            <a:gdLst>
              <a:gd name="connsiteX0" fmla="*/ 0 w 2886866"/>
              <a:gd name="connsiteY0" fmla="*/ 0 h 5104873"/>
              <a:gd name="connsiteX1" fmla="*/ 2886866 w 2886866"/>
              <a:gd name="connsiteY1" fmla="*/ 0 h 5104873"/>
              <a:gd name="connsiteX2" fmla="*/ 2886866 w 2886866"/>
              <a:gd name="connsiteY2" fmla="*/ 5104873 h 5104873"/>
              <a:gd name="connsiteX3" fmla="*/ 0 w 2886866"/>
              <a:gd name="connsiteY3" fmla="*/ 5104873 h 5104873"/>
            </a:gdLst>
            <a:ahLst/>
            <a:cxnLst>
              <a:cxn ang="0">
                <a:pos x="connsiteX0" y="connsiteY0"/>
              </a:cxn>
              <a:cxn ang="0">
                <a:pos x="connsiteX1" y="connsiteY1"/>
              </a:cxn>
              <a:cxn ang="0">
                <a:pos x="connsiteX2" y="connsiteY2"/>
              </a:cxn>
              <a:cxn ang="0">
                <a:pos x="connsiteX3" y="connsiteY3"/>
              </a:cxn>
            </a:cxnLst>
            <a:rect l="l" t="t" r="r" b="b"/>
            <a:pathLst>
              <a:path w="2886866" h="5104873">
                <a:moveTo>
                  <a:pt x="0" y="0"/>
                </a:moveTo>
                <a:lnTo>
                  <a:pt x="2886866" y="0"/>
                </a:lnTo>
                <a:lnTo>
                  <a:pt x="2886866" y="5104873"/>
                </a:lnTo>
                <a:lnTo>
                  <a:pt x="0" y="510487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6" name="Freeform: Shape 5"/>
          <p:cNvSpPr>
            <a:spLocks noGrp="1"/>
          </p:cNvSpPr>
          <p:nvPr>
            <p:ph type="pic" sz="quarter" idx="19" hasCustomPrompt="1"/>
          </p:nvPr>
        </p:nvSpPr>
        <p:spPr>
          <a:xfrm>
            <a:off x="1561629" y="1458139"/>
            <a:ext cx="2965687" cy="3957017"/>
          </a:xfrm>
          <a:custGeom>
            <a:avLst/>
            <a:gdLst>
              <a:gd name="connsiteX0" fmla="*/ 0 w 5931373"/>
              <a:gd name="connsiteY0" fmla="*/ 0 h 7914033"/>
              <a:gd name="connsiteX1" fmla="*/ 5931373 w 5931373"/>
              <a:gd name="connsiteY1" fmla="*/ 0 h 7914033"/>
              <a:gd name="connsiteX2" fmla="*/ 5931373 w 5931373"/>
              <a:gd name="connsiteY2" fmla="*/ 7914033 h 7914033"/>
              <a:gd name="connsiteX3" fmla="*/ 0 w 5931373"/>
              <a:gd name="connsiteY3" fmla="*/ 7914033 h 7914033"/>
            </a:gdLst>
            <a:ahLst/>
            <a:cxnLst>
              <a:cxn ang="0">
                <a:pos x="connsiteX0" y="connsiteY0"/>
              </a:cxn>
              <a:cxn ang="0">
                <a:pos x="connsiteX1" y="connsiteY1"/>
              </a:cxn>
              <a:cxn ang="0">
                <a:pos x="connsiteX2" y="connsiteY2"/>
              </a:cxn>
              <a:cxn ang="0">
                <a:pos x="connsiteX3" y="connsiteY3"/>
              </a:cxn>
            </a:cxnLst>
            <a:rect l="l" t="t" r="r" b="b"/>
            <a:pathLst>
              <a:path w="5931373" h="7914033">
                <a:moveTo>
                  <a:pt x="0" y="0"/>
                </a:moveTo>
                <a:lnTo>
                  <a:pt x="5931373" y="0"/>
                </a:lnTo>
                <a:lnTo>
                  <a:pt x="5931373" y="7914033"/>
                </a:lnTo>
                <a:lnTo>
                  <a:pt x="0" y="791403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652669" y="718931"/>
            <a:ext cx="5355329" cy="5420139"/>
          </a:xfrm>
          <a:custGeom>
            <a:avLst/>
            <a:gdLst>
              <a:gd name="connsiteX0" fmla="*/ 0 w 10710658"/>
              <a:gd name="connsiteY0" fmla="*/ 0 h 10840278"/>
              <a:gd name="connsiteX1" fmla="*/ 10710658 w 10710658"/>
              <a:gd name="connsiteY1" fmla="*/ 0 h 10840278"/>
              <a:gd name="connsiteX2" fmla="*/ 10710658 w 10710658"/>
              <a:gd name="connsiteY2" fmla="*/ 10840278 h 10840278"/>
              <a:gd name="connsiteX3" fmla="*/ 0 w 10710658"/>
              <a:gd name="connsiteY3" fmla="*/ 10840278 h 10840278"/>
            </a:gdLst>
            <a:ahLst/>
            <a:cxnLst>
              <a:cxn ang="0">
                <a:pos x="connsiteX0" y="connsiteY0"/>
              </a:cxn>
              <a:cxn ang="0">
                <a:pos x="connsiteX1" y="connsiteY1"/>
              </a:cxn>
              <a:cxn ang="0">
                <a:pos x="connsiteX2" y="connsiteY2"/>
              </a:cxn>
              <a:cxn ang="0">
                <a:pos x="connsiteX3" y="connsiteY3"/>
              </a:cxn>
            </a:cxnLst>
            <a:rect l="l" t="t" r="r" b="b"/>
            <a:pathLst>
              <a:path w="10710658" h="10840278">
                <a:moveTo>
                  <a:pt x="0" y="0"/>
                </a:moveTo>
                <a:lnTo>
                  <a:pt x="10710658" y="0"/>
                </a:lnTo>
                <a:lnTo>
                  <a:pt x="10710658" y="10840278"/>
                </a:lnTo>
                <a:lnTo>
                  <a:pt x="0" y="1084027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9">
    <p:spTree>
      <p:nvGrpSpPr>
        <p:cNvPr id="1" name=""/>
        <p:cNvGrpSpPr/>
        <p:nvPr/>
      </p:nvGrpSpPr>
      <p:grpSpPr>
        <a:xfrm>
          <a:off x="0" y="0"/>
          <a:ext cx="0" cy="0"/>
          <a:chOff x="0" y="0"/>
          <a:chExt cx="0" cy="0"/>
        </a:xfrm>
      </p:grpSpPr>
      <p:sp>
        <p:nvSpPr>
          <p:cNvPr id="8" name="Freeform: Shape 7"/>
          <p:cNvSpPr>
            <a:spLocks noGrp="1"/>
          </p:cNvSpPr>
          <p:nvPr>
            <p:ph type="pic" sz="quarter" idx="20" hasCustomPrompt="1"/>
          </p:nvPr>
        </p:nvSpPr>
        <p:spPr>
          <a:xfrm>
            <a:off x="5819245" y="2815518"/>
            <a:ext cx="1555668" cy="2073766"/>
          </a:xfrm>
          <a:custGeom>
            <a:avLst/>
            <a:gdLst>
              <a:gd name="connsiteX0" fmla="*/ 0 w 3111336"/>
              <a:gd name="connsiteY0" fmla="*/ 0 h 4147532"/>
              <a:gd name="connsiteX1" fmla="*/ 3111336 w 3111336"/>
              <a:gd name="connsiteY1" fmla="*/ 0 h 4147532"/>
              <a:gd name="connsiteX2" fmla="*/ 3111336 w 3111336"/>
              <a:gd name="connsiteY2" fmla="*/ 4147532 h 4147532"/>
              <a:gd name="connsiteX3" fmla="*/ 0 w 3111336"/>
              <a:gd name="connsiteY3" fmla="*/ 4147532 h 4147532"/>
            </a:gdLst>
            <a:ahLst/>
            <a:cxnLst>
              <a:cxn ang="0">
                <a:pos x="connsiteX0" y="connsiteY0"/>
              </a:cxn>
              <a:cxn ang="0">
                <a:pos x="connsiteX1" y="connsiteY1"/>
              </a:cxn>
              <a:cxn ang="0">
                <a:pos x="connsiteX2" y="connsiteY2"/>
              </a:cxn>
              <a:cxn ang="0">
                <a:pos x="connsiteX3" y="connsiteY3"/>
              </a:cxn>
            </a:cxnLst>
            <a:rect l="l" t="t" r="r" b="b"/>
            <a:pathLst>
              <a:path w="3111336" h="4147532">
                <a:moveTo>
                  <a:pt x="0" y="0"/>
                </a:moveTo>
                <a:lnTo>
                  <a:pt x="3111336" y="0"/>
                </a:lnTo>
                <a:lnTo>
                  <a:pt x="3111336" y="4147532"/>
                </a:lnTo>
                <a:lnTo>
                  <a:pt x="0" y="4147532"/>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5" name="Freeform: Shape 4"/>
          <p:cNvSpPr>
            <a:spLocks noGrp="1"/>
          </p:cNvSpPr>
          <p:nvPr>
            <p:ph type="pic" sz="quarter" idx="19" hasCustomPrompt="1"/>
          </p:nvPr>
        </p:nvSpPr>
        <p:spPr>
          <a:xfrm>
            <a:off x="7111227" y="1902509"/>
            <a:ext cx="3719319" cy="2342381"/>
          </a:xfrm>
          <a:custGeom>
            <a:avLst/>
            <a:gdLst>
              <a:gd name="connsiteX0" fmla="*/ 0 w 7438638"/>
              <a:gd name="connsiteY0" fmla="*/ 0 h 4684761"/>
              <a:gd name="connsiteX1" fmla="*/ 7438638 w 7438638"/>
              <a:gd name="connsiteY1" fmla="*/ 0 h 4684761"/>
              <a:gd name="connsiteX2" fmla="*/ 7438638 w 7438638"/>
              <a:gd name="connsiteY2" fmla="*/ 4684761 h 4684761"/>
              <a:gd name="connsiteX3" fmla="*/ 0 w 7438638"/>
              <a:gd name="connsiteY3" fmla="*/ 4684761 h 4684761"/>
            </a:gdLst>
            <a:ahLst/>
            <a:cxnLst>
              <a:cxn ang="0">
                <a:pos x="connsiteX0" y="connsiteY0"/>
              </a:cxn>
              <a:cxn ang="0">
                <a:pos x="connsiteX1" y="connsiteY1"/>
              </a:cxn>
              <a:cxn ang="0">
                <a:pos x="connsiteX2" y="connsiteY2"/>
              </a:cxn>
              <a:cxn ang="0">
                <a:pos x="connsiteX3" y="connsiteY3"/>
              </a:cxn>
            </a:cxnLst>
            <a:rect l="l" t="t" r="r" b="b"/>
            <a:pathLst>
              <a:path w="7438638" h="4684761">
                <a:moveTo>
                  <a:pt x="0" y="0"/>
                </a:moveTo>
                <a:lnTo>
                  <a:pt x="7438638" y="0"/>
                </a:lnTo>
                <a:lnTo>
                  <a:pt x="7438638" y="4684761"/>
                </a:lnTo>
                <a:lnTo>
                  <a:pt x="0" y="4684761"/>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10" name="Freeform: Shape 9"/>
          <p:cNvSpPr>
            <a:spLocks noGrp="1"/>
          </p:cNvSpPr>
          <p:nvPr>
            <p:ph type="pic" sz="quarter" idx="20" hasCustomPrompt="1"/>
          </p:nvPr>
        </p:nvSpPr>
        <p:spPr>
          <a:xfrm>
            <a:off x="7048153" y="3488690"/>
            <a:ext cx="1088700" cy="1925160"/>
          </a:xfrm>
          <a:custGeom>
            <a:avLst/>
            <a:gdLst>
              <a:gd name="connsiteX0" fmla="*/ 0 w 2177400"/>
              <a:gd name="connsiteY0" fmla="*/ 0 h 3850319"/>
              <a:gd name="connsiteX1" fmla="*/ 2177400 w 2177400"/>
              <a:gd name="connsiteY1" fmla="*/ 0 h 3850319"/>
              <a:gd name="connsiteX2" fmla="*/ 2177400 w 2177400"/>
              <a:gd name="connsiteY2" fmla="*/ 3850319 h 3850319"/>
              <a:gd name="connsiteX3" fmla="*/ 0 w 2177400"/>
              <a:gd name="connsiteY3" fmla="*/ 3850319 h 3850319"/>
            </a:gdLst>
            <a:ahLst/>
            <a:cxnLst>
              <a:cxn ang="0">
                <a:pos x="connsiteX0" y="connsiteY0"/>
              </a:cxn>
              <a:cxn ang="0">
                <a:pos x="connsiteX1" y="connsiteY1"/>
              </a:cxn>
              <a:cxn ang="0">
                <a:pos x="connsiteX2" y="connsiteY2"/>
              </a:cxn>
              <a:cxn ang="0">
                <a:pos x="connsiteX3" y="connsiteY3"/>
              </a:cxn>
            </a:cxnLst>
            <a:rect l="l" t="t" r="r" b="b"/>
            <a:pathLst>
              <a:path w="2177400" h="3850319">
                <a:moveTo>
                  <a:pt x="0" y="0"/>
                </a:moveTo>
                <a:lnTo>
                  <a:pt x="2177400" y="0"/>
                </a:lnTo>
                <a:lnTo>
                  <a:pt x="2177400" y="3850319"/>
                </a:lnTo>
                <a:lnTo>
                  <a:pt x="0" y="3850319"/>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7" name="Freeform: Shape 6"/>
          <p:cNvSpPr>
            <a:spLocks noGrp="1"/>
          </p:cNvSpPr>
          <p:nvPr>
            <p:ph type="pic" sz="quarter" idx="19" hasCustomPrompt="1"/>
          </p:nvPr>
        </p:nvSpPr>
        <p:spPr>
          <a:xfrm>
            <a:off x="7971922" y="1455852"/>
            <a:ext cx="2695575" cy="3593306"/>
          </a:xfrm>
          <a:custGeom>
            <a:avLst/>
            <a:gdLst>
              <a:gd name="connsiteX0" fmla="*/ 0 w 5391150"/>
              <a:gd name="connsiteY0" fmla="*/ 0 h 7186611"/>
              <a:gd name="connsiteX1" fmla="*/ 5391150 w 5391150"/>
              <a:gd name="connsiteY1" fmla="*/ 0 h 7186611"/>
              <a:gd name="connsiteX2" fmla="*/ 5391150 w 5391150"/>
              <a:gd name="connsiteY2" fmla="*/ 7186611 h 7186611"/>
              <a:gd name="connsiteX3" fmla="*/ 0 w 5391150"/>
              <a:gd name="connsiteY3" fmla="*/ 7186611 h 7186611"/>
            </a:gdLst>
            <a:ahLst/>
            <a:cxnLst>
              <a:cxn ang="0">
                <a:pos x="connsiteX0" y="connsiteY0"/>
              </a:cxn>
              <a:cxn ang="0">
                <a:pos x="connsiteX1" y="connsiteY1"/>
              </a:cxn>
              <a:cxn ang="0">
                <a:pos x="connsiteX2" y="connsiteY2"/>
              </a:cxn>
              <a:cxn ang="0">
                <a:pos x="connsiteX3" y="connsiteY3"/>
              </a:cxn>
            </a:cxnLst>
            <a:rect l="l" t="t" r="r" b="b"/>
            <a:pathLst>
              <a:path w="5391150" h="7186611">
                <a:moveTo>
                  <a:pt x="0" y="0"/>
                </a:moveTo>
                <a:lnTo>
                  <a:pt x="5391150" y="0"/>
                </a:lnTo>
                <a:lnTo>
                  <a:pt x="5391150" y="7186611"/>
                </a:lnTo>
                <a:lnTo>
                  <a:pt x="0" y="7186611"/>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
    <p:spTree>
      <p:nvGrpSpPr>
        <p:cNvPr id="1" name=""/>
        <p:cNvGrpSpPr/>
        <p:nvPr/>
      </p:nvGrpSpPr>
      <p:grpSpPr>
        <a:xfrm>
          <a:off x="0" y="0"/>
          <a:ext cx="0" cy="0"/>
          <a:chOff x="0" y="0"/>
          <a:chExt cx="0" cy="0"/>
        </a:xfrm>
      </p:grpSpPr>
      <p:sp>
        <p:nvSpPr>
          <p:cNvPr id="5" name="Freeform: Shape 4"/>
          <p:cNvSpPr>
            <a:spLocks noGrp="1"/>
          </p:cNvSpPr>
          <p:nvPr>
            <p:ph type="pic" sz="quarter" idx="19" hasCustomPrompt="1"/>
          </p:nvPr>
        </p:nvSpPr>
        <p:spPr>
          <a:xfrm>
            <a:off x="1" y="1522794"/>
            <a:ext cx="4758289" cy="2855547"/>
          </a:xfrm>
          <a:custGeom>
            <a:avLst/>
            <a:gdLst>
              <a:gd name="connsiteX0" fmla="*/ 0 w 9516577"/>
              <a:gd name="connsiteY0" fmla="*/ 0 h 5711094"/>
              <a:gd name="connsiteX1" fmla="*/ 9516577 w 9516577"/>
              <a:gd name="connsiteY1" fmla="*/ 0 h 5711094"/>
              <a:gd name="connsiteX2" fmla="*/ 9516577 w 9516577"/>
              <a:gd name="connsiteY2" fmla="*/ 5711094 h 5711094"/>
              <a:gd name="connsiteX3" fmla="*/ 0 w 9516577"/>
              <a:gd name="connsiteY3" fmla="*/ 5711094 h 5711094"/>
            </a:gdLst>
            <a:ahLst/>
            <a:cxnLst>
              <a:cxn ang="0">
                <a:pos x="connsiteX0" y="connsiteY0"/>
              </a:cxn>
              <a:cxn ang="0">
                <a:pos x="connsiteX1" y="connsiteY1"/>
              </a:cxn>
              <a:cxn ang="0">
                <a:pos x="connsiteX2" y="connsiteY2"/>
              </a:cxn>
              <a:cxn ang="0">
                <a:pos x="connsiteX3" y="connsiteY3"/>
              </a:cxn>
            </a:cxnLst>
            <a:rect l="l" t="t" r="r" b="b"/>
            <a:pathLst>
              <a:path w="9516577" h="5711094">
                <a:moveTo>
                  <a:pt x="0" y="0"/>
                </a:moveTo>
                <a:lnTo>
                  <a:pt x="9516577" y="0"/>
                </a:lnTo>
                <a:lnTo>
                  <a:pt x="9516577" y="5711094"/>
                </a:lnTo>
                <a:lnTo>
                  <a:pt x="0" y="5711094"/>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2">
    <p:spTree>
      <p:nvGrpSpPr>
        <p:cNvPr id="1" name=""/>
        <p:cNvGrpSpPr/>
        <p:nvPr/>
      </p:nvGrpSpPr>
      <p:grpSpPr>
        <a:xfrm>
          <a:off x="0" y="0"/>
          <a:ext cx="0" cy="0"/>
          <a:chOff x="0" y="0"/>
          <a:chExt cx="0" cy="0"/>
        </a:xfrm>
      </p:grpSpPr>
      <p:sp>
        <p:nvSpPr>
          <p:cNvPr id="7" name="Freeform: Shape 6"/>
          <p:cNvSpPr>
            <a:spLocks noGrp="1"/>
          </p:cNvSpPr>
          <p:nvPr>
            <p:ph type="pic" sz="quarter" idx="20" hasCustomPrompt="1"/>
          </p:nvPr>
        </p:nvSpPr>
        <p:spPr>
          <a:xfrm>
            <a:off x="6747435" y="0"/>
            <a:ext cx="3022574" cy="3962723"/>
          </a:xfrm>
          <a:custGeom>
            <a:avLst/>
            <a:gdLst>
              <a:gd name="connsiteX0" fmla="*/ 0 w 6045148"/>
              <a:gd name="connsiteY0" fmla="*/ 0 h 7925446"/>
              <a:gd name="connsiteX1" fmla="*/ 6045148 w 6045148"/>
              <a:gd name="connsiteY1" fmla="*/ 0 h 7925446"/>
              <a:gd name="connsiteX2" fmla="*/ 6045148 w 6045148"/>
              <a:gd name="connsiteY2" fmla="*/ 7925446 h 7925446"/>
              <a:gd name="connsiteX3" fmla="*/ 0 w 6045148"/>
              <a:gd name="connsiteY3" fmla="*/ 7925446 h 7925446"/>
            </a:gdLst>
            <a:ahLst/>
            <a:cxnLst>
              <a:cxn ang="0">
                <a:pos x="connsiteX0" y="connsiteY0"/>
              </a:cxn>
              <a:cxn ang="0">
                <a:pos x="connsiteX1" y="connsiteY1"/>
              </a:cxn>
              <a:cxn ang="0">
                <a:pos x="connsiteX2" y="connsiteY2"/>
              </a:cxn>
              <a:cxn ang="0">
                <a:pos x="connsiteX3" y="connsiteY3"/>
              </a:cxn>
            </a:cxnLst>
            <a:rect l="l" t="t" r="r" b="b"/>
            <a:pathLst>
              <a:path w="6045148" h="7925446">
                <a:moveTo>
                  <a:pt x="0" y="0"/>
                </a:moveTo>
                <a:lnTo>
                  <a:pt x="6045148" y="0"/>
                </a:lnTo>
                <a:lnTo>
                  <a:pt x="6045148" y="7925446"/>
                </a:lnTo>
                <a:lnTo>
                  <a:pt x="0" y="792544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6" name="Freeform: Shape 5"/>
          <p:cNvSpPr>
            <a:spLocks noGrp="1"/>
          </p:cNvSpPr>
          <p:nvPr>
            <p:ph type="pic" sz="quarter" idx="19" hasCustomPrompt="1"/>
          </p:nvPr>
        </p:nvSpPr>
        <p:spPr>
          <a:xfrm>
            <a:off x="2506740" y="0"/>
            <a:ext cx="3022574" cy="3962723"/>
          </a:xfrm>
          <a:custGeom>
            <a:avLst/>
            <a:gdLst>
              <a:gd name="connsiteX0" fmla="*/ 0 w 6045148"/>
              <a:gd name="connsiteY0" fmla="*/ 0 h 7925446"/>
              <a:gd name="connsiteX1" fmla="*/ 6045148 w 6045148"/>
              <a:gd name="connsiteY1" fmla="*/ 0 h 7925446"/>
              <a:gd name="connsiteX2" fmla="*/ 6045148 w 6045148"/>
              <a:gd name="connsiteY2" fmla="*/ 7925446 h 7925446"/>
              <a:gd name="connsiteX3" fmla="*/ 0 w 6045148"/>
              <a:gd name="connsiteY3" fmla="*/ 7925446 h 7925446"/>
            </a:gdLst>
            <a:ahLst/>
            <a:cxnLst>
              <a:cxn ang="0">
                <a:pos x="connsiteX0" y="connsiteY0"/>
              </a:cxn>
              <a:cxn ang="0">
                <a:pos x="connsiteX1" y="connsiteY1"/>
              </a:cxn>
              <a:cxn ang="0">
                <a:pos x="connsiteX2" y="connsiteY2"/>
              </a:cxn>
              <a:cxn ang="0">
                <a:pos x="connsiteX3" y="connsiteY3"/>
              </a:cxn>
            </a:cxnLst>
            <a:rect l="l" t="t" r="r" b="b"/>
            <a:pathLst>
              <a:path w="6045148" h="7925446">
                <a:moveTo>
                  <a:pt x="0" y="0"/>
                </a:moveTo>
                <a:lnTo>
                  <a:pt x="6045148" y="0"/>
                </a:lnTo>
                <a:lnTo>
                  <a:pt x="6045148" y="7925446"/>
                </a:lnTo>
                <a:lnTo>
                  <a:pt x="0" y="792544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3">
    <p:spTree>
      <p:nvGrpSpPr>
        <p:cNvPr id="1" name=""/>
        <p:cNvGrpSpPr/>
        <p:nvPr/>
      </p:nvGrpSpPr>
      <p:grpSpPr>
        <a:xfrm>
          <a:off x="0" y="0"/>
          <a:ext cx="0" cy="0"/>
          <a:chOff x="0" y="0"/>
          <a:chExt cx="0" cy="0"/>
        </a:xfrm>
      </p:grpSpPr>
      <p:sp>
        <p:nvSpPr>
          <p:cNvPr id="9" name="Freeform: Shape 8"/>
          <p:cNvSpPr>
            <a:spLocks noGrp="1"/>
          </p:cNvSpPr>
          <p:nvPr>
            <p:ph type="pic" sz="quarter" idx="20" hasCustomPrompt="1"/>
          </p:nvPr>
        </p:nvSpPr>
        <p:spPr>
          <a:xfrm>
            <a:off x="6869116" y="3157997"/>
            <a:ext cx="2129724" cy="3700003"/>
          </a:xfrm>
          <a:custGeom>
            <a:avLst/>
            <a:gdLst>
              <a:gd name="connsiteX0" fmla="*/ 0 w 4259448"/>
              <a:gd name="connsiteY0" fmla="*/ 0 h 7400006"/>
              <a:gd name="connsiteX1" fmla="*/ 4259448 w 4259448"/>
              <a:gd name="connsiteY1" fmla="*/ 0 h 7400006"/>
              <a:gd name="connsiteX2" fmla="*/ 4259448 w 4259448"/>
              <a:gd name="connsiteY2" fmla="*/ 7400006 h 7400006"/>
              <a:gd name="connsiteX3" fmla="*/ 0 w 4259448"/>
              <a:gd name="connsiteY3" fmla="*/ 7400006 h 7400006"/>
            </a:gdLst>
            <a:ahLst/>
            <a:cxnLst>
              <a:cxn ang="0">
                <a:pos x="connsiteX0" y="connsiteY0"/>
              </a:cxn>
              <a:cxn ang="0">
                <a:pos x="connsiteX1" y="connsiteY1"/>
              </a:cxn>
              <a:cxn ang="0">
                <a:pos x="connsiteX2" y="connsiteY2"/>
              </a:cxn>
              <a:cxn ang="0">
                <a:pos x="connsiteX3" y="connsiteY3"/>
              </a:cxn>
            </a:cxnLst>
            <a:rect l="l" t="t" r="r" b="b"/>
            <a:pathLst>
              <a:path w="4259448" h="7400006">
                <a:moveTo>
                  <a:pt x="0" y="0"/>
                </a:moveTo>
                <a:lnTo>
                  <a:pt x="4259448" y="0"/>
                </a:lnTo>
                <a:lnTo>
                  <a:pt x="4259448" y="7400006"/>
                </a:lnTo>
                <a:lnTo>
                  <a:pt x="0" y="740000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8" name="Freeform: Shape 7"/>
          <p:cNvSpPr>
            <a:spLocks noGrp="1"/>
          </p:cNvSpPr>
          <p:nvPr>
            <p:ph type="pic" sz="quarter" idx="19" hasCustomPrompt="1"/>
          </p:nvPr>
        </p:nvSpPr>
        <p:spPr>
          <a:xfrm>
            <a:off x="3277777" y="3157997"/>
            <a:ext cx="2129724" cy="3700003"/>
          </a:xfrm>
          <a:custGeom>
            <a:avLst/>
            <a:gdLst>
              <a:gd name="connsiteX0" fmla="*/ 0 w 4259448"/>
              <a:gd name="connsiteY0" fmla="*/ 0 h 7400006"/>
              <a:gd name="connsiteX1" fmla="*/ 4259448 w 4259448"/>
              <a:gd name="connsiteY1" fmla="*/ 0 h 7400006"/>
              <a:gd name="connsiteX2" fmla="*/ 4259448 w 4259448"/>
              <a:gd name="connsiteY2" fmla="*/ 7400006 h 7400006"/>
              <a:gd name="connsiteX3" fmla="*/ 0 w 4259448"/>
              <a:gd name="connsiteY3" fmla="*/ 7400006 h 7400006"/>
            </a:gdLst>
            <a:ahLst/>
            <a:cxnLst>
              <a:cxn ang="0">
                <a:pos x="connsiteX0" y="connsiteY0"/>
              </a:cxn>
              <a:cxn ang="0">
                <a:pos x="connsiteX1" y="connsiteY1"/>
              </a:cxn>
              <a:cxn ang="0">
                <a:pos x="connsiteX2" y="connsiteY2"/>
              </a:cxn>
              <a:cxn ang="0">
                <a:pos x="connsiteX3" y="connsiteY3"/>
              </a:cxn>
            </a:cxnLst>
            <a:rect l="l" t="t" r="r" b="b"/>
            <a:pathLst>
              <a:path w="4259448" h="7400006">
                <a:moveTo>
                  <a:pt x="0" y="0"/>
                </a:moveTo>
                <a:lnTo>
                  <a:pt x="4259448" y="0"/>
                </a:lnTo>
                <a:lnTo>
                  <a:pt x="4259448" y="7400006"/>
                </a:lnTo>
                <a:lnTo>
                  <a:pt x="0" y="7400006"/>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4">
    <p:spTree>
      <p:nvGrpSpPr>
        <p:cNvPr id="1" name=""/>
        <p:cNvGrpSpPr/>
        <p:nvPr/>
      </p:nvGrpSpPr>
      <p:grpSpPr>
        <a:xfrm>
          <a:off x="0" y="0"/>
          <a:ext cx="0" cy="0"/>
          <a:chOff x="0" y="0"/>
          <a:chExt cx="0" cy="0"/>
        </a:xfrm>
      </p:grpSpPr>
      <p:sp>
        <p:nvSpPr>
          <p:cNvPr id="5" name="Freeform: Shape 4"/>
          <p:cNvSpPr>
            <a:spLocks noGrp="1"/>
          </p:cNvSpPr>
          <p:nvPr>
            <p:ph type="pic" sz="quarter" idx="19" hasCustomPrompt="1"/>
          </p:nvPr>
        </p:nvSpPr>
        <p:spPr>
          <a:xfrm>
            <a:off x="0" y="0"/>
            <a:ext cx="12192000" cy="2140857"/>
          </a:xfrm>
          <a:custGeom>
            <a:avLst/>
            <a:gdLst>
              <a:gd name="connsiteX0" fmla="*/ 0 w 24384000"/>
              <a:gd name="connsiteY0" fmla="*/ 0 h 4281714"/>
              <a:gd name="connsiteX1" fmla="*/ 24384000 w 24384000"/>
              <a:gd name="connsiteY1" fmla="*/ 0 h 4281714"/>
              <a:gd name="connsiteX2" fmla="*/ 24384000 w 24384000"/>
              <a:gd name="connsiteY2" fmla="*/ 4281714 h 4281714"/>
              <a:gd name="connsiteX3" fmla="*/ 0 w 24384000"/>
              <a:gd name="connsiteY3" fmla="*/ 4281714 h 4281714"/>
            </a:gdLst>
            <a:ahLst/>
            <a:cxnLst>
              <a:cxn ang="0">
                <a:pos x="connsiteX0" y="connsiteY0"/>
              </a:cxn>
              <a:cxn ang="0">
                <a:pos x="connsiteX1" y="connsiteY1"/>
              </a:cxn>
              <a:cxn ang="0">
                <a:pos x="connsiteX2" y="connsiteY2"/>
              </a:cxn>
              <a:cxn ang="0">
                <a:pos x="connsiteX3" y="connsiteY3"/>
              </a:cxn>
            </a:cxnLst>
            <a:rect l="l" t="t" r="r" b="b"/>
            <a:pathLst>
              <a:path w="24384000" h="4281714">
                <a:moveTo>
                  <a:pt x="0" y="0"/>
                </a:moveTo>
                <a:lnTo>
                  <a:pt x="24384000" y="0"/>
                </a:lnTo>
                <a:lnTo>
                  <a:pt x="24384000" y="4281714"/>
                </a:lnTo>
                <a:lnTo>
                  <a:pt x="0" y="4281714"/>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5">
    <p:spTree>
      <p:nvGrpSpPr>
        <p:cNvPr id="1" name=""/>
        <p:cNvGrpSpPr/>
        <p:nvPr/>
      </p:nvGrpSpPr>
      <p:grpSpPr>
        <a:xfrm>
          <a:off x="0" y="0"/>
          <a:ext cx="0" cy="0"/>
          <a:chOff x="0" y="0"/>
          <a:chExt cx="0" cy="0"/>
        </a:xfrm>
      </p:grpSpPr>
      <p:sp>
        <p:nvSpPr>
          <p:cNvPr id="4" name="Freeform: Shape 3"/>
          <p:cNvSpPr>
            <a:spLocks noGrp="1"/>
          </p:cNvSpPr>
          <p:nvPr>
            <p:ph type="pic" sz="quarter" idx="19" hasCustomPrompt="1"/>
          </p:nvPr>
        </p:nvSpPr>
        <p:spPr>
          <a:xfrm>
            <a:off x="6178826" y="1414670"/>
            <a:ext cx="4028661" cy="4028661"/>
          </a:xfrm>
          <a:custGeom>
            <a:avLst/>
            <a:gdLst>
              <a:gd name="connsiteX0" fmla="*/ 0 w 8057322"/>
              <a:gd name="connsiteY0" fmla="*/ 0 h 8057322"/>
              <a:gd name="connsiteX1" fmla="*/ 8057322 w 8057322"/>
              <a:gd name="connsiteY1" fmla="*/ 0 h 8057322"/>
              <a:gd name="connsiteX2" fmla="*/ 8057322 w 8057322"/>
              <a:gd name="connsiteY2" fmla="*/ 8057322 h 8057322"/>
              <a:gd name="connsiteX3" fmla="*/ 0 w 8057322"/>
              <a:gd name="connsiteY3" fmla="*/ 8057322 h 8057322"/>
            </a:gdLst>
            <a:ahLst/>
            <a:cxnLst>
              <a:cxn ang="0">
                <a:pos x="connsiteX0" y="connsiteY0"/>
              </a:cxn>
              <a:cxn ang="0">
                <a:pos x="connsiteX1" y="connsiteY1"/>
              </a:cxn>
              <a:cxn ang="0">
                <a:pos x="connsiteX2" y="connsiteY2"/>
              </a:cxn>
              <a:cxn ang="0">
                <a:pos x="connsiteX3" y="connsiteY3"/>
              </a:cxn>
            </a:cxnLst>
            <a:rect l="l" t="t" r="r" b="b"/>
            <a:pathLst>
              <a:path w="8057322" h="8057322">
                <a:moveTo>
                  <a:pt x="0" y="0"/>
                </a:moveTo>
                <a:lnTo>
                  <a:pt x="8057322" y="0"/>
                </a:lnTo>
                <a:lnTo>
                  <a:pt x="8057322" y="8057322"/>
                </a:lnTo>
                <a:lnTo>
                  <a:pt x="0" y="8057322"/>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6">
    <p:spTree>
      <p:nvGrpSpPr>
        <p:cNvPr id="1" name=""/>
        <p:cNvGrpSpPr/>
        <p:nvPr/>
      </p:nvGrpSpPr>
      <p:grpSpPr>
        <a:xfrm>
          <a:off x="0" y="0"/>
          <a:ext cx="0" cy="0"/>
          <a:chOff x="0" y="0"/>
          <a:chExt cx="0" cy="0"/>
        </a:xfrm>
      </p:grpSpPr>
      <p:sp>
        <p:nvSpPr>
          <p:cNvPr id="7" name="Freeform: Shape 6"/>
          <p:cNvSpPr>
            <a:spLocks noGrp="1"/>
          </p:cNvSpPr>
          <p:nvPr>
            <p:ph type="pic" sz="quarter" idx="20" hasCustomPrompt="1"/>
          </p:nvPr>
        </p:nvSpPr>
        <p:spPr>
          <a:xfrm>
            <a:off x="1262269" y="1265583"/>
            <a:ext cx="4697063" cy="4326835"/>
          </a:xfrm>
          <a:custGeom>
            <a:avLst/>
            <a:gdLst>
              <a:gd name="connsiteX0" fmla="*/ 0 w 9394125"/>
              <a:gd name="connsiteY0" fmla="*/ 0 h 8653670"/>
              <a:gd name="connsiteX1" fmla="*/ 9394125 w 9394125"/>
              <a:gd name="connsiteY1" fmla="*/ 0 h 8653670"/>
              <a:gd name="connsiteX2" fmla="*/ 9394125 w 9394125"/>
              <a:gd name="connsiteY2" fmla="*/ 8653670 h 8653670"/>
              <a:gd name="connsiteX3" fmla="*/ 0 w 9394125"/>
              <a:gd name="connsiteY3" fmla="*/ 8653670 h 8653670"/>
            </a:gdLst>
            <a:ahLst/>
            <a:cxnLst>
              <a:cxn ang="0">
                <a:pos x="connsiteX0" y="connsiteY0"/>
              </a:cxn>
              <a:cxn ang="0">
                <a:pos x="connsiteX1" y="connsiteY1"/>
              </a:cxn>
              <a:cxn ang="0">
                <a:pos x="connsiteX2" y="connsiteY2"/>
              </a:cxn>
              <a:cxn ang="0">
                <a:pos x="connsiteX3" y="connsiteY3"/>
              </a:cxn>
            </a:cxnLst>
            <a:rect l="l" t="t" r="r" b="b"/>
            <a:pathLst>
              <a:path w="9394125" h="8653670">
                <a:moveTo>
                  <a:pt x="0" y="0"/>
                </a:moveTo>
                <a:lnTo>
                  <a:pt x="9394125" y="0"/>
                </a:lnTo>
                <a:lnTo>
                  <a:pt x="9394125" y="8653670"/>
                </a:lnTo>
                <a:lnTo>
                  <a:pt x="0" y="86536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6" name="Freeform: Shape 5"/>
          <p:cNvSpPr>
            <a:spLocks noGrp="1"/>
          </p:cNvSpPr>
          <p:nvPr>
            <p:ph type="pic" sz="quarter" idx="19" hasCustomPrompt="1"/>
          </p:nvPr>
        </p:nvSpPr>
        <p:spPr>
          <a:xfrm>
            <a:off x="6232669" y="1265583"/>
            <a:ext cx="4697063" cy="4326835"/>
          </a:xfrm>
          <a:custGeom>
            <a:avLst/>
            <a:gdLst>
              <a:gd name="connsiteX0" fmla="*/ 0 w 9394125"/>
              <a:gd name="connsiteY0" fmla="*/ 0 h 8653670"/>
              <a:gd name="connsiteX1" fmla="*/ 9394125 w 9394125"/>
              <a:gd name="connsiteY1" fmla="*/ 0 h 8653670"/>
              <a:gd name="connsiteX2" fmla="*/ 9394125 w 9394125"/>
              <a:gd name="connsiteY2" fmla="*/ 8653670 h 8653670"/>
              <a:gd name="connsiteX3" fmla="*/ 0 w 9394125"/>
              <a:gd name="connsiteY3" fmla="*/ 8653670 h 8653670"/>
            </a:gdLst>
            <a:ahLst/>
            <a:cxnLst>
              <a:cxn ang="0">
                <a:pos x="connsiteX0" y="connsiteY0"/>
              </a:cxn>
              <a:cxn ang="0">
                <a:pos x="connsiteX1" y="connsiteY1"/>
              </a:cxn>
              <a:cxn ang="0">
                <a:pos x="connsiteX2" y="connsiteY2"/>
              </a:cxn>
              <a:cxn ang="0">
                <a:pos x="connsiteX3" y="connsiteY3"/>
              </a:cxn>
            </a:cxnLst>
            <a:rect l="l" t="t" r="r" b="b"/>
            <a:pathLst>
              <a:path w="9394125" h="8653670">
                <a:moveTo>
                  <a:pt x="0" y="0"/>
                </a:moveTo>
                <a:lnTo>
                  <a:pt x="9394125" y="0"/>
                </a:lnTo>
                <a:lnTo>
                  <a:pt x="9394125" y="8653670"/>
                </a:lnTo>
                <a:lnTo>
                  <a:pt x="0" y="86536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7">
    <p:spTree>
      <p:nvGrpSpPr>
        <p:cNvPr id="1" name=""/>
        <p:cNvGrpSpPr/>
        <p:nvPr/>
      </p:nvGrpSpPr>
      <p:grpSpPr>
        <a:xfrm>
          <a:off x="0" y="0"/>
          <a:ext cx="0" cy="0"/>
          <a:chOff x="0" y="0"/>
          <a:chExt cx="0" cy="0"/>
        </a:xfrm>
      </p:grpSpPr>
      <p:sp>
        <p:nvSpPr>
          <p:cNvPr id="5" name="Freeform: Shape 4"/>
          <p:cNvSpPr>
            <a:spLocks noGrp="1"/>
          </p:cNvSpPr>
          <p:nvPr>
            <p:ph type="pic" sz="quarter" idx="20" hasCustomPrompt="1"/>
          </p:nvPr>
        </p:nvSpPr>
        <p:spPr>
          <a:xfrm>
            <a:off x="0" y="0"/>
            <a:ext cx="5936974" cy="6858000"/>
          </a:xfrm>
          <a:custGeom>
            <a:avLst/>
            <a:gdLst>
              <a:gd name="connsiteX0" fmla="*/ 0 w 11873948"/>
              <a:gd name="connsiteY0" fmla="*/ 0 h 13716000"/>
              <a:gd name="connsiteX1" fmla="*/ 11873948 w 11873948"/>
              <a:gd name="connsiteY1" fmla="*/ 0 h 13716000"/>
              <a:gd name="connsiteX2" fmla="*/ 11873948 w 11873948"/>
              <a:gd name="connsiteY2" fmla="*/ 13716000 h 13716000"/>
              <a:gd name="connsiteX3" fmla="*/ 0 w 1187394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1873948" h="13716000">
                <a:moveTo>
                  <a:pt x="0" y="0"/>
                </a:moveTo>
                <a:lnTo>
                  <a:pt x="11873948" y="0"/>
                </a:lnTo>
                <a:lnTo>
                  <a:pt x="11873948"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8">
    <p:spTree>
      <p:nvGrpSpPr>
        <p:cNvPr id="1" name=""/>
        <p:cNvGrpSpPr/>
        <p:nvPr/>
      </p:nvGrpSpPr>
      <p:grpSpPr>
        <a:xfrm>
          <a:off x="0" y="0"/>
          <a:ext cx="0" cy="0"/>
          <a:chOff x="0" y="0"/>
          <a:chExt cx="0" cy="0"/>
        </a:xfrm>
      </p:grpSpPr>
      <p:sp>
        <p:nvSpPr>
          <p:cNvPr id="8" name="Freeform: Shape 7"/>
          <p:cNvSpPr>
            <a:spLocks noGrp="1"/>
          </p:cNvSpPr>
          <p:nvPr>
            <p:ph type="pic" sz="quarter" idx="21" hasCustomPrompt="1"/>
          </p:nvPr>
        </p:nvSpPr>
        <p:spPr>
          <a:xfrm>
            <a:off x="5151783"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9" name="Freeform: Shape 8"/>
          <p:cNvSpPr>
            <a:spLocks noGrp="1"/>
          </p:cNvSpPr>
          <p:nvPr>
            <p:ph type="pic" sz="quarter" idx="22" hasCustomPrompt="1"/>
          </p:nvPr>
        </p:nvSpPr>
        <p:spPr>
          <a:xfrm>
            <a:off x="8315739"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7" name="Freeform: Shape 6"/>
          <p:cNvSpPr>
            <a:spLocks noGrp="1"/>
          </p:cNvSpPr>
          <p:nvPr>
            <p:ph type="pic" sz="quarter" idx="20" hasCustomPrompt="1"/>
          </p:nvPr>
        </p:nvSpPr>
        <p:spPr>
          <a:xfrm>
            <a:off x="1987826"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219201" y="1075496"/>
            <a:ext cx="4151086" cy="4151086"/>
          </a:xfrm>
          <a:custGeom>
            <a:avLst/>
            <a:gdLst>
              <a:gd name="connsiteX0" fmla="*/ 4151086 w 8302172"/>
              <a:gd name="connsiteY0" fmla="*/ 0 h 8302172"/>
              <a:gd name="connsiteX1" fmla="*/ 8302172 w 8302172"/>
              <a:gd name="connsiteY1" fmla="*/ 4151086 h 8302172"/>
              <a:gd name="connsiteX2" fmla="*/ 4151086 w 8302172"/>
              <a:gd name="connsiteY2" fmla="*/ 8302172 h 8302172"/>
              <a:gd name="connsiteX3" fmla="*/ 0 w 8302172"/>
              <a:gd name="connsiteY3" fmla="*/ 4151086 h 8302172"/>
              <a:gd name="connsiteX4" fmla="*/ 4151086 w 8302172"/>
              <a:gd name="connsiteY4" fmla="*/ 0 h 8302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2172" h="8302172">
                <a:moveTo>
                  <a:pt x="4151086" y="0"/>
                </a:moveTo>
                <a:cubicBezTo>
                  <a:pt x="6443667" y="0"/>
                  <a:pt x="8302172" y="1858505"/>
                  <a:pt x="8302172" y="4151086"/>
                </a:cubicBezTo>
                <a:cubicBezTo>
                  <a:pt x="8302172" y="6443667"/>
                  <a:pt x="6443667" y="8302172"/>
                  <a:pt x="4151086" y="8302172"/>
                </a:cubicBezTo>
                <a:cubicBezTo>
                  <a:pt x="1858505" y="8302172"/>
                  <a:pt x="0" y="6443667"/>
                  <a:pt x="0" y="4151086"/>
                </a:cubicBezTo>
                <a:cubicBezTo>
                  <a:pt x="0" y="1858505"/>
                  <a:pt x="1858505" y="0"/>
                  <a:pt x="4151086" y="0"/>
                </a:cubicBez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9">
    <p:spTree>
      <p:nvGrpSpPr>
        <p:cNvPr id="1" name=""/>
        <p:cNvGrpSpPr/>
        <p:nvPr/>
      </p:nvGrpSpPr>
      <p:grpSpPr>
        <a:xfrm>
          <a:off x="0" y="0"/>
          <a:ext cx="0" cy="0"/>
          <a:chOff x="0" y="0"/>
          <a:chExt cx="0" cy="0"/>
        </a:xfrm>
      </p:grpSpPr>
      <p:sp>
        <p:nvSpPr>
          <p:cNvPr id="12" name="Freeform: Shape 11"/>
          <p:cNvSpPr>
            <a:spLocks noGrp="1"/>
          </p:cNvSpPr>
          <p:nvPr>
            <p:ph type="pic" sz="quarter" idx="20" hasCustomPrompt="1"/>
          </p:nvPr>
        </p:nvSpPr>
        <p:spPr>
          <a:xfrm>
            <a:off x="4078357"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13" name="Freeform: Shape 12"/>
          <p:cNvSpPr>
            <a:spLocks noGrp="1"/>
          </p:cNvSpPr>
          <p:nvPr>
            <p:ph type="pic" sz="quarter" idx="21" hasCustomPrompt="1"/>
          </p:nvPr>
        </p:nvSpPr>
        <p:spPr>
          <a:xfrm>
            <a:off x="6225208" y="1407235"/>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14" name="Freeform: Shape 13"/>
          <p:cNvSpPr>
            <a:spLocks noGrp="1"/>
          </p:cNvSpPr>
          <p:nvPr>
            <p:ph type="pic" sz="quarter" idx="22" hasCustomPrompt="1"/>
          </p:nvPr>
        </p:nvSpPr>
        <p:spPr>
          <a:xfrm>
            <a:off x="4078357" y="3562331"/>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
        <p:nvSpPr>
          <p:cNvPr id="15" name="Freeform: Shape 14"/>
          <p:cNvSpPr>
            <a:spLocks noGrp="1"/>
          </p:cNvSpPr>
          <p:nvPr>
            <p:ph type="pic" sz="quarter" idx="23" hasCustomPrompt="1"/>
          </p:nvPr>
        </p:nvSpPr>
        <p:spPr>
          <a:xfrm>
            <a:off x="6225208" y="3562331"/>
            <a:ext cx="1888435" cy="1888435"/>
          </a:xfrm>
          <a:custGeom>
            <a:avLst/>
            <a:gdLst>
              <a:gd name="connsiteX0" fmla="*/ 0 w 3776870"/>
              <a:gd name="connsiteY0" fmla="*/ 0 h 3776870"/>
              <a:gd name="connsiteX1" fmla="*/ 3776870 w 3776870"/>
              <a:gd name="connsiteY1" fmla="*/ 0 h 3776870"/>
              <a:gd name="connsiteX2" fmla="*/ 3776870 w 3776870"/>
              <a:gd name="connsiteY2" fmla="*/ 3776870 h 3776870"/>
              <a:gd name="connsiteX3" fmla="*/ 0 w 3776870"/>
              <a:gd name="connsiteY3" fmla="*/ 3776870 h 3776870"/>
            </a:gdLst>
            <a:ahLst/>
            <a:cxnLst>
              <a:cxn ang="0">
                <a:pos x="connsiteX0" y="connsiteY0"/>
              </a:cxn>
              <a:cxn ang="0">
                <a:pos x="connsiteX1" y="connsiteY1"/>
              </a:cxn>
              <a:cxn ang="0">
                <a:pos x="connsiteX2" y="connsiteY2"/>
              </a:cxn>
              <a:cxn ang="0">
                <a:pos x="connsiteX3" y="connsiteY3"/>
              </a:cxn>
            </a:cxnLst>
            <a:rect l="l" t="t" r="r" b="b"/>
            <a:pathLst>
              <a:path w="3776870" h="3776870">
                <a:moveTo>
                  <a:pt x="0" y="0"/>
                </a:moveTo>
                <a:lnTo>
                  <a:pt x="3776870" y="0"/>
                </a:lnTo>
                <a:lnTo>
                  <a:pt x="3776870" y="3776870"/>
                </a:lnTo>
                <a:lnTo>
                  <a:pt x="0" y="377687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
    <p:spTree>
      <p:nvGrpSpPr>
        <p:cNvPr id="1" name=""/>
        <p:cNvGrpSpPr/>
        <p:nvPr/>
      </p:nvGrpSpPr>
      <p:grpSpPr>
        <a:xfrm>
          <a:off x="0" y="0"/>
          <a:ext cx="0" cy="0"/>
          <a:chOff x="0" y="0"/>
          <a:chExt cx="0" cy="0"/>
        </a:xfrm>
      </p:grpSpPr>
      <p:sp>
        <p:nvSpPr>
          <p:cNvPr id="7" name="Freeform: Shape 6"/>
          <p:cNvSpPr>
            <a:spLocks noGrp="1"/>
          </p:cNvSpPr>
          <p:nvPr>
            <p:ph type="pic" sz="quarter" idx="20" hasCustomPrompt="1"/>
          </p:nvPr>
        </p:nvSpPr>
        <p:spPr>
          <a:xfrm>
            <a:off x="5021943" y="0"/>
            <a:ext cx="7170057" cy="6858000"/>
          </a:xfrm>
          <a:custGeom>
            <a:avLst/>
            <a:gdLst>
              <a:gd name="connsiteX0" fmla="*/ 0 w 14340114"/>
              <a:gd name="connsiteY0" fmla="*/ 0 h 13716000"/>
              <a:gd name="connsiteX1" fmla="*/ 14340114 w 14340114"/>
              <a:gd name="connsiteY1" fmla="*/ 0 h 13716000"/>
              <a:gd name="connsiteX2" fmla="*/ 14340114 w 14340114"/>
              <a:gd name="connsiteY2" fmla="*/ 13716000 h 13716000"/>
              <a:gd name="connsiteX3" fmla="*/ 0 w 14340114"/>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340114" h="13716000">
                <a:moveTo>
                  <a:pt x="0" y="0"/>
                </a:moveTo>
                <a:lnTo>
                  <a:pt x="14340114" y="0"/>
                </a:lnTo>
                <a:lnTo>
                  <a:pt x="14340114" y="13716000"/>
                </a:lnTo>
                <a:lnTo>
                  <a:pt x="0" y="13716000"/>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1">
    <p:spTree>
      <p:nvGrpSpPr>
        <p:cNvPr id="1" name=""/>
        <p:cNvGrpSpPr/>
        <p:nvPr/>
      </p:nvGrpSpPr>
      <p:grpSpPr>
        <a:xfrm>
          <a:off x="0" y="0"/>
          <a:ext cx="0" cy="0"/>
          <a:chOff x="0" y="0"/>
          <a:chExt cx="0" cy="0"/>
        </a:xfrm>
      </p:grpSpPr>
      <p:sp>
        <p:nvSpPr>
          <p:cNvPr id="4" name="Freeform: Shape 3"/>
          <p:cNvSpPr>
            <a:spLocks noGrp="1"/>
          </p:cNvSpPr>
          <p:nvPr>
            <p:ph type="pic" sz="quarter" idx="20" hasCustomPrompt="1"/>
          </p:nvPr>
        </p:nvSpPr>
        <p:spPr>
          <a:xfrm>
            <a:off x="0" y="3432629"/>
            <a:ext cx="12192000" cy="3425372"/>
          </a:xfrm>
          <a:custGeom>
            <a:avLst/>
            <a:gdLst>
              <a:gd name="connsiteX0" fmla="*/ 0 w 24384000"/>
              <a:gd name="connsiteY0" fmla="*/ 0 h 6850743"/>
              <a:gd name="connsiteX1" fmla="*/ 24384000 w 24384000"/>
              <a:gd name="connsiteY1" fmla="*/ 0 h 6850743"/>
              <a:gd name="connsiteX2" fmla="*/ 24384000 w 24384000"/>
              <a:gd name="connsiteY2" fmla="*/ 6850743 h 6850743"/>
              <a:gd name="connsiteX3" fmla="*/ 0 w 24384000"/>
              <a:gd name="connsiteY3" fmla="*/ 6850743 h 6850743"/>
            </a:gdLst>
            <a:ahLst/>
            <a:cxnLst>
              <a:cxn ang="0">
                <a:pos x="connsiteX0" y="connsiteY0"/>
              </a:cxn>
              <a:cxn ang="0">
                <a:pos x="connsiteX1" y="connsiteY1"/>
              </a:cxn>
              <a:cxn ang="0">
                <a:pos x="connsiteX2" y="connsiteY2"/>
              </a:cxn>
              <a:cxn ang="0">
                <a:pos x="connsiteX3" y="connsiteY3"/>
              </a:cxn>
            </a:cxnLst>
            <a:rect l="l" t="t" r="r" b="b"/>
            <a:pathLst>
              <a:path w="24384000" h="6850743">
                <a:moveTo>
                  <a:pt x="0" y="0"/>
                </a:moveTo>
                <a:lnTo>
                  <a:pt x="24384000" y="0"/>
                </a:lnTo>
                <a:lnTo>
                  <a:pt x="24384000" y="6850743"/>
                </a:lnTo>
                <a:lnTo>
                  <a:pt x="0" y="6850743"/>
                </a:lnTo>
                <a:close/>
              </a:path>
            </a:pathLst>
          </a:custGeom>
          <a:solidFill>
            <a:schemeClr val="bg1">
              <a:lumMod val="75000"/>
            </a:schemeClr>
          </a:solidFill>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lang="tr-TR" sz="1800">
                <a:solidFill>
                  <a:schemeClr val="tx1">
                    <a:lumMod val="85000"/>
                    <a:lumOff val="15000"/>
                  </a:schemeClr>
                </a:solidFill>
                <a:latin typeface="Montserrat Extra Bold" panose="00000900000000000000" pitchFamily="50" charset="-94"/>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tr-TR"/>
              <a:t>Drag Your Image Here</a:t>
            </a:r>
          </a:p>
          <a:p>
            <a:pPr marL="0" lvl="0" indent="0" algn="ctr">
              <a:buNone/>
            </a:pPr>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14F45E4F-5698-48A2-BF2A-A235F7AF1BB7}"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A896E6F1-E71C-431D-886F-9EC9F3A069B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6444344" y="1"/>
            <a:ext cx="5747657" cy="6858000"/>
          </a:xfrm>
          <a:custGeom>
            <a:avLst/>
            <a:gdLst>
              <a:gd name="connsiteX0" fmla="*/ 0 w 11495313"/>
              <a:gd name="connsiteY0" fmla="*/ 0 h 13716000"/>
              <a:gd name="connsiteX1" fmla="*/ 11495313 w 11495313"/>
              <a:gd name="connsiteY1" fmla="*/ 0 h 13716000"/>
              <a:gd name="connsiteX2" fmla="*/ 11495313 w 11495313"/>
              <a:gd name="connsiteY2" fmla="*/ 13716000 h 13716000"/>
              <a:gd name="connsiteX3" fmla="*/ 0 w 11495313"/>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1495313" h="13716000">
                <a:moveTo>
                  <a:pt x="0" y="0"/>
                </a:moveTo>
                <a:lnTo>
                  <a:pt x="11495313" y="0"/>
                </a:lnTo>
                <a:lnTo>
                  <a:pt x="11495313" y="13716000"/>
                </a:lnTo>
                <a:lnTo>
                  <a:pt x="0" y="1371600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8032040" y="718931"/>
            <a:ext cx="3477473" cy="5420140"/>
          </a:xfrm>
          <a:custGeom>
            <a:avLst/>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0" name="Picture Placeholder 9"/>
          <p:cNvSpPr>
            <a:spLocks noGrp="1"/>
          </p:cNvSpPr>
          <p:nvPr>
            <p:ph type="pic" sz="quarter" idx="11" hasCustomPrompt="1"/>
          </p:nvPr>
        </p:nvSpPr>
        <p:spPr>
          <a:xfrm>
            <a:off x="4357263" y="718931"/>
            <a:ext cx="3477473" cy="5420140"/>
          </a:xfrm>
          <a:custGeom>
            <a:avLst/>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11" name="Picture Placeholder 10"/>
          <p:cNvSpPr>
            <a:spLocks noGrp="1"/>
          </p:cNvSpPr>
          <p:nvPr>
            <p:ph type="pic" sz="quarter" idx="12" hasCustomPrompt="1"/>
          </p:nvPr>
        </p:nvSpPr>
        <p:spPr>
          <a:xfrm>
            <a:off x="682487" y="718931"/>
            <a:ext cx="3477473" cy="5420140"/>
          </a:xfrm>
          <a:custGeom>
            <a:avLst/>
            <a:gdLst>
              <a:gd name="connsiteX0" fmla="*/ 0 w 6954946"/>
              <a:gd name="connsiteY0" fmla="*/ 0 h 10840279"/>
              <a:gd name="connsiteX1" fmla="*/ 6954946 w 6954946"/>
              <a:gd name="connsiteY1" fmla="*/ 0 h 10840279"/>
              <a:gd name="connsiteX2" fmla="*/ 6954946 w 6954946"/>
              <a:gd name="connsiteY2" fmla="*/ 10840279 h 10840279"/>
              <a:gd name="connsiteX3" fmla="*/ 0 w 6954946"/>
              <a:gd name="connsiteY3" fmla="*/ 10840279 h 10840279"/>
            </a:gdLst>
            <a:ahLst/>
            <a:cxnLst>
              <a:cxn ang="0">
                <a:pos x="connsiteX0" y="connsiteY0"/>
              </a:cxn>
              <a:cxn ang="0">
                <a:pos x="connsiteX1" y="connsiteY1"/>
              </a:cxn>
              <a:cxn ang="0">
                <a:pos x="connsiteX2" y="connsiteY2"/>
              </a:cxn>
              <a:cxn ang="0">
                <a:pos x="connsiteX3" y="connsiteY3"/>
              </a:cxn>
            </a:cxnLst>
            <a:rect l="l" t="t" r="r" b="b"/>
            <a:pathLst>
              <a:path w="6954946" h="10840279">
                <a:moveTo>
                  <a:pt x="0" y="0"/>
                </a:moveTo>
                <a:lnTo>
                  <a:pt x="6954946" y="0"/>
                </a:lnTo>
                <a:lnTo>
                  <a:pt x="6954946" y="10840279"/>
                </a:lnTo>
                <a:lnTo>
                  <a:pt x="0" y="10840279"/>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1473200" y="1286176"/>
            <a:ext cx="9245600" cy="3171370"/>
          </a:xfrm>
          <a:custGeom>
            <a:avLst/>
            <a:gdLst>
              <a:gd name="connsiteX0" fmla="*/ 0 w 18491200"/>
              <a:gd name="connsiteY0" fmla="*/ 0 h 6342740"/>
              <a:gd name="connsiteX1" fmla="*/ 18491200 w 18491200"/>
              <a:gd name="connsiteY1" fmla="*/ 0 h 6342740"/>
              <a:gd name="connsiteX2" fmla="*/ 18491200 w 18491200"/>
              <a:gd name="connsiteY2" fmla="*/ 6342740 h 6342740"/>
              <a:gd name="connsiteX3" fmla="*/ 0 w 18491200"/>
              <a:gd name="connsiteY3" fmla="*/ 6342740 h 6342740"/>
            </a:gdLst>
            <a:ahLst/>
            <a:cxnLst>
              <a:cxn ang="0">
                <a:pos x="connsiteX0" y="connsiteY0"/>
              </a:cxn>
              <a:cxn ang="0">
                <a:pos x="connsiteX1" y="connsiteY1"/>
              </a:cxn>
              <a:cxn ang="0">
                <a:pos x="connsiteX2" y="connsiteY2"/>
              </a:cxn>
              <a:cxn ang="0">
                <a:pos x="connsiteX3" y="connsiteY3"/>
              </a:cxn>
            </a:cxnLst>
            <a:rect l="l" t="t" r="r" b="b"/>
            <a:pathLst>
              <a:path w="18491200" h="6342740">
                <a:moveTo>
                  <a:pt x="0" y="0"/>
                </a:moveTo>
                <a:lnTo>
                  <a:pt x="18491200" y="0"/>
                </a:lnTo>
                <a:lnTo>
                  <a:pt x="18491200" y="6342740"/>
                </a:lnTo>
                <a:lnTo>
                  <a:pt x="0" y="6342740"/>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5730573" y="877554"/>
            <a:ext cx="5102893" cy="5102893"/>
          </a:xfrm>
          <a:custGeom>
            <a:avLst/>
            <a:gdLst>
              <a:gd name="connsiteX0" fmla="*/ 5094513 w 10205786"/>
              <a:gd name="connsiteY0" fmla="*/ 5312372 h 10205786"/>
              <a:gd name="connsiteX1" fmla="*/ 7541220 w 10205786"/>
              <a:gd name="connsiteY1" fmla="*/ 7759079 h 10205786"/>
              <a:gd name="connsiteX2" fmla="*/ 5094513 w 10205786"/>
              <a:gd name="connsiteY2" fmla="*/ 10205786 h 10205786"/>
              <a:gd name="connsiteX3" fmla="*/ 2647806 w 10205786"/>
              <a:gd name="connsiteY3" fmla="*/ 7759079 h 10205786"/>
              <a:gd name="connsiteX4" fmla="*/ 2446707 w 10205786"/>
              <a:gd name="connsiteY4" fmla="*/ 2664566 h 10205786"/>
              <a:gd name="connsiteX5" fmla="*/ 4893414 w 10205786"/>
              <a:gd name="connsiteY5" fmla="*/ 5111273 h 10205786"/>
              <a:gd name="connsiteX6" fmla="*/ 2446707 w 10205786"/>
              <a:gd name="connsiteY6" fmla="*/ 7557980 h 10205786"/>
              <a:gd name="connsiteX7" fmla="*/ 0 w 10205786"/>
              <a:gd name="connsiteY7" fmla="*/ 5111273 h 10205786"/>
              <a:gd name="connsiteX8" fmla="*/ 7759078 w 10205786"/>
              <a:gd name="connsiteY8" fmla="*/ 2647806 h 10205786"/>
              <a:gd name="connsiteX9" fmla="*/ 10205786 w 10205786"/>
              <a:gd name="connsiteY9" fmla="*/ 5094513 h 10205786"/>
              <a:gd name="connsiteX10" fmla="*/ 7759078 w 10205786"/>
              <a:gd name="connsiteY10" fmla="*/ 7541221 h 10205786"/>
              <a:gd name="connsiteX11" fmla="*/ 5312371 w 10205786"/>
              <a:gd name="connsiteY11" fmla="*/ 5094514 h 10205786"/>
              <a:gd name="connsiteX12" fmla="*/ 5111273 w 10205786"/>
              <a:gd name="connsiteY12" fmla="*/ 0 h 10205786"/>
              <a:gd name="connsiteX13" fmla="*/ 7557980 w 10205786"/>
              <a:gd name="connsiteY13" fmla="*/ 2446707 h 10205786"/>
              <a:gd name="connsiteX14" fmla="*/ 5111272 w 10205786"/>
              <a:gd name="connsiteY14" fmla="*/ 4893415 h 10205786"/>
              <a:gd name="connsiteX15" fmla="*/ 2664565 w 10205786"/>
              <a:gd name="connsiteY15" fmla="*/ 2446708 h 1020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05786" h="10205786">
                <a:moveTo>
                  <a:pt x="5094513" y="5312372"/>
                </a:moveTo>
                <a:lnTo>
                  <a:pt x="7541220" y="7759079"/>
                </a:lnTo>
                <a:lnTo>
                  <a:pt x="5094513" y="10205786"/>
                </a:lnTo>
                <a:lnTo>
                  <a:pt x="2647806" y="7759079"/>
                </a:lnTo>
                <a:close/>
                <a:moveTo>
                  <a:pt x="2446707" y="2664566"/>
                </a:moveTo>
                <a:lnTo>
                  <a:pt x="4893414" y="5111273"/>
                </a:lnTo>
                <a:lnTo>
                  <a:pt x="2446707" y="7557980"/>
                </a:lnTo>
                <a:lnTo>
                  <a:pt x="0" y="5111273"/>
                </a:lnTo>
                <a:close/>
                <a:moveTo>
                  <a:pt x="7759078" y="2647806"/>
                </a:moveTo>
                <a:lnTo>
                  <a:pt x="10205786" y="5094513"/>
                </a:lnTo>
                <a:lnTo>
                  <a:pt x="7759078" y="7541221"/>
                </a:lnTo>
                <a:lnTo>
                  <a:pt x="5312371" y="5094514"/>
                </a:lnTo>
                <a:close/>
                <a:moveTo>
                  <a:pt x="5111273" y="0"/>
                </a:moveTo>
                <a:lnTo>
                  <a:pt x="7557980" y="2446707"/>
                </a:lnTo>
                <a:lnTo>
                  <a:pt x="5111272" y="4893415"/>
                </a:lnTo>
                <a:lnTo>
                  <a:pt x="2664565" y="2446708"/>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
        <p:nvSpPr>
          <p:cNvPr id="6" name="Picture Placeholder 5"/>
          <p:cNvSpPr>
            <a:spLocks noGrp="1"/>
          </p:cNvSpPr>
          <p:nvPr>
            <p:ph type="pic" sz="quarter" idx="12" hasCustomPrompt="1"/>
          </p:nvPr>
        </p:nvSpPr>
        <p:spPr>
          <a:xfrm>
            <a:off x="1744102" y="877553"/>
            <a:ext cx="5108260" cy="5102896"/>
          </a:xfrm>
          <a:custGeom>
            <a:avLst/>
            <a:gdLst>
              <a:gd name="connsiteX0" fmla="*/ 2451379 w 10216520"/>
              <a:gd name="connsiteY0" fmla="*/ 5306100 h 10205792"/>
              <a:gd name="connsiteX1" fmla="*/ 4901224 w 10216520"/>
              <a:gd name="connsiteY1" fmla="*/ 7755946 h 10205792"/>
              <a:gd name="connsiteX2" fmla="*/ 2451379 w 10216520"/>
              <a:gd name="connsiteY2" fmla="*/ 10205792 h 10205792"/>
              <a:gd name="connsiteX3" fmla="*/ 1532 w 10216520"/>
              <a:gd name="connsiteY3" fmla="*/ 7755946 h 10205792"/>
              <a:gd name="connsiteX4" fmla="*/ 7766673 w 10216520"/>
              <a:gd name="connsiteY4" fmla="*/ 5306097 h 10205792"/>
              <a:gd name="connsiteX5" fmla="*/ 10216520 w 10216520"/>
              <a:gd name="connsiteY5" fmla="*/ 7755944 h 10205792"/>
              <a:gd name="connsiteX6" fmla="*/ 7766674 w 10216520"/>
              <a:gd name="connsiteY6" fmla="*/ 10205789 h 10205792"/>
              <a:gd name="connsiteX7" fmla="*/ 5316828 w 10216520"/>
              <a:gd name="connsiteY7" fmla="*/ 7755944 h 10205792"/>
              <a:gd name="connsiteX8" fmla="*/ 5107492 w 10216520"/>
              <a:gd name="connsiteY8" fmla="*/ 2653050 h 10205792"/>
              <a:gd name="connsiteX9" fmla="*/ 7557338 w 10216520"/>
              <a:gd name="connsiteY9" fmla="*/ 5102895 h 10205792"/>
              <a:gd name="connsiteX10" fmla="*/ 5107492 w 10216520"/>
              <a:gd name="connsiteY10" fmla="*/ 7552742 h 10205792"/>
              <a:gd name="connsiteX11" fmla="*/ 2657646 w 10216520"/>
              <a:gd name="connsiteY11" fmla="*/ 5102897 h 10205792"/>
              <a:gd name="connsiteX12" fmla="*/ 2449845 w 10216520"/>
              <a:gd name="connsiteY12" fmla="*/ 0 h 10205792"/>
              <a:gd name="connsiteX13" fmla="*/ 4899692 w 10216520"/>
              <a:gd name="connsiteY13" fmla="*/ 2449846 h 10205792"/>
              <a:gd name="connsiteX14" fmla="*/ 2449845 w 10216520"/>
              <a:gd name="connsiteY14" fmla="*/ 4899693 h 10205792"/>
              <a:gd name="connsiteX15" fmla="*/ 0 w 10216520"/>
              <a:gd name="connsiteY15" fmla="*/ 2449846 h 1020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16520" h="10205792">
                <a:moveTo>
                  <a:pt x="2451379" y="5306100"/>
                </a:moveTo>
                <a:lnTo>
                  <a:pt x="4901224" y="7755946"/>
                </a:lnTo>
                <a:lnTo>
                  <a:pt x="2451379" y="10205792"/>
                </a:lnTo>
                <a:lnTo>
                  <a:pt x="1532" y="7755946"/>
                </a:lnTo>
                <a:close/>
                <a:moveTo>
                  <a:pt x="7766673" y="5306097"/>
                </a:moveTo>
                <a:lnTo>
                  <a:pt x="10216520" y="7755944"/>
                </a:lnTo>
                <a:lnTo>
                  <a:pt x="7766674" y="10205789"/>
                </a:lnTo>
                <a:lnTo>
                  <a:pt x="5316828" y="7755944"/>
                </a:lnTo>
                <a:close/>
                <a:moveTo>
                  <a:pt x="5107492" y="2653050"/>
                </a:moveTo>
                <a:lnTo>
                  <a:pt x="7557338" y="5102895"/>
                </a:lnTo>
                <a:lnTo>
                  <a:pt x="5107492" y="7552742"/>
                </a:lnTo>
                <a:lnTo>
                  <a:pt x="2657646" y="5102897"/>
                </a:lnTo>
                <a:close/>
                <a:moveTo>
                  <a:pt x="2449845" y="0"/>
                </a:moveTo>
                <a:lnTo>
                  <a:pt x="4899692" y="2449846"/>
                </a:lnTo>
                <a:lnTo>
                  <a:pt x="2449845" y="4899693"/>
                </a:lnTo>
                <a:lnTo>
                  <a:pt x="0" y="2449846"/>
                </a:lnTo>
                <a:close/>
              </a:path>
            </a:pathLst>
          </a:custGeom>
          <a:solidFill>
            <a:schemeClr val="bg1">
              <a:lumMod val="75000"/>
            </a:schemeClr>
          </a:solidFill>
        </p:spPr>
        <p:txBody>
          <a:bodyPr wrap="square">
            <a:noAutofit/>
          </a:bodyPr>
          <a:lstStyle>
            <a:lvl1pPr>
              <a:defRPr lang="tr-TR" sz="1800">
                <a:solidFill>
                  <a:schemeClr val="tx1">
                    <a:lumMod val="85000"/>
                    <a:lumOff val="15000"/>
                  </a:schemeClr>
                </a:solidFill>
                <a:latin typeface="Montserrat Extra Bold" panose="00000900000000000000" pitchFamily="50" charset="-94"/>
              </a:defRPr>
            </a:lvl1pPr>
          </a:lstStyle>
          <a:p>
            <a:pPr marL="0" lvl="0" indent="0" algn="ctr">
              <a:buNone/>
            </a:pPr>
            <a:r>
              <a:rPr lang="tr-TR"/>
              <a:t>Drag Your Image Here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jpeg"/><Relationship Id="rId5" Type="http://schemas.openxmlformats.org/officeDocument/2006/relationships/tags" Target="../tags/tag6.xml"/><Relationship Id="rId10" Type="http://schemas.openxmlformats.org/officeDocument/2006/relationships/notesSlide" Target="../notesSlides/notesSlide1.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4.xml"/><Relationship Id="rId7" Type="http://schemas.openxmlformats.org/officeDocument/2006/relationships/slideLayout" Target="../slideLayouts/slideLayout15.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12.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3.xml"/><Relationship Id="rId5" Type="http://schemas.openxmlformats.org/officeDocument/2006/relationships/slideLayout" Target="../slideLayouts/slideLayout24.xml"/><Relationship Id="rId4" Type="http://schemas.openxmlformats.org/officeDocument/2006/relationships/tags" Target="../tags/tag63.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3.jpeg"/><Relationship Id="rId5" Type="http://schemas.openxmlformats.org/officeDocument/2006/relationships/notesSlide" Target="../notesSlides/notesSlide14.xml"/><Relationship Id="rId4"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67.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4.jpeg"/><Relationship Id="rId5" Type="http://schemas.openxmlformats.org/officeDocument/2006/relationships/notesSlide" Target="../notesSlides/notesSlide16.xml"/><Relationship Id="rId4"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notesSlide" Target="../notesSlides/notesSlide17.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slideLayout" Target="../slideLayouts/slideLayout29.xml"/><Relationship Id="rId2" Type="http://schemas.openxmlformats.org/officeDocument/2006/relationships/tags" Target="../tags/tag72.xml"/><Relationship Id="rId16" Type="http://schemas.openxmlformats.org/officeDocument/2006/relationships/tags" Target="../tags/tag86.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19" Type="http://schemas.openxmlformats.org/officeDocument/2006/relationships/image" Target="../media/image15.jpe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8.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2" Type="http://schemas.openxmlformats.org/officeDocument/2006/relationships/tags" Target="../tags/tag88.xml"/><Relationship Id="rId16" Type="http://schemas.openxmlformats.org/officeDocument/2006/relationships/image" Target="../media/image1.jpeg"/><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notesSlide" Target="../notesSlides/notesSlide18.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notesSlide" Target="../notesSlides/notesSlide19.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slideLayout" Target="../slideLayouts/slideLayout3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xml"/><Relationship Id="rId7" Type="http://schemas.openxmlformats.org/officeDocument/2006/relationships/notesSlide" Target="../notesSlides/notesSlide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3.xml"/><Relationship Id="rId5" Type="http://schemas.openxmlformats.org/officeDocument/2006/relationships/tags" Target="../tags/tag14.xml"/><Relationship Id="rId4" Type="http://schemas.openxmlformats.org/officeDocument/2006/relationships/tags" Target="../tags/tag13.xml"/></Relationships>
</file>

<file path=ppt/slides/_rels/slide20.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6" Type="http://schemas.openxmlformats.org/officeDocument/2006/relationships/image" Target="../media/image1.jpe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notesSlide" Target="../notesSlides/notesSlide20.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slideLayout" Target="../slideLayouts/slideLayout45.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image" Target="../media/image1.jpeg"/><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5" Type="http://schemas.openxmlformats.org/officeDocument/2006/relationships/tags" Target="../tags/tag138.xml"/><Relationship Id="rId10" Type="http://schemas.openxmlformats.org/officeDocument/2006/relationships/tags" Target="../tags/tag133.xml"/><Relationship Id="rId19" Type="http://schemas.openxmlformats.org/officeDocument/2006/relationships/notesSlide" Target="../notesSlides/notesSlide21.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s>
</file>

<file path=ppt/slides/_rels/slide22.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slideLayout" Target="../slideLayouts/slideLayout45.xml"/><Relationship Id="rId3" Type="http://schemas.openxmlformats.org/officeDocument/2006/relationships/tags" Target="../tags/tag143.xml"/><Relationship Id="rId21" Type="http://schemas.openxmlformats.org/officeDocument/2006/relationships/tags" Target="../tags/tag161.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image" Target="../media/image1.jpeg"/><Relationship Id="rId10" Type="http://schemas.openxmlformats.org/officeDocument/2006/relationships/tags" Target="../tags/tag150.xml"/><Relationship Id="rId19" Type="http://schemas.openxmlformats.org/officeDocument/2006/relationships/tags" Target="../tags/tag159.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image" Target="../media/image17.jpe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notesSlide" Target="../notesSlides/notesSlide23.xml"/><Relationship Id="rId5" Type="http://schemas.openxmlformats.org/officeDocument/2006/relationships/slideLayout" Target="../slideLayouts/slideLayout46.xml"/><Relationship Id="rId4" Type="http://schemas.openxmlformats.org/officeDocument/2006/relationships/tags" Target="../tags/tag169.xml"/></Relationships>
</file>

<file path=ppt/slides/_rels/slide24.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18" Type="http://schemas.openxmlformats.org/officeDocument/2006/relationships/tags" Target="../tags/tag187.xml"/><Relationship Id="rId3" Type="http://schemas.openxmlformats.org/officeDocument/2006/relationships/tags" Target="../tags/tag172.xml"/><Relationship Id="rId21" Type="http://schemas.openxmlformats.org/officeDocument/2006/relationships/notesSlide" Target="../notesSlides/notesSlide24.xml"/><Relationship Id="rId7" Type="http://schemas.openxmlformats.org/officeDocument/2006/relationships/tags" Target="../tags/tag176.xml"/><Relationship Id="rId12" Type="http://schemas.openxmlformats.org/officeDocument/2006/relationships/tags" Target="../tags/tag181.xml"/><Relationship Id="rId17" Type="http://schemas.openxmlformats.org/officeDocument/2006/relationships/tags" Target="../tags/tag186.xml"/><Relationship Id="rId2" Type="http://schemas.openxmlformats.org/officeDocument/2006/relationships/tags" Target="../tags/tag171.xml"/><Relationship Id="rId16" Type="http://schemas.openxmlformats.org/officeDocument/2006/relationships/tags" Target="../tags/tag185.xml"/><Relationship Id="rId20" Type="http://schemas.openxmlformats.org/officeDocument/2006/relationships/slideLayout" Target="../slideLayouts/slideLayout48.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5" Type="http://schemas.openxmlformats.org/officeDocument/2006/relationships/tags" Target="../tags/tag184.xml"/><Relationship Id="rId10" Type="http://schemas.openxmlformats.org/officeDocument/2006/relationships/tags" Target="../tags/tag179.xml"/><Relationship Id="rId19" Type="http://schemas.openxmlformats.org/officeDocument/2006/relationships/tags" Target="../tags/tag188.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tags" Target="../tags/tag183.xml"/><Relationship Id="rId22"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15.jpe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notesSlide" Target="../notesSlides/notesSlide25.xml"/><Relationship Id="rId5" Type="http://schemas.openxmlformats.org/officeDocument/2006/relationships/slideLayout" Target="../slideLayouts/slideLayout18.xml"/><Relationship Id="rId4" Type="http://schemas.openxmlformats.org/officeDocument/2006/relationships/tags" Target="../tags/tag192.xml"/></Relationships>
</file>

<file path=ppt/slides/_rels/slide26.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1.jpe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26.xml"/><Relationship Id="rId5" Type="http://schemas.openxmlformats.org/officeDocument/2006/relationships/slideLayout" Target="../slideLayouts/slideLayout19.xml"/><Relationship Id="rId4" Type="http://schemas.openxmlformats.org/officeDocument/2006/relationships/tags" Target="../tags/tag196.xml"/></Relationships>
</file>

<file path=ppt/slides/_rels/slide27.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18.jpeg"/><Relationship Id="rId5" Type="http://schemas.openxmlformats.org/officeDocument/2006/relationships/notesSlide" Target="../notesSlides/notesSlide27.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17.xml"/><Relationship Id="rId7" Type="http://schemas.openxmlformats.org/officeDocument/2006/relationships/notesSlide" Target="../notesSlides/notesSlide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2.xml"/><Relationship Id="rId7"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image" Target="../media/image4.jpeg"/><Relationship Id="rId4" Type="http://schemas.openxmlformats.org/officeDocument/2006/relationships/tags" Target="../tags/tag23.xml"/><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5.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6.xml"/><Relationship Id="rId5" Type="http://schemas.openxmlformats.org/officeDocument/2006/relationships/slideLayout" Target="../slideLayouts/slideLayout9.xml"/><Relationship Id="rId4" Type="http://schemas.openxmlformats.org/officeDocument/2006/relationships/tags" Target="../tags/tag3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7.jpeg"/><Relationship Id="rId4" Type="http://schemas.openxmlformats.org/officeDocument/2006/relationships/tags" Target="../tags/tag37.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3.xml"/><Relationship Id="rId7" Type="http://schemas.openxmlformats.org/officeDocument/2006/relationships/notesSlide" Target="../notesSlides/notesSlide8.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11.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A_PicturePlaceholder 15"/>
          <p:cNvPicPr>
            <a:picLocks noGrp="1" noChangeAspect="1"/>
          </p:cNvPicPr>
          <p:nvPr>
            <p:ph type="pic" sz="quarter" idx="10"/>
            <p:custDataLst>
              <p:tags r:id="rId1"/>
            </p:custDataLst>
          </p:nvPr>
        </p:nvPicPr>
        <p:blipFill>
          <a:blip r:embed="rId11" cstate="print">
            <a:extLst>
              <a:ext uri="{28A0092B-C50C-407E-A947-70E740481C1C}">
                <a14:useLocalDpi xmlns:a14="http://schemas.microsoft.com/office/drawing/2010/main" val="0"/>
              </a:ext>
            </a:extLst>
          </a:blip>
          <a:srcRect t="7813" b="7813"/>
          <a:stretch>
            <a:fillRect/>
          </a:stretch>
        </p:blipFill>
        <p:spPr>
          <a:xfrm flipH="1">
            <a:off x="0" y="0"/>
            <a:ext cx="12192000" cy="6858000"/>
          </a:xfrm>
        </p:spPr>
      </p:pic>
      <p:sp>
        <p:nvSpPr>
          <p:cNvPr id="6" name="PA_库_椭圆 5"/>
          <p:cNvSpPr/>
          <p:nvPr>
            <p:custDataLst>
              <p:tags r:id="rId2"/>
            </p:custDataLst>
          </p:nvPr>
        </p:nvSpPr>
        <p:spPr>
          <a:xfrm>
            <a:off x="4240618" y="1435394"/>
            <a:ext cx="3710763" cy="37107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库_文本框 6"/>
          <p:cNvSpPr txBox="1"/>
          <p:nvPr>
            <p:custDataLst>
              <p:tags r:id="rId3"/>
            </p:custDataLst>
          </p:nvPr>
        </p:nvSpPr>
        <p:spPr>
          <a:xfrm>
            <a:off x="6359419" y="1041992"/>
            <a:ext cx="1200329" cy="3477875"/>
          </a:xfrm>
          <a:prstGeom prst="rect">
            <a:avLst/>
          </a:prstGeom>
          <a:noFill/>
        </p:spPr>
        <p:txBody>
          <a:bodyPr vert="eaVert" wrap="none" rtlCol="0">
            <a:spAutoFit/>
          </a:bodyPr>
          <a:lstStyle/>
          <a:p>
            <a:pPr algn="l"/>
            <a:r>
              <a:rPr lang="zh-CN" altLang="en-US" sz="6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8" name="PA_库_矩形 7"/>
          <p:cNvSpPr/>
          <p:nvPr>
            <p:custDataLst>
              <p:tags r:id="rId4"/>
            </p:custDataLst>
          </p:nvPr>
        </p:nvSpPr>
        <p:spPr>
          <a:xfrm>
            <a:off x="4584270" y="754910"/>
            <a:ext cx="382772" cy="1701209"/>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PA_库_文本框 10"/>
          <p:cNvSpPr txBox="1"/>
          <p:nvPr>
            <p:custDataLst>
              <p:tags r:id="rId5"/>
            </p:custDataLst>
          </p:nvPr>
        </p:nvSpPr>
        <p:spPr>
          <a:xfrm>
            <a:off x="4529435" y="918146"/>
            <a:ext cx="492443" cy="1374735"/>
          </a:xfrm>
          <a:prstGeom prst="rect">
            <a:avLst/>
          </a:prstGeom>
          <a:noFill/>
        </p:spPr>
        <p:txBody>
          <a:bodyPr vert="eaVert" wrap="none" rtlCol="0">
            <a:spAutoFit/>
          </a:bodyPr>
          <a:lstStyle/>
          <a:p>
            <a:r>
              <a:rPr lang="zh-CN" altLang="en-US" sz="2000" dirty="0">
                <a:solidFill>
                  <a:schemeClr val="bg1"/>
                </a:solidFill>
                <a:latin typeface="方正清刻本悦宋简体" panose="02000000000000000000" pitchFamily="2" charset="-122"/>
                <a:ea typeface="方正清刻本悦宋简体" panose="02000000000000000000" pitchFamily="2" charset="-122"/>
              </a:rPr>
              <a:t>心灵的安放</a:t>
            </a:r>
          </a:p>
        </p:txBody>
      </p:sp>
      <p:sp>
        <p:nvSpPr>
          <p:cNvPr id="12" name="PA_库_椭圆 11"/>
          <p:cNvSpPr/>
          <p:nvPr>
            <p:custDataLst>
              <p:tags r:id="rId6"/>
            </p:custDataLst>
          </p:nvPr>
        </p:nvSpPr>
        <p:spPr>
          <a:xfrm>
            <a:off x="7697972" y="4519867"/>
            <a:ext cx="413640" cy="413640"/>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库_文本框 13"/>
          <p:cNvSpPr txBox="1"/>
          <p:nvPr>
            <p:custDataLst>
              <p:tags r:id="rId7"/>
            </p:custDataLst>
          </p:nvPr>
        </p:nvSpPr>
        <p:spPr>
          <a:xfrm>
            <a:off x="3797042" y="2600691"/>
            <a:ext cx="2769989" cy="2821914"/>
          </a:xfrm>
          <a:prstGeom prst="rect">
            <a:avLst/>
          </a:prstGeom>
          <a:noFill/>
        </p:spPr>
        <p:txBody>
          <a:bodyPr vert="eaVert" wrap="square" rtlCol="0">
            <a:spAutoFit/>
          </a:bodyPr>
          <a:lstStyle/>
          <a:p>
            <a:pPr>
              <a:lnSpc>
                <a:spcPct val="200000"/>
              </a:lnSpc>
            </a:pPr>
            <a:r>
              <a:rPr lang="zh-CN" altLang="en-US" sz="1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60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17" name="PA_矩形 23"/>
          <p:cNvSpPr/>
          <p:nvPr>
            <p:custDataLst>
              <p:tags r:id="rId8"/>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2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11" grpId="0"/>
      <p:bldP spid="12"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A_库_PicturePlaceholder 1"/>
          <p:cNvPicPr>
            <a:picLocks noGrp="1" noChangeAspect="1"/>
          </p:cNvPicPr>
          <p:nvPr>
            <p:ph type="pic" sz="quarter" idx="13"/>
            <p:custDataLst>
              <p:tags r:id="rId1"/>
            </p:custDataLst>
          </p:nvPr>
        </p:nvPicPr>
        <p:blipFill>
          <a:blip r:embed="rId5" cstate="print">
            <a:extLst>
              <a:ext uri="{28A0092B-C50C-407E-A947-70E740481C1C}">
                <a14:useLocalDpi xmlns:a14="http://schemas.microsoft.com/office/drawing/2010/main" val="0"/>
              </a:ext>
            </a:extLst>
          </a:blip>
          <a:srcRect t="24270" b="24270"/>
          <a:stretch>
            <a:fillRect/>
          </a:stretch>
        </p:blipFill>
        <p:spPr/>
      </p:pic>
      <p:sp>
        <p:nvSpPr>
          <p:cNvPr id="4" name="Rectangle 3"/>
          <p:cNvSpPr/>
          <p:nvPr/>
        </p:nvSpPr>
        <p:spPr>
          <a:xfrm>
            <a:off x="1473200" y="5232400"/>
            <a:ext cx="1342572" cy="1625600"/>
          </a:xfrm>
          <a:prstGeom prst="rect">
            <a:avLst/>
          </a:prstGeom>
          <a:solidFill>
            <a:srgbClr val="CBE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Rectangle 9"/>
          <p:cNvSpPr/>
          <p:nvPr/>
        </p:nvSpPr>
        <p:spPr>
          <a:xfrm>
            <a:off x="9376229" y="0"/>
            <a:ext cx="1342572" cy="16256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TextBox 11"/>
          <p:cNvSpPr txBox="1"/>
          <p:nvPr/>
        </p:nvSpPr>
        <p:spPr>
          <a:xfrm>
            <a:off x="7942521" y="2918964"/>
            <a:ext cx="2455952" cy="1938992"/>
          </a:xfrm>
          <a:prstGeom prst="rect">
            <a:avLst/>
          </a:prstGeom>
          <a:noFill/>
        </p:spPr>
        <p:txBody>
          <a:bodyPr wrap="square" rtlCol="0">
            <a:spAutoFit/>
          </a:bodyPr>
          <a:lstStyle/>
          <a:p>
            <a:pPr algn="ctr"/>
            <a:r>
              <a:rPr lang="zh-CN" altLang="en-US" sz="6000" dirty="0">
                <a:solidFill>
                  <a:schemeClr val="bg1"/>
                </a:solidFill>
                <a:latin typeface="方正清刻本悦宋简体" panose="02000000000000000000" pitchFamily="2" charset="-122"/>
                <a:ea typeface="方正清刻本悦宋简体" panose="02000000000000000000" pitchFamily="2" charset="-122"/>
              </a:rPr>
              <a:t>心安</a:t>
            </a:r>
            <a:endParaRPr lang="en-US" altLang="zh-CN" sz="6000" dirty="0">
              <a:solidFill>
                <a:schemeClr val="bg1"/>
              </a:solidFill>
              <a:latin typeface="方正清刻本悦宋简体" panose="02000000000000000000" pitchFamily="2" charset="-122"/>
              <a:ea typeface="方正清刻本悦宋简体" panose="02000000000000000000" pitchFamily="2" charset="-122"/>
            </a:endParaRPr>
          </a:p>
          <a:p>
            <a:pPr algn="ctr"/>
            <a:r>
              <a:rPr lang="zh-CN" altLang="en-US" sz="6000" dirty="0">
                <a:solidFill>
                  <a:schemeClr val="bg1"/>
                </a:solidFill>
                <a:latin typeface="方正清刻本悦宋简体" panose="02000000000000000000" pitchFamily="2" charset="-122"/>
                <a:ea typeface="方正清刻本悦宋简体" panose="02000000000000000000" pitchFamily="2" charset="-122"/>
              </a:rPr>
              <a:t>向远</a:t>
            </a:r>
          </a:p>
        </p:txBody>
      </p:sp>
      <p:sp>
        <p:nvSpPr>
          <p:cNvPr id="7" name="PA_矩形 23"/>
          <p:cNvSpPr/>
          <p:nvPr>
            <p:custDataLst>
              <p:tags r:id="rId2"/>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_库_矩形 3"/>
          <p:cNvSpPr/>
          <p:nvPr>
            <p:custDataLst>
              <p:tags r:id="rId1"/>
            </p:custDataLst>
          </p:nvPr>
        </p:nvSpPr>
        <p:spPr>
          <a:xfrm>
            <a:off x="1318592" y="1156253"/>
            <a:ext cx="2352261" cy="157369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22" name="PA_库_矩形 21"/>
          <p:cNvSpPr/>
          <p:nvPr>
            <p:custDataLst>
              <p:tags r:id="rId2"/>
            </p:custDataLst>
          </p:nvPr>
        </p:nvSpPr>
        <p:spPr>
          <a:xfrm>
            <a:off x="8521148" y="4128053"/>
            <a:ext cx="2352259" cy="157369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23" name="PA_库_文本框 22"/>
          <p:cNvSpPr txBox="1"/>
          <p:nvPr>
            <p:custDataLst>
              <p:tags r:id="rId3"/>
            </p:custDataLst>
          </p:nvPr>
        </p:nvSpPr>
        <p:spPr>
          <a:xfrm>
            <a:off x="1709895" y="1550685"/>
            <a:ext cx="1569660" cy="923330"/>
          </a:xfrm>
          <a:prstGeom prst="rect">
            <a:avLst/>
          </a:prstGeom>
          <a:noFill/>
        </p:spPr>
        <p:txBody>
          <a:bodyPr wrap="none" rtlCol="0">
            <a:spAutoFit/>
          </a:bodyPr>
          <a:lstStyle/>
          <a:p>
            <a:pPr algn="ctr"/>
            <a:r>
              <a:rPr lang="zh-CN" altLang="en-US" sz="5400" dirty="0">
                <a:solidFill>
                  <a:schemeClr val="bg1"/>
                </a:solidFill>
                <a:latin typeface="方正清刻本悦宋简体" panose="02000000000000000000" pitchFamily="2" charset="-122"/>
                <a:ea typeface="方正清刻本悦宋简体" panose="02000000000000000000" pitchFamily="2" charset="-122"/>
              </a:rPr>
              <a:t>心安</a:t>
            </a:r>
            <a:endParaRPr lang="en-US" altLang="zh-CN" sz="5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24" name="PA_库_文本框 23"/>
          <p:cNvSpPr txBox="1"/>
          <p:nvPr>
            <p:custDataLst>
              <p:tags r:id="rId4"/>
            </p:custDataLst>
          </p:nvPr>
        </p:nvSpPr>
        <p:spPr>
          <a:xfrm>
            <a:off x="8912448" y="4522485"/>
            <a:ext cx="1569660" cy="923330"/>
          </a:xfrm>
          <a:prstGeom prst="rect">
            <a:avLst/>
          </a:prstGeom>
          <a:noFill/>
        </p:spPr>
        <p:txBody>
          <a:bodyPr wrap="none" rtlCol="0">
            <a:spAutoFit/>
          </a:bodyPr>
          <a:lstStyle/>
          <a:p>
            <a:pPr algn="ctr"/>
            <a:r>
              <a:rPr lang="zh-CN" altLang="en-US" sz="5400" dirty="0">
                <a:solidFill>
                  <a:schemeClr val="bg1"/>
                </a:solidFill>
                <a:latin typeface="方正清刻本悦宋简体" panose="02000000000000000000" pitchFamily="2" charset="-122"/>
                <a:ea typeface="方正清刻本悦宋简体" panose="02000000000000000000" pitchFamily="2" charset="-122"/>
              </a:rPr>
              <a:t>向远</a:t>
            </a:r>
          </a:p>
        </p:txBody>
      </p:sp>
      <p:pic>
        <p:nvPicPr>
          <p:cNvPr id="5" name="PA_库_PicturePlaceholder 4"/>
          <p:cNvPicPr>
            <a:picLocks noGrp="1" noChangeAspect="1"/>
          </p:cNvPicPr>
          <p:nvPr>
            <p:ph type="pic" sz="quarter" idx="14"/>
            <p:custDataLst>
              <p:tags r:id="rId5"/>
            </p:custDataLst>
          </p:nvPr>
        </p:nvPicPr>
        <p:blipFill>
          <a:blip r:embed="rId9" cstate="print">
            <a:extLst>
              <a:ext uri="{28A0092B-C50C-407E-A947-70E740481C1C}">
                <a14:useLocalDpi xmlns:a14="http://schemas.microsoft.com/office/drawing/2010/main" val="0"/>
              </a:ext>
            </a:extLst>
          </a:blip>
          <a:srcRect l="16667" r="16667"/>
          <a:stretch>
            <a:fillRect/>
          </a:stretch>
        </p:blipFill>
        <p:spPr/>
      </p:pic>
      <p:sp>
        <p:nvSpPr>
          <p:cNvPr id="9"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4">
                                            <p:txEl>
                                              <p:charRg st="4294967295" end="4294967295"/>
                                            </p:txEl>
                                          </p:spTgt>
                                        </p:tgtEl>
                                        <p:attrNameLst>
                                          <p:attrName>style.visibility</p:attrName>
                                        </p:attrNameLst>
                                      </p:cBhvr>
                                      <p:to>
                                        <p:strVal val="visible"/>
                                      </p:to>
                                    </p:set>
                                    <p:anim calcmode="lin" valueType="num">
                                      <p:cBhvr additive="base">
                                        <p:cTn id="11" dur="1500" fill="hold"/>
                                        <p:tgtEl>
                                          <p:spTgt spid="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2" dur="1500" fill="hold"/>
                                        <p:tgtEl>
                                          <p:spTgt spid="4">
                                            <p:txEl>
                                              <p:charRg st="4294967295" end="4294967295"/>
                                            </p:txEl>
                                          </p:spTgt>
                                        </p:tgtEl>
                                        <p:attrNameLst>
                                          <p:attrName>ppt_y</p:attrName>
                                        </p:attrNameLst>
                                      </p:cBhvr>
                                      <p:tavLst>
                                        <p:tav tm="0">
                                          <p:val>
                                            <p:strVal val="#ppt_y"/>
                                          </p:val>
                                        </p:tav>
                                        <p:tav tm="100000">
                                          <p:val>
                                            <p:strVal val="#ppt_y"/>
                                          </p:val>
                                        </p:tav>
                                      </p:tavLst>
                                    </p:anim>
                                    <p:set>
                                      <p:cBhvr>
                                        <p:cTn id="13" dur="1" fill="hold">
                                          <p:stCondLst>
                                            <p:cond delay="0"/>
                                          </p:stCondLst>
                                        </p:cTn>
                                        <p:tgtEl>
                                          <p:spTgt spid="4">
                                            <p:txEl>
                                              <p:charRg st="4294967295" end="4294967295"/>
                                            </p:txEl>
                                          </p:spTgt>
                                        </p:tgtEl>
                                        <p:attrNameLst>
                                          <p:attrName>style.visibility</p:attrName>
                                        </p:attrNameLst>
                                      </p:cBhvr>
                                      <p:to>
                                        <p:strVal val="visible"/>
                                      </p:to>
                                    </p:set>
                                    <p:anim to="" calcmode="lin" valueType="num">
                                      <p:cBhvr>
                                        <p:cTn id="14" dur="1500" fill="hold">
                                          <p:stCondLst>
                                            <p:cond delay="0"/>
                                          </p:stCondLst>
                                        </p:cTn>
                                        <p:tgtEl>
                                          <p:spTgt spid="4">
                                            <p:txEl>
                                              <p:charRg st="4294967295" end="4294967295"/>
                                            </p:txEl>
                                          </p:spTgt>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4">
                                            <p:txEl>
                                              <p:charRg st="4294967295" end="4294967295"/>
                                            </p:txEl>
                                          </p:spTgt>
                                        </p:tgtEl>
                                        <p:attrNameLst>
                                          <p:attrName>ppt_h</p:attrName>
                                        </p:attrNameLst>
                                      </p:cBhvr>
                                      <p:tavLst>
                                        <p:tav tm="0">
                                          <p:val>
                                            <p:fltVal val="0"/>
                                          </p:val>
                                        </p:tav>
                                        <p:tav tm="100000">
                                          <p:val>
                                            <p:strVal val="#ppt_h"/>
                                          </p:val>
                                        </p:tav>
                                      </p:tavLst>
                                    </p:anim>
                                    <p:animEffect filter="fade">
                                      <p:cBhvr>
                                        <p:cTn id="16" dur="1500">
                                          <p:stCondLst>
                                            <p:cond delay="0"/>
                                          </p:stCondLst>
                                        </p:cTn>
                                        <p:tgtEl>
                                          <p:spTgt spid="4">
                                            <p:txEl>
                                              <p:charRg st="4294967295" end="4294967295"/>
                                            </p:txEl>
                                          </p:spTgt>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500" fill="hold"/>
                                        <p:tgtEl>
                                          <p:spTgt spid="23"/>
                                        </p:tgtEl>
                                        <p:attrNameLst>
                                          <p:attrName>ppt_x</p:attrName>
                                        </p:attrNameLst>
                                      </p:cBhvr>
                                      <p:tavLst>
                                        <p:tav tm="0">
                                          <p:val>
                                            <p:strVal val="0-#ppt_w/2"/>
                                          </p:val>
                                        </p:tav>
                                        <p:tav tm="100000">
                                          <p:val>
                                            <p:strVal val="#ppt_x"/>
                                          </p:val>
                                        </p:tav>
                                      </p:tavLst>
                                    </p:anim>
                                    <p:anim calcmode="lin" valueType="num">
                                      <p:cBhvr additive="base">
                                        <p:cTn id="20" dur="1500" fill="hold"/>
                                        <p:tgtEl>
                                          <p:spTgt spid="23"/>
                                        </p:tgtEl>
                                        <p:attrNameLst>
                                          <p:attrName>ppt_y</p:attrName>
                                        </p:attrNameLst>
                                      </p:cBhvr>
                                      <p:tavLst>
                                        <p:tav tm="0">
                                          <p:val>
                                            <p:strVal val="#ppt_y"/>
                                          </p:val>
                                        </p:tav>
                                        <p:tav tm="100000">
                                          <p:val>
                                            <p:strVal val="#ppt_y"/>
                                          </p:val>
                                        </p:tav>
                                      </p:tavLst>
                                    </p:anim>
                                    <p:set>
                                      <p:cBhvr>
                                        <p:cTn id="21" dur="1" fill="hold">
                                          <p:stCondLst>
                                            <p:cond delay="0"/>
                                          </p:stCondLst>
                                        </p:cTn>
                                        <p:tgtEl>
                                          <p:spTgt spid="23"/>
                                        </p:tgtEl>
                                        <p:attrNameLst>
                                          <p:attrName>style.visibility</p:attrName>
                                        </p:attrNameLst>
                                      </p:cBhvr>
                                      <p:to>
                                        <p:strVal val="visible"/>
                                      </p:to>
                                    </p:set>
                                    <p:anim to="" calcmode="lin" valueType="num">
                                      <p:cBhvr>
                                        <p:cTn id="22" dur="1500" fill="hold">
                                          <p:stCondLst>
                                            <p:cond delay="0"/>
                                          </p:stCondLst>
                                        </p:cTn>
                                        <p:tgtEl>
                                          <p:spTgt spid="23"/>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23"/>
                                        </p:tgtEl>
                                        <p:attrNameLst>
                                          <p:attrName>ppt_h</p:attrName>
                                        </p:attrNameLst>
                                      </p:cBhvr>
                                      <p:tavLst>
                                        <p:tav tm="0">
                                          <p:val>
                                            <p:fltVal val="0"/>
                                          </p:val>
                                        </p:tav>
                                        <p:tav tm="100000">
                                          <p:val>
                                            <p:strVal val="#ppt_h"/>
                                          </p:val>
                                        </p:tav>
                                      </p:tavLst>
                                    </p:anim>
                                    <p:animEffect filter="fade">
                                      <p:cBhvr>
                                        <p:cTn id="24" dur="1500">
                                          <p:stCondLst>
                                            <p:cond delay="0"/>
                                          </p:stCondLst>
                                        </p:cTn>
                                        <p:tgtEl>
                                          <p:spTgt spid="23"/>
                                        </p:tgtEl>
                                      </p:cBhvr>
                                    </p:animEffect>
                                  </p:childTnLst>
                                </p:cTn>
                              </p:par>
                              <p:par>
                                <p:cTn id="25" presetID="2" presetClass="entr" presetSubtype="8" decel="100000" fill="hold" grpId="0" nodeType="withEffect" nodePh="1">
                                  <p:stCondLst>
                                    <p:cond delay="250"/>
                                  </p:stCondLst>
                                  <p:endCondLst>
                                    <p:cond evt="begin" delay="0">
                                      <p:tn val="25"/>
                                    </p:cond>
                                  </p:endCondLst>
                                  <p:childTnLst>
                                    <p:set>
                                      <p:cBhvr>
                                        <p:cTn id="26" dur="1" fill="hold">
                                          <p:stCondLst>
                                            <p:cond delay="0"/>
                                          </p:stCondLst>
                                        </p:cTn>
                                        <p:tgtEl>
                                          <p:spTgt spid="22">
                                            <p:txEl>
                                              <p:charRg st="4294967295" end="4294967295"/>
                                            </p:txEl>
                                          </p:spTgt>
                                        </p:tgtEl>
                                        <p:attrNameLst>
                                          <p:attrName>style.visibility</p:attrName>
                                        </p:attrNameLst>
                                      </p:cBhvr>
                                      <p:to>
                                        <p:strVal val="visible"/>
                                      </p:to>
                                    </p:set>
                                    <p:anim calcmode="lin" valueType="num">
                                      <p:cBhvr additive="base">
                                        <p:cTn id="27" dur="1500" fill="hold"/>
                                        <p:tgtEl>
                                          <p:spTgt spid="2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8" dur="1500" fill="hold"/>
                                        <p:tgtEl>
                                          <p:spTgt spid="22">
                                            <p:txEl>
                                              <p:charRg st="4294967295" end="4294967295"/>
                                            </p:txEl>
                                          </p:spTgt>
                                        </p:tgtEl>
                                        <p:attrNameLst>
                                          <p:attrName>ppt_y</p:attrName>
                                        </p:attrNameLst>
                                      </p:cBhvr>
                                      <p:tavLst>
                                        <p:tav tm="0">
                                          <p:val>
                                            <p:strVal val="#ppt_y"/>
                                          </p:val>
                                        </p:tav>
                                        <p:tav tm="100000">
                                          <p:val>
                                            <p:strVal val="#ppt_y"/>
                                          </p:val>
                                        </p:tav>
                                      </p:tavLst>
                                    </p:anim>
                                    <p:set>
                                      <p:cBhvr>
                                        <p:cTn id="29" dur="1" fill="hold">
                                          <p:stCondLst>
                                            <p:cond delay="0"/>
                                          </p:stCondLst>
                                        </p:cTn>
                                        <p:tgtEl>
                                          <p:spTgt spid="22">
                                            <p:txEl>
                                              <p:charRg st="4294967295" end="4294967295"/>
                                            </p:txEl>
                                          </p:spTgt>
                                        </p:tgtEl>
                                        <p:attrNameLst>
                                          <p:attrName>style.visibility</p:attrName>
                                        </p:attrNameLst>
                                      </p:cBhvr>
                                      <p:to>
                                        <p:strVal val="visible"/>
                                      </p:to>
                                    </p:set>
                                    <p:anim to="" calcmode="lin" valueType="num">
                                      <p:cBhvr>
                                        <p:cTn id="30" dur="1500" fill="hold">
                                          <p:stCondLst>
                                            <p:cond delay="0"/>
                                          </p:stCondLst>
                                        </p:cTn>
                                        <p:tgtEl>
                                          <p:spTgt spid="22">
                                            <p:txEl>
                                              <p:charRg st="4294967295" end="4294967295"/>
                                            </p:txEl>
                                          </p:spTgt>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22">
                                            <p:txEl>
                                              <p:charRg st="4294967295" end="4294967295"/>
                                            </p:txEl>
                                          </p:spTgt>
                                        </p:tgtEl>
                                        <p:attrNameLst>
                                          <p:attrName>ppt_h</p:attrName>
                                        </p:attrNameLst>
                                      </p:cBhvr>
                                      <p:tavLst>
                                        <p:tav tm="0">
                                          <p:val>
                                            <p:fltVal val="0"/>
                                          </p:val>
                                        </p:tav>
                                        <p:tav tm="100000">
                                          <p:val>
                                            <p:strVal val="#ppt_h"/>
                                          </p:val>
                                        </p:tav>
                                      </p:tavLst>
                                    </p:anim>
                                    <p:animEffect filter="fade">
                                      <p:cBhvr>
                                        <p:cTn id="32" dur="1500">
                                          <p:stCondLst>
                                            <p:cond delay="0"/>
                                          </p:stCondLst>
                                        </p:cTn>
                                        <p:tgtEl>
                                          <p:spTgt spid="22">
                                            <p:txEl>
                                              <p:charRg st="4294967295" end="4294967295"/>
                                            </p:txEl>
                                          </p:spTgt>
                                        </p:tgtEl>
                                      </p:cBhvr>
                                    </p:animEffect>
                                  </p:childTnLst>
                                </p:cTn>
                              </p:par>
                              <p:par>
                                <p:cTn id="33" presetID="2" presetClass="entr" presetSubtype="8" decel="100000" fill="hold" grpId="0" nodeType="withEffect">
                                  <p:stCondLst>
                                    <p:cond delay="25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500" fill="hold"/>
                                        <p:tgtEl>
                                          <p:spTgt spid="24"/>
                                        </p:tgtEl>
                                        <p:attrNameLst>
                                          <p:attrName>ppt_x</p:attrName>
                                        </p:attrNameLst>
                                      </p:cBhvr>
                                      <p:tavLst>
                                        <p:tav tm="0">
                                          <p:val>
                                            <p:strVal val="0-#ppt_w/2"/>
                                          </p:val>
                                        </p:tav>
                                        <p:tav tm="100000">
                                          <p:val>
                                            <p:strVal val="#ppt_x"/>
                                          </p:val>
                                        </p:tav>
                                      </p:tavLst>
                                    </p:anim>
                                    <p:anim calcmode="lin" valueType="num">
                                      <p:cBhvr additive="base">
                                        <p:cTn id="36" dur="1500" fill="hold"/>
                                        <p:tgtEl>
                                          <p:spTgt spid="24"/>
                                        </p:tgtEl>
                                        <p:attrNameLst>
                                          <p:attrName>ppt_y</p:attrName>
                                        </p:attrNameLst>
                                      </p:cBhvr>
                                      <p:tavLst>
                                        <p:tav tm="0">
                                          <p:val>
                                            <p:strVal val="#ppt_y"/>
                                          </p:val>
                                        </p:tav>
                                        <p:tav tm="100000">
                                          <p:val>
                                            <p:strVal val="#ppt_y"/>
                                          </p:val>
                                        </p:tav>
                                      </p:tavLst>
                                    </p:anim>
                                    <p:set>
                                      <p:cBhvr>
                                        <p:cTn id="37" dur="1" fill="hold">
                                          <p:stCondLst>
                                            <p:cond delay="0"/>
                                          </p:stCondLst>
                                        </p:cTn>
                                        <p:tgtEl>
                                          <p:spTgt spid="24"/>
                                        </p:tgtEl>
                                        <p:attrNameLst>
                                          <p:attrName>style.visibility</p:attrName>
                                        </p:attrNameLst>
                                      </p:cBhvr>
                                      <p:to>
                                        <p:strVal val="visible"/>
                                      </p:to>
                                    </p:set>
                                    <p:anim to="" calcmode="lin" valueType="num">
                                      <p:cBhvr>
                                        <p:cTn id="38"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40" dur="1500">
                                          <p:stCondLst>
                                            <p:cond delay="0"/>
                                          </p:stCondLst>
                                        </p:cTn>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22" grpId="0" autoUpdateAnimBg="0"/>
      <p:bldP spid="23" grpId="0" autoUpdateAnimBg="0"/>
      <p:bldP spid="2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15"/>
            <p:custDataLst>
              <p:tags r:id="rId1"/>
            </p:custDataLst>
          </p:nvPr>
        </p:nvPicPr>
        <p:blipFill>
          <a:blip r:embed="rId5" cstate="print">
            <a:extLst>
              <a:ext uri="{28A0092B-C50C-407E-A947-70E740481C1C}">
                <a14:useLocalDpi xmlns:a14="http://schemas.microsoft.com/office/drawing/2010/main" val="0"/>
              </a:ext>
            </a:extLst>
          </a:blip>
          <a:srcRect t="3784" b="3784"/>
          <a:stretch>
            <a:fillRect/>
          </a:stretch>
        </p:blipFill>
        <p:spPr/>
      </p:pic>
      <p:sp>
        <p:nvSpPr>
          <p:cNvPr id="8" name="TextBox 7"/>
          <p:cNvSpPr txBox="1"/>
          <p:nvPr/>
        </p:nvSpPr>
        <p:spPr>
          <a:xfrm rot="16200000">
            <a:off x="-244617" y="4567332"/>
            <a:ext cx="2742417" cy="553998"/>
          </a:xfrm>
          <a:prstGeom prst="rect">
            <a:avLst/>
          </a:prstGeom>
          <a:noFill/>
        </p:spPr>
        <p:txBody>
          <a:bodyPr wrap="none" rtlCol="0">
            <a:spAutoFit/>
          </a:bodyPr>
          <a:lstStyle/>
          <a:p>
            <a:r>
              <a:rPr lang="en-US" sz="3000" dirty="0">
                <a:solidFill>
                  <a:prstClr val="black">
                    <a:lumMod val="85000"/>
                    <a:lumOff val="15000"/>
                  </a:prstClr>
                </a:solidFill>
                <a:latin typeface="Montserrat Extra Bold" panose="00000900000000000000" pitchFamily="50" charset="-94"/>
              </a:rPr>
              <a:t>cotton fabric</a:t>
            </a:r>
          </a:p>
        </p:txBody>
      </p:sp>
      <p:sp>
        <p:nvSpPr>
          <p:cNvPr id="10" name="TextBox 9"/>
          <p:cNvSpPr txBox="1"/>
          <p:nvPr/>
        </p:nvSpPr>
        <p:spPr>
          <a:xfrm rot="5400000">
            <a:off x="9787655" y="1642414"/>
            <a:ext cx="2555508" cy="553998"/>
          </a:xfrm>
          <a:prstGeom prst="rect">
            <a:avLst/>
          </a:prstGeom>
          <a:noFill/>
        </p:spPr>
        <p:txBody>
          <a:bodyPr wrap="none" rtlCol="0">
            <a:spAutoFit/>
          </a:bodyPr>
          <a:lstStyle/>
          <a:p>
            <a:r>
              <a:rPr lang="en-US" sz="3000">
                <a:solidFill>
                  <a:prstClr val="black">
                    <a:lumMod val="85000"/>
                    <a:lumOff val="15000"/>
                  </a:prstClr>
                </a:solidFill>
                <a:latin typeface="Montserrat Extra Bold" panose="00000900000000000000" pitchFamily="50" charset="-94"/>
              </a:rPr>
              <a:t>front zipper</a:t>
            </a:r>
          </a:p>
        </p:txBody>
      </p:sp>
      <p:sp>
        <p:nvSpPr>
          <p:cNvPr id="6" name="PA_矩形 23"/>
          <p:cNvSpPr/>
          <p:nvPr>
            <p:custDataLst>
              <p:tags r:id="rId2"/>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334000" y="0"/>
            <a:ext cx="6858000" cy="685800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3" name="PA_库_文本框 12"/>
          <p:cNvSpPr txBox="1"/>
          <p:nvPr>
            <p:custDataLst>
              <p:tags r:id="rId1"/>
            </p:custDataLst>
          </p:nvPr>
        </p:nvSpPr>
        <p:spPr>
          <a:xfrm>
            <a:off x="585556" y="1191642"/>
            <a:ext cx="4193273" cy="1200329"/>
          </a:xfrm>
          <a:prstGeom prst="rect">
            <a:avLst/>
          </a:prstGeom>
          <a:noFill/>
        </p:spPr>
        <p:txBody>
          <a:bodyPr wrap="square" rtlCol="0">
            <a:spAutoFit/>
          </a:bodyPr>
          <a:lstStyle/>
          <a:p>
            <a:r>
              <a:rPr lang="zh-CN" altLang="en-US" sz="7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10" name="PA_库_矩形 9"/>
          <p:cNvSpPr/>
          <p:nvPr>
            <p:custDataLst>
              <p:tags r:id="rId2"/>
            </p:custDataLst>
          </p:nvPr>
        </p:nvSpPr>
        <p:spPr>
          <a:xfrm>
            <a:off x="850442" y="2503954"/>
            <a:ext cx="3663501" cy="3416320"/>
          </a:xfrm>
          <a:prstGeom prst="rect">
            <a:avLst/>
          </a:prstGeom>
        </p:spPr>
        <p:txBody>
          <a:bodyPr wrap="square">
            <a:spAutoFit/>
          </a:bodyPr>
          <a:lstStyle/>
          <a:p>
            <a:pPr algn="just">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 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a:t>
            </a:r>
          </a:p>
        </p:txBody>
      </p:sp>
      <p:pic>
        <p:nvPicPr>
          <p:cNvPr id="3" name="PA_库_PicturePlaceholder 2"/>
          <p:cNvPicPr>
            <a:picLocks noGrp="1" noChangeAspect="1"/>
          </p:cNvPicPr>
          <p:nvPr>
            <p:ph type="pic" sz="quarter" idx="15"/>
            <p:custDataLst>
              <p:tags r:id="rId3"/>
            </p:custDataLst>
          </p:nvPr>
        </p:nvPicPr>
        <p:blipFill>
          <a:blip r:embed="rId7" cstate="print">
            <a:extLst>
              <a:ext uri="{28A0092B-C50C-407E-A947-70E740481C1C}">
                <a14:useLocalDpi xmlns:a14="http://schemas.microsoft.com/office/drawing/2010/main" val="0"/>
              </a:ext>
            </a:extLst>
          </a:blip>
          <a:srcRect l="16558" r="16558"/>
          <a:stretch>
            <a:fillRect/>
          </a:stretch>
        </p:blipFill>
        <p:spPr/>
      </p:pic>
      <p:sp>
        <p:nvSpPr>
          <p:cNvPr id="7"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0-#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set>
                                      <p:cBhvr>
                                        <p:cTn id="13" dur="1" fill="hold">
                                          <p:stCondLst>
                                            <p:cond delay="0"/>
                                          </p:stCondLst>
                                        </p:cTn>
                                        <p:tgtEl>
                                          <p:spTgt spid="13"/>
                                        </p:tgtEl>
                                        <p:attrNameLst>
                                          <p:attrName>style.visibility</p:attrName>
                                        </p:attrNameLst>
                                      </p:cBhvr>
                                      <p:to>
                                        <p:strVal val="visible"/>
                                      </p:to>
                                    </p:set>
                                    <p:anim to="" calcmode="lin" valueType="num">
                                      <p:cBhvr>
                                        <p:cTn id="14"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16" dur="1500">
                                          <p:stCondLst>
                                            <p:cond delay="0"/>
                                          </p:stCondLst>
                                        </p:cTn>
                                        <p:tgtEl>
                                          <p:spTgt spid="13"/>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0-#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set>
                                      <p:cBhvr>
                                        <p:cTn id="21" dur="1" fill="hold">
                                          <p:stCondLst>
                                            <p:cond delay="0"/>
                                          </p:stCondLst>
                                        </p:cTn>
                                        <p:tgtEl>
                                          <p:spTgt spid="10"/>
                                        </p:tgtEl>
                                        <p:attrNameLst>
                                          <p:attrName>style.visibility</p:attrName>
                                        </p:attrNameLst>
                                      </p:cBhvr>
                                      <p:to>
                                        <p:strVal val="visible"/>
                                      </p:to>
                                    </p:set>
                                    <p:anim to="" calcmode="lin" valueType="num">
                                      <p:cBhvr>
                                        <p:cTn id="22"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4" dur="15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占位符 1"/>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l="16681" r="16681"/>
          <a:stretch>
            <a:fillRect/>
          </a:stretch>
        </p:blipFill>
        <p:spPr/>
      </p:pic>
      <p:sp>
        <p:nvSpPr>
          <p:cNvPr id="7" name="PA_库_文本框 6"/>
          <p:cNvSpPr txBox="1"/>
          <p:nvPr>
            <p:custDataLst>
              <p:tags r:id="rId1"/>
            </p:custDataLst>
          </p:nvPr>
        </p:nvSpPr>
        <p:spPr>
          <a:xfrm>
            <a:off x="1473160" y="2214283"/>
            <a:ext cx="2236510" cy="707886"/>
          </a:xfrm>
          <a:prstGeom prst="rect">
            <a:avLst/>
          </a:prstGeom>
          <a:noFill/>
        </p:spPr>
        <p:txBody>
          <a:bodyPr wrap="none" rtlCol="0">
            <a:spAutoFit/>
          </a:bodyPr>
          <a:lstStyle/>
          <a:p>
            <a:r>
              <a:rPr lang="zh-CN" altLang="en-US" sz="40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8" name="PA_库_矩形 7"/>
          <p:cNvSpPr/>
          <p:nvPr>
            <p:custDataLst>
              <p:tags r:id="rId2"/>
            </p:custDataLst>
          </p:nvPr>
        </p:nvSpPr>
        <p:spPr>
          <a:xfrm>
            <a:off x="1473160" y="2935558"/>
            <a:ext cx="3919919" cy="1962076"/>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a:t>
            </a:r>
          </a:p>
        </p:txBody>
      </p:sp>
      <p:sp>
        <p:nvSpPr>
          <p:cNvPr id="6" name="Oval 5"/>
          <p:cNvSpPr/>
          <p:nvPr/>
        </p:nvSpPr>
        <p:spPr>
          <a:xfrm>
            <a:off x="8243234"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9" name="TextBox 18"/>
          <p:cNvSpPr txBox="1"/>
          <p:nvPr/>
        </p:nvSpPr>
        <p:spPr>
          <a:xfrm>
            <a:off x="8586311" y="4855598"/>
            <a:ext cx="665568"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2017</a:t>
            </a:r>
            <a:endParaRPr lang="en-US" sz="1600">
              <a:solidFill>
                <a:prstClr val="white"/>
              </a:solidFill>
              <a:latin typeface="Montserrat Extra Bold" panose="00000900000000000000" pitchFamily="50" charset="-94"/>
            </a:endParaRPr>
          </a:p>
        </p:txBody>
      </p:sp>
      <p:sp>
        <p:nvSpPr>
          <p:cNvPr id="13" name="Freeform: Shape 12"/>
          <p:cNvSpPr/>
          <p:nvPr/>
        </p:nvSpPr>
        <p:spPr>
          <a:xfrm flipH="1" flipV="1">
            <a:off x="8732719" y="3071644"/>
            <a:ext cx="372752" cy="372507"/>
          </a:xfrm>
          <a:custGeom>
            <a:avLst/>
            <a:gdLst/>
            <a:ahLst/>
            <a:cxnLst/>
            <a:rect l="l" t="t" r="r" b="b"/>
            <a:pathLst>
              <a:path w="228600" h="228450">
                <a:moveTo>
                  <a:pt x="46435" y="64293"/>
                </a:moveTo>
                <a:cubicBezTo>
                  <a:pt x="51495" y="64293"/>
                  <a:pt x="55736" y="62582"/>
                  <a:pt x="59159" y="59159"/>
                </a:cubicBezTo>
                <a:cubicBezTo>
                  <a:pt x="62582" y="55736"/>
                  <a:pt x="64294" y="51494"/>
                  <a:pt x="64294" y="46434"/>
                </a:cubicBezTo>
                <a:cubicBezTo>
                  <a:pt x="64294" y="41374"/>
                  <a:pt x="62582" y="37132"/>
                  <a:pt x="59159" y="33709"/>
                </a:cubicBezTo>
                <a:cubicBezTo>
                  <a:pt x="55736" y="30286"/>
                  <a:pt x="51495" y="28575"/>
                  <a:pt x="46435" y="28575"/>
                </a:cubicBezTo>
                <a:cubicBezTo>
                  <a:pt x="41374" y="28575"/>
                  <a:pt x="37133" y="30286"/>
                  <a:pt x="33710" y="33709"/>
                </a:cubicBezTo>
                <a:cubicBezTo>
                  <a:pt x="30287" y="37132"/>
                  <a:pt x="28575" y="41374"/>
                  <a:pt x="28575" y="46434"/>
                </a:cubicBezTo>
                <a:cubicBezTo>
                  <a:pt x="28575" y="51494"/>
                  <a:pt x="30287" y="55736"/>
                  <a:pt x="33710" y="59159"/>
                </a:cubicBezTo>
                <a:cubicBezTo>
                  <a:pt x="37133" y="62582"/>
                  <a:pt x="41374" y="64293"/>
                  <a:pt x="46435" y="64293"/>
                </a:cubicBezTo>
                <a:close/>
                <a:moveTo>
                  <a:pt x="182166" y="64293"/>
                </a:moveTo>
                <a:cubicBezTo>
                  <a:pt x="187226" y="64293"/>
                  <a:pt x="191468" y="62582"/>
                  <a:pt x="194891" y="59159"/>
                </a:cubicBezTo>
                <a:cubicBezTo>
                  <a:pt x="198314" y="55736"/>
                  <a:pt x="200025" y="51494"/>
                  <a:pt x="200025" y="46434"/>
                </a:cubicBezTo>
                <a:cubicBezTo>
                  <a:pt x="200025" y="41374"/>
                  <a:pt x="198314" y="37132"/>
                  <a:pt x="194891" y="33709"/>
                </a:cubicBezTo>
                <a:cubicBezTo>
                  <a:pt x="191468" y="30286"/>
                  <a:pt x="187226" y="28575"/>
                  <a:pt x="182166" y="28575"/>
                </a:cubicBezTo>
                <a:cubicBezTo>
                  <a:pt x="177106" y="28575"/>
                  <a:pt x="172864" y="30286"/>
                  <a:pt x="169441" y="33709"/>
                </a:cubicBezTo>
                <a:cubicBezTo>
                  <a:pt x="166018" y="37132"/>
                  <a:pt x="164306" y="41374"/>
                  <a:pt x="164306" y="46434"/>
                </a:cubicBezTo>
                <a:cubicBezTo>
                  <a:pt x="164306" y="51494"/>
                  <a:pt x="166018" y="55736"/>
                  <a:pt x="169441" y="59159"/>
                </a:cubicBezTo>
                <a:cubicBezTo>
                  <a:pt x="172864" y="62582"/>
                  <a:pt x="177106" y="64293"/>
                  <a:pt x="182166" y="64293"/>
                </a:cubicBezTo>
                <a:close/>
                <a:moveTo>
                  <a:pt x="46435" y="71437"/>
                </a:moveTo>
                <a:cubicBezTo>
                  <a:pt x="39589" y="71437"/>
                  <a:pt x="33710" y="68981"/>
                  <a:pt x="28798" y="64070"/>
                </a:cubicBezTo>
                <a:cubicBezTo>
                  <a:pt x="23887" y="59159"/>
                  <a:pt x="21431" y="53280"/>
                  <a:pt x="21431" y="46434"/>
                </a:cubicBezTo>
                <a:cubicBezTo>
                  <a:pt x="21431" y="39588"/>
                  <a:pt x="23887" y="33709"/>
                  <a:pt x="28798" y="28798"/>
                </a:cubicBezTo>
                <a:cubicBezTo>
                  <a:pt x="33710" y="23887"/>
                  <a:pt x="39589" y="21431"/>
                  <a:pt x="46435" y="21431"/>
                </a:cubicBezTo>
                <a:cubicBezTo>
                  <a:pt x="53281" y="21431"/>
                  <a:pt x="59159" y="23887"/>
                  <a:pt x="64071" y="28798"/>
                </a:cubicBezTo>
                <a:cubicBezTo>
                  <a:pt x="68982" y="33709"/>
                  <a:pt x="71438" y="39588"/>
                  <a:pt x="71438" y="46434"/>
                </a:cubicBezTo>
                <a:cubicBezTo>
                  <a:pt x="71438" y="53280"/>
                  <a:pt x="68982" y="59159"/>
                  <a:pt x="64071" y="64070"/>
                </a:cubicBezTo>
                <a:cubicBezTo>
                  <a:pt x="59159" y="68981"/>
                  <a:pt x="53281" y="71437"/>
                  <a:pt x="46435" y="71437"/>
                </a:cubicBezTo>
                <a:close/>
                <a:moveTo>
                  <a:pt x="182166" y="71437"/>
                </a:moveTo>
                <a:cubicBezTo>
                  <a:pt x="175320" y="71437"/>
                  <a:pt x="169441" y="68981"/>
                  <a:pt x="164530" y="64070"/>
                </a:cubicBezTo>
                <a:cubicBezTo>
                  <a:pt x="159618" y="59159"/>
                  <a:pt x="157163" y="53280"/>
                  <a:pt x="157163" y="46434"/>
                </a:cubicBezTo>
                <a:cubicBezTo>
                  <a:pt x="157163" y="39588"/>
                  <a:pt x="159618" y="33709"/>
                  <a:pt x="164530" y="28798"/>
                </a:cubicBezTo>
                <a:cubicBezTo>
                  <a:pt x="169441" y="23887"/>
                  <a:pt x="175320" y="21431"/>
                  <a:pt x="182166" y="21431"/>
                </a:cubicBezTo>
                <a:cubicBezTo>
                  <a:pt x="189012" y="21431"/>
                  <a:pt x="194891" y="23887"/>
                  <a:pt x="199802" y="28798"/>
                </a:cubicBezTo>
                <a:cubicBezTo>
                  <a:pt x="204713" y="33709"/>
                  <a:pt x="207169" y="39588"/>
                  <a:pt x="207169" y="46434"/>
                </a:cubicBezTo>
                <a:cubicBezTo>
                  <a:pt x="207169" y="53280"/>
                  <a:pt x="204713" y="59159"/>
                  <a:pt x="199802" y="64070"/>
                </a:cubicBezTo>
                <a:cubicBezTo>
                  <a:pt x="194891" y="68981"/>
                  <a:pt x="189012" y="71437"/>
                  <a:pt x="182166" y="71437"/>
                </a:cubicBezTo>
                <a:close/>
                <a:moveTo>
                  <a:pt x="150465" y="100626"/>
                </a:moveTo>
                <a:cubicBezTo>
                  <a:pt x="149721" y="100291"/>
                  <a:pt x="149126" y="99566"/>
                  <a:pt x="148680" y="98449"/>
                </a:cubicBezTo>
                <a:cubicBezTo>
                  <a:pt x="147787" y="96217"/>
                  <a:pt x="148382" y="94654"/>
                  <a:pt x="150465" y="93761"/>
                </a:cubicBezTo>
                <a:cubicBezTo>
                  <a:pt x="151656" y="93166"/>
                  <a:pt x="153293" y="92422"/>
                  <a:pt x="155377" y="91529"/>
                </a:cubicBezTo>
                <a:cubicBezTo>
                  <a:pt x="165199" y="87064"/>
                  <a:pt x="173683" y="84831"/>
                  <a:pt x="180826" y="84831"/>
                </a:cubicBezTo>
                <a:cubicBezTo>
                  <a:pt x="192435" y="84831"/>
                  <a:pt x="202109" y="81334"/>
                  <a:pt x="209848" y="74339"/>
                </a:cubicBezTo>
                <a:cubicBezTo>
                  <a:pt x="217587" y="67344"/>
                  <a:pt x="221456" y="58489"/>
                  <a:pt x="221456" y="47773"/>
                </a:cubicBezTo>
                <a:cubicBezTo>
                  <a:pt x="221456" y="36463"/>
                  <a:pt x="217513" y="26863"/>
                  <a:pt x="209625" y="18975"/>
                </a:cubicBezTo>
                <a:cubicBezTo>
                  <a:pt x="201737" y="11087"/>
                  <a:pt x="192137" y="7143"/>
                  <a:pt x="180826" y="7143"/>
                </a:cubicBezTo>
                <a:cubicBezTo>
                  <a:pt x="163860" y="7143"/>
                  <a:pt x="152400" y="14585"/>
                  <a:pt x="146447" y="29468"/>
                </a:cubicBezTo>
                <a:cubicBezTo>
                  <a:pt x="144066" y="34528"/>
                  <a:pt x="142875" y="44946"/>
                  <a:pt x="142875" y="60722"/>
                </a:cubicBezTo>
                <a:cubicBezTo>
                  <a:pt x="142875" y="64293"/>
                  <a:pt x="139006" y="69056"/>
                  <a:pt x="131267" y="75009"/>
                </a:cubicBezTo>
                <a:cubicBezTo>
                  <a:pt x="127695" y="77688"/>
                  <a:pt x="125314" y="79623"/>
                  <a:pt x="124123" y="80813"/>
                </a:cubicBezTo>
                <a:cubicBezTo>
                  <a:pt x="122635" y="82599"/>
                  <a:pt x="120998" y="82748"/>
                  <a:pt x="119212" y="81260"/>
                </a:cubicBezTo>
                <a:cubicBezTo>
                  <a:pt x="117426" y="79772"/>
                  <a:pt x="117277" y="78134"/>
                  <a:pt x="118765" y="76348"/>
                </a:cubicBezTo>
                <a:cubicBezTo>
                  <a:pt x="120253" y="74563"/>
                  <a:pt x="123081" y="72181"/>
                  <a:pt x="127248" y="69205"/>
                </a:cubicBezTo>
                <a:cubicBezTo>
                  <a:pt x="132904" y="64740"/>
                  <a:pt x="135731" y="61912"/>
                  <a:pt x="135731" y="60722"/>
                </a:cubicBezTo>
                <a:cubicBezTo>
                  <a:pt x="135731" y="43755"/>
                  <a:pt x="137071" y="32444"/>
                  <a:pt x="139750" y="26789"/>
                </a:cubicBezTo>
                <a:cubicBezTo>
                  <a:pt x="146894" y="8929"/>
                  <a:pt x="160586" y="0"/>
                  <a:pt x="180826" y="0"/>
                </a:cubicBezTo>
                <a:cubicBezTo>
                  <a:pt x="193923" y="0"/>
                  <a:pt x="205160" y="4688"/>
                  <a:pt x="214536" y="14064"/>
                </a:cubicBezTo>
                <a:cubicBezTo>
                  <a:pt x="223912" y="23440"/>
                  <a:pt x="228600" y="34677"/>
                  <a:pt x="228600" y="47773"/>
                </a:cubicBezTo>
                <a:cubicBezTo>
                  <a:pt x="228600" y="60573"/>
                  <a:pt x="224061" y="71139"/>
                  <a:pt x="214982" y="79474"/>
                </a:cubicBezTo>
                <a:cubicBezTo>
                  <a:pt x="205904" y="87808"/>
                  <a:pt x="194519" y="91975"/>
                  <a:pt x="180826" y="91975"/>
                </a:cubicBezTo>
                <a:cubicBezTo>
                  <a:pt x="174873" y="91975"/>
                  <a:pt x="167283" y="94059"/>
                  <a:pt x="158056" y="98226"/>
                </a:cubicBezTo>
                <a:cubicBezTo>
                  <a:pt x="155972" y="99119"/>
                  <a:pt x="154335" y="99863"/>
                  <a:pt x="153144" y="100459"/>
                </a:cubicBezTo>
                <a:cubicBezTo>
                  <a:pt x="152103" y="100905"/>
                  <a:pt x="151210" y="100961"/>
                  <a:pt x="150465" y="100626"/>
                </a:cubicBezTo>
                <a:close/>
                <a:moveTo>
                  <a:pt x="114300" y="112960"/>
                </a:moveTo>
                <a:cubicBezTo>
                  <a:pt x="112812" y="112960"/>
                  <a:pt x="111473" y="112439"/>
                  <a:pt x="110282" y="111397"/>
                </a:cubicBezTo>
                <a:cubicBezTo>
                  <a:pt x="109091" y="110356"/>
                  <a:pt x="108496" y="108942"/>
                  <a:pt x="108496" y="107156"/>
                </a:cubicBezTo>
                <a:cubicBezTo>
                  <a:pt x="108496" y="105668"/>
                  <a:pt x="109091" y="104328"/>
                  <a:pt x="110282" y="103137"/>
                </a:cubicBezTo>
                <a:cubicBezTo>
                  <a:pt x="111473" y="101947"/>
                  <a:pt x="112812" y="101352"/>
                  <a:pt x="114300" y="101352"/>
                </a:cubicBezTo>
                <a:cubicBezTo>
                  <a:pt x="115789" y="101352"/>
                  <a:pt x="117128" y="101947"/>
                  <a:pt x="118319" y="103137"/>
                </a:cubicBezTo>
                <a:cubicBezTo>
                  <a:pt x="119509" y="104328"/>
                  <a:pt x="120105" y="105742"/>
                  <a:pt x="120105" y="107379"/>
                </a:cubicBezTo>
                <a:cubicBezTo>
                  <a:pt x="120105" y="109016"/>
                  <a:pt x="119509" y="110356"/>
                  <a:pt x="118319" y="111397"/>
                </a:cubicBezTo>
                <a:cubicBezTo>
                  <a:pt x="117128" y="112439"/>
                  <a:pt x="115789" y="112960"/>
                  <a:pt x="114300" y="112960"/>
                </a:cubicBezTo>
                <a:close/>
                <a:moveTo>
                  <a:pt x="199132" y="215652"/>
                </a:moveTo>
                <a:cubicBezTo>
                  <a:pt x="198239" y="204341"/>
                  <a:pt x="195858" y="193402"/>
                  <a:pt x="191989" y="182835"/>
                </a:cubicBezTo>
                <a:cubicBezTo>
                  <a:pt x="188119" y="172268"/>
                  <a:pt x="183952" y="163413"/>
                  <a:pt x="179487" y="156269"/>
                </a:cubicBezTo>
                <a:cubicBezTo>
                  <a:pt x="175022" y="149125"/>
                  <a:pt x="168920" y="141461"/>
                  <a:pt x="161181" y="133275"/>
                </a:cubicBezTo>
                <a:cubicBezTo>
                  <a:pt x="153442" y="125090"/>
                  <a:pt x="147191" y="119062"/>
                  <a:pt x="142429" y="115193"/>
                </a:cubicBezTo>
                <a:cubicBezTo>
                  <a:pt x="137666" y="111323"/>
                  <a:pt x="130969" y="105965"/>
                  <a:pt x="122337" y="99119"/>
                </a:cubicBezTo>
                <a:cubicBezTo>
                  <a:pt x="114003" y="92571"/>
                  <a:pt x="107901" y="87585"/>
                  <a:pt x="104031" y="84162"/>
                </a:cubicBezTo>
                <a:cubicBezTo>
                  <a:pt x="100162" y="80739"/>
                  <a:pt x="96441" y="76572"/>
                  <a:pt x="92869" y="71660"/>
                </a:cubicBezTo>
                <a:cubicBezTo>
                  <a:pt x="89297" y="66749"/>
                  <a:pt x="87511" y="62061"/>
                  <a:pt x="87511" y="57596"/>
                </a:cubicBezTo>
                <a:cubicBezTo>
                  <a:pt x="87511" y="46583"/>
                  <a:pt x="85725" y="37207"/>
                  <a:pt x="82153" y="29468"/>
                </a:cubicBezTo>
                <a:cubicBezTo>
                  <a:pt x="76200" y="14585"/>
                  <a:pt x="64740" y="7143"/>
                  <a:pt x="47774" y="7143"/>
                </a:cubicBezTo>
                <a:cubicBezTo>
                  <a:pt x="36463" y="7143"/>
                  <a:pt x="26864" y="11087"/>
                  <a:pt x="18976" y="18975"/>
                </a:cubicBezTo>
                <a:cubicBezTo>
                  <a:pt x="11088" y="26863"/>
                  <a:pt x="7144" y="36463"/>
                  <a:pt x="7144" y="47773"/>
                </a:cubicBezTo>
                <a:cubicBezTo>
                  <a:pt x="7144" y="58489"/>
                  <a:pt x="11014" y="67344"/>
                  <a:pt x="18753" y="74339"/>
                </a:cubicBezTo>
                <a:cubicBezTo>
                  <a:pt x="26492" y="81334"/>
                  <a:pt x="36165" y="84831"/>
                  <a:pt x="47774" y="84831"/>
                </a:cubicBezTo>
                <a:cubicBezTo>
                  <a:pt x="57894" y="84831"/>
                  <a:pt x="66898" y="86543"/>
                  <a:pt x="74786" y="89966"/>
                </a:cubicBezTo>
                <a:cubicBezTo>
                  <a:pt x="82674" y="93389"/>
                  <a:pt x="87809" y="96366"/>
                  <a:pt x="90190" y="98896"/>
                </a:cubicBezTo>
                <a:cubicBezTo>
                  <a:pt x="92571" y="101426"/>
                  <a:pt x="94506" y="103733"/>
                  <a:pt x="95994" y="105816"/>
                </a:cubicBezTo>
                <a:close/>
                <a:moveTo>
                  <a:pt x="24557" y="228153"/>
                </a:moveTo>
                <a:cubicBezTo>
                  <a:pt x="23069" y="227558"/>
                  <a:pt x="22324" y="226516"/>
                  <a:pt x="22324" y="225028"/>
                </a:cubicBezTo>
                <a:cubicBezTo>
                  <a:pt x="22324" y="200025"/>
                  <a:pt x="27310" y="178742"/>
                  <a:pt x="37282" y="161180"/>
                </a:cubicBezTo>
                <a:cubicBezTo>
                  <a:pt x="47253" y="143619"/>
                  <a:pt x="60276" y="127545"/>
                  <a:pt x="76349" y="112960"/>
                </a:cubicBezTo>
                <a:cubicBezTo>
                  <a:pt x="76944" y="112365"/>
                  <a:pt x="77689" y="112067"/>
                  <a:pt x="78581" y="112067"/>
                </a:cubicBezTo>
                <a:cubicBezTo>
                  <a:pt x="79772" y="112067"/>
                  <a:pt x="80665" y="112365"/>
                  <a:pt x="81260" y="112960"/>
                </a:cubicBezTo>
                <a:cubicBezTo>
                  <a:pt x="83046" y="114746"/>
                  <a:pt x="83046" y="116383"/>
                  <a:pt x="81260" y="117872"/>
                </a:cubicBezTo>
                <a:cubicBezTo>
                  <a:pt x="66973" y="130968"/>
                  <a:pt x="55141" y="145256"/>
                  <a:pt x="45765" y="160734"/>
                </a:cubicBezTo>
                <a:cubicBezTo>
                  <a:pt x="36389" y="176212"/>
                  <a:pt x="30956" y="194518"/>
                  <a:pt x="29468" y="215652"/>
                </a:cubicBezTo>
                <a:lnTo>
                  <a:pt x="100906" y="139303"/>
                </a:lnTo>
                <a:cubicBezTo>
                  <a:pt x="102692" y="137517"/>
                  <a:pt x="104478" y="137442"/>
                  <a:pt x="106264" y="139080"/>
                </a:cubicBezTo>
                <a:cubicBezTo>
                  <a:pt x="108049" y="140716"/>
                  <a:pt x="108049" y="142428"/>
                  <a:pt x="106264" y="144214"/>
                </a:cubicBezTo>
                <a:lnTo>
                  <a:pt x="28129" y="227260"/>
                </a:lnTo>
                <a:cubicBezTo>
                  <a:pt x="27236" y="228451"/>
                  <a:pt x="26045" y="228748"/>
                  <a:pt x="24557" y="228153"/>
                </a:cubicBezTo>
                <a:close/>
                <a:moveTo>
                  <a:pt x="204044" y="228153"/>
                </a:moveTo>
                <a:cubicBezTo>
                  <a:pt x="202555" y="228748"/>
                  <a:pt x="201365" y="228451"/>
                  <a:pt x="200472" y="227260"/>
                </a:cubicBezTo>
                <a:lnTo>
                  <a:pt x="90637" y="110281"/>
                </a:lnTo>
                <a:cubicBezTo>
                  <a:pt x="90339" y="110281"/>
                  <a:pt x="90190" y="110132"/>
                  <a:pt x="90190" y="109835"/>
                </a:cubicBezTo>
                <a:cubicBezTo>
                  <a:pt x="89297" y="108347"/>
                  <a:pt x="87958" y="106635"/>
                  <a:pt x="86172" y="104700"/>
                </a:cubicBezTo>
                <a:cubicBezTo>
                  <a:pt x="84386" y="102765"/>
                  <a:pt x="79921" y="100161"/>
                  <a:pt x="72777" y="96887"/>
                </a:cubicBezTo>
                <a:cubicBezTo>
                  <a:pt x="65633" y="93613"/>
                  <a:pt x="57299" y="91975"/>
                  <a:pt x="47774" y="91975"/>
                </a:cubicBezTo>
                <a:cubicBezTo>
                  <a:pt x="34082" y="91975"/>
                  <a:pt x="22697" y="87808"/>
                  <a:pt x="13618" y="79474"/>
                </a:cubicBezTo>
                <a:cubicBezTo>
                  <a:pt x="4540" y="71139"/>
                  <a:pt x="0" y="60573"/>
                  <a:pt x="0" y="47773"/>
                </a:cubicBezTo>
                <a:cubicBezTo>
                  <a:pt x="0" y="34677"/>
                  <a:pt x="4688" y="23440"/>
                  <a:pt x="14065" y="14064"/>
                </a:cubicBezTo>
                <a:cubicBezTo>
                  <a:pt x="23441" y="4688"/>
                  <a:pt x="34677" y="0"/>
                  <a:pt x="47774" y="0"/>
                </a:cubicBezTo>
                <a:cubicBezTo>
                  <a:pt x="68015" y="0"/>
                  <a:pt x="81707" y="8929"/>
                  <a:pt x="88851" y="26789"/>
                </a:cubicBezTo>
                <a:cubicBezTo>
                  <a:pt x="92720" y="35421"/>
                  <a:pt x="94655" y="45690"/>
                  <a:pt x="94655" y="57596"/>
                </a:cubicBezTo>
                <a:cubicBezTo>
                  <a:pt x="94655" y="60870"/>
                  <a:pt x="96292" y="64665"/>
                  <a:pt x="99566" y="68981"/>
                </a:cubicBezTo>
                <a:cubicBezTo>
                  <a:pt x="102840" y="73297"/>
                  <a:pt x="106264" y="76944"/>
                  <a:pt x="109835" y="79920"/>
                </a:cubicBezTo>
                <a:cubicBezTo>
                  <a:pt x="113407" y="82897"/>
                  <a:pt x="119063" y="87362"/>
                  <a:pt x="126802" y="93315"/>
                </a:cubicBezTo>
                <a:cubicBezTo>
                  <a:pt x="136029" y="100756"/>
                  <a:pt x="143247" y="106635"/>
                  <a:pt x="148456" y="110951"/>
                </a:cubicBezTo>
                <a:cubicBezTo>
                  <a:pt x="153665" y="115267"/>
                  <a:pt x="160511" y="121964"/>
                  <a:pt x="168995" y="131043"/>
                </a:cubicBezTo>
                <a:cubicBezTo>
                  <a:pt x="177478" y="140121"/>
                  <a:pt x="184026" y="148753"/>
                  <a:pt x="188640" y="156939"/>
                </a:cubicBezTo>
                <a:cubicBezTo>
                  <a:pt x="193254" y="165124"/>
                  <a:pt x="197346" y="175245"/>
                  <a:pt x="200918" y="187300"/>
                </a:cubicBezTo>
                <a:cubicBezTo>
                  <a:pt x="204490" y="199355"/>
                  <a:pt x="206276" y="211931"/>
                  <a:pt x="206276" y="225028"/>
                </a:cubicBezTo>
                <a:cubicBezTo>
                  <a:pt x="206276" y="226516"/>
                  <a:pt x="205532" y="227558"/>
                  <a:pt x="204044" y="228153"/>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1" name="TextBox 20"/>
          <p:cNvSpPr txBox="1"/>
          <p:nvPr/>
        </p:nvSpPr>
        <p:spPr>
          <a:xfrm>
            <a:off x="8440054" y="3493969"/>
            <a:ext cx="958083"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vibrant</a:t>
            </a:r>
            <a:endParaRPr lang="en-US" sz="1600">
              <a:solidFill>
                <a:prstClr val="black">
                  <a:lumMod val="85000"/>
                  <a:lumOff val="15000"/>
                </a:prstClr>
              </a:solidFill>
              <a:latin typeface="Montserrat Extra Bold" panose="00000900000000000000" pitchFamily="50" charset="-94"/>
            </a:endParaRPr>
          </a:p>
        </p:txBody>
      </p:sp>
      <p:cxnSp>
        <p:nvCxnSpPr>
          <p:cNvPr id="22" name="Straight Connector 21"/>
          <p:cNvCxnSpPr/>
          <p:nvPr/>
        </p:nvCxnSpPr>
        <p:spPr>
          <a:xfrm flipH="1">
            <a:off x="10718840" y="3444151"/>
            <a:ext cx="1473160"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10600172" y="3308316"/>
            <a:ext cx="271670" cy="271670"/>
            <a:chOff x="14265965" y="3992218"/>
            <a:chExt cx="543339" cy="543339"/>
          </a:xfrm>
        </p:grpSpPr>
        <p:sp>
          <p:nvSpPr>
            <p:cNvPr id="24" name="Oval 23"/>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Oval 24"/>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14" name="PA_矩形 23"/>
          <p:cNvSpPr/>
          <p:nvPr>
            <p:custDataLst>
              <p:tags r:id="rId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set>
                                      <p:cBhvr>
                                        <p:cTn id="9" dur="1" fill="hold">
                                          <p:stCondLst>
                                            <p:cond delay="0"/>
                                          </p:stCondLst>
                                        </p:cTn>
                                        <p:tgtEl>
                                          <p:spTgt spid="7"/>
                                        </p:tgtEl>
                                        <p:attrNameLst>
                                          <p:attrName>style.visibility</p:attrName>
                                        </p:attrNameLst>
                                      </p:cBhvr>
                                      <p:to>
                                        <p:strVal val="visible"/>
                                      </p:to>
                                    </p:set>
                                    <p:anim to="" calcmode="lin" valueType="num">
                                      <p:cBhvr>
                                        <p:cTn id="10" dur="15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7"/>
                                        </p:tgtEl>
                                        <p:attrNameLst>
                                          <p:attrName>ppt_h</p:attrName>
                                        </p:attrNameLst>
                                      </p:cBhvr>
                                      <p:tavLst>
                                        <p:tav tm="0">
                                          <p:val>
                                            <p:fltVal val="0"/>
                                          </p:val>
                                        </p:tav>
                                        <p:tav tm="100000">
                                          <p:val>
                                            <p:strVal val="#ppt_h"/>
                                          </p:val>
                                        </p:tav>
                                      </p:tavLst>
                                    </p:anim>
                                    <p:animEffect filter="fade">
                                      <p:cBhvr>
                                        <p:cTn id="12" dur="1500">
                                          <p:stCondLst>
                                            <p:cond delay="0"/>
                                          </p:stCondLst>
                                        </p:cTn>
                                        <p:tgtEl>
                                          <p:spTgt spid="7"/>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0-#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set>
                                      <p:cBhvr>
                                        <p:cTn id="17" dur="1" fill="hold">
                                          <p:stCondLst>
                                            <p:cond delay="0"/>
                                          </p:stCondLst>
                                        </p:cTn>
                                        <p:tgtEl>
                                          <p:spTgt spid="8"/>
                                        </p:tgtEl>
                                        <p:attrNameLst>
                                          <p:attrName>style.visibility</p:attrName>
                                        </p:attrNameLst>
                                      </p:cBhvr>
                                      <p:to>
                                        <p:strVal val="visible"/>
                                      </p:to>
                                    </p:set>
                                    <p:anim to="" calcmode="lin" valueType="num">
                                      <p:cBhvr>
                                        <p:cTn id="18"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20" dur="15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6681" r="16681"/>
          <a:stretch>
            <a:fillRect/>
          </a:stretch>
        </p:blipFill>
        <p:spPr/>
      </p:pic>
      <p:pic>
        <p:nvPicPr>
          <p:cNvPr id="2" name="图片占位符 1"/>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6681" r="16681"/>
          <a:stretch>
            <a:fillRect/>
          </a:stretch>
        </p:blipFill>
        <p:spPr/>
      </p:pic>
      <p:cxnSp>
        <p:nvCxnSpPr>
          <p:cNvPr id="22" name="Straight Connector 21"/>
          <p:cNvCxnSpPr/>
          <p:nvPr/>
        </p:nvCxnSpPr>
        <p:spPr>
          <a:xfrm flipH="1">
            <a:off x="0" y="3444151"/>
            <a:ext cx="12192000"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8243234"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9" name="TextBox 18"/>
          <p:cNvSpPr txBox="1"/>
          <p:nvPr/>
        </p:nvSpPr>
        <p:spPr>
          <a:xfrm>
            <a:off x="8583106" y="4855598"/>
            <a:ext cx="671979"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2019</a:t>
            </a:r>
            <a:endParaRPr lang="en-US" sz="1600">
              <a:solidFill>
                <a:prstClr val="white"/>
              </a:solidFill>
              <a:latin typeface="Montserrat Extra Bold" panose="00000900000000000000" pitchFamily="50" charset="-94"/>
            </a:endParaRPr>
          </a:p>
        </p:txBody>
      </p:sp>
      <p:sp>
        <p:nvSpPr>
          <p:cNvPr id="21" name="TextBox 20"/>
          <p:cNvSpPr txBox="1"/>
          <p:nvPr/>
        </p:nvSpPr>
        <p:spPr>
          <a:xfrm>
            <a:off x="8443645" y="3493969"/>
            <a:ext cx="950902"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leather</a:t>
            </a:r>
            <a:endParaRPr lang="en-US" sz="1600">
              <a:solidFill>
                <a:prstClr val="black">
                  <a:lumMod val="85000"/>
                  <a:lumOff val="15000"/>
                </a:prstClr>
              </a:solidFill>
              <a:latin typeface="Montserrat Extra Bold" panose="00000900000000000000" pitchFamily="50" charset="-94"/>
            </a:endParaRPr>
          </a:p>
        </p:txBody>
      </p:sp>
      <p:grpSp>
        <p:nvGrpSpPr>
          <p:cNvPr id="23" name="Group 22"/>
          <p:cNvGrpSpPr/>
          <p:nvPr/>
        </p:nvGrpSpPr>
        <p:grpSpPr>
          <a:xfrm>
            <a:off x="10600172" y="3308316"/>
            <a:ext cx="271670" cy="271670"/>
            <a:chOff x="14265965" y="3992218"/>
            <a:chExt cx="543339" cy="543339"/>
          </a:xfrm>
        </p:grpSpPr>
        <p:sp>
          <p:nvSpPr>
            <p:cNvPr id="24" name="Oval 23"/>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Oval 24"/>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grpSp>
        <p:nvGrpSpPr>
          <p:cNvPr id="14" name="Group 13"/>
          <p:cNvGrpSpPr/>
          <p:nvPr/>
        </p:nvGrpSpPr>
        <p:grpSpPr>
          <a:xfrm>
            <a:off x="6987889" y="3308316"/>
            <a:ext cx="271670" cy="271670"/>
            <a:chOff x="14265965" y="3992218"/>
            <a:chExt cx="543339" cy="543339"/>
          </a:xfrm>
        </p:grpSpPr>
        <p:sp>
          <p:nvSpPr>
            <p:cNvPr id="15" name="Oval 14"/>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6" name="Oval 15"/>
            <p:cNvSpPr/>
            <p:nvPr/>
          </p:nvSpPr>
          <p:spPr>
            <a:xfrm>
              <a:off x="14376265" y="4102518"/>
              <a:ext cx="322738" cy="322738"/>
            </a:xfrm>
            <a:prstGeom prst="ellipse">
              <a:avLst/>
            </a:prstGeom>
            <a:solidFill>
              <a:srgbClr val="0BD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18" name="Oval 17"/>
          <p:cNvSpPr/>
          <p:nvPr/>
        </p:nvSpPr>
        <p:spPr>
          <a:xfrm>
            <a:off x="2597882"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TextBox 19"/>
          <p:cNvSpPr txBox="1"/>
          <p:nvPr/>
        </p:nvSpPr>
        <p:spPr>
          <a:xfrm>
            <a:off x="2936952" y="4855598"/>
            <a:ext cx="673582"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2018</a:t>
            </a:r>
            <a:endParaRPr lang="en-US" sz="1600">
              <a:solidFill>
                <a:prstClr val="white"/>
              </a:solidFill>
              <a:latin typeface="Montserrat Extra Bold" panose="00000900000000000000" pitchFamily="50" charset="-94"/>
            </a:endParaRPr>
          </a:p>
        </p:txBody>
      </p:sp>
      <p:sp>
        <p:nvSpPr>
          <p:cNvPr id="27" name="TextBox 26"/>
          <p:cNvSpPr txBox="1"/>
          <p:nvPr/>
        </p:nvSpPr>
        <p:spPr>
          <a:xfrm>
            <a:off x="2830352" y="3493969"/>
            <a:ext cx="886782"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quartz</a:t>
            </a:r>
            <a:endParaRPr lang="en-US" sz="1600">
              <a:solidFill>
                <a:prstClr val="black">
                  <a:lumMod val="85000"/>
                  <a:lumOff val="15000"/>
                </a:prstClr>
              </a:solidFill>
              <a:latin typeface="Montserrat Extra Bold" panose="00000900000000000000" pitchFamily="50" charset="-94"/>
            </a:endParaRPr>
          </a:p>
        </p:txBody>
      </p:sp>
      <p:grpSp>
        <p:nvGrpSpPr>
          <p:cNvPr id="28" name="Group 27"/>
          <p:cNvGrpSpPr/>
          <p:nvPr/>
        </p:nvGrpSpPr>
        <p:grpSpPr>
          <a:xfrm>
            <a:off x="4954820" y="3308316"/>
            <a:ext cx="271670" cy="271670"/>
            <a:chOff x="14265965" y="3992218"/>
            <a:chExt cx="543339" cy="543339"/>
          </a:xfrm>
        </p:grpSpPr>
        <p:sp>
          <p:nvSpPr>
            <p:cNvPr id="29" name="Oval 28"/>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0" name="Oval 29"/>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grpSp>
        <p:nvGrpSpPr>
          <p:cNvPr id="31" name="Group 30"/>
          <p:cNvGrpSpPr/>
          <p:nvPr/>
        </p:nvGrpSpPr>
        <p:grpSpPr>
          <a:xfrm>
            <a:off x="1342537" y="3308316"/>
            <a:ext cx="271670" cy="271670"/>
            <a:chOff x="14265965" y="3992218"/>
            <a:chExt cx="543339" cy="543339"/>
          </a:xfrm>
        </p:grpSpPr>
        <p:sp>
          <p:nvSpPr>
            <p:cNvPr id="32" name="Oval 31"/>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3" name="Oval 32"/>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34" name="Freeform: Shape 33"/>
          <p:cNvSpPr/>
          <p:nvPr/>
        </p:nvSpPr>
        <p:spPr>
          <a:xfrm flipH="1" flipV="1">
            <a:off x="3092516" y="3077576"/>
            <a:ext cx="359399" cy="360643"/>
          </a:xfrm>
          <a:custGeom>
            <a:avLst/>
            <a:gdLst/>
            <a:ahLst/>
            <a:cxnLst/>
            <a:rect l="l" t="t" r="r" b="b"/>
            <a:pathLst>
              <a:path w="228479" h="229270">
                <a:moveTo>
                  <a:pt x="78182" y="104198"/>
                </a:moveTo>
                <a:cubicBezTo>
                  <a:pt x="77326" y="104235"/>
                  <a:pt x="76452" y="103882"/>
                  <a:pt x="75559" y="103138"/>
                </a:cubicBezTo>
                <a:lnTo>
                  <a:pt x="4121" y="31701"/>
                </a:lnTo>
                <a:cubicBezTo>
                  <a:pt x="2037" y="29319"/>
                  <a:pt x="996" y="26640"/>
                  <a:pt x="996" y="23664"/>
                </a:cubicBezTo>
                <a:cubicBezTo>
                  <a:pt x="996" y="20687"/>
                  <a:pt x="2037" y="18008"/>
                  <a:pt x="4121" y="15627"/>
                </a:cubicBezTo>
                <a:lnTo>
                  <a:pt x="14390" y="4911"/>
                </a:lnTo>
                <a:cubicBezTo>
                  <a:pt x="16771" y="2828"/>
                  <a:pt x="19525" y="1786"/>
                  <a:pt x="22650" y="1786"/>
                </a:cubicBezTo>
                <a:cubicBezTo>
                  <a:pt x="25776" y="1786"/>
                  <a:pt x="28380" y="2828"/>
                  <a:pt x="30464" y="4911"/>
                </a:cubicBezTo>
                <a:lnTo>
                  <a:pt x="102348" y="76349"/>
                </a:lnTo>
                <a:cubicBezTo>
                  <a:pt x="103836" y="78135"/>
                  <a:pt x="103762" y="79846"/>
                  <a:pt x="102124" y="81483"/>
                </a:cubicBezTo>
                <a:cubicBezTo>
                  <a:pt x="100487" y="83120"/>
                  <a:pt x="98776" y="83195"/>
                  <a:pt x="96990" y="81707"/>
                </a:cubicBezTo>
                <a:lnTo>
                  <a:pt x="25552" y="10269"/>
                </a:lnTo>
                <a:cubicBezTo>
                  <a:pt x="23469" y="8186"/>
                  <a:pt x="21534" y="8186"/>
                  <a:pt x="19748" y="10269"/>
                </a:cubicBezTo>
                <a:lnTo>
                  <a:pt x="9479" y="20985"/>
                </a:lnTo>
                <a:cubicBezTo>
                  <a:pt x="7395" y="22771"/>
                  <a:pt x="7395" y="24557"/>
                  <a:pt x="9479" y="26343"/>
                </a:cubicBezTo>
                <a:lnTo>
                  <a:pt x="80916" y="97780"/>
                </a:lnTo>
                <a:cubicBezTo>
                  <a:pt x="82405" y="99566"/>
                  <a:pt x="82330" y="101277"/>
                  <a:pt x="80693" y="102915"/>
                </a:cubicBezTo>
                <a:cubicBezTo>
                  <a:pt x="79875" y="103733"/>
                  <a:pt x="79037" y="104161"/>
                  <a:pt x="78182" y="104198"/>
                </a:cubicBezTo>
                <a:close/>
                <a:moveTo>
                  <a:pt x="210397" y="220563"/>
                </a:moveTo>
                <a:lnTo>
                  <a:pt x="219773" y="211187"/>
                </a:lnTo>
                <a:lnTo>
                  <a:pt x="203253" y="194667"/>
                </a:lnTo>
                <a:lnTo>
                  <a:pt x="193877" y="204043"/>
                </a:lnTo>
                <a:close/>
                <a:moveTo>
                  <a:pt x="44416" y="222349"/>
                </a:moveTo>
                <a:cubicBezTo>
                  <a:pt x="54016" y="222796"/>
                  <a:pt x="62611" y="219224"/>
                  <a:pt x="70201" y="211634"/>
                </a:cubicBezTo>
                <a:cubicBezTo>
                  <a:pt x="75559" y="206276"/>
                  <a:pt x="78982" y="199653"/>
                  <a:pt x="80470" y="191765"/>
                </a:cubicBezTo>
                <a:cubicBezTo>
                  <a:pt x="81958" y="183877"/>
                  <a:pt x="81363" y="176510"/>
                  <a:pt x="78684" y="169664"/>
                </a:cubicBezTo>
                <a:cubicBezTo>
                  <a:pt x="78089" y="168176"/>
                  <a:pt x="78237" y="166836"/>
                  <a:pt x="79130" y="165646"/>
                </a:cubicBezTo>
                <a:lnTo>
                  <a:pt x="164855" y="79921"/>
                </a:lnTo>
                <a:cubicBezTo>
                  <a:pt x="166046" y="78730"/>
                  <a:pt x="167386" y="78581"/>
                  <a:pt x="168874" y="79474"/>
                </a:cubicBezTo>
                <a:cubicBezTo>
                  <a:pt x="173041" y="81260"/>
                  <a:pt x="177655" y="82153"/>
                  <a:pt x="182715" y="82153"/>
                </a:cubicBezTo>
                <a:cubicBezTo>
                  <a:pt x="193430" y="82153"/>
                  <a:pt x="202509" y="78284"/>
                  <a:pt x="209950" y="70544"/>
                </a:cubicBezTo>
                <a:cubicBezTo>
                  <a:pt x="220071" y="60722"/>
                  <a:pt x="223345" y="49113"/>
                  <a:pt x="219773" y="35719"/>
                </a:cubicBezTo>
                <a:lnTo>
                  <a:pt x="198788" y="56703"/>
                </a:lnTo>
                <a:cubicBezTo>
                  <a:pt x="196705" y="58787"/>
                  <a:pt x="194026" y="59903"/>
                  <a:pt x="190752" y="60052"/>
                </a:cubicBezTo>
                <a:cubicBezTo>
                  <a:pt x="187477" y="60201"/>
                  <a:pt x="184798" y="59234"/>
                  <a:pt x="182715" y="57150"/>
                </a:cubicBezTo>
                <a:lnTo>
                  <a:pt x="171999" y="45988"/>
                </a:lnTo>
                <a:cubicBezTo>
                  <a:pt x="169916" y="43607"/>
                  <a:pt x="168874" y="40928"/>
                  <a:pt x="168874" y="37951"/>
                </a:cubicBezTo>
                <a:cubicBezTo>
                  <a:pt x="168874" y="34975"/>
                  <a:pt x="170064" y="32296"/>
                  <a:pt x="172446" y="29915"/>
                </a:cubicBezTo>
                <a:lnTo>
                  <a:pt x="193430" y="8930"/>
                </a:lnTo>
                <a:cubicBezTo>
                  <a:pt x="187180" y="6846"/>
                  <a:pt x="180854" y="6623"/>
                  <a:pt x="174455" y="8260"/>
                </a:cubicBezTo>
                <a:cubicBezTo>
                  <a:pt x="168055" y="9897"/>
                  <a:pt x="162474" y="13097"/>
                  <a:pt x="157712" y="17860"/>
                </a:cubicBezTo>
                <a:cubicBezTo>
                  <a:pt x="152354" y="23217"/>
                  <a:pt x="148931" y="29840"/>
                  <a:pt x="147443" y="37728"/>
                </a:cubicBezTo>
                <a:cubicBezTo>
                  <a:pt x="145954" y="45616"/>
                  <a:pt x="146550" y="52983"/>
                  <a:pt x="149229" y="59829"/>
                </a:cubicBezTo>
                <a:cubicBezTo>
                  <a:pt x="149824" y="61317"/>
                  <a:pt x="149675" y="62657"/>
                  <a:pt x="148782" y="63847"/>
                </a:cubicBezTo>
                <a:lnTo>
                  <a:pt x="63057" y="149572"/>
                </a:lnTo>
                <a:cubicBezTo>
                  <a:pt x="61866" y="150465"/>
                  <a:pt x="60527" y="150614"/>
                  <a:pt x="59039" y="150019"/>
                </a:cubicBezTo>
                <a:cubicBezTo>
                  <a:pt x="54871" y="148233"/>
                  <a:pt x="50258" y="147340"/>
                  <a:pt x="45198" y="147340"/>
                </a:cubicBezTo>
                <a:cubicBezTo>
                  <a:pt x="34482" y="147340"/>
                  <a:pt x="25255" y="151060"/>
                  <a:pt x="17516" y="158502"/>
                </a:cubicBezTo>
                <a:cubicBezTo>
                  <a:pt x="7693" y="168622"/>
                  <a:pt x="4568" y="180380"/>
                  <a:pt x="8139" y="193774"/>
                </a:cubicBezTo>
                <a:lnTo>
                  <a:pt x="29124" y="172789"/>
                </a:lnTo>
                <a:cubicBezTo>
                  <a:pt x="31208" y="170706"/>
                  <a:pt x="33812" y="169664"/>
                  <a:pt x="36938" y="169664"/>
                </a:cubicBezTo>
                <a:cubicBezTo>
                  <a:pt x="40063" y="169664"/>
                  <a:pt x="42816" y="170706"/>
                  <a:pt x="45198" y="172789"/>
                </a:cubicBezTo>
                <a:lnTo>
                  <a:pt x="55913" y="183505"/>
                </a:lnTo>
                <a:cubicBezTo>
                  <a:pt x="57997" y="185886"/>
                  <a:pt x="59039" y="188565"/>
                  <a:pt x="59039" y="191542"/>
                </a:cubicBezTo>
                <a:cubicBezTo>
                  <a:pt x="59039" y="194518"/>
                  <a:pt x="57997" y="197197"/>
                  <a:pt x="55913" y="199579"/>
                </a:cubicBezTo>
                <a:lnTo>
                  <a:pt x="34482" y="220563"/>
                </a:lnTo>
                <a:cubicBezTo>
                  <a:pt x="37905" y="221605"/>
                  <a:pt x="41216" y="222200"/>
                  <a:pt x="44416" y="222349"/>
                </a:cubicBezTo>
                <a:close/>
                <a:moveTo>
                  <a:pt x="39282" y="228823"/>
                </a:moveTo>
                <a:cubicBezTo>
                  <a:pt x="35040" y="228228"/>
                  <a:pt x="30910" y="226963"/>
                  <a:pt x="26892" y="225028"/>
                </a:cubicBezTo>
                <a:cubicBezTo>
                  <a:pt x="25701" y="224433"/>
                  <a:pt x="24957" y="223540"/>
                  <a:pt x="24659" y="222349"/>
                </a:cubicBezTo>
                <a:cubicBezTo>
                  <a:pt x="24362" y="221159"/>
                  <a:pt x="24659" y="220117"/>
                  <a:pt x="25552" y="219224"/>
                </a:cubicBezTo>
                <a:lnTo>
                  <a:pt x="50555" y="194221"/>
                </a:lnTo>
                <a:cubicBezTo>
                  <a:pt x="52639" y="192435"/>
                  <a:pt x="52639" y="190649"/>
                  <a:pt x="50555" y="188863"/>
                </a:cubicBezTo>
                <a:lnTo>
                  <a:pt x="39840" y="178147"/>
                </a:lnTo>
                <a:cubicBezTo>
                  <a:pt x="38054" y="176064"/>
                  <a:pt x="36268" y="176064"/>
                  <a:pt x="34482" y="178147"/>
                </a:cubicBezTo>
                <a:lnTo>
                  <a:pt x="9479" y="203150"/>
                </a:lnTo>
                <a:cubicBezTo>
                  <a:pt x="8586" y="204043"/>
                  <a:pt x="7470" y="204341"/>
                  <a:pt x="6130" y="204043"/>
                </a:cubicBezTo>
                <a:cubicBezTo>
                  <a:pt x="4791" y="203746"/>
                  <a:pt x="3972" y="203002"/>
                  <a:pt x="3675" y="201811"/>
                </a:cubicBezTo>
                <a:cubicBezTo>
                  <a:pt x="103" y="193774"/>
                  <a:pt x="-865" y="185365"/>
                  <a:pt x="772" y="176585"/>
                </a:cubicBezTo>
                <a:cubicBezTo>
                  <a:pt x="2410" y="167804"/>
                  <a:pt x="6354" y="160139"/>
                  <a:pt x="12604" y="153591"/>
                </a:cubicBezTo>
                <a:cubicBezTo>
                  <a:pt x="21534" y="144661"/>
                  <a:pt x="32398" y="140196"/>
                  <a:pt x="45198" y="140196"/>
                </a:cubicBezTo>
                <a:cubicBezTo>
                  <a:pt x="50258" y="140196"/>
                  <a:pt x="55020" y="141089"/>
                  <a:pt x="59485" y="142875"/>
                </a:cubicBezTo>
                <a:lnTo>
                  <a:pt x="142085" y="60275"/>
                </a:lnTo>
                <a:cubicBezTo>
                  <a:pt x="139108" y="52239"/>
                  <a:pt x="138587" y="43830"/>
                  <a:pt x="140522" y="35049"/>
                </a:cubicBezTo>
                <a:cubicBezTo>
                  <a:pt x="142457" y="26268"/>
                  <a:pt x="146550" y="18901"/>
                  <a:pt x="152800" y="12948"/>
                </a:cubicBezTo>
                <a:cubicBezTo>
                  <a:pt x="161135" y="4316"/>
                  <a:pt x="171106" y="0"/>
                  <a:pt x="182715" y="0"/>
                </a:cubicBezTo>
                <a:cubicBezTo>
                  <a:pt x="188966" y="0"/>
                  <a:pt x="195068" y="1488"/>
                  <a:pt x="201021" y="4465"/>
                </a:cubicBezTo>
                <a:cubicBezTo>
                  <a:pt x="202211" y="5060"/>
                  <a:pt x="202955" y="5953"/>
                  <a:pt x="203253" y="7144"/>
                </a:cubicBezTo>
                <a:cubicBezTo>
                  <a:pt x="203551" y="8335"/>
                  <a:pt x="203253" y="9376"/>
                  <a:pt x="202360" y="10269"/>
                </a:cubicBezTo>
                <a:lnTo>
                  <a:pt x="177357" y="35272"/>
                </a:lnTo>
                <a:cubicBezTo>
                  <a:pt x="175571" y="37058"/>
                  <a:pt x="175571" y="38844"/>
                  <a:pt x="177357" y="40630"/>
                </a:cubicBezTo>
                <a:lnTo>
                  <a:pt x="188073" y="52239"/>
                </a:lnTo>
                <a:cubicBezTo>
                  <a:pt x="189859" y="53727"/>
                  <a:pt x="191645" y="53578"/>
                  <a:pt x="193430" y="51792"/>
                </a:cubicBezTo>
                <a:lnTo>
                  <a:pt x="218434" y="26343"/>
                </a:lnTo>
                <a:cubicBezTo>
                  <a:pt x="219327" y="25450"/>
                  <a:pt x="220443" y="25152"/>
                  <a:pt x="221782" y="25450"/>
                </a:cubicBezTo>
                <a:cubicBezTo>
                  <a:pt x="223122" y="25747"/>
                  <a:pt x="223940" y="26492"/>
                  <a:pt x="224238" y="27682"/>
                </a:cubicBezTo>
                <a:cubicBezTo>
                  <a:pt x="227810" y="35719"/>
                  <a:pt x="228777" y="44128"/>
                  <a:pt x="227140" y="52908"/>
                </a:cubicBezTo>
                <a:cubicBezTo>
                  <a:pt x="225503" y="61689"/>
                  <a:pt x="221559" y="69354"/>
                  <a:pt x="215308" y="75902"/>
                </a:cubicBezTo>
                <a:cubicBezTo>
                  <a:pt x="206379" y="84832"/>
                  <a:pt x="195514" y="89297"/>
                  <a:pt x="182715" y="89297"/>
                </a:cubicBezTo>
                <a:cubicBezTo>
                  <a:pt x="177655" y="89297"/>
                  <a:pt x="172892" y="88404"/>
                  <a:pt x="168427" y="86618"/>
                </a:cubicBezTo>
                <a:lnTo>
                  <a:pt x="85828" y="169218"/>
                </a:lnTo>
                <a:cubicBezTo>
                  <a:pt x="88804" y="177254"/>
                  <a:pt x="89325" y="185663"/>
                  <a:pt x="87390" y="194444"/>
                </a:cubicBezTo>
                <a:cubicBezTo>
                  <a:pt x="85456" y="203225"/>
                  <a:pt x="81363" y="210592"/>
                  <a:pt x="75112" y="216545"/>
                </a:cubicBezTo>
                <a:cubicBezTo>
                  <a:pt x="68861" y="223093"/>
                  <a:pt x="61271" y="227112"/>
                  <a:pt x="52341" y="228600"/>
                </a:cubicBezTo>
                <a:cubicBezTo>
                  <a:pt x="47877" y="229344"/>
                  <a:pt x="43523" y="229419"/>
                  <a:pt x="39282" y="228823"/>
                </a:cubicBezTo>
                <a:close/>
                <a:moveTo>
                  <a:pt x="210397" y="229270"/>
                </a:moveTo>
                <a:cubicBezTo>
                  <a:pt x="209504" y="229270"/>
                  <a:pt x="208611" y="228898"/>
                  <a:pt x="207718" y="228153"/>
                </a:cubicBezTo>
                <a:lnTo>
                  <a:pt x="186287" y="206722"/>
                </a:lnTo>
                <a:cubicBezTo>
                  <a:pt x="184798" y="204936"/>
                  <a:pt x="184798" y="203150"/>
                  <a:pt x="186287" y="201365"/>
                </a:cubicBezTo>
                <a:lnTo>
                  <a:pt x="191198" y="196900"/>
                </a:lnTo>
                <a:lnTo>
                  <a:pt x="136280" y="142428"/>
                </a:lnTo>
                <a:cubicBezTo>
                  <a:pt x="134792" y="140643"/>
                  <a:pt x="134792" y="138857"/>
                  <a:pt x="136280" y="137071"/>
                </a:cubicBezTo>
                <a:cubicBezTo>
                  <a:pt x="137173" y="136475"/>
                  <a:pt x="138066" y="136178"/>
                  <a:pt x="138959" y="136178"/>
                </a:cubicBezTo>
                <a:cubicBezTo>
                  <a:pt x="139852" y="136178"/>
                  <a:pt x="140745" y="136475"/>
                  <a:pt x="141638" y="137071"/>
                </a:cubicBezTo>
                <a:lnTo>
                  <a:pt x="196109" y="191988"/>
                </a:lnTo>
                <a:lnTo>
                  <a:pt x="200574" y="187077"/>
                </a:lnTo>
                <a:cubicBezTo>
                  <a:pt x="201467" y="186482"/>
                  <a:pt x="202360" y="186184"/>
                  <a:pt x="203253" y="186184"/>
                </a:cubicBezTo>
                <a:cubicBezTo>
                  <a:pt x="204146" y="186184"/>
                  <a:pt x="205039" y="186482"/>
                  <a:pt x="205932" y="187077"/>
                </a:cubicBezTo>
                <a:lnTo>
                  <a:pt x="227363" y="208508"/>
                </a:lnTo>
                <a:cubicBezTo>
                  <a:pt x="228852" y="210294"/>
                  <a:pt x="228852" y="212080"/>
                  <a:pt x="227363" y="213866"/>
                </a:cubicBezTo>
                <a:lnTo>
                  <a:pt x="213076" y="228153"/>
                </a:lnTo>
                <a:cubicBezTo>
                  <a:pt x="212183" y="228898"/>
                  <a:pt x="211290" y="229270"/>
                  <a:pt x="210397" y="22927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35" name="Freeform: Shape 34"/>
          <p:cNvSpPr/>
          <p:nvPr/>
        </p:nvSpPr>
        <p:spPr>
          <a:xfrm flipH="1" flipV="1">
            <a:off x="8738072" y="3083103"/>
            <a:ext cx="362044" cy="364186"/>
          </a:xfrm>
          <a:custGeom>
            <a:avLst/>
            <a:gdLst/>
            <a:ahLst/>
            <a:cxnLst/>
            <a:rect l="l" t="t" r="r" b="b"/>
            <a:pathLst>
              <a:path w="226368" h="227707">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36" name="PA_矩形 23"/>
          <p:cNvSpPr/>
          <p:nvPr>
            <p:custDataLst>
              <p:tags r:id="rId1"/>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占位符 1"/>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l="16681" r="16681"/>
          <a:stretch>
            <a:fillRect/>
          </a:stretch>
        </p:blipFill>
        <p:spPr/>
      </p:pic>
      <p:cxnSp>
        <p:nvCxnSpPr>
          <p:cNvPr id="22" name="Straight Connector 21"/>
          <p:cNvCxnSpPr/>
          <p:nvPr/>
        </p:nvCxnSpPr>
        <p:spPr>
          <a:xfrm flipH="1">
            <a:off x="0" y="3444151"/>
            <a:ext cx="1473997" cy="0"/>
          </a:xfrm>
          <a:prstGeom prst="line">
            <a:avLst/>
          </a:prstGeom>
          <a:ln w="63500">
            <a:solidFill>
              <a:srgbClr val="F8F8F8"/>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597882" y="2753139"/>
            <a:ext cx="1351722" cy="1351722"/>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TextBox 19"/>
          <p:cNvSpPr txBox="1"/>
          <p:nvPr/>
        </p:nvSpPr>
        <p:spPr>
          <a:xfrm>
            <a:off x="2912106" y="4855598"/>
            <a:ext cx="723275"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2020</a:t>
            </a:r>
            <a:endParaRPr lang="en-US" sz="1600">
              <a:solidFill>
                <a:prstClr val="white"/>
              </a:solidFill>
              <a:latin typeface="Montserrat Extra Bold" panose="00000900000000000000" pitchFamily="50" charset="-94"/>
            </a:endParaRPr>
          </a:p>
        </p:txBody>
      </p:sp>
      <p:sp>
        <p:nvSpPr>
          <p:cNvPr id="27" name="TextBox 26"/>
          <p:cNvSpPr txBox="1"/>
          <p:nvPr/>
        </p:nvSpPr>
        <p:spPr>
          <a:xfrm>
            <a:off x="2924930" y="3493969"/>
            <a:ext cx="697627" cy="338554"/>
          </a:xfrm>
          <a:prstGeom prst="rect">
            <a:avLst/>
          </a:prstGeom>
          <a:noFill/>
        </p:spPr>
        <p:txBody>
          <a:bodyPr wrap="none" rtlCol="0">
            <a:spAutoFit/>
          </a:bodyPr>
          <a:lstStyle/>
          <a:p>
            <a:pPr algn="ctr"/>
            <a:r>
              <a:rPr lang="tr-TR" sz="1600">
                <a:solidFill>
                  <a:prstClr val="black">
                    <a:lumMod val="85000"/>
                    <a:lumOff val="15000"/>
                  </a:prstClr>
                </a:solidFill>
                <a:latin typeface="Montserrat Extra Bold" panose="00000900000000000000" pitchFamily="50" charset="-94"/>
              </a:rPr>
              <a:t>neck</a:t>
            </a:r>
            <a:endParaRPr lang="en-US" sz="1600">
              <a:solidFill>
                <a:prstClr val="black">
                  <a:lumMod val="85000"/>
                  <a:lumOff val="15000"/>
                </a:prstClr>
              </a:solidFill>
              <a:latin typeface="Montserrat Extra Bold" panose="00000900000000000000" pitchFamily="50" charset="-94"/>
            </a:endParaRPr>
          </a:p>
        </p:txBody>
      </p:sp>
      <p:grpSp>
        <p:nvGrpSpPr>
          <p:cNvPr id="31" name="Group 30"/>
          <p:cNvGrpSpPr/>
          <p:nvPr/>
        </p:nvGrpSpPr>
        <p:grpSpPr>
          <a:xfrm>
            <a:off x="1342537" y="3308316"/>
            <a:ext cx="271670" cy="271670"/>
            <a:chOff x="14265965" y="3992218"/>
            <a:chExt cx="543339" cy="543339"/>
          </a:xfrm>
        </p:grpSpPr>
        <p:sp>
          <p:nvSpPr>
            <p:cNvPr id="32" name="Oval 31"/>
            <p:cNvSpPr/>
            <p:nvPr/>
          </p:nvSpPr>
          <p:spPr>
            <a:xfrm>
              <a:off x="14265965" y="3992218"/>
              <a:ext cx="543339" cy="543339"/>
            </a:xfrm>
            <a:prstGeom prst="ellipse">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3" name="Oval 32"/>
            <p:cNvSpPr/>
            <p:nvPr/>
          </p:nvSpPr>
          <p:spPr>
            <a:xfrm>
              <a:off x="14376265" y="4102518"/>
              <a:ext cx="322738" cy="322738"/>
            </a:xfrm>
            <a:prstGeom prst="ellipse">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grpSp>
      <p:sp>
        <p:nvSpPr>
          <p:cNvPr id="26" name="PA_库_文本框 25"/>
          <p:cNvSpPr txBox="1"/>
          <p:nvPr>
            <p:custDataLst>
              <p:tags r:id="rId1"/>
            </p:custDataLst>
          </p:nvPr>
        </p:nvSpPr>
        <p:spPr>
          <a:xfrm>
            <a:off x="8276308" y="2214283"/>
            <a:ext cx="2441695" cy="769441"/>
          </a:xfrm>
          <a:prstGeom prst="rect">
            <a:avLst/>
          </a:prstGeom>
          <a:noFill/>
        </p:spPr>
        <p:txBody>
          <a:bodyPr wrap="none" rtlCol="0">
            <a:spAutoFit/>
          </a:bodyPr>
          <a:lstStyle/>
          <a:p>
            <a:pPr algn="r"/>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36" name="PA_库_矩形 35"/>
          <p:cNvSpPr/>
          <p:nvPr>
            <p:custDataLst>
              <p:tags r:id="rId2"/>
            </p:custDataLst>
          </p:nvPr>
        </p:nvSpPr>
        <p:spPr>
          <a:xfrm>
            <a:off x="6798084" y="2935558"/>
            <a:ext cx="3919919" cy="1962076"/>
          </a:xfrm>
          <a:prstGeom prst="rect">
            <a:avLst/>
          </a:prstGeom>
        </p:spPr>
        <p:txBody>
          <a:bodyPr wrap="square">
            <a:spAutoFit/>
          </a:bodyPr>
          <a:lstStyle/>
          <a:p>
            <a:pPr algn="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a:t>
            </a:r>
          </a:p>
        </p:txBody>
      </p:sp>
      <p:sp>
        <p:nvSpPr>
          <p:cNvPr id="37" name="Freeform: Shape 36"/>
          <p:cNvSpPr/>
          <p:nvPr/>
        </p:nvSpPr>
        <p:spPr>
          <a:xfrm flipH="1" flipV="1">
            <a:off x="3090272" y="3075921"/>
            <a:ext cx="363887" cy="362298"/>
          </a:xfrm>
          <a:custGeom>
            <a:avLst/>
            <a:gdLst/>
            <a:ahLst/>
            <a:cxnLst/>
            <a:rect l="l" t="t" r="r" b="b"/>
            <a:pathLst>
              <a:path w="229604" h="228600">
                <a:moveTo>
                  <a:pt x="200918" y="68759"/>
                </a:moveTo>
                <a:lnTo>
                  <a:pt x="220563" y="8930"/>
                </a:lnTo>
                <a:lnTo>
                  <a:pt x="159842" y="27236"/>
                </a:lnTo>
                <a:lnTo>
                  <a:pt x="164306" y="42863"/>
                </a:lnTo>
                <a:lnTo>
                  <a:pt x="183059" y="42863"/>
                </a:lnTo>
                <a:cubicBezTo>
                  <a:pt x="185440" y="42863"/>
                  <a:pt x="186631" y="44054"/>
                  <a:pt x="186631" y="46435"/>
                </a:cubicBezTo>
                <a:lnTo>
                  <a:pt x="186631" y="65634"/>
                </a:lnTo>
                <a:close/>
                <a:moveTo>
                  <a:pt x="55308" y="105873"/>
                </a:moveTo>
                <a:cubicBezTo>
                  <a:pt x="54453" y="105836"/>
                  <a:pt x="53578" y="105371"/>
                  <a:pt x="52685" y="104478"/>
                </a:cubicBezTo>
                <a:lnTo>
                  <a:pt x="4912" y="56704"/>
                </a:lnTo>
                <a:cubicBezTo>
                  <a:pt x="2828" y="54620"/>
                  <a:pt x="1861" y="51941"/>
                  <a:pt x="2009" y="48667"/>
                </a:cubicBezTo>
                <a:cubicBezTo>
                  <a:pt x="2158" y="45393"/>
                  <a:pt x="3274" y="42565"/>
                  <a:pt x="5358" y="40184"/>
                </a:cubicBezTo>
                <a:lnTo>
                  <a:pt x="41077" y="4019"/>
                </a:lnTo>
                <a:cubicBezTo>
                  <a:pt x="43756" y="1638"/>
                  <a:pt x="47030" y="447"/>
                  <a:pt x="50899" y="447"/>
                </a:cubicBezTo>
                <a:cubicBezTo>
                  <a:pt x="54769" y="447"/>
                  <a:pt x="58043" y="1638"/>
                  <a:pt x="60722" y="4019"/>
                </a:cubicBezTo>
                <a:cubicBezTo>
                  <a:pt x="71438" y="15627"/>
                  <a:pt x="86469" y="31254"/>
                  <a:pt x="105817" y="50900"/>
                </a:cubicBezTo>
                <a:cubicBezTo>
                  <a:pt x="107603" y="52388"/>
                  <a:pt x="107603" y="54025"/>
                  <a:pt x="105817" y="55811"/>
                </a:cubicBezTo>
                <a:cubicBezTo>
                  <a:pt x="104031" y="57597"/>
                  <a:pt x="102394" y="57597"/>
                  <a:pt x="100906" y="55811"/>
                </a:cubicBezTo>
                <a:cubicBezTo>
                  <a:pt x="97631" y="52834"/>
                  <a:pt x="93911" y="49114"/>
                  <a:pt x="89744" y="44649"/>
                </a:cubicBezTo>
                <a:lnTo>
                  <a:pt x="78581" y="56257"/>
                </a:lnTo>
                <a:cubicBezTo>
                  <a:pt x="76795" y="57746"/>
                  <a:pt x="75084" y="57671"/>
                  <a:pt x="73447" y="56034"/>
                </a:cubicBezTo>
                <a:cubicBezTo>
                  <a:pt x="71810" y="54397"/>
                  <a:pt x="71735" y="52686"/>
                  <a:pt x="73224" y="50900"/>
                </a:cubicBezTo>
                <a:lnTo>
                  <a:pt x="84832" y="39738"/>
                </a:lnTo>
                <a:cubicBezTo>
                  <a:pt x="79177" y="33784"/>
                  <a:pt x="73819" y="28278"/>
                  <a:pt x="68759" y="23218"/>
                </a:cubicBezTo>
                <a:lnTo>
                  <a:pt x="42863" y="49114"/>
                </a:lnTo>
                <a:cubicBezTo>
                  <a:pt x="41077" y="50602"/>
                  <a:pt x="39365" y="50528"/>
                  <a:pt x="37728" y="48890"/>
                </a:cubicBezTo>
                <a:cubicBezTo>
                  <a:pt x="36091" y="47254"/>
                  <a:pt x="36017" y="45542"/>
                  <a:pt x="37505" y="43756"/>
                </a:cubicBezTo>
                <a:lnTo>
                  <a:pt x="63847" y="17860"/>
                </a:lnTo>
                <a:cubicBezTo>
                  <a:pt x="59085" y="13097"/>
                  <a:pt x="56257" y="10270"/>
                  <a:pt x="55364" y="9377"/>
                </a:cubicBezTo>
                <a:cubicBezTo>
                  <a:pt x="54174" y="8186"/>
                  <a:pt x="52685" y="7591"/>
                  <a:pt x="50899" y="7591"/>
                </a:cubicBezTo>
                <a:cubicBezTo>
                  <a:pt x="48816" y="7591"/>
                  <a:pt x="47328" y="8186"/>
                  <a:pt x="46435" y="9377"/>
                </a:cubicBezTo>
                <a:lnTo>
                  <a:pt x="10716" y="45542"/>
                </a:lnTo>
                <a:cubicBezTo>
                  <a:pt x="8335" y="47625"/>
                  <a:pt x="8037" y="49709"/>
                  <a:pt x="9823" y="51793"/>
                </a:cubicBezTo>
                <a:lnTo>
                  <a:pt x="58043" y="99566"/>
                </a:lnTo>
                <a:cubicBezTo>
                  <a:pt x="59531" y="101353"/>
                  <a:pt x="59457" y="103064"/>
                  <a:pt x="57820" y="104701"/>
                </a:cubicBezTo>
                <a:cubicBezTo>
                  <a:pt x="57001" y="105520"/>
                  <a:pt x="56164" y="105910"/>
                  <a:pt x="55308" y="105873"/>
                </a:cubicBezTo>
                <a:close/>
                <a:moveTo>
                  <a:pt x="45542" y="155823"/>
                </a:moveTo>
                <a:lnTo>
                  <a:pt x="157609" y="45542"/>
                </a:lnTo>
                <a:lnTo>
                  <a:pt x="153591" y="31254"/>
                </a:lnTo>
                <a:lnTo>
                  <a:pt x="37505" y="147787"/>
                </a:lnTo>
                <a:close/>
                <a:moveTo>
                  <a:pt x="67866" y="178594"/>
                </a:moveTo>
                <a:lnTo>
                  <a:pt x="179487" y="66527"/>
                </a:lnTo>
                <a:lnTo>
                  <a:pt x="179487" y="50007"/>
                </a:lnTo>
                <a:lnTo>
                  <a:pt x="162967" y="50007"/>
                </a:lnTo>
                <a:lnTo>
                  <a:pt x="50453" y="161181"/>
                </a:lnTo>
                <a:close/>
                <a:moveTo>
                  <a:pt x="80367" y="191096"/>
                </a:moveTo>
                <a:lnTo>
                  <a:pt x="196453" y="75010"/>
                </a:lnTo>
                <a:lnTo>
                  <a:pt x="183952" y="72331"/>
                </a:lnTo>
                <a:lnTo>
                  <a:pt x="73224" y="183506"/>
                </a:lnTo>
                <a:close/>
                <a:moveTo>
                  <a:pt x="48667" y="221457"/>
                </a:moveTo>
                <a:cubicBezTo>
                  <a:pt x="49560" y="221457"/>
                  <a:pt x="50453" y="221010"/>
                  <a:pt x="51346" y="220117"/>
                </a:cubicBezTo>
                <a:lnTo>
                  <a:pt x="75456" y="196007"/>
                </a:lnTo>
                <a:lnTo>
                  <a:pt x="32594" y="153145"/>
                </a:lnTo>
                <a:lnTo>
                  <a:pt x="8483" y="177255"/>
                </a:lnTo>
                <a:cubicBezTo>
                  <a:pt x="7590" y="177850"/>
                  <a:pt x="7144" y="178743"/>
                  <a:pt x="7144" y="179934"/>
                </a:cubicBezTo>
                <a:cubicBezTo>
                  <a:pt x="7144" y="181124"/>
                  <a:pt x="7590" y="182017"/>
                  <a:pt x="8483" y="182613"/>
                </a:cubicBezTo>
                <a:lnTo>
                  <a:pt x="45988" y="220117"/>
                </a:lnTo>
                <a:cubicBezTo>
                  <a:pt x="46881" y="221010"/>
                  <a:pt x="47774" y="221457"/>
                  <a:pt x="48667" y="221457"/>
                </a:cubicBezTo>
                <a:close/>
                <a:moveTo>
                  <a:pt x="180157" y="228154"/>
                </a:moveTo>
                <a:cubicBezTo>
                  <a:pt x="176734" y="228452"/>
                  <a:pt x="173236" y="227112"/>
                  <a:pt x="169664" y="224136"/>
                </a:cubicBezTo>
                <a:cubicBezTo>
                  <a:pt x="157163" y="209848"/>
                  <a:pt x="141982" y="193775"/>
                  <a:pt x="124123" y="175915"/>
                </a:cubicBezTo>
                <a:cubicBezTo>
                  <a:pt x="122635" y="174129"/>
                  <a:pt x="122709" y="172418"/>
                  <a:pt x="124346" y="170781"/>
                </a:cubicBezTo>
                <a:cubicBezTo>
                  <a:pt x="125983" y="169144"/>
                  <a:pt x="127546" y="169218"/>
                  <a:pt x="129034" y="171004"/>
                </a:cubicBezTo>
                <a:cubicBezTo>
                  <a:pt x="146001" y="187673"/>
                  <a:pt x="161330" y="203746"/>
                  <a:pt x="175022" y="219224"/>
                </a:cubicBezTo>
                <a:cubicBezTo>
                  <a:pt x="177999" y="222201"/>
                  <a:pt x="180975" y="222052"/>
                  <a:pt x="183952" y="218778"/>
                </a:cubicBezTo>
                <a:lnTo>
                  <a:pt x="219670" y="183059"/>
                </a:lnTo>
                <a:cubicBezTo>
                  <a:pt x="222945" y="180083"/>
                  <a:pt x="222945" y="177106"/>
                  <a:pt x="219670" y="174129"/>
                </a:cubicBezTo>
                <a:cubicBezTo>
                  <a:pt x="219670" y="174129"/>
                  <a:pt x="219596" y="173981"/>
                  <a:pt x="219447" y="173683"/>
                </a:cubicBezTo>
                <a:cubicBezTo>
                  <a:pt x="219298" y="173385"/>
                  <a:pt x="218926" y="173013"/>
                  <a:pt x="218331" y="172567"/>
                </a:cubicBezTo>
                <a:cubicBezTo>
                  <a:pt x="217736" y="172120"/>
                  <a:pt x="217140" y="171599"/>
                  <a:pt x="216545" y="171004"/>
                </a:cubicBezTo>
                <a:cubicBezTo>
                  <a:pt x="215950" y="170409"/>
                  <a:pt x="215206" y="169665"/>
                  <a:pt x="214313" y="168772"/>
                </a:cubicBezTo>
                <a:cubicBezTo>
                  <a:pt x="213420" y="167879"/>
                  <a:pt x="212527" y="166986"/>
                  <a:pt x="211634" y="166093"/>
                </a:cubicBezTo>
                <a:lnTo>
                  <a:pt x="185738" y="191989"/>
                </a:lnTo>
                <a:cubicBezTo>
                  <a:pt x="183952" y="193477"/>
                  <a:pt x="182240" y="193403"/>
                  <a:pt x="180603" y="191765"/>
                </a:cubicBezTo>
                <a:cubicBezTo>
                  <a:pt x="178966" y="190128"/>
                  <a:pt x="178892" y="188417"/>
                  <a:pt x="180380" y="186631"/>
                </a:cubicBezTo>
                <a:lnTo>
                  <a:pt x="206276" y="161181"/>
                </a:lnTo>
                <a:cubicBezTo>
                  <a:pt x="200620" y="155526"/>
                  <a:pt x="195114" y="150019"/>
                  <a:pt x="189756" y="144661"/>
                </a:cubicBezTo>
                <a:lnTo>
                  <a:pt x="178594" y="156270"/>
                </a:lnTo>
                <a:cubicBezTo>
                  <a:pt x="176808" y="157758"/>
                  <a:pt x="175096" y="157684"/>
                  <a:pt x="173459" y="156047"/>
                </a:cubicBezTo>
                <a:cubicBezTo>
                  <a:pt x="171822" y="154410"/>
                  <a:pt x="171748" y="152698"/>
                  <a:pt x="173236" y="150912"/>
                </a:cubicBezTo>
                <a:lnTo>
                  <a:pt x="184845" y="139750"/>
                </a:lnTo>
                <a:cubicBezTo>
                  <a:pt x="180380" y="135583"/>
                  <a:pt x="176510" y="131713"/>
                  <a:pt x="173236" y="128141"/>
                </a:cubicBezTo>
                <a:cubicBezTo>
                  <a:pt x="171450" y="126356"/>
                  <a:pt x="171450" y="124718"/>
                  <a:pt x="173236" y="123230"/>
                </a:cubicBezTo>
                <a:cubicBezTo>
                  <a:pt x="173831" y="122337"/>
                  <a:pt x="174650" y="121891"/>
                  <a:pt x="175692" y="121891"/>
                </a:cubicBezTo>
                <a:cubicBezTo>
                  <a:pt x="176734" y="121891"/>
                  <a:pt x="177552" y="122337"/>
                  <a:pt x="178147" y="123230"/>
                </a:cubicBezTo>
                <a:cubicBezTo>
                  <a:pt x="193626" y="138708"/>
                  <a:pt x="209104" y="153889"/>
                  <a:pt x="224582" y="168772"/>
                </a:cubicBezTo>
                <a:cubicBezTo>
                  <a:pt x="227261" y="171450"/>
                  <a:pt x="228675" y="174576"/>
                  <a:pt x="228823" y="178148"/>
                </a:cubicBezTo>
                <a:cubicBezTo>
                  <a:pt x="228972" y="181720"/>
                  <a:pt x="227707" y="185143"/>
                  <a:pt x="225028" y="188417"/>
                </a:cubicBezTo>
                <a:lnTo>
                  <a:pt x="189310" y="224136"/>
                </a:lnTo>
                <a:cubicBezTo>
                  <a:pt x="186631" y="226517"/>
                  <a:pt x="183580" y="227856"/>
                  <a:pt x="180157" y="228154"/>
                </a:cubicBezTo>
                <a:close/>
                <a:moveTo>
                  <a:pt x="48444" y="228600"/>
                </a:moveTo>
                <a:cubicBezTo>
                  <a:pt x="45318" y="228600"/>
                  <a:pt x="42714" y="227410"/>
                  <a:pt x="40630" y="225029"/>
                </a:cubicBezTo>
                <a:lnTo>
                  <a:pt x="3126" y="187970"/>
                </a:lnTo>
                <a:cubicBezTo>
                  <a:pt x="1042" y="185589"/>
                  <a:pt x="0" y="182910"/>
                  <a:pt x="0" y="179934"/>
                </a:cubicBezTo>
                <a:cubicBezTo>
                  <a:pt x="0" y="176957"/>
                  <a:pt x="1042" y="174278"/>
                  <a:pt x="3126" y="171897"/>
                </a:cubicBezTo>
                <a:lnTo>
                  <a:pt x="29468" y="146001"/>
                </a:lnTo>
                <a:cubicBezTo>
                  <a:pt x="29766" y="145703"/>
                  <a:pt x="29915" y="145554"/>
                  <a:pt x="29915" y="145554"/>
                </a:cubicBezTo>
                <a:lnTo>
                  <a:pt x="151805" y="22325"/>
                </a:lnTo>
                <a:cubicBezTo>
                  <a:pt x="152400" y="22027"/>
                  <a:pt x="152995" y="21729"/>
                  <a:pt x="153591" y="21432"/>
                </a:cubicBezTo>
                <a:lnTo>
                  <a:pt x="225028" y="447"/>
                </a:lnTo>
                <a:cubicBezTo>
                  <a:pt x="225326" y="149"/>
                  <a:pt x="225624" y="0"/>
                  <a:pt x="225921" y="0"/>
                </a:cubicBezTo>
                <a:cubicBezTo>
                  <a:pt x="226814" y="0"/>
                  <a:pt x="227707" y="447"/>
                  <a:pt x="228600" y="1340"/>
                </a:cubicBezTo>
                <a:cubicBezTo>
                  <a:pt x="229493" y="2233"/>
                  <a:pt x="229791" y="3423"/>
                  <a:pt x="229493" y="4912"/>
                </a:cubicBezTo>
                <a:lnTo>
                  <a:pt x="206722" y="74117"/>
                </a:lnTo>
                <a:cubicBezTo>
                  <a:pt x="206425" y="74712"/>
                  <a:pt x="206127" y="75159"/>
                  <a:pt x="205829" y="75456"/>
                </a:cubicBezTo>
                <a:lnTo>
                  <a:pt x="83493" y="197793"/>
                </a:lnTo>
                <a:cubicBezTo>
                  <a:pt x="83195" y="198388"/>
                  <a:pt x="83046" y="198686"/>
                  <a:pt x="83046" y="198686"/>
                </a:cubicBezTo>
                <a:lnTo>
                  <a:pt x="56257" y="225029"/>
                </a:lnTo>
                <a:cubicBezTo>
                  <a:pt x="54174" y="227410"/>
                  <a:pt x="51569" y="228600"/>
                  <a:pt x="48444" y="228600"/>
                </a:cubicBez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4" name="PA_矩形 23"/>
          <p:cNvSpPr/>
          <p:nvPr>
            <p:custDataLst>
              <p:tags r:id="rId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500" fill="hold"/>
                                        <p:tgtEl>
                                          <p:spTgt spid="26"/>
                                        </p:tgtEl>
                                        <p:attrNameLst>
                                          <p:attrName>ppt_x</p:attrName>
                                        </p:attrNameLst>
                                      </p:cBhvr>
                                      <p:tavLst>
                                        <p:tav tm="0">
                                          <p:val>
                                            <p:strVal val="1+#ppt_w/2"/>
                                          </p:val>
                                        </p:tav>
                                        <p:tav tm="100000">
                                          <p:val>
                                            <p:strVal val="#ppt_x"/>
                                          </p:val>
                                        </p:tav>
                                      </p:tavLst>
                                    </p:anim>
                                    <p:anim calcmode="lin" valueType="num">
                                      <p:cBhvr additive="base">
                                        <p:cTn id="8" dur="1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500" fill="hold"/>
                                        <p:tgtEl>
                                          <p:spTgt spid="36"/>
                                        </p:tgtEl>
                                        <p:attrNameLst>
                                          <p:attrName>ppt_x</p:attrName>
                                        </p:attrNameLst>
                                      </p:cBhvr>
                                      <p:tavLst>
                                        <p:tav tm="0">
                                          <p:val>
                                            <p:strVal val="1+#ppt_w/2"/>
                                          </p:val>
                                        </p:tav>
                                        <p:tav tm="100000">
                                          <p:val>
                                            <p:strVal val="#ppt_x"/>
                                          </p:val>
                                        </p:tav>
                                      </p:tavLst>
                                    </p:anim>
                                    <p:anim calcmode="lin" valueType="num">
                                      <p:cBhvr additive="base">
                                        <p:cTn id="12" dur="1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_库_矩形 3"/>
          <p:cNvSpPr/>
          <p:nvPr>
            <p:custDataLst>
              <p:tags r:id="rId1"/>
            </p:custDataLst>
          </p:nvPr>
        </p:nvSpPr>
        <p:spPr>
          <a:xfrm>
            <a:off x="7424057" y="0"/>
            <a:ext cx="263571" cy="68580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6" name="PA_库_文本框 5"/>
          <p:cNvSpPr txBox="1"/>
          <p:nvPr>
            <p:custDataLst>
              <p:tags r:id="rId2"/>
            </p:custDataLst>
          </p:nvPr>
        </p:nvSpPr>
        <p:spPr>
          <a:xfrm>
            <a:off x="929634" y="1286775"/>
            <a:ext cx="4193273" cy="646331"/>
          </a:xfrm>
          <a:prstGeom prst="rect">
            <a:avLst/>
          </a:prstGeom>
          <a:noFill/>
        </p:spPr>
        <p:txBody>
          <a:bodyPr wrap="square" rtlCol="0">
            <a:spAutoFit/>
          </a:bodyPr>
          <a:lstStyle/>
          <a:p>
            <a:r>
              <a:rPr lang="tr-TR" sz="3600">
                <a:solidFill>
                  <a:prstClr val="black">
                    <a:lumMod val="85000"/>
                    <a:lumOff val="15000"/>
                  </a:prstClr>
                </a:solidFill>
                <a:latin typeface="Montserrat Extra Bold" panose="00000900000000000000" pitchFamily="50" charset="-94"/>
              </a:rPr>
              <a:t>services</a:t>
            </a:r>
            <a:endParaRPr lang="en-US" sz="3600">
              <a:solidFill>
                <a:prstClr val="black">
                  <a:lumMod val="85000"/>
                  <a:lumOff val="15000"/>
                </a:prstClr>
              </a:solidFill>
              <a:latin typeface="Montserrat Extra Bold" panose="00000900000000000000" pitchFamily="50" charset="-94"/>
            </a:endParaRPr>
          </a:p>
        </p:txBody>
      </p:sp>
      <p:sp>
        <p:nvSpPr>
          <p:cNvPr id="7" name="PA_库_Freeform: Shape 6"/>
          <p:cNvSpPr/>
          <p:nvPr>
            <p:custDataLst>
              <p:tags r:id="rId3"/>
            </p:custDataLst>
          </p:nvPr>
        </p:nvSpPr>
        <p:spPr>
          <a:xfrm flipH="1" flipV="1">
            <a:off x="4067930" y="4296239"/>
            <a:ext cx="375081" cy="375081"/>
          </a:xfrm>
          <a:custGeom>
            <a:avLst/>
            <a:gdLst/>
            <a:ahLst/>
            <a:cxnLst/>
            <a:rect l="l" t="t" r="r" b="b"/>
            <a:pathLst>
              <a:path w="228600" h="228600">
                <a:moveTo>
                  <a:pt x="167878" y="78581"/>
                </a:moveTo>
                <a:cubicBezTo>
                  <a:pt x="172939" y="78581"/>
                  <a:pt x="177180" y="76869"/>
                  <a:pt x="180603" y="73446"/>
                </a:cubicBezTo>
                <a:cubicBezTo>
                  <a:pt x="184026" y="70023"/>
                  <a:pt x="185738" y="65782"/>
                  <a:pt x="185738" y="60722"/>
                </a:cubicBezTo>
                <a:cubicBezTo>
                  <a:pt x="185738" y="55661"/>
                  <a:pt x="184026" y="51420"/>
                  <a:pt x="180603" y="47997"/>
                </a:cubicBezTo>
                <a:cubicBezTo>
                  <a:pt x="177180" y="44574"/>
                  <a:pt x="172939" y="42862"/>
                  <a:pt x="167878" y="42862"/>
                </a:cubicBezTo>
                <a:cubicBezTo>
                  <a:pt x="162818" y="42862"/>
                  <a:pt x="158577" y="44574"/>
                  <a:pt x="155154" y="47997"/>
                </a:cubicBezTo>
                <a:cubicBezTo>
                  <a:pt x="151731" y="51420"/>
                  <a:pt x="150019" y="55661"/>
                  <a:pt x="150019" y="60722"/>
                </a:cubicBezTo>
                <a:cubicBezTo>
                  <a:pt x="150019" y="65782"/>
                  <a:pt x="151731" y="70023"/>
                  <a:pt x="155154" y="73446"/>
                </a:cubicBezTo>
                <a:cubicBezTo>
                  <a:pt x="158577" y="76869"/>
                  <a:pt x="162818" y="78581"/>
                  <a:pt x="167878" y="78581"/>
                </a:cubicBezTo>
                <a:close/>
                <a:moveTo>
                  <a:pt x="167878" y="85725"/>
                </a:moveTo>
                <a:cubicBezTo>
                  <a:pt x="161032" y="85725"/>
                  <a:pt x="155154" y="83269"/>
                  <a:pt x="150242" y="78358"/>
                </a:cubicBezTo>
                <a:cubicBezTo>
                  <a:pt x="145331" y="73446"/>
                  <a:pt x="142875" y="67568"/>
                  <a:pt x="142875" y="60722"/>
                </a:cubicBezTo>
                <a:cubicBezTo>
                  <a:pt x="142875" y="53875"/>
                  <a:pt x="145331" y="47997"/>
                  <a:pt x="150242" y="43085"/>
                </a:cubicBezTo>
                <a:cubicBezTo>
                  <a:pt x="155154" y="38174"/>
                  <a:pt x="161032" y="35718"/>
                  <a:pt x="167878" y="35718"/>
                </a:cubicBezTo>
                <a:cubicBezTo>
                  <a:pt x="174724" y="35718"/>
                  <a:pt x="180603" y="38174"/>
                  <a:pt x="185514" y="43085"/>
                </a:cubicBezTo>
                <a:cubicBezTo>
                  <a:pt x="190426" y="47997"/>
                  <a:pt x="192881" y="53875"/>
                  <a:pt x="192881" y="60722"/>
                </a:cubicBezTo>
                <a:cubicBezTo>
                  <a:pt x="192881" y="67568"/>
                  <a:pt x="190426" y="73446"/>
                  <a:pt x="185514" y="78358"/>
                </a:cubicBezTo>
                <a:cubicBezTo>
                  <a:pt x="180603" y="83269"/>
                  <a:pt x="174724" y="85725"/>
                  <a:pt x="167878" y="85725"/>
                </a:cubicBezTo>
                <a:close/>
                <a:moveTo>
                  <a:pt x="45095" y="200918"/>
                </a:moveTo>
                <a:lnTo>
                  <a:pt x="40630" y="195560"/>
                </a:lnTo>
                <a:lnTo>
                  <a:pt x="121444" y="124569"/>
                </a:lnTo>
                <a:cubicBezTo>
                  <a:pt x="122039" y="123973"/>
                  <a:pt x="122783" y="123676"/>
                  <a:pt x="123676" y="123676"/>
                </a:cubicBezTo>
                <a:cubicBezTo>
                  <a:pt x="124867" y="123676"/>
                  <a:pt x="125760" y="124122"/>
                  <a:pt x="126355" y="125015"/>
                </a:cubicBezTo>
                <a:cubicBezTo>
                  <a:pt x="127844" y="126801"/>
                  <a:pt x="127695" y="128438"/>
                  <a:pt x="125909" y="129927"/>
                </a:cubicBezTo>
                <a:close/>
                <a:moveTo>
                  <a:pt x="38398" y="221456"/>
                </a:moveTo>
                <a:cubicBezTo>
                  <a:pt x="38993" y="221456"/>
                  <a:pt x="39589" y="221158"/>
                  <a:pt x="40184" y="220563"/>
                </a:cubicBezTo>
                <a:lnTo>
                  <a:pt x="135731" y="137070"/>
                </a:lnTo>
                <a:cubicBezTo>
                  <a:pt x="136624" y="136177"/>
                  <a:pt x="137666" y="135880"/>
                  <a:pt x="138857" y="136177"/>
                </a:cubicBezTo>
                <a:cubicBezTo>
                  <a:pt x="146298" y="137666"/>
                  <a:pt x="151954" y="138410"/>
                  <a:pt x="155823" y="138410"/>
                </a:cubicBezTo>
                <a:cubicBezTo>
                  <a:pt x="173980" y="138410"/>
                  <a:pt x="189458" y="132010"/>
                  <a:pt x="202258" y="119211"/>
                </a:cubicBezTo>
                <a:cubicBezTo>
                  <a:pt x="215057" y="106412"/>
                  <a:pt x="221456" y="90934"/>
                  <a:pt x="221456" y="72777"/>
                </a:cubicBezTo>
                <a:cubicBezTo>
                  <a:pt x="221456" y="54620"/>
                  <a:pt x="215057" y="39141"/>
                  <a:pt x="202258" y="26342"/>
                </a:cubicBezTo>
                <a:cubicBezTo>
                  <a:pt x="189458" y="13543"/>
                  <a:pt x="173980" y="7143"/>
                  <a:pt x="155823" y="7143"/>
                </a:cubicBezTo>
                <a:cubicBezTo>
                  <a:pt x="137071" y="7143"/>
                  <a:pt x="121890" y="13320"/>
                  <a:pt x="110282" y="25672"/>
                </a:cubicBezTo>
                <a:cubicBezTo>
                  <a:pt x="98673" y="38025"/>
                  <a:pt x="92869" y="52089"/>
                  <a:pt x="92869" y="67865"/>
                </a:cubicBezTo>
                <a:cubicBezTo>
                  <a:pt x="92869" y="79474"/>
                  <a:pt x="94953" y="88254"/>
                  <a:pt x="99120" y="94208"/>
                </a:cubicBezTo>
                <a:cubicBezTo>
                  <a:pt x="100013" y="95101"/>
                  <a:pt x="100310" y="96143"/>
                  <a:pt x="100013" y="97333"/>
                </a:cubicBezTo>
                <a:cubicBezTo>
                  <a:pt x="99715" y="98524"/>
                  <a:pt x="99120" y="99268"/>
                  <a:pt x="98227" y="99566"/>
                </a:cubicBezTo>
                <a:lnTo>
                  <a:pt x="64294" y="116532"/>
                </a:lnTo>
                <a:lnTo>
                  <a:pt x="64294" y="146447"/>
                </a:lnTo>
                <a:cubicBezTo>
                  <a:pt x="64294" y="148828"/>
                  <a:pt x="63103" y="150018"/>
                  <a:pt x="60722" y="150018"/>
                </a:cubicBezTo>
                <a:lnTo>
                  <a:pt x="35719" y="150018"/>
                </a:lnTo>
                <a:lnTo>
                  <a:pt x="35719" y="182165"/>
                </a:lnTo>
                <a:cubicBezTo>
                  <a:pt x="35719" y="184547"/>
                  <a:pt x="34528" y="185737"/>
                  <a:pt x="32147" y="185737"/>
                </a:cubicBezTo>
                <a:lnTo>
                  <a:pt x="7144" y="185737"/>
                </a:lnTo>
                <a:lnTo>
                  <a:pt x="7144" y="217884"/>
                </a:lnTo>
                <a:cubicBezTo>
                  <a:pt x="7144" y="220265"/>
                  <a:pt x="8335" y="221456"/>
                  <a:pt x="10716" y="221456"/>
                </a:cubicBezTo>
                <a:close/>
                <a:moveTo>
                  <a:pt x="38398" y="228600"/>
                </a:moveTo>
                <a:lnTo>
                  <a:pt x="10716" y="228600"/>
                </a:lnTo>
                <a:cubicBezTo>
                  <a:pt x="7739" y="228600"/>
                  <a:pt x="5209" y="227558"/>
                  <a:pt x="3126" y="225474"/>
                </a:cubicBezTo>
                <a:cubicBezTo>
                  <a:pt x="1042" y="223391"/>
                  <a:pt x="0" y="220861"/>
                  <a:pt x="0" y="217884"/>
                </a:cubicBezTo>
                <a:lnTo>
                  <a:pt x="0" y="185737"/>
                </a:lnTo>
                <a:cubicBezTo>
                  <a:pt x="0" y="185439"/>
                  <a:pt x="0" y="184695"/>
                  <a:pt x="0" y="183505"/>
                </a:cubicBezTo>
                <a:cubicBezTo>
                  <a:pt x="0" y="181421"/>
                  <a:pt x="447" y="180007"/>
                  <a:pt x="1340" y="179263"/>
                </a:cubicBezTo>
                <a:cubicBezTo>
                  <a:pt x="2233" y="178519"/>
                  <a:pt x="3572" y="178296"/>
                  <a:pt x="5358" y="178593"/>
                </a:cubicBezTo>
                <a:cubicBezTo>
                  <a:pt x="5953" y="178593"/>
                  <a:pt x="6549" y="178593"/>
                  <a:pt x="7144" y="178593"/>
                </a:cubicBezTo>
                <a:lnTo>
                  <a:pt x="28575" y="178593"/>
                </a:lnTo>
                <a:lnTo>
                  <a:pt x="28575" y="150018"/>
                </a:lnTo>
                <a:cubicBezTo>
                  <a:pt x="28575" y="147339"/>
                  <a:pt x="29022" y="145554"/>
                  <a:pt x="29915" y="144661"/>
                </a:cubicBezTo>
                <a:cubicBezTo>
                  <a:pt x="30808" y="143768"/>
                  <a:pt x="32445" y="143172"/>
                  <a:pt x="34826" y="142875"/>
                </a:cubicBezTo>
                <a:cubicBezTo>
                  <a:pt x="34826" y="142875"/>
                  <a:pt x="34975" y="142875"/>
                  <a:pt x="35272" y="142875"/>
                </a:cubicBezTo>
                <a:cubicBezTo>
                  <a:pt x="35570" y="142875"/>
                  <a:pt x="35719" y="142875"/>
                  <a:pt x="35719" y="142875"/>
                </a:cubicBezTo>
                <a:lnTo>
                  <a:pt x="57150" y="142875"/>
                </a:lnTo>
                <a:lnTo>
                  <a:pt x="57150" y="114300"/>
                </a:lnTo>
                <a:cubicBezTo>
                  <a:pt x="57150" y="112811"/>
                  <a:pt x="57746" y="111770"/>
                  <a:pt x="58936" y="111174"/>
                </a:cubicBezTo>
                <a:lnTo>
                  <a:pt x="91530" y="95101"/>
                </a:lnTo>
                <a:cubicBezTo>
                  <a:pt x="87660" y="87362"/>
                  <a:pt x="85725" y="78283"/>
                  <a:pt x="85725" y="67865"/>
                </a:cubicBezTo>
                <a:cubicBezTo>
                  <a:pt x="85725" y="50006"/>
                  <a:pt x="92199" y="34230"/>
                  <a:pt x="105147" y="20538"/>
                </a:cubicBezTo>
                <a:cubicBezTo>
                  <a:pt x="118095" y="6846"/>
                  <a:pt x="134987" y="0"/>
                  <a:pt x="155823" y="0"/>
                </a:cubicBezTo>
                <a:cubicBezTo>
                  <a:pt x="175766" y="0"/>
                  <a:pt x="192881" y="7143"/>
                  <a:pt x="207169" y="21431"/>
                </a:cubicBezTo>
                <a:cubicBezTo>
                  <a:pt x="221456" y="35718"/>
                  <a:pt x="228600" y="52834"/>
                  <a:pt x="228600" y="72777"/>
                </a:cubicBezTo>
                <a:cubicBezTo>
                  <a:pt x="228600" y="92720"/>
                  <a:pt x="221456" y="109835"/>
                  <a:pt x="207169" y="124122"/>
                </a:cubicBezTo>
                <a:cubicBezTo>
                  <a:pt x="192881" y="138410"/>
                  <a:pt x="175766" y="145554"/>
                  <a:pt x="155823" y="145554"/>
                </a:cubicBezTo>
                <a:cubicBezTo>
                  <a:pt x="151954" y="145554"/>
                  <a:pt x="146447" y="144809"/>
                  <a:pt x="139303" y="143321"/>
                </a:cubicBezTo>
                <a:lnTo>
                  <a:pt x="45095" y="225921"/>
                </a:lnTo>
                <a:cubicBezTo>
                  <a:pt x="43012" y="227707"/>
                  <a:pt x="40779" y="228600"/>
                  <a:pt x="38398"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8" name="PA_库_Freeform: Shape 7"/>
          <p:cNvSpPr/>
          <p:nvPr>
            <p:custDataLst>
              <p:tags r:id="rId4"/>
            </p:custDataLst>
          </p:nvPr>
        </p:nvSpPr>
        <p:spPr>
          <a:xfrm flipH="1" flipV="1">
            <a:off x="929634" y="4295540"/>
            <a:ext cx="492519" cy="375081"/>
          </a:xfrm>
          <a:custGeom>
            <a:avLst/>
            <a:gdLst/>
            <a:ahLst/>
            <a:cxnLst/>
            <a:rect l="l" t="t" r="r" b="b"/>
            <a:pathLst>
              <a:path w="300175" h="228600">
                <a:moveTo>
                  <a:pt x="207306" y="125015"/>
                </a:moveTo>
                <a:cubicBezTo>
                  <a:pt x="216236" y="125015"/>
                  <a:pt x="223826" y="121890"/>
                  <a:pt x="230077" y="115639"/>
                </a:cubicBezTo>
                <a:cubicBezTo>
                  <a:pt x="236328" y="109388"/>
                  <a:pt x="239453" y="101798"/>
                  <a:pt x="239453" y="92868"/>
                </a:cubicBezTo>
                <a:cubicBezTo>
                  <a:pt x="239453" y="83939"/>
                  <a:pt x="236328" y="76348"/>
                  <a:pt x="230077" y="70098"/>
                </a:cubicBezTo>
                <a:cubicBezTo>
                  <a:pt x="223826" y="63847"/>
                  <a:pt x="216236" y="60722"/>
                  <a:pt x="207306" y="60722"/>
                </a:cubicBezTo>
                <a:cubicBezTo>
                  <a:pt x="198377" y="60722"/>
                  <a:pt x="190787" y="63847"/>
                  <a:pt x="184536" y="70098"/>
                </a:cubicBezTo>
                <a:cubicBezTo>
                  <a:pt x="178285" y="76348"/>
                  <a:pt x="175160" y="83939"/>
                  <a:pt x="175160" y="92868"/>
                </a:cubicBezTo>
                <a:cubicBezTo>
                  <a:pt x="175160" y="101798"/>
                  <a:pt x="178285" y="109388"/>
                  <a:pt x="184536" y="115639"/>
                </a:cubicBezTo>
                <a:cubicBezTo>
                  <a:pt x="190787" y="121890"/>
                  <a:pt x="198377" y="125015"/>
                  <a:pt x="207306" y="125015"/>
                </a:cubicBezTo>
                <a:close/>
                <a:moveTo>
                  <a:pt x="207306" y="132159"/>
                </a:moveTo>
                <a:cubicBezTo>
                  <a:pt x="196591" y="132159"/>
                  <a:pt x="187364" y="128289"/>
                  <a:pt x="179624" y="120550"/>
                </a:cubicBezTo>
                <a:cubicBezTo>
                  <a:pt x="171885" y="112811"/>
                  <a:pt x="168016" y="103584"/>
                  <a:pt x="168016" y="92868"/>
                </a:cubicBezTo>
                <a:cubicBezTo>
                  <a:pt x="168016" y="82153"/>
                  <a:pt x="171885" y="72925"/>
                  <a:pt x="179624" y="65186"/>
                </a:cubicBezTo>
                <a:cubicBezTo>
                  <a:pt x="187364" y="57447"/>
                  <a:pt x="196591" y="53578"/>
                  <a:pt x="207306" y="53578"/>
                </a:cubicBezTo>
                <a:cubicBezTo>
                  <a:pt x="218022" y="53578"/>
                  <a:pt x="227249" y="57447"/>
                  <a:pt x="234989" y="65186"/>
                </a:cubicBezTo>
                <a:cubicBezTo>
                  <a:pt x="242728" y="72925"/>
                  <a:pt x="246597" y="82153"/>
                  <a:pt x="246597" y="92868"/>
                </a:cubicBezTo>
                <a:cubicBezTo>
                  <a:pt x="246597" y="103584"/>
                  <a:pt x="242728" y="112811"/>
                  <a:pt x="234989" y="120550"/>
                </a:cubicBezTo>
                <a:cubicBezTo>
                  <a:pt x="227249" y="128289"/>
                  <a:pt x="218022" y="132159"/>
                  <a:pt x="207306" y="132159"/>
                </a:cubicBezTo>
                <a:close/>
                <a:moveTo>
                  <a:pt x="64431" y="178593"/>
                </a:moveTo>
                <a:cubicBezTo>
                  <a:pt x="68301" y="178593"/>
                  <a:pt x="71650" y="177180"/>
                  <a:pt x="74477" y="174352"/>
                </a:cubicBezTo>
                <a:cubicBezTo>
                  <a:pt x="77305" y="171524"/>
                  <a:pt x="78719" y="168175"/>
                  <a:pt x="78719" y="164306"/>
                </a:cubicBezTo>
                <a:cubicBezTo>
                  <a:pt x="78719" y="160436"/>
                  <a:pt x="77305" y="157088"/>
                  <a:pt x="74477" y="154260"/>
                </a:cubicBezTo>
                <a:cubicBezTo>
                  <a:pt x="71650" y="151432"/>
                  <a:pt x="68301" y="150018"/>
                  <a:pt x="64431" y="150018"/>
                </a:cubicBezTo>
                <a:cubicBezTo>
                  <a:pt x="60562" y="150018"/>
                  <a:pt x="57213" y="151432"/>
                  <a:pt x="54386" y="154260"/>
                </a:cubicBezTo>
                <a:cubicBezTo>
                  <a:pt x="51558" y="157088"/>
                  <a:pt x="50144" y="160436"/>
                  <a:pt x="50144" y="164306"/>
                </a:cubicBezTo>
                <a:cubicBezTo>
                  <a:pt x="50144" y="168175"/>
                  <a:pt x="51558" y="171524"/>
                  <a:pt x="54386" y="174352"/>
                </a:cubicBezTo>
                <a:cubicBezTo>
                  <a:pt x="57213" y="177180"/>
                  <a:pt x="60562" y="178593"/>
                  <a:pt x="64431" y="178593"/>
                </a:cubicBezTo>
                <a:close/>
                <a:moveTo>
                  <a:pt x="212664" y="178593"/>
                </a:moveTo>
                <a:cubicBezTo>
                  <a:pt x="214153" y="178296"/>
                  <a:pt x="215046" y="177552"/>
                  <a:pt x="215343" y="176361"/>
                </a:cubicBezTo>
                <a:lnTo>
                  <a:pt x="219808" y="157609"/>
                </a:lnTo>
                <a:cubicBezTo>
                  <a:pt x="220701" y="153441"/>
                  <a:pt x="223231" y="150614"/>
                  <a:pt x="227398" y="149125"/>
                </a:cubicBezTo>
                <a:lnTo>
                  <a:pt x="233203" y="146893"/>
                </a:lnTo>
                <a:cubicBezTo>
                  <a:pt x="236774" y="145107"/>
                  <a:pt x="240495" y="145256"/>
                  <a:pt x="244365" y="147339"/>
                </a:cubicBezTo>
                <a:lnTo>
                  <a:pt x="260438" y="157609"/>
                </a:lnTo>
                <a:cubicBezTo>
                  <a:pt x="261629" y="158204"/>
                  <a:pt x="262671" y="158055"/>
                  <a:pt x="263564" y="157162"/>
                </a:cubicBezTo>
                <a:lnTo>
                  <a:pt x="271600" y="149125"/>
                </a:lnTo>
                <a:cubicBezTo>
                  <a:pt x="272493" y="148232"/>
                  <a:pt x="272642" y="147191"/>
                  <a:pt x="272047" y="146000"/>
                </a:cubicBezTo>
                <a:lnTo>
                  <a:pt x="261778" y="129927"/>
                </a:lnTo>
                <a:cubicBezTo>
                  <a:pt x="259694" y="126057"/>
                  <a:pt x="259545" y="122188"/>
                  <a:pt x="261331" y="118318"/>
                </a:cubicBezTo>
                <a:lnTo>
                  <a:pt x="263564" y="112960"/>
                </a:lnTo>
                <a:cubicBezTo>
                  <a:pt x="265052" y="108793"/>
                  <a:pt x="267880" y="106263"/>
                  <a:pt x="272047" y="105370"/>
                </a:cubicBezTo>
                <a:lnTo>
                  <a:pt x="290799" y="100905"/>
                </a:lnTo>
                <a:cubicBezTo>
                  <a:pt x="291990" y="100607"/>
                  <a:pt x="292659" y="99789"/>
                  <a:pt x="292808" y="98449"/>
                </a:cubicBezTo>
                <a:cubicBezTo>
                  <a:pt x="292957" y="97110"/>
                  <a:pt x="293031" y="95250"/>
                  <a:pt x="293031" y="92868"/>
                </a:cubicBezTo>
                <a:cubicBezTo>
                  <a:pt x="293031" y="91082"/>
                  <a:pt x="293031" y="89297"/>
                  <a:pt x="293031" y="87511"/>
                </a:cubicBezTo>
                <a:cubicBezTo>
                  <a:pt x="292734" y="86022"/>
                  <a:pt x="291990" y="85129"/>
                  <a:pt x="290799" y="84831"/>
                </a:cubicBezTo>
                <a:lnTo>
                  <a:pt x="272047" y="80367"/>
                </a:lnTo>
                <a:cubicBezTo>
                  <a:pt x="267880" y="79474"/>
                  <a:pt x="265052" y="76944"/>
                  <a:pt x="263564" y="72777"/>
                </a:cubicBezTo>
                <a:lnTo>
                  <a:pt x="261331" y="66972"/>
                </a:lnTo>
                <a:cubicBezTo>
                  <a:pt x="259545" y="63400"/>
                  <a:pt x="259694" y="59680"/>
                  <a:pt x="261778" y="55810"/>
                </a:cubicBezTo>
                <a:lnTo>
                  <a:pt x="272047" y="39737"/>
                </a:lnTo>
                <a:cubicBezTo>
                  <a:pt x="272642" y="38546"/>
                  <a:pt x="272493" y="37504"/>
                  <a:pt x="271600" y="36611"/>
                </a:cubicBezTo>
                <a:lnTo>
                  <a:pt x="263564" y="28575"/>
                </a:lnTo>
                <a:cubicBezTo>
                  <a:pt x="263266" y="28277"/>
                  <a:pt x="262819" y="28128"/>
                  <a:pt x="262224" y="28128"/>
                </a:cubicBezTo>
                <a:cubicBezTo>
                  <a:pt x="261629" y="28128"/>
                  <a:pt x="261033" y="28128"/>
                  <a:pt x="260438" y="28128"/>
                </a:cubicBezTo>
                <a:lnTo>
                  <a:pt x="244365" y="38397"/>
                </a:lnTo>
                <a:cubicBezTo>
                  <a:pt x="242579" y="39290"/>
                  <a:pt x="240495" y="39737"/>
                  <a:pt x="238114" y="39737"/>
                </a:cubicBezTo>
                <a:cubicBezTo>
                  <a:pt x="236030" y="39737"/>
                  <a:pt x="234244" y="39439"/>
                  <a:pt x="232756" y="38844"/>
                </a:cubicBezTo>
                <a:lnTo>
                  <a:pt x="227398" y="36611"/>
                </a:lnTo>
                <a:cubicBezTo>
                  <a:pt x="223231" y="35123"/>
                  <a:pt x="220701" y="32295"/>
                  <a:pt x="219808" y="28128"/>
                </a:cubicBezTo>
                <a:lnTo>
                  <a:pt x="215343" y="9376"/>
                </a:lnTo>
                <a:cubicBezTo>
                  <a:pt x="215046" y="8185"/>
                  <a:pt x="214227" y="7515"/>
                  <a:pt x="212888" y="7367"/>
                </a:cubicBezTo>
                <a:cubicBezTo>
                  <a:pt x="211548" y="7218"/>
                  <a:pt x="209688" y="7143"/>
                  <a:pt x="207306" y="7143"/>
                </a:cubicBezTo>
                <a:cubicBezTo>
                  <a:pt x="205521" y="7143"/>
                  <a:pt x="203735" y="7143"/>
                  <a:pt x="201949" y="7143"/>
                </a:cubicBezTo>
                <a:cubicBezTo>
                  <a:pt x="200460" y="7441"/>
                  <a:pt x="199567" y="8185"/>
                  <a:pt x="199270" y="9376"/>
                </a:cubicBezTo>
                <a:lnTo>
                  <a:pt x="194805" y="28128"/>
                </a:lnTo>
                <a:cubicBezTo>
                  <a:pt x="193912" y="32295"/>
                  <a:pt x="191382" y="35123"/>
                  <a:pt x="187215" y="36611"/>
                </a:cubicBezTo>
                <a:lnTo>
                  <a:pt x="181410" y="38844"/>
                </a:lnTo>
                <a:cubicBezTo>
                  <a:pt x="177839" y="40630"/>
                  <a:pt x="174118" y="40481"/>
                  <a:pt x="170248" y="38397"/>
                </a:cubicBezTo>
                <a:lnTo>
                  <a:pt x="154175" y="28128"/>
                </a:lnTo>
                <a:cubicBezTo>
                  <a:pt x="153877" y="28128"/>
                  <a:pt x="153431" y="28128"/>
                  <a:pt x="152835" y="28128"/>
                </a:cubicBezTo>
                <a:cubicBezTo>
                  <a:pt x="151942" y="28128"/>
                  <a:pt x="151347" y="28277"/>
                  <a:pt x="151049" y="28575"/>
                </a:cubicBezTo>
                <a:lnTo>
                  <a:pt x="143013" y="36611"/>
                </a:lnTo>
                <a:cubicBezTo>
                  <a:pt x="142120" y="37504"/>
                  <a:pt x="141971" y="38546"/>
                  <a:pt x="142566" y="39737"/>
                </a:cubicBezTo>
                <a:lnTo>
                  <a:pt x="152835" y="55810"/>
                </a:lnTo>
                <a:cubicBezTo>
                  <a:pt x="154919" y="59680"/>
                  <a:pt x="155068" y="63549"/>
                  <a:pt x="153282" y="67419"/>
                </a:cubicBezTo>
                <a:lnTo>
                  <a:pt x="151049" y="72777"/>
                </a:lnTo>
                <a:cubicBezTo>
                  <a:pt x="149561" y="76944"/>
                  <a:pt x="146733" y="79474"/>
                  <a:pt x="142566" y="80367"/>
                </a:cubicBezTo>
                <a:lnTo>
                  <a:pt x="123814" y="84831"/>
                </a:lnTo>
                <a:cubicBezTo>
                  <a:pt x="122623" y="85129"/>
                  <a:pt x="121954" y="85948"/>
                  <a:pt x="121805" y="87287"/>
                </a:cubicBezTo>
                <a:cubicBezTo>
                  <a:pt x="121656" y="88627"/>
                  <a:pt x="121581" y="90487"/>
                  <a:pt x="121581" y="92868"/>
                </a:cubicBezTo>
                <a:cubicBezTo>
                  <a:pt x="121581" y="94654"/>
                  <a:pt x="121581" y="96440"/>
                  <a:pt x="121581" y="98226"/>
                </a:cubicBezTo>
                <a:cubicBezTo>
                  <a:pt x="121879" y="99714"/>
                  <a:pt x="122623" y="100607"/>
                  <a:pt x="123814" y="100905"/>
                </a:cubicBezTo>
                <a:lnTo>
                  <a:pt x="142566" y="105370"/>
                </a:lnTo>
                <a:cubicBezTo>
                  <a:pt x="146733" y="106263"/>
                  <a:pt x="149561" y="108793"/>
                  <a:pt x="151049" y="112960"/>
                </a:cubicBezTo>
                <a:lnTo>
                  <a:pt x="153282" y="118764"/>
                </a:lnTo>
                <a:cubicBezTo>
                  <a:pt x="155068" y="122336"/>
                  <a:pt x="154919" y="126057"/>
                  <a:pt x="152835" y="129927"/>
                </a:cubicBezTo>
                <a:lnTo>
                  <a:pt x="142566" y="146000"/>
                </a:lnTo>
                <a:cubicBezTo>
                  <a:pt x="141971" y="147191"/>
                  <a:pt x="142120" y="148232"/>
                  <a:pt x="143013" y="149125"/>
                </a:cubicBezTo>
                <a:lnTo>
                  <a:pt x="151049" y="157162"/>
                </a:lnTo>
                <a:cubicBezTo>
                  <a:pt x="151347" y="157460"/>
                  <a:pt x="151794" y="157609"/>
                  <a:pt x="152389" y="157609"/>
                </a:cubicBezTo>
                <a:cubicBezTo>
                  <a:pt x="152984" y="157609"/>
                  <a:pt x="153580" y="157609"/>
                  <a:pt x="154175" y="157609"/>
                </a:cubicBezTo>
                <a:lnTo>
                  <a:pt x="170248" y="147339"/>
                </a:lnTo>
                <a:cubicBezTo>
                  <a:pt x="174118" y="145256"/>
                  <a:pt x="177987" y="145107"/>
                  <a:pt x="181857" y="146893"/>
                </a:cubicBezTo>
                <a:lnTo>
                  <a:pt x="187215" y="149125"/>
                </a:lnTo>
                <a:cubicBezTo>
                  <a:pt x="191382" y="150614"/>
                  <a:pt x="193912" y="153441"/>
                  <a:pt x="194805" y="157609"/>
                </a:cubicBezTo>
                <a:lnTo>
                  <a:pt x="199270" y="176361"/>
                </a:lnTo>
                <a:cubicBezTo>
                  <a:pt x="199567" y="177552"/>
                  <a:pt x="200386" y="178221"/>
                  <a:pt x="201725" y="178370"/>
                </a:cubicBezTo>
                <a:cubicBezTo>
                  <a:pt x="203065" y="178519"/>
                  <a:pt x="204925" y="178593"/>
                  <a:pt x="207306" y="178593"/>
                </a:cubicBezTo>
                <a:cubicBezTo>
                  <a:pt x="209092" y="178593"/>
                  <a:pt x="210878" y="178593"/>
                  <a:pt x="212664" y="178593"/>
                </a:cubicBezTo>
                <a:close/>
                <a:moveTo>
                  <a:pt x="64431" y="185737"/>
                </a:moveTo>
                <a:cubicBezTo>
                  <a:pt x="58478" y="185737"/>
                  <a:pt x="53418" y="183654"/>
                  <a:pt x="49251" y="179486"/>
                </a:cubicBezTo>
                <a:cubicBezTo>
                  <a:pt x="45084" y="175319"/>
                  <a:pt x="43000" y="170259"/>
                  <a:pt x="43000" y="164306"/>
                </a:cubicBezTo>
                <a:cubicBezTo>
                  <a:pt x="43000" y="158353"/>
                  <a:pt x="45084" y="153293"/>
                  <a:pt x="49251" y="149125"/>
                </a:cubicBezTo>
                <a:cubicBezTo>
                  <a:pt x="53418" y="144958"/>
                  <a:pt x="58478" y="142875"/>
                  <a:pt x="64431" y="142875"/>
                </a:cubicBezTo>
                <a:cubicBezTo>
                  <a:pt x="70385" y="142875"/>
                  <a:pt x="75445" y="144958"/>
                  <a:pt x="79612" y="149125"/>
                </a:cubicBezTo>
                <a:cubicBezTo>
                  <a:pt x="83779" y="153293"/>
                  <a:pt x="85863" y="158353"/>
                  <a:pt x="85863" y="164306"/>
                </a:cubicBezTo>
                <a:cubicBezTo>
                  <a:pt x="85863" y="170259"/>
                  <a:pt x="83779" y="175319"/>
                  <a:pt x="79612" y="179486"/>
                </a:cubicBezTo>
                <a:cubicBezTo>
                  <a:pt x="75445" y="183654"/>
                  <a:pt x="70385" y="185737"/>
                  <a:pt x="64431" y="185737"/>
                </a:cubicBezTo>
                <a:close/>
                <a:moveTo>
                  <a:pt x="207306" y="185737"/>
                </a:moveTo>
                <a:cubicBezTo>
                  <a:pt x="205223" y="185737"/>
                  <a:pt x="203139" y="185737"/>
                  <a:pt x="201056" y="185737"/>
                </a:cubicBezTo>
                <a:cubicBezTo>
                  <a:pt x="196293" y="185142"/>
                  <a:pt x="193317" y="182612"/>
                  <a:pt x="192126" y="178147"/>
                </a:cubicBezTo>
                <a:lnTo>
                  <a:pt x="187661" y="159395"/>
                </a:lnTo>
                <a:cubicBezTo>
                  <a:pt x="187364" y="157609"/>
                  <a:pt x="186471" y="156418"/>
                  <a:pt x="184982" y="155823"/>
                </a:cubicBezTo>
                <a:lnTo>
                  <a:pt x="178731" y="153590"/>
                </a:lnTo>
                <a:cubicBezTo>
                  <a:pt x="176946" y="152697"/>
                  <a:pt x="175308" y="152697"/>
                  <a:pt x="173820" y="153590"/>
                </a:cubicBezTo>
                <a:lnTo>
                  <a:pt x="157747" y="163413"/>
                </a:lnTo>
                <a:cubicBezTo>
                  <a:pt x="153580" y="166092"/>
                  <a:pt x="149710" y="165794"/>
                  <a:pt x="146138" y="162520"/>
                </a:cubicBezTo>
                <a:lnTo>
                  <a:pt x="137655" y="154037"/>
                </a:lnTo>
                <a:cubicBezTo>
                  <a:pt x="134381" y="150465"/>
                  <a:pt x="134083" y="146595"/>
                  <a:pt x="136762" y="142428"/>
                </a:cubicBezTo>
                <a:lnTo>
                  <a:pt x="146585" y="125908"/>
                </a:lnTo>
                <a:cubicBezTo>
                  <a:pt x="147478" y="124718"/>
                  <a:pt x="147478" y="123229"/>
                  <a:pt x="146585" y="121443"/>
                </a:cubicBezTo>
                <a:lnTo>
                  <a:pt x="144352" y="115639"/>
                </a:lnTo>
                <a:cubicBezTo>
                  <a:pt x="143757" y="113853"/>
                  <a:pt x="142566" y="112663"/>
                  <a:pt x="140780" y="112067"/>
                </a:cubicBezTo>
                <a:lnTo>
                  <a:pt x="122028" y="107602"/>
                </a:lnTo>
                <a:cubicBezTo>
                  <a:pt x="117563" y="106709"/>
                  <a:pt x="115033" y="103882"/>
                  <a:pt x="114438" y="99119"/>
                </a:cubicBezTo>
                <a:cubicBezTo>
                  <a:pt x="114438" y="97333"/>
                  <a:pt x="114438" y="95250"/>
                  <a:pt x="114438" y="92868"/>
                </a:cubicBezTo>
                <a:cubicBezTo>
                  <a:pt x="114438" y="90487"/>
                  <a:pt x="114438" y="88404"/>
                  <a:pt x="114438" y="86618"/>
                </a:cubicBezTo>
                <a:cubicBezTo>
                  <a:pt x="115033" y="81855"/>
                  <a:pt x="117563" y="78879"/>
                  <a:pt x="122028" y="77688"/>
                </a:cubicBezTo>
                <a:lnTo>
                  <a:pt x="140780" y="73223"/>
                </a:lnTo>
                <a:cubicBezTo>
                  <a:pt x="142566" y="72925"/>
                  <a:pt x="143757" y="72032"/>
                  <a:pt x="144352" y="70544"/>
                </a:cubicBezTo>
                <a:lnTo>
                  <a:pt x="146585" y="64293"/>
                </a:lnTo>
                <a:cubicBezTo>
                  <a:pt x="147478" y="62507"/>
                  <a:pt x="147478" y="60870"/>
                  <a:pt x="146585" y="59382"/>
                </a:cubicBezTo>
                <a:lnTo>
                  <a:pt x="136762" y="43309"/>
                </a:lnTo>
                <a:cubicBezTo>
                  <a:pt x="134083" y="39141"/>
                  <a:pt x="134381" y="35272"/>
                  <a:pt x="137655" y="31700"/>
                </a:cubicBezTo>
                <a:lnTo>
                  <a:pt x="146138" y="23217"/>
                </a:lnTo>
                <a:cubicBezTo>
                  <a:pt x="147924" y="21729"/>
                  <a:pt x="150156" y="20984"/>
                  <a:pt x="152835" y="20984"/>
                </a:cubicBezTo>
                <a:cubicBezTo>
                  <a:pt x="154621" y="20984"/>
                  <a:pt x="156258" y="21431"/>
                  <a:pt x="157747" y="22324"/>
                </a:cubicBezTo>
                <a:lnTo>
                  <a:pt x="173820" y="32147"/>
                </a:lnTo>
                <a:cubicBezTo>
                  <a:pt x="175308" y="33039"/>
                  <a:pt x="176946" y="33039"/>
                  <a:pt x="178731" y="32147"/>
                </a:cubicBezTo>
                <a:lnTo>
                  <a:pt x="184536" y="29914"/>
                </a:lnTo>
                <a:cubicBezTo>
                  <a:pt x="186322" y="29319"/>
                  <a:pt x="187364" y="28128"/>
                  <a:pt x="187661" y="26342"/>
                </a:cubicBezTo>
                <a:lnTo>
                  <a:pt x="192126" y="7590"/>
                </a:lnTo>
                <a:cubicBezTo>
                  <a:pt x="193317" y="3125"/>
                  <a:pt x="196293" y="595"/>
                  <a:pt x="201056" y="0"/>
                </a:cubicBezTo>
                <a:cubicBezTo>
                  <a:pt x="202842" y="0"/>
                  <a:pt x="204925" y="0"/>
                  <a:pt x="207306" y="0"/>
                </a:cubicBezTo>
                <a:cubicBezTo>
                  <a:pt x="209688" y="0"/>
                  <a:pt x="211771" y="0"/>
                  <a:pt x="213557" y="0"/>
                </a:cubicBezTo>
                <a:cubicBezTo>
                  <a:pt x="218320" y="595"/>
                  <a:pt x="221148" y="3125"/>
                  <a:pt x="222040" y="7590"/>
                </a:cubicBezTo>
                <a:lnTo>
                  <a:pt x="226952" y="26342"/>
                </a:lnTo>
                <a:cubicBezTo>
                  <a:pt x="227249" y="28128"/>
                  <a:pt x="228142" y="29319"/>
                  <a:pt x="229631" y="29914"/>
                </a:cubicBezTo>
                <a:lnTo>
                  <a:pt x="235881" y="32147"/>
                </a:lnTo>
                <a:cubicBezTo>
                  <a:pt x="237667" y="33039"/>
                  <a:pt x="239156" y="33039"/>
                  <a:pt x="240346" y="32147"/>
                </a:cubicBezTo>
                <a:lnTo>
                  <a:pt x="256866" y="22324"/>
                </a:lnTo>
                <a:cubicBezTo>
                  <a:pt x="261033" y="19645"/>
                  <a:pt x="264903" y="19943"/>
                  <a:pt x="268475" y="23217"/>
                </a:cubicBezTo>
                <a:lnTo>
                  <a:pt x="276958" y="31700"/>
                </a:lnTo>
                <a:cubicBezTo>
                  <a:pt x="280232" y="35272"/>
                  <a:pt x="280530" y="39141"/>
                  <a:pt x="277851" y="43309"/>
                </a:cubicBezTo>
                <a:lnTo>
                  <a:pt x="268028" y="59382"/>
                </a:lnTo>
                <a:cubicBezTo>
                  <a:pt x="267135" y="60870"/>
                  <a:pt x="267135" y="62507"/>
                  <a:pt x="268028" y="64293"/>
                </a:cubicBezTo>
                <a:lnTo>
                  <a:pt x="270261" y="70098"/>
                </a:lnTo>
                <a:cubicBezTo>
                  <a:pt x="270856" y="71884"/>
                  <a:pt x="272047" y="72925"/>
                  <a:pt x="273833" y="73223"/>
                </a:cubicBezTo>
                <a:lnTo>
                  <a:pt x="292585" y="77688"/>
                </a:lnTo>
                <a:cubicBezTo>
                  <a:pt x="297050" y="78879"/>
                  <a:pt x="299431" y="81855"/>
                  <a:pt x="299729" y="86618"/>
                </a:cubicBezTo>
                <a:cubicBezTo>
                  <a:pt x="300026" y="88404"/>
                  <a:pt x="300175" y="90487"/>
                  <a:pt x="300175" y="92868"/>
                </a:cubicBezTo>
                <a:cubicBezTo>
                  <a:pt x="300175" y="97035"/>
                  <a:pt x="300175" y="99119"/>
                  <a:pt x="300175" y="99119"/>
                </a:cubicBezTo>
                <a:cubicBezTo>
                  <a:pt x="299580" y="103882"/>
                  <a:pt x="297050" y="106709"/>
                  <a:pt x="292585" y="107602"/>
                </a:cubicBezTo>
                <a:lnTo>
                  <a:pt x="273833" y="112514"/>
                </a:lnTo>
                <a:cubicBezTo>
                  <a:pt x="272047" y="112811"/>
                  <a:pt x="270856" y="113704"/>
                  <a:pt x="270261" y="115193"/>
                </a:cubicBezTo>
                <a:lnTo>
                  <a:pt x="268028" y="121443"/>
                </a:lnTo>
                <a:cubicBezTo>
                  <a:pt x="267135" y="123229"/>
                  <a:pt x="267135" y="124866"/>
                  <a:pt x="268028" y="126355"/>
                </a:cubicBezTo>
                <a:lnTo>
                  <a:pt x="277851" y="142428"/>
                </a:lnTo>
                <a:cubicBezTo>
                  <a:pt x="280530" y="146595"/>
                  <a:pt x="280232" y="150465"/>
                  <a:pt x="276958" y="154037"/>
                </a:cubicBezTo>
                <a:lnTo>
                  <a:pt x="268475" y="162520"/>
                </a:lnTo>
                <a:cubicBezTo>
                  <a:pt x="264903" y="165794"/>
                  <a:pt x="261033" y="166092"/>
                  <a:pt x="256866" y="163413"/>
                </a:cubicBezTo>
                <a:lnTo>
                  <a:pt x="240793" y="153590"/>
                </a:lnTo>
                <a:cubicBezTo>
                  <a:pt x="239305" y="152697"/>
                  <a:pt x="237667" y="152697"/>
                  <a:pt x="235881" y="153590"/>
                </a:cubicBezTo>
                <a:lnTo>
                  <a:pt x="230077" y="155823"/>
                </a:lnTo>
                <a:cubicBezTo>
                  <a:pt x="228291" y="156418"/>
                  <a:pt x="227249" y="157609"/>
                  <a:pt x="226952" y="159395"/>
                </a:cubicBezTo>
                <a:lnTo>
                  <a:pt x="222487" y="178147"/>
                </a:lnTo>
                <a:cubicBezTo>
                  <a:pt x="221296" y="182612"/>
                  <a:pt x="218320" y="184993"/>
                  <a:pt x="213557" y="185291"/>
                </a:cubicBezTo>
                <a:cubicBezTo>
                  <a:pt x="211771" y="185588"/>
                  <a:pt x="209688" y="185737"/>
                  <a:pt x="207306" y="185737"/>
                </a:cubicBezTo>
                <a:close/>
                <a:moveTo>
                  <a:pt x="53716" y="221456"/>
                </a:moveTo>
                <a:cubicBezTo>
                  <a:pt x="54311" y="221456"/>
                  <a:pt x="54609" y="221307"/>
                  <a:pt x="54609" y="221009"/>
                </a:cubicBezTo>
                <a:lnTo>
                  <a:pt x="60860" y="209401"/>
                </a:lnTo>
                <a:cubicBezTo>
                  <a:pt x="62348" y="206424"/>
                  <a:pt x="64878" y="204787"/>
                  <a:pt x="68450" y="204489"/>
                </a:cubicBezTo>
                <a:lnTo>
                  <a:pt x="72468" y="203597"/>
                </a:lnTo>
                <a:cubicBezTo>
                  <a:pt x="72766" y="203597"/>
                  <a:pt x="73212" y="203597"/>
                  <a:pt x="73808" y="203597"/>
                </a:cubicBezTo>
                <a:cubicBezTo>
                  <a:pt x="76784" y="203597"/>
                  <a:pt x="79165" y="204489"/>
                  <a:pt x="80951" y="206275"/>
                </a:cubicBezTo>
                <a:lnTo>
                  <a:pt x="89881" y="215652"/>
                </a:lnTo>
                <a:lnTo>
                  <a:pt x="90774" y="216098"/>
                </a:lnTo>
                <a:lnTo>
                  <a:pt x="97471" y="212080"/>
                </a:lnTo>
                <a:lnTo>
                  <a:pt x="97471" y="211633"/>
                </a:lnTo>
                <a:cubicBezTo>
                  <a:pt x="97769" y="211336"/>
                  <a:pt x="97918" y="211187"/>
                  <a:pt x="97918" y="211187"/>
                </a:cubicBezTo>
                <a:lnTo>
                  <a:pt x="93899" y="198685"/>
                </a:lnTo>
                <a:cubicBezTo>
                  <a:pt x="92709" y="195411"/>
                  <a:pt x="93304" y="192434"/>
                  <a:pt x="95685" y="189755"/>
                </a:cubicBezTo>
                <a:lnTo>
                  <a:pt x="97918" y="186630"/>
                </a:lnTo>
                <a:cubicBezTo>
                  <a:pt x="99704" y="183951"/>
                  <a:pt x="102383" y="182612"/>
                  <a:pt x="105955" y="182612"/>
                </a:cubicBezTo>
                <a:lnTo>
                  <a:pt x="118903" y="182612"/>
                </a:lnTo>
                <a:cubicBezTo>
                  <a:pt x="119498" y="182612"/>
                  <a:pt x="119796" y="182463"/>
                  <a:pt x="119796" y="182165"/>
                </a:cubicBezTo>
                <a:cubicBezTo>
                  <a:pt x="120093" y="181570"/>
                  <a:pt x="120465" y="180305"/>
                  <a:pt x="120912" y="178370"/>
                </a:cubicBezTo>
                <a:cubicBezTo>
                  <a:pt x="121358" y="176435"/>
                  <a:pt x="121581" y="175319"/>
                  <a:pt x="121581" y="175022"/>
                </a:cubicBezTo>
                <a:cubicBezTo>
                  <a:pt x="121581" y="174426"/>
                  <a:pt x="121433" y="174129"/>
                  <a:pt x="121135" y="174129"/>
                </a:cubicBezTo>
                <a:lnTo>
                  <a:pt x="109526" y="167878"/>
                </a:lnTo>
                <a:cubicBezTo>
                  <a:pt x="106550" y="166389"/>
                  <a:pt x="104913" y="163859"/>
                  <a:pt x="104615" y="160288"/>
                </a:cubicBezTo>
                <a:lnTo>
                  <a:pt x="103722" y="156269"/>
                </a:lnTo>
                <a:cubicBezTo>
                  <a:pt x="103127" y="152995"/>
                  <a:pt x="104020" y="150167"/>
                  <a:pt x="106401" y="147786"/>
                </a:cubicBezTo>
                <a:lnTo>
                  <a:pt x="115777" y="138856"/>
                </a:lnTo>
                <a:cubicBezTo>
                  <a:pt x="116075" y="138559"/>
                  <a:pt x="116224" y="138261"/>
                  <a:pt x="116224" y="137963"/>
                </a:cubicBezTo>
                <a:lnTo>
                  <a:pt x="112205" y="131266"/>
                </a:lnTo>
                <a:lnTo>
                  <a:pt x="111759" y="131266"/>
                </a:lnTo>
                <a:lnTo>
                  <a:pt x="111312" y="130820"/>
                </a:lnTo>
                <a:lnTo>
                  <a:pt x="98811" y="134838"/>
                </a:lnTo>
                <a:cubicBezTo>
                  <a:pt x="97918" y="135136"/>
                  <a:pt x="97025" y="135284"/>
                  <a:pt x="96132" y="135284"/>
                </a:cubicBezTo>
                <a:cubicBezTo>
                  <a:pt x="93751" y="135284"/>
                  <a:pt x="91667" y="134540"/>
                  <a:pt x="89881" y="133052"/>
                </a:cubicBezTo>
                <a:lnTo>
                  <a:pt x="86756" y="130820"/>
                </a:lnTo>
                <a:cubicBezTo>
                  <a:pt x="84077" y="129034"/>
                  <a:pt x="82737" y="126355"/>
                  <a:pt x="82737" y="122783"/>
                </a:cubicBezTo>
                <a:lnTo>
                  <a:pt x="82737" y="109835"/>
                </a:lnTo>
                <a:cubicBezTo>
                  <a:pt x="82737" y="109239"/>
                  <a:pt x="82589" y="108942"/>
                  <a:pt x="82291" y="108942"/>
                </a:cubicBezTo>
                <a:cubicBezTo>
                  <a:pt x="81696" y="108644"/>
                  <a:pt x="80431" y="108272"/>
                  <a:pt x="78496" y="107826"/>
                </a:cubicBezTo>
                <a:cubicBezTo>
                  <a:pt x="76561" y="107379"/>
                  <a:pt x="75445" y="107156"/>
                  <a:pt x="75147" y="107156"/>
                </a:cubicBezTo>
                <a:cubicBezTo>
                  <a:pt x="74552" y="107156"/>
                  <a:pt x="74254" y="107305"/>
                  <a:pt x="74254" y="107602"/>
                </a:cubicBezTo>
                <a:lnTo>
                  <a:pt x="68003" y="119211"/>
                </a:lnTo>
                <a:cubicBezTo>
                  <a:pt x="66515" y="122188"/>
                  <a:pt x="63985" y="123825"/>
                  <a:pt x="60413" y="124122"/>
                </a:cubicBezTo>
                <a:lnTo>
                  <a:pt x="56395" y="125015"/>
                </a:lnTo>
                <a:cubicBezTo>
                  <a:pt x="56097" y="125015"/>
                  <a:pt x="55651" y="125015"/>
                  <a:pt x="55055" y="125015"/>
                </a:cubicBezTo>
                <a:cubicBezTo>
                  <a:pt x="52079" y="125015"/>
                  <a:pt x="49698" y="124122"/>
                  <a:pt x="47912" y="122336"/>
                </a:cubicBezTo>
                <a:lnTo>
                  <a:pt x="38982" y="112960"/>
                </a:lnTo>
                <a:lnTo>
                  <a:pt x="38089" y="112514"/>
                </a:lnTo>
                <a:lnTo>
                  <a:pt x="31392" y="116532"/>
                </a:lnTo>
                <a:lnTo>
                  <a:pt x="31392" y="116979"/>
                </a:lnTo>
                <a:cubicBezTo>
                  <a:pt x="31094" y="117276"/>
                  <a:pt x="30945" y="117425"/>
                  <a:pt x="30945" y="117425"/>
                </a:cubicBezTo>
                <a:lnTo>
                  <a:pt x="34964" y="129927"/>
                </a:lnTo>
                <a:cubicBezTo>
                  <a:pt x="36154" y="133201"/>
                  <a:pt x="35559" y="136177"/>
                  <a:pt x="33178" y="138856"/>
                </a:cubicBezTo>
                <a:lnTo>
                  <a:pt x="30945" y="141982"/>
                </a:lnTo>
                <a:cubicBezTo>
                  <a:pt x="29159" y="144661"/>
                  <a:pt x="26629" y="146000"/>
                  <a:pt x="23355" y="146000"/>
                </a:cubicBezTo>
                <a:lnTo>
                  <a:pt x="9960" y="146000"/>
                </a:lnTo>
                <a:cubicBezTo>
                  <a:pt x="9365" y="146000"/>
                  <a:pt x="9067" y="146149"/>
                  <a:pt x="9067" y="146447"/>
                </a:cubicBezTo>
                <a:cubicBezTo>
                  <a:pt x="8770" y="147042"/>
                  <a:pt x="8398" y="148307"/>
                  <a:pt x="7951" y="150242"/>
                </a:cubicBezTo>
                <a:cubicBezTo>
                  <a:pt x="7505" y="152176"/>
                  <a:pt x="7281" y="153293"/>
                  <a:pt x="7281" y="153590"/>
                </a:cubicBezTo>
                <a:cubicBezTo>
                  <a:pt x="7281" y="154186"/>
                  <a:pt x="7430" y="154483"/>
                  <a:pt x="7728" y="154483"/>
                </a:cubicBezTo>
                <a:lnTo>
                  <a:pt x="19337" y="160734"/>
                </a:lnTo>
                <a:cubicBezTo>
                  <a:pt x="22313" y="162222"/>
                  <a:pt x="23950" y="164752"/>
                  <a:pt x="24248" y="168324"/>
                </a:cubicBezTo>
                <a:lnTo>
                  <a:pt x="25141" y="172343"/>
                </a:lnTo>
                <a:cubicBezTo>
                  <a:pt x="25736" y="175617"/>
                  <a:pt x="24843" y="178445"/>
                  <a:pt x="22462" y="180826"/>
                </a:cubicBezTo>
                <a:lnTo>
                  <a:pt x="13086" y="189755"/>
                </a:lnTo>
                <a:cubicBezTo>
                  <a:pt x="12788" y="190053"/>
                  <a:pt x="12639" y="190351"/>
                  <a:pt x="12639" y="190648"/>
                </a:cubicBezTo>
                <a:lnTo>
                  <a:pt x="16658" y="197346"/>
                </a:lnTo>
                <a:lnTo>
                  <a:pt x="17104" y="197346"/>
                </a:lnTo>
                <a:lnTo>
                  <a:pt x="17551" y="197792"/>
                </a:lnTo>
                <a:lnTo>
                  <a:pt x="30052" y="193774"/>
                </a:lnTo>
                <a:cubicBezTo>
                  <a:pt x="33326" y="192583"/>
                  <a:pt x="36303" y="193179"/>
                  <a:pt x="38982" y="195560"/>
                </a:cubicBezTo>
                <a:lnTo>
                  <a:pt x="42107" y="197792"/>
                </a:lnTo>
                <a:cubicBezTo>
                  <a:pt x="44786" y="199578"/>
                  <a:pt x="46126" y="202257"/>
                  <a:pt x="46126" y="205829"/>
                </a:cubicBezTo>
                <a:lnTo>
                  <a:pt x="46126" y="218777"/>
                </a:lnTo>
                <a:cubicBezTo>
                  <a:pt x="46126" y="219372"/>
                  <a:pt x="46274" y="219670"/>
                  <a:pt x="46572" y="219670"/>
                </a:cubicBezTo>
                <a:cubicBezTo>
                  <a:pt x="47167" y="219968"/>
                  <a:pt x="48432" y="220340"/>
                  <a:pt x="50367" y="220786"/>
                </a:cubicBezTo>
                <a:cubicBezTo>
                  <a:pt x="52302" y="221233"/>
                  <a:pt x="53418" y="221456"/>
                  <a:pt x="53716" y="221456"/>
                </a:cubicBezTo>
                <a:close/>
                <a:moveTo>
                  <a:pt x="53716" y="228600"/>
                </a:moveTo>
                <a:cubicBezTo>
                  <a:pt x="53418" y="228600"/>
                  <a:pt x="53121" y="228600"/>
                  <a:pt x="52823" y="228600"/>
                </a:cubicBezTo>
                <a:lnTo>
                  <a:pt x="48358" y="227707"/>
                </a:lnTo>
                <a:cubicBezTo>
                  <a:pt x="46870" y="227111"/>
                  <a:pt x="45530" y="226665"/>
                  <a:pt x="44340" y="226367"/>
                </a:cubicBezTo>
                <a:cubicBezTo>
                  <a:pt x="40768" y="225177"/>
                  <a:pt x="38982" y="222647"/>
                  <a:pt x="38982" y="218777"/>
                </a:cubicBezTo>
                <a:lnTo>
                  <a:pt x="38982" y="205829"/>
                </a:lnTo>
                <a:cubicBezTo>
                  <a:pt x="38982" y="204936"/>
                  <a:pt x="38684" y="204192"/>
                  <a:pt x="38089" y="203597"/>
                </a:cubicBezTo>
                <a:lnTo>
                  <a:pt x="34517" y="200918"/>
                </a:lnTo>
                <a:cubicBezTo>
                  <a:pt x="33922" y="200620"/>
                  <a:pt x="33326" y="200471"/>
                  <a:pt x="32731" y="200471"/>
                </a:cubicBezTo>
                <a:lnTo>
                  <a:pt x="19783" y="204489"/>
                </a:lnTo>
                <a:cubicBezTo>
                  <a:pt x="15914" y="205680"/>
                  <a:pt x="12937" y="204638"/>
                  <a:pt x="10853" y="201364"/>
                </a:cubicBezTo>
                <a:lnTo>
                  <a:pt x="6389" y="194220"/>
                </a:lnTo>
                <a:cubicBezTo>
                  <a:pt x="4603" y="190648"/>
                  <a:pt x="5049" y="187523"/>
                  <a:pt x="7728" y="184844"/>
                </a:cubicBezTo>
                <a:lnTo>
                  <a:pt x="17104" y="175468"/>
                </a:lnTo>
                <a:cubicBezTo>
                  <a:pt x="17699" y="174873"/>
                  <a:pt x="17997" y="174277"/>
                  <a:pt x="17997" y="173682"/>
                </a:cubicBezTo>
                <a:lnTo>
                  <a:pt x="17104" y="169217"/>
                </a:lnTo>
                <a:cubicBezTo>
                  <a:pt x="17104" y="168324"/>
                  <a:pt x="16806" y="167580"/>
                  <a:pt x="16211" y="166985"/>
                </a:cubicBezTo>
                <a:lnTo>
                  <a:pt x="4156" y="161180"/>
                </a:lnTo>
                <a:cubicBezTo>
                  <a:pt x="882" y="159395"/>
                  <a:pt x="-458" y="156567"/>
                  <a:pt x="138" y="152697"/>
                </a:cubicBezTo>
                <a:lnTo>
                  <a:pt x="1031" y="148232"/>
                </a:lnTo>
                <a:cubicBezTo>
                  <a:pt x="1626" y="146744"/>
                  <a:pt x="2073" y="145405"/>
                  <a:pt x="2370" y="144214"/>
                </a:cubicBezTo>
                <a:cubicBezTo>
                  <a:pt x="3561" y="140642"/>
                  <a:pt x="6091" y="138856"/>
                  <a:pt x="9960" y="138856"/>
                </a:cubicBezTo>
                <a:lnTo>
                  <a:pt x="22908" y="138856"/>
                </a:lnTo>
                <a:cubicBezTo>
                  <a:pt x="23801" y="138856"/>
                  <a:pt x="24546" y="138559"/>
                  <a:pt x="25141" y="137963"/>
                </a:cubicBezTo>
                <a:lnTo>
                  <a:pt x="27820" y="134391"/>
                </a:lnTo>
                <a:cubicBezTo>
                  <a:pt x="28415" y="133498"/>
                  <a:pt x="28564" y="132754"/>
                  <a:pt x="28266" y="132159"/>
                </a:cubicBezTo>
                <a:lnTo>
                  <a:pt x="24248" y="119657"/>
                </a:lnTo>
                <a:cubicBezTo>
                  <a:pt x="23057" y="115788"/>
                  <a:pt x="24099" y="112811"/>
                  <a:pt x="27373" y="110728"/>
                </a:cubicBezTo>
                <a:lnTo>
                  <a:pt x="34517" y="106263"/>
                </a:lnTo>
                <a:cubicBezTo>
                  <a:pt x="38089" y="104477"/>
                  <a:pt x="41214" y="104923"/>
                  <a:pt x="43893" y="107602"/>
                </a:cubicBezTo>
                <a:lnTo>
                  <a:pt x="53269" y="116979"/>
                </a:lnTo>
                <a:cubicBezTo>
                  <a:pt x="53567" y="117574"/>
                  <a:pt x="54162" y="117872"/>
                  <a:pt x="55055" y="117872"/>
                </a:cubicBezTo>
                <a:lnTo>
                  <a:pt x="59520" y="116979"/>
                </a:lnTo>
                <a:cubicBezTo>
                  <a:pt x="60413" y="116979"/>
                  <a:pt x="61157" y="116681"/>
                  <a:pt x="61753" y="116086"/>
                </a:cubicBezTo>
                <a:lnTo>
                  <a:pt x="67557" y="104030"/>
                </a:lnTo>
                <a:cubicBezTo>
                  <a:pt x="69045" y="101352"/>
                  <a:pt x="71575" y="100012"/>
                  <a:pt x="75147" y="100012"/>
                </a:cubicBezTo>
                <a:cubicBezTo>
                  <a:pt x="75445" y="100012"/>
                  <a:pt x="75742" y="100012"/>
                  <a:pt x="76040" y="100012"/>
                </a:cubicBezTo>
                <a:lnTo>
                  <a:pt x="80505" y="100905"/>
                </a:lnTo>
                <a:cubicBezTo>
                  <a:pt x="81993" y="101500"/>
                  <a:pt x="83333" y="101947"/>
                  <a:pt x="84523" y="102245"/>
                </a:cubicBezTo>
                <a:cubicBezTo>
                  <a:pt x="88095" y="103435"/>
                  <a:pt x="89881" y="105965"/>
                  <a:pt x="89881" y="109835"/>
                </a:cubicBezTo>
                <a:lnTo>
                  <a:pt x="89881" y="123229"/>
                </a:lnTo>
                <a:cubicBezTo>
                  <a:pt x="89881" y="123825"/>
                  <a:pt x="90179" y="124420"/>
                  <a:pt x="90774" y="125015"/>
                </a:cubicBezTo>
                <a:lnTo>
                  <a:pt x="94346" y="127694"/>
                </a:lnTo>
                <a:cubicBezTo>
                  <a:pt x="94941" y="127992"/>
                  <a:pt x="95537" y="128141"/>
                  <a:pt x="96132" y="128141"/>
                </a:cubicBezTo>
                <a:lnTo>
                  <a:pt x="109080" y="124122"/>
                </a:lnTo>
                <a:cubicBezTo>
                  <a:pt x="112949" y="122932"/>
                  <a:pt x="115926" y="123973"/>
                  <a:pt x="118010" y="127248"/>
                </a:cubicBezTo>
                <a:lnTo>
                  <a:pt x="122474" y="134391"/>
                </a:lnTo>
                <a:cubicBezTo>
                  <a:pt x="124260" y="137963"/>
                  <a:pt x="123814" y="141089"/>
                  <a:pt x="121135" y="143768"/>
                </a:cubicBezTo>
                <a:lnTo>
                  <a:pt x="111759" y="153144"/>
                </a:lnTo>
                <a:cubicBezTo>
                  <a:pt x="111164" y="153739"/>
                  <a:pt x="110866" y="154334"/>
                  <a:pt x="110866" y="154930"/>
                </a:cubicBezTo>
                <a:lnTo>
                  <a:pt x="111759" y="159395"/>
                </a:lnTo>
                <a:cubicBezTo>
                  <a:pt x="111759" y="160288"/>
                  <a:pt x="112056" y="161032"/>
                  <a:pt x="112652" y="161627"/>
                </a:cubicBezTo>
                <a:lnTo>
                  <a:pt x="124707" y="167431"/>
                </a:lnTo>
                <a:cubicBezTo>
                  <a:pt x="127981" y="169217"/>
                  <a:pt x="129321" y="172045"/>
                  <a:pt x="128725" y="175914"/>
                </a:cubicBezTo>
                <a:lnTo>
                  <a:pt x="127832" y="180379"/>
                </a:lnTo>
                <a:cubicBezTo>
                  <a:pt x="127237" y="181868"/>
                  <a:pt x="126790" y="183207"/>
                  <a:pt x="126493" y="184398"/>
                </a:cubicBezTo>
                <a:cubicBezTo>
                  <a:pt x="125302" y="187970"/>
                  <a:pt x="122772" y="189755"/>
                  <a:pt x="118903" y="189755"/>
                </a:cubicBezTo>
                <a:lnTo>
                  <a:pt x="105955" y="189755"/>
                </a:lnTo>
                <a:cubicBezTo>
                  <a:pt x="105062" y="189755"/>
                  <a:pt x="104317" y="190053"/>
                  <a:pt x="103722" y="190648"/>
                </a:cubicBezTo>
                <a:lnTo>
                  <a:pt x="101043" y="194220"/>
                </a:lnTo>
                <a:cubicBezTo>
                  <a:pt x="100448" y="195113"/>
                  <a:pt x="100299" y="195857"/>
                  <a:pt x="100597" y="196453"/>
                </a:cubicBezTo>
                <a:lnTo>
                  <a:pt x="104615" y="208954"/>
                </a:lnTo>
                <a:cubicBezTo>
                  <a:pt x="105806" y="212824"/>
                  <a:pt x="104764" y="215800"/>
                  <a:pt x="101490" y="217884"/>
                </a:cubicBezTo>
                <a:lnTo>
                  <a:pt x="94346" y="222349"/>
                </a:lnTo>
                <a:cubicBezTo>
                  <a:pt x="90774" y="224135"/>
                  <a:pt x="87649" y="223688"/>
                  <a:pt x="84970" y="221009"/>
                </a:cubicBezTo>
                <a:lnTo>
                  <a:pt x="75594" y="211633"/>
                </a:lnTo>
                <a:cubicBezTo>
                  <a:pt x="75296" y="211038"/>
                  <a:pt x="74701" y="210740"/>
                  <a:pt x="73808" y="210740"/>
                </a:cubicBezTo>
                <a:lnTo>
                  <a:pt x="69343" y="211633"/>
                </a:lnTo>
                <a:cubicBezTo>
                  <a:pt x="68450" y="211633"/>
                  <a:pt x="67706" y="211931"/>
                  <a:pt x="67110" y="212526"/>
                </a:cubicBezTo>
                <a:lnTo>
                  <a:pt x="61306" y="224581"/>
                </a:lnTo>
                <a:cubicBezTo>
                  <a:pt x="59818" y="227260"/>
                  <a:pt x="57288" y="228600"/>
                  <a:pt x="53716"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9" name="PA_库_Freeform: Shape 8"/>
          <p:cNvSpPr/>
          <p:nvPr>
            <p:custDataLst>
              <p:tags r:id="rId5"/>
            </p:custDataLst>
          </p:nvPr>
        </p:nvSpPr>
        <p:spPr>
          <a:xfrm flipH="1" flipV="1">
            <a:off x="929634" y="2471023"/>
            <a:ext cx="405702" cy="375005"/>
          </a:xfrm>
          <a:custGeom>
            <a:avLst/>
            <a:gdLst/>
            <a:ahLst/>
            <a:cxnLst/>
            <a:rect l="l" t="t" r="r" b="b"/>
            <a:pathLst>
              <a:path w="247263" h="228554">
                <a:moveTo>
                  <a:pt x="142831" y="71437"/>
                </a:moveTo>
                <a:cubicBezTo>
                  <a:pt x="147593" y="71437"/>
                  <a:pt x="149975" y="69056"/>
                  <a:pt x="149975" y="64293"/>
                </a:cubicBezTo>
                <a:lnTo>
                  <a:pt x="149975" y="57149"/>
                </a:lnTo>
                <a:lnTo>
                  <a:pt x="114256" y="57149"/>
                </a:lnTo>
                <a:lnTo>
                  <a:pt x="114256" y="63847"/>
                </a:lnTo>
                <a:cubicBezTo>
                  <a:pt x="114256" y="65930"/>
                  <a:pt x="114926" y="67716"/>
                  <a:pt x="116265" y="69205"/>
                </a:cubicBezTo>
                <a:cubicBezTo>
                  <a:pt x="117605" y="70693"/>
                  <a:pt x="119316" y="71437"/>
                  <a:pt x="121400" y="71437"/>
                </a:cubicBezTo>
                <a:close/>
                <a:moveTo>
                  <a:pt x="142831" y="78581"/>
                </a:moveTo>
                <a:lnTo>
                  <a:pt x="121400" y="78581"/>
                </a:lnTo>
                <a:cubicBezTo>
                  <a:pt x="117530" y="78581"/>
                  <a:pt x="114182" y="77167"/>
                  <a:pt x="111354" y="74339"/>
                </a:cubicBezTo>
                <a:cubicBezTo>
                  <a:pt x="108526" y="71511"/>
                  <a:pt x="107112" y="68014"/>
                  <a:pt x="107112" y="63847"/>
                </a:cubicBezTo>
                <a:lnTo>
                  <a:pt x="107112" y="54917"/>
                </a:lnTo>
                <a:lnTo>
                  <a:pt x="65143" y="5804"/>
                </a:lnTo>
                <a:cubicBezTo>
                  <a:pt x="63654" y="4018"/>
                  <a:pt x="63803" y="2381"/>
                  <a:pt x="65589" y="893"/>
                </a:cubicBezTo>
                <a:cubicBezTo>
                  <a:pt x="66184" y="297"/>
                  <a:pt x="66929" y="0"/>
                  <a:pt x="67822" y="0"/>
                </a:cubicBezTo>
                <a:cubicBezTo>
                  <a:pt x="69012" y="0"/>
                  <a:pt x="69905" y="446"/>
                  <a:pt x="70501" y="1339"/>
                </a:cubicBezTo>
                <a:lnTo>
                  <a:pt x="112470" y="50006"/>
                </a:lnTo>
                <a:lnTo>
                  <a:pt x="128543" y="50006"/>
                </a:lnTo>
                <a:lnTo>
                  <a:pt x="128543" y="3572"/>
                </a:lnTo>
                <a:cubicBezTo>
                  <a:pt x="128543" y="1190"/>
                  <a:pt x="129734" y="0"/>
                  <a:pt x="132115" y="0"/>
                </a:cubicBezTo>
                <a:cubicBezTo>
                  <a:pt x="134497" y="0"/>
                  <a:pt x="135687" y="1190"/>
                  <a:pt x="135687" y="3572"/>
                </a:cubicBezTo>
                <a:lnTo>
                  <a:pt x="135687" y="50006"/>
                </a:lnTo>
                <a:lnTo>
                  <a:pt x="151761" y="50006"/>
                </a:lnTo>
                <a:lnTo>
                  <a:pt x="193730" y="1339"/>
                </a:lnTo>
                <a:cubicBezTo>
                  <a:pt x="194326" y="446"/>
                  <a:pt x="195218" y="0"/>
                  <a:pt x="196409" y="0"/>
                </a:cubicBezTo>
                <a:cubicBezTo>
                  <a:pt x="197302" y="0"/>
                  <a:pt x="198046" y="297"/>
                  <a:pt x="198642" y="893"/>
                </a:cubicBezTo>
                <a:cubicBezTo>
                  <a:pt x="200427" y="2381"/>
                  <a:pt x="200576" y="4018"/>
                  <a:pt x="199088" y="5804"/>
                </a:cubicBezTo>
                <a:lnTo>
                  <a:pt x="157118" y="54917"/>
                </a:lnTo>
                <a:lnTo>
                  <a:pt x="157118" y="64293"/>
                </a:lnTo>
                <a:cubicBezTo>
                  <a:pt x="157118" y="68460"/>
                  <a:pt x="155779" y="71883"/>
                  <a:pt x="153100" y="74562"/>
                </a:cubicBezTo>
                <a:cubicBezTo>
                  <a:pt x="150421" y="77241"/>
                  <a:pt x="146998" y="78581"/>
                  <a:pt x="142831" y="78581"/>
                </a:cubicBezTo>
                <a:close/>
                <a:moveTo>
                  <a:pt x="190158" y="117871"/>
                </a:moveTo>
                <a:lnTo>
                  <a:pt x="238825" y="94654"/>
                </a:lnTo>
                <a:lnTo>
                  <a:pt x="230788" y="75009"/>
                </a:lnTo>
                <a:lnTo>
                  <a:pt x="179889" y="93315"/>
                </a:lnTo>
                <a:close/>
                <a:moveTo>
                  <a:pt x="141492" y="153144"/>
                </a:moveTo>
                <a:lnTo>
                  <a:pt x="186586" y="128587"/>
                </a:lnTo>
                <a:lnTo>
                  <a:pt x="184801" y="124122"/>
                </a:lnTo>
                <a:lnTo>
                  <a:pt x="171852" y="92422"/>
                </a:lnTo>
                <a:lnTo>
                  <a:pt x="170067" y="88403"/>
                </a:lnTo>
                <a:lnTo>
                  <a:pt x="121846" y="102244"/>
                </a:lnTo>
                <a:lnTo>
                  <a:pt x="124525" y="109388"/>
                </a:lnTo>
                <a:close/>
                <a:moveTo>
                  <a:pt x="58892" y="205829"/>
                </a:moveTo>
                <a:lnTo>
                  <a:pt x="137473" y="164306"/>
                </a:lnTo>
                <a:lnTo>
                  <a:pt x="117828" y="112513"/>
                </a:lnTo>
                <a:lnTo>
                  <a:pt x="113810" y="101352"/>
                </a:lnTo>
                <a:cubicBezTo>
                  <a:pt x="113512" y="101352"/>
                  <a:pt x="113363" y="101277"/>
                  <a:pt x="113363" y="101128"/>
                </a:cubicBezTo>
                <a:cubicBezTo>
                  <a:pt x="113363" y="100979"/>
                  <a:pt x="113363" y="100905"/>
                  <a:pt x="113363" y="100905"/>
                </a:cubicBezTo>
                <a:lnTo>
                  <a:pt x="112024" y="97333"/>
                </a:lnTo>
                <a:lnTo>
                  <a:pt x="26299" y="123676"/>
                </a:lnTo>
                <a:close/>
                <a:moveTo>
                  <a:pt x="55990" y="214089"/>
                </a:moveTo>
                <a:cubicBezTo>
                  <a:pt x="54948" y="213642"/>
                  <a:pt x="54278" y="212972"/>
                  <a:pt x="53981" y="212080"/>
                </a:cubicBezTo>
                <a:lnTo>
                  <a:pt x="18262" y="122783"/>
                </a:lnTo>
                <a:cubicBezTo>
                  <a:pt x="17667" y="121890"/>
                  <a:pt x="17592" y="120922"/>
                  <a:pt x="18039" y="119880"/>
                </a:cubicBezTo>
                <a:cubicBezTo>
                  <a:pt x="18485" y="118839"/>
                  <a:pt x="19304" y="118169"/>
                  <a:pt x="20494" y="117871"/>
                </a:cubicBezTo>
                <a:lnTo>
                  <a:pt x="113363" y="89296"/>
                </a:lnTo>
                <a:cubicBezTo>
                  <a:pt x="113661" y="89296"/>
                  <a:pt x="113958" y="89296"/>
                  <a:pt x="114256" y="89296"/>
                </a:cubicBezTo>
                <a:cubicBezTo>
                  <a:pt x="116042" y="89296"/>
                  <a:pt x="117084" y="90041"/>
                  <a:pt x="117381" y="91529"/>
                </a:cubicBezTo>
                <a:lnTo>
                  <a:pt x="119167" y="95547"/>
                </a:lnTo>
                <a:lnTo>
                  <a:pt x="170960" y="80813"/>
                </a:lnTo>
                <a:cubicBezTo>
                  <a:pt x="171257" y="80516"/>
                  <a:pt x="171704" y="80367"/>
                  <a:pt x="172299" y="80367"/>
                </a:cubicBezTo>
                <a:cubicBezTo>
                  <a:pt x="173787" y="80367"/>
                  <a:pt x="174829" y="81111"/>
                  <a:pt x="175424" y="82599"/>
                </a:cubicBezTo>
                <a:lnTo>
                  <a:pt x="177210" y="86618"/>
                </a:lnTo>
                <a:lnTo>
                  <a:pt x="231681" y="67419"/>
                </a:lnTo>
                <a:cubicBezTo>
                  <a:pt x="231979" y="67121"/>
                  <a:pt x="232277" y="66972"/>
                  <a:pt x="232574" y="66972"/>
                </a:cubicBezTo>
                <a:cubicBezTo>
                  <a:pt x="234360" y="66972"/>
                  <a:pt x="235551" y="67716"/>
                  <a:pt x="236146" y="69205"/>
                </a:cubicBezTo>
                <a:lnTo>
                  <a:pt x="246862" y="95101"/>
                </a:lnTo>
                <a:cubicBezTo>
                  <a:pt x="247755" y="97184"/>
                  <a:pt x="247160" y="98673"/>
                  <a:pt x="245076" y="99566"/>
                </a:cubicBezTo>
                <a:lnTo>
                  <a:pt x="192837" y="124569"/>
                </a:lnTo>
                <a:lnTo>
                  <a:pt x="194623" y="128587"/>
                </a:lnTo>
                <a:cubicBezTo>
                  <a:pt x="195218" y="130671"/>
                  <a:pt x="194623" y="132159"/>
                  <a:pt x="192837" y="133052"/>
                </a:cubicBezTo>
                <a:lnTo>
                  <a:pt x="143724" y="159841"/>
                </a:lnTo>
                <a:lnTo>
                  <a:pt x="145510" y="164752"/>
                </a:lnTo>
                <a:cubicBezTo>
                  <a:pt x="146403" y="166538"/>
                  <a:pt x="145808" y="168026"/>
                  <a:pt x="143724" y="169217"/>
                </a:cubicBezTo>
                <a:lnTo>
                  <a:pt x="58892" y="213865"/>
                </a:lnTo>
                <a:cubicBezTo>
                  <a:pt x="57999" y="214461"/>
                  <a:pt x="57032" y="214535"/>
                  <a:pt x="55990" y="214089"/>
                </a:cubicBezTo>
                <a:close/>
                <a:moveTo>
                  <a:pt x="45051" y="228376"/>
                </a:moveTo>
                <a:cubicBezTo>
                  <a:pt x="44307" y="228079"/>
                  <a:pt x="43711" y="227409"/>
                  <a:pt x="43265" y="226367"/>
                </a:cubicBezTo>
                <a:lnTo>
                  <a:pt x="402" y="119211"/>
                </a:lnTo>
                <a:cubicBezTo>
                  <a:pt x="-490" y="117127"/>
                  <a:pt x="105" y="115639"/>
                  <a:pt x="2188" y="114746"/>
                </a:cubicBezTo>
                <a:cubicBezTo>
                  <a:pt x="2486" y="114448"/>
                  <a:pt x="2933" y="114299"/>
                  <a:pt x="3528" y="114299"/>
                </a:cubicBezTo>
                <a:cubicBezTo>
                  <a:pt x="5016" y="114299"/>
                  <a:pt x="6058" y="115044"/>
                  <a:pt x="6653" y="116532"/>
                </a:cubicBezTo>
                <a:lnTo>
                  <a:pt x="49516" y="223688"/>
                </a:lnTo>
                <a:cubicBezTo>
                  <a:pt x="50409" y="225772"/>
                  <a:pt x="49813" y="227260"/>
                  <a:pt x="47730" y="228153"/>
                </a:cubicBezTo>
                <a:cubicBezTo>
                  <a:pt x="46688" y="228599"/>
                  <a:pt x="45795" y="228674"/>
                  <a:pt x="45051" y="228376"/>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1" name="PA_库_Freeform: Shape 10"/>
          <p:cNvSpPr/>
          <p:nvPr>
            <p:custDataLst>
              <p:tags r:id="rId6"/>
            </p:custDataLst>
          </p:nvPr>
        </p:nvSpPr>
        <p:spPr>
          <a:xfrm flipH="1" flipV="1">
            <a:off x="4067930" y="2488949"/>
            <a:ext cx="339918" cy="375081"/>
          </a:xfrm>
          <a:custGeom>
            <a:avLst/>
            <a:gdLst/>
            <a:ahLst/>
            <a:cxnLst/>
            <a:rect l="l" t="t" r="r" b="b"/>
            <a:pathLst>
              <a:path w="207169" h="228600">
                <a:moveTo>
                  <a:pt x="103138" y="78582"/>
                </a:moveTo>
                <a:cubicBezTo>
                  <a:pt x="101055" y="78582"/>
                  <a:pt x="100013" y="76201"/>
                  <a:pt x="100013" y="71438"/>
                </a:cubicBezTo>
                <a:lnTo>
                  <a:pt x="100013" y="3572"/>
                </a:lnTo>
                <a:cubicBezTo>
                  <a:pt x="100013" y="1191"/>
                  <a:pt x="101055" y="0"/>
                  <a:pt x="103138" y="0"/>
                </a:cubicBezTo>
                <a:cubicBezTo>
                  <a:pt x="104031" y="0"/>
                  <a:pt x="104924" y="372"/>
                  <a:pt x="105817" y="1117"/>
                </a:cubicBezTo>
                <a:cubicBezTo>
                  <a:pt x="106710" y="1861"/>
                  <a:pt x="107157" y="2679"/>
                  <a:pt x="107157" y="3572"/>
                </a:cubicBezTo>
                <a:lnTo>
                  <a:pt x="107157" y="75010"/>
                </a:lnTo>
                <a:cubicBezTo>
                  <a:pt x="107157" y="75903"/>
                  <a:pt x="106710" y="76721"/>
                  <a:pt x="105817" y="77465"/>
                </a:cubicBezTo>
                <a:cubicBezTo>
                  <a:pt x="104924" y="78210"/>
                  <a:pt x="104031" y="78582"/>
                  <a:pt x="103138" y="78582"/>
                </a:cubicBezTo>
                <a:close/>
                <a:moveTo>
                  <a:pt x="135732" y="135732"/>
                </a:moveTo>
                <a:lnTo>
                  <a:pt x="135732" y="92869"/>
                </a:lnTo>
                <a:lnTo>
                  <a:pt x="36612" y="92869"/>
                </a:lnTo>
                <a:cubicBezTo>
                  <a:pt x="35124" y="92869"/>
                  <a:pt x="33784" y="93464"/>
                  <a:pt x="32594" y="94655"/>
                </a:cubicBezTo>
                <a:lnTo>
                  <a:pt x="7144" y="114300"/>
                </a:lnTo>
                <a:lnTo>
                  <a:pt x="32147" y="133946"/>
                </a:lnTo>
                <a:cubicBezTo>
                  <a:pt x="33636" y="135136"/>
                  <a:pt x="35124" y="135732"/>
                  <a:pt x="36612" y="135732"/>
                </a:cubicBezTo>
                <a:close/>
                <a:moveTo>
                  <a:pt x="135285" y="142875"/>
                </a:moveTo>
                <a:lnTo>
                  <a:pt x="36612" y="142875"/>
                </a:lnTo>
                <a:cubicBezTo>
                  <a:pt x="33040" y="142875"/>
                  <a:pt x="30064" y="141685"/>
                  <a:pt x="27683" y="139304"/>
                </a:cubicBezTo>
                <a:lnTo>
                  <a:pt x="2679" y="119658"/>
                </a:lnTo>
                <a:cubicBezTo>
                  <a:pt x="893" y="118170"/>
                  <a:pt x="0" y="116384"/>
                  <a:pt x="0" y="114300"/>
                </a:cubicBezTo>
                <a:cubicBezTo>
                  <a:pt x="0" y="112217"/>
                  <a:pt x="745" y="110431"/>
                  <a:pt x="2233" y="108943"/>
                </a:cubicBezTo>
                <a:lnTo>
                  <a:pt x="27683" y="89297"/>
                </a:lnTo>
                <a:cubicBezTo>
                  <a:pt x="30064" y="86916"/>
                  <a:pt x="33040" y="85726"/>
                  <a:pt x="36612" y="85726"/>
                </a:cubicBezTo>
                <a:lnTo>
                  <a:pt x="135285" y="85726"/>
                </a:lnTo>
                <a:cubicBezTo>
                  <a:pt x="137369" y="85726"/>
                  <a:pt x="139155" y="86470"/>
                  <a:pt x="140643" y="87958"/>
                </a:cubicBezTo>
                <a:cubicBezTo>
                  <a:pt x="142131" y="89446"/>
                  <a:pt x="142875" y="91232"/>
                  <a:pt x="142875" y="93316"/>
                </a:cubicBezTo>
                <a:lnTo>
                  <a:pt x="142875" y="135285"/>
                </a:lnTo>
                <a:cubicBezTo>
                  <a:pt x="142875" y="137369"/>
                  <a:pt x="142131" y="139155"/>
                  <a:pt x="140643" y="140643"/>
                </a:cubicBezTo>
                <a:cubicBezTo>
                  <a:pt x="139155" y="142131"/>
                  <a:pt x="137369" y="142875"/>
                  <a:pt x="135285" y="142875"/>
                </a:cubicBezTo>
                <a:close/>
                <a:moveTo>
                  <a:pt x="170558" y="200026"/>
                </a:moveTo>
                <a:cubicBezTo>
                  <a:pt x="172046" y="200026"/>
                  <a:pt x="173385" y="199430"/>
                  <a:pt x="174576" y="198239"/>
                </a:cubicBezTo>
                <a:lnTo>
                  <a:pt x="200025" y="178594"/>
                </a:lnTo>
                <a:lnTo>
                  <a:pt x="175022" y="158949"/>
                </a:lnTo>
                <a:cubicBezTo>
                  <a:pt x="173534" y="157758"/>
                  <a:pt x="172046" y="157163"/>
                  <a:pt x="170558" y="157163"/>
                </a:cubicBezTo>
                <a:lnTo>
                  <a:pt x="71884" y="157163"/>
                </a:lnTo>
                <a:cubicBezTo>
                  <a:pt x="71587" y="157163"/>
                  <a:pt x="71438" y="157312"/>
                  <a:pt x="71438" y="157609"/>
                </a:cubicBezTo>
                <a:lnTo>
                  <a:pt x="71438" y="199579"/>
                </a:lnTo>
                <a:close/>
                <a:moveTo>
                  <a:pt x="170558" y="207169"/>
                </a:moveTo>
                <a:lnTo>
                  <a:pt x="71884" y="207169"/>
                </a:lnTo>
                <a:cubicBezTo>
                  <a:pt x="69801" y="207169"/>
                  <a:pt x="68015" y="206425"/>
                  <a:pt x="66527" y="204937"/>
                </a:cubicBezTo>
                <a:cubicBezTo>
                  <a:pt x="65038" y="203448"/>
                  <a:pt x="64294" y="201663"/>
                  <a:pt x="64294" y="199579"/>
                </a:cubicBezTo>
                <a:lnTo>
                  <a:pt x="64294" y="157609"/>
                </a:lnTo>
                <a:cubicBezTo>
                  <a:pt x="64294" y="155526"/>
                  <a:pt x="65038" y="153740"/>
                  <a:pt x="66527" y="152252"/>
                </a:cubicBezTo>
                <a:cubicBezTo>
                  <a:pt x="68015" y="150763"/>
                  <a:pt x="69801" y="150019"/>
                  <a:pt x="71884" y="150019"/>
                </a:cubicBezTo>
                <a:lnTo>
                  <a:pt x="170558" y="150019"/>
                </a:lnTo>
                <a:cubicBezTo>
                  <a:pt x="174129" y="150019"/>
                  <a:pt x="177106" y="151210"/>
                  <a:pt x="179487" y="153591"/>
                </a:cubicBezTo>
                <a:lnTo>
                  <a:pt x="204490" y="173236"/>
                </a:lnTo>
                <a:cubicBezTo>
                  <a:pt x="206276" y="174725"/>
                  <a:pt x="207169" y="176511"/>
                  <a:pt x="207169" y="178594"/>
                </a:cubicBezTo>
                <a:cubicBezTo>
                  <a:pt x="207169" y="180678"/>
                  <a:pt x="206425" y="182464"/>
                  <a:pt x="204937" y="183952"/>
                </a:cubicBezTo>
                <a:lnTo>
                  <a:pt x="179487" y="203597"/>
                </a:lnTo>
                <a:cubicBezTo>
                  <a:pt x="177106" y="205979"/>
                  <a:pt x="174129" y="207169"/>
                  <a:pt x="170558" y="207169"/>
                </a:cubicBezTo>
                <a:close/>
                <a:moveTo>
                  <a:pt x="103138" y="228600"/>
                </a:moveTo>
                <a:cubicBezTo>
                  <a:pt x="100757" y="228600"/>
                  <a:pt x="99567" y="227410"/>
                  <a:pt x="99567" y="225029"/>
                </a:cubicBezTo>
                <a:lnTo>
                  <a:pt x="99567" y="217438"/>
                </a:lnTo>
                <a:cubicBezTo>
                  <a:pt x="99567" y="215057"/>
                  <a:pt x="100757" y="213866"/>
                  <a:pt x="103138" y="213866"/>
                </a:cubicBezTo>
                <a:cubicBezTo>
                  <a:pt x="105520" y="213866"/>
                  <a:pt x="106710" y="215057"/>
                  <a:pt x="106710" y="217438"/>
                </a:cubicBezTo>
                <a:lnTo>
                  <a:pt x="106710" y="225029"/>
                </a:lnTo>
                <a:cubicBezTo>
                  <a:pt x="106710" y="227410"/>
                  <a:pt x="105520" y="228600"/>
                  <a:pt x="103138"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2" name="PA_库_文本框 11"/>
          <p:cNvSpPr txBox="1"/>
          <p:nvPr>
            <p:custDataLst>
              <p:tags r:id="rId7"/>
            </p:custDataLst>
          </p:nvPr>
        </p:nvSpPr>
        <p:spPr>
          <a:xfrm>
            <a:off x="929634" y="2992581"/>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blue polka</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8"/>
            </p:custDataLst>
          </p:nvPr>
        </p:nvSpPr>
        <p:spPr>
          <a:xfrm>
            <a:off x="929634" y="3300557"/>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15" name="PA_库_文本框 14"/>
          <p:cNvSpPr txBox="1"/>
          <p:nvPr>
            <p:custDataLst>
              <p:tags r:id="rId9"/>
            </p:custDataLst>
          </p:nvPr>
        </p:nvSpPr>
        <p:spPr>
          <a:xfrm>
            <a:off x="929634" y="4801585"/>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dots firm</a:t>
            </a:r>
            <a:endParaRPr lang="en-US" sz="1600">
              <a:solidFill>
                <a:prstClr val="black">
                  <a:lumMod val="85000"/>
                  <a:lumOff val="15000"/>
                </a:prstClr>
              </a:solidFill>
              <a:latin typeface="Montserrat Extra Bold" panose="00000900000000000000" pitchFamily="50" charset="-94"/>
            </a:endParaRPr>
          </a:p>
        </p:txBody>
      </p:sp>
      <p:sp>
        <p:nvSpPr>
          <p:cNvPr id="16" name="PA_库_矩形 15"/>
          <p:cNvSpPr/>
          <p:nvPr>
            <p:custDataLst>
              <p:tags r:id="rId10"/>
            </p:custDataLst>
          </p:nvPr>
        </p:nvSpPr>
        <p:spPr>
          <a:xfrm>
            <a:off x="929634" y="5109561"/>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18" name="PA_库_文本框 17"/>
          <p:cNvSpPr txBox="1"/>
          <p:nvPr>
            <p:custDataLst>
              <p:tags r:id="rId11"/>
            </p:custDataLst>
          </p:nvPr>
        </p:nvSpPr>
        <p:spPr>
          <a:xfrm>
            <a:off x="4067931" y="2992581"/>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curve-enhancing</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12"/>
            </p:custDataLst>
          </p:nvPr>
        </p:nvSpPr>
        <p:spPr>
          <a:xfrm>
            <a:off x="4067931" y="3300557"/>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21" name="PA_库_文本框 20"/>
          <p:cNvSpPr txBox="1"/>
          <p:nvPr>
            <p:custDataLst>
              <p:tags r:id="rId13"/>
            </p:custDataLst>
          </p:nvPr>
        </p:nvSpPr>
        <p:spPr>
          <a:xfrm>
            <a:off x="4067931" y="4801585"/>
            <a:ext cx="2031283" cy="338554"/>
          </a:xfrm>
          <a:prstGeom prst="rect">
            <a:avLst/>
          </a:prstGeom>
          <a:noFill/>
        </p:spPr>
        <p:txBody>
          <a:bodyPr wrap="square" rtlCol="0">
            <a:spAutoFit/>
          </a:bodyPr>
          <a:lstStyle/>
          <a:p>
            <a:r>
              <a:rPr lang="tr-TR" sz="1600">
                <a:solidFill>
                  <a:prstClr val="black">
                    <a:lumMod val="85000"/>
                    <a:lumOff val="15000"/>
                  </a:prstClr>
                </a:solidFill>
                <a:latin typeface="Montserrat Extra Bold" panose="00000900000000000000" pitchFamily="50" charset="-94"/>
              </a:rPr>
              <a:t>light ruching</a:t>
            </a:r>
            <a:endParaRPr lang="en-US" sz="1600">
              <a:solidFill>
                <a:prstClr val="black">
                  <a:lumMod val="85000"/>
                  <a:lumOff val="15000"/>
                </a:prstClr>
              </a:solidFill>
              <a:latin typeface="Montserrat Extra Bold" panose="00000900000000000000" pitchFamily="50" charset="-94"/>
            </a:endParaRPr>
          </a:p>
        </p:txBody>
      </p:sp>
      <p:sp>
        <p:nvSpPr>
          <p:cNvPr id="22" name="PA_库_矩形 21"/>
          <p:cNvSpPr/>
          <p:nvPr>
            <p:custDataLst>
              <p:tags r:id="rId14"/>
            </p:custDataLst>
          </p:nvPr>
        </p:nvSpPr>
        <p:spPr>
          <a:xfrm>
            <a:off x="4067931" y="5109561"/>
            <a:ext cx="2459454" cy="50783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pic>
        <p:nvPicPr>
          <p:cNvPr id="3" name="PA_库_PicturePlaceholder 2"/>
          <p:cNvPicPr>
            <a:picLocks noGrp="1" noChangeAspect="1"/>
          </p:cNvPicPr>
          <p:nvPr>
            <p:ph type="pic" sz="quarter" idx="16"/>
            <p:custDataLst>
              <p:tags r:id="rId15"/>
            </p:custDataLst>
          </p:nvPr>
        </p:nvPicPr>
        <p:blipFill>
          <a:blip r:embed="rId19" cstate="print">
            <a:extLst>
              <a:ext uri="{28A0092B-C50C-407E-A947-70E740481C1C}">
                <a14:useLocalDpi xmlns:a14="http://schemas.microsoft.com/office/drawing/2010/main" val="0"/>
              </a:ext>
            </a:extLst>
          </a:blip>
          <a:srcRect l="28110" r="28110"/>
          <a:stretch>
            <a:fillRect/>
          </a:stretch>
        </p:blipFill>
        <p:spPr/>
      </p:pic>
      <p:sp>
        <p:nvSpPr>
          <p:cNvPr id="20" name="PA_矩形 23"/>
          <p:cNvSpPr/>
          <p:nvPr>
            <p:custDataLst>
              <p:tags r:id="rId1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4*#ppt_w"/>
                                          </p:val>
                                        </p:tav>
                                        <p:tav tm="100000">
                                          <p:val>
                                            <p:strVal val="#ppt_w"/>
                                          </p:val>
                                        </p:tav>
                                      </p:tavLst>
                                    </p:anim>
                                    <p:anim calcmode="lin" valueType="num">
                                      <p:cBhvr additive="base">
                                        <p:cTn id="8" dur="1500" fill="hold"/>
                                        <p:tgtEl>
                                          <p:spTgt spid="6"/>
                                        </p:tgtEl>
                                        <p:attrNameLst>
                                          <p:attrName>ppt_y</p:attrName>
                                        </p:attrNameLst>
                                      </p:cBhvr>
                                      <p:tavLst>
                                        <p:tav tm="0">
                                          <p:val>
                                            <p:strVal val="4/3*#ppt_h"/>
                                          </p:val>
                                        </p:tav>
                                        <p:tav tm="100000">
                                          <p:val>
                                            <p:strVal val="#ppt_h"/>
                                          </p:val>
                                        </p:tav>
                                      </p:tavLst>
                                    </p:anim>
                                    <p:set>
                                      <p:cBhvr>
                                        <p:cTn id="9" dur="1" fill="hold">
                                          <p:stCondLst>
                                            <p:cond delay="0"/>
                                          </p:stCondLst>
                                        </p:cTn>
                                        <p:tgtEl>
                                          <p:spTgt spid="6"/>
                                        </p:tgtEl>
                                        <p:attrNameLst>
                                          <p:attrName>style.visibility</p:attrName>
                                        </p:attrNameLst>
                                      </p:cBhvr>
                                      <p:to>
                                        <p:strVal val="visible"/>
                                      </p:to>
                                    </p:set>
                                    <p:anim to="" calcmode="lin" valueType="num">
                                      <p:cBhvr>
                                        <p:cTn id="10"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12" dur="1500">
                                          <p:stCondLst>
                                            <p:cond delay="0"/>
                                          </p:stCondLst>
                                        </p:cTn>
                                        <p:tgtEl>
                                          <p:spTgt spid="6"/>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15" dur="1500" fill="hold"/>
                                        <p:tgtEl>
                                          <p:spTgt spid="7">
                                            <p:txEl>
                                              <p:charRg st="4294967295" end="4294967295"/>
                                            </p:txEl>
                                          </p:spTgt>
                                        </p:tgtEl>
                                        <p:attrNameLst>
                                          <p:attrName>ppt_x</p:attrName>
                                        </p:attrNameLst>
                                      </p:cBhvr>
                                      <p:tavLst>
                                        <p:tav tm="0">
                                          <p:val>
                                            <p:strVal val="4*#ppt_w"/>
                                          </p:val>
                                        </p:tav>
                                        <p:tav tm="100000">
                                          <p:val>
                                            <p:strVal val="#ppt_w"/>
                                          </p:val>
                                        </p:tav>
                                      </p:tavLst>
                                    </p:anim>
                                    <p:anim calcmode="lin" valueType="num">
                                      <p:cBhvr additive="base">
                                        <p:cTn id="16" dur="1500" fill="hold"/>
                                        <p:tgtEl>
                                          <p:spTgt spid="7">
                                            <p:txEl>
                                              <p:charRg st="4294967295" end="4294967295"/>
                                            </p:txEl>
                                          </p:spTgt>
                                        </p:tgtEl>
                                        <p:attrNameLst>
                                          <p:attrName>ppt_y</p:attrName>
                                        </p:attrNameLst>
                                      </p:cBhvr>
                                      <p:tavLst>
                                        <p:tav tm="0">
                                          <p:val>
                                            <p:strVal val="4/3*#ppt_h"/>
                                          </p:val>
                                        </p:tav>
                                        <p:tav tm="100000">
                                          <p:val>
                                            <p:strVal val="#ppt_h"/>
                                          </p:val>
                                        </p:tav>
                                      </p:tavLst>
                                    </p:anim>
                                    <p:set>
                                      <p:cBhvr>
                                        <p:cTn id="17" dur="1" fill="hold">
                                          <p:stCondLst>
                                            <p:cond delay="0"/>
                                          </p:stCondLst>
                                        </p:cTn>
                                        <p:tgtEl>
                                          <p:spTgt spid="7">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7">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7">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7">
                                            <p:txEl>
                                              <p:charRg st="4294967295" end="4294967295"/>
                                            </p:txEl>
                                          </p:spTgt>
                                        </p:tgtEl>
                                      </p:cBhvr>
                                    </p:animEffect>
                                  </p:childTnLst>
                                </p:cTn>
                              </p:par>
                              <p:par>
                                <p:cTn id="21" presetID="2" presetClass="entr" presetSubtype="8" decel="100000" fill="hold" grpId="0" nodeType="withEffect" nodePh="1">
                                  <p:stCondLst>
                                    <p:cond delay="250"/>
                                  </p:stCondLst>
                                  <p:endCondLst>
                                    <p:cond evt="begin" delay="0">
                                      <p:tn val="21"/>
                                    </p:cond>
                                  </p:endCondLst>
                                  <p:childTnLst>
                                    <p:set>
                                      <p:cBhvr>
                                        <p:cTn id="22"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23" dur="1500" fill="hold"/>
                                        <p:tgtEl>
                                          <p:spTgt spid="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8">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8">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8">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8">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8">
                                            <p:txEl>
                                              <p:charRg st="4294967295" end="4294967295"/>
                                            </p:txEl>
                                          </p:spTgt>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31"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9">
                                            <p:txEl>
                                              <p:charRg st="4294967295" end="4294967295"/>
                                            </p:txEl>
                                          </p:spTgt>
                                        </p:tgtEl>
                                      </p:cBhvr>
                                    </p:animEffect>
                                  </p:childTnLst>
                                </p:cTn>
                              </p:par>
                              <p:par>
                                <p:cTn id="37" presetID="2" presetClass="entr" presetSubtype="8" decel="100000" fill="hold" grpId="0" nodeType="withEffect" nodePh="1">
                                  <p:stCondLst>
                                    <p:cond delay="250"/>
                                  </p:stCondLst>
                                  <p:endCondLst>
                                    <p:cond evt="begin" delay="0">
                                      <p:tn val="37"/>
                                    </p:cond>
                                  </p:endCondLst>
                                  <p:childTnLst>
                                    <p:set>
                                      <p:cBhvr>
                                        <p:cTn id="38"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39"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0"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41"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42"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44" dur="1500">
                                          <p:stCondLst>
                                            <p:cond delay="0"/>
                                          </p:stCondLst>
                                        </p:cTn>
                                        <p:tgtEl>
                                          <p:spTgt spid="11">
                                            <p:txEl>
                                              <p:charRg st="4294967295" end="4294967295"/>
                                            </p:txEl>
                                          </p:spTgt>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500" fill="hold"/>
                                        <p:tgtEl>
                                          <p:spTgt spid="12"/>
                                        </p:tgtEl>
                                        <p:attrNameLst>
                                          <p:attrName>ppt_x</p:attrName>
                                        </p:attrNameLst>
                                      </p:cBhvr>
                                      <p:tavLst>
                                        <p:tav tm="0">
                                          <p:val>
                                            <p:strVal val="0-#ppt_w/2"/>
                                          </p:val>
                                        </p:tav>
                                        <p:tav tm="100000">
                                          <p:val>
                                            <p:strVal val="#ppt_x"/>
                                          </p:val>
                                        </p:tav>
                                      </p:tavLst>
                                    </p:anim>
                                    <p:anim calcmode="lin" valueType="num">
                                      <p:cBhvr additive="base">
                                        <p:cTn id="48" dur="1500" fill="hold"/>
                                        <p:tgtEl>
                                          <p:spTgt spid="12"/>
                                        </p:tgtEl>
                                        <p:attrNameLst>
                                          <p:attrName>ppt_y</p:attrName>
                                        </p:attrNameLst>
                                      </p:cBhvr>
                                      <p:tavLst>
                                        <p:tav tm="0">
                                          <p:val>
                                            <p:strVal val="#ppt_y"/>
                                          </p:val>
                                        </p:tav>
                                        <p:tav tm="100000">
                                          <p:val>
                                            <p:strVal val="#ppt_y"/>
                                          </p:val>
                                        </p:tav>
                                      </p:tavLst>
                                    </p:anim>
                                    <p:set>
                                      <p:cBhvr>
                                        <p:cTn id="49" dur="1" fill="hold">
                                          <p:stCondLst>
                                            <p:cond delay="0"/>
                                          </p:stCondLst>
                                        </p:cTn>
                                        <p:tgtEl>
                                          <p:spTgt spid="12"/>
                                        </p:tgtEl>
                                        <p:attrNameLst>
                                          <p:attrName>style.visibility</p:attrName>
                                        </p:attrNameLst>
                                      </p:cBhvr>
                                      <p:to>
                                        <p:strVal val="visible"/>
                                      </p:to>
                                    </p:set>
                                    <p:anim to="" calcmode="lin" valueType="num">
                                      <p:cBhvr>
                                        <p:cTn id="50"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52" dur="1500">
                                          <p:stCondLst>
                                            <p:cond delay="0"/>
                                          </p:stCondLst>
                                        </p:cTn>
                                        <p:tgtEl>
                                          <p:spTgt spid="12"/>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500" fill="hold"/>
                                        <p:tgtEl>
                                          <p:spTgt spid="13"/>
                                        </p:tgtEl>
                                        <p:attrNameLst>
                                          <p:attrName>ppt_x</p:attrName>
                                        </p:attrNameLst>
                                      </p:cBhvr>
                                      <p:tavLst>
                                        <p:tav tm="0">
                                          <p:val>
                                            <p:strVal val="0-#ppt_w/2"/>
                                          </p:val>
                                        </p:tav>
                                        <p:tav tm="100000">
                                          <p:val>
                                            <p:strVal val="#ppt_x"/>
                                          </p:val>
                                        </p:tav>
                                      </p:tavLst>
                                    </p:anim>
                                    <p:anim calcmode="lin" valueType="num">
                                      <p:cBhvr additive="base">
                                        <p:cTn id="56" dur="1500" fill="hold"/>
                                        <p:tgtEl>
                                          <p:spTgt spid="13"/>
                                        </p:tgtEl>
                                        <p:attrNameLst>
                                          <p:attrName>ppt_y</p:attrName>
                                        </p:attrNameLst>
                                      </p:cBhvr>
                                      <p:tavLst>
                                        <p:tav tm="0">
                                          <p:val>
                                            <p:strVal val="#ppt_y"/>
                                          </p:val>
                                        </p:tav>
                                        <p:tav tm="100000">
                                          <p:val>
                                            <p:strVal val="#ppt_y"/>
                                          </p:val>
                                        </p:tav>
                                      </p:tavLst>
                                    </p:anim>
                                    <p:set>
                                      <p:cBhvr>
                                        <p:cTn id="57" dur="1" fill="hold">
                                          <p:stCondLst>
                                            <p:cond delay="0"/>
                                          </p:stCondLst>
                                        </p:cTn>
                                        <p:tgtEl>
                                          <p:spTgt spid="13"/>
                                        </p:tgtEl>
                                        <p:attrNameLst>
                                          <p:attrName>style.visibility</p:attrName>
                                        </p:attrNameLst>
                                      </p:cBhvr>
                                      <p:to>
                                        <p:strVal val="visible"/>
                                      </p:to>
                                    </p:set>
                                    <p:anim to="" calcmode="lin" valueType="num">
                                      <p:cBhvr>
                                        <p:cTn id="58"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60" dur="1500">
                                          <p:stCondLst>
                                            <p:cond delay="0"/>
                                          </p:stCondLst>
                                        </p:cTn>
                                        <p:tgtEl>
                                          <p:spTgt spid="13"/>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1500" fill="hold"/>
                                        <p:tgtEl>
                                          <p:spTgt spid="15"/>
                                        </p:tgtEl>
                                        <p:attrNameLst>
                                          <p:attrName>ppt_x</p:attrName>
                                        </p:attrNameLst>
                                      </p:cBhvr>
                                      <p:tavLst>
                                        <p:tav tm="0">
                                          <p:val>
                                            <p:strVal val="0-#ppt_w/2"/>
                                          </p:val>
                                        </p:tav>
                                        <p:tav tm="100000">
                                          <p:val>
                                            <p:strVal val="#ppt_x"/>
                                          </p:val>
                                        </p:tav>
                                      </p:tavLst>
                                    </p:anim>
                                    <p:anim calcmode="lin" valueType="num">
                                      <p:cBhvr additive="base">
                                        <p:cTn id="64" dur="1500" fill="hold"/>
                                        <p:tgtEl>
                                          <p:spTgt spid="15"/>
                                        </p:tgtEl>
                                        <p:attrNameLst>
                                          <p:attrName>ppt_y</p:attrName>
                                        </p:attrNameLst>
                                      </p:cBhvr>
                                      <p:tavLst>
                                        <p:tav tm="0">
                                          <p:val>
                                            <p:strVal val="#ppt_y"/>
                                          </p:val>
                                        </p:tav>
                                        <p:tav tm="100000">
                                          <p:val>
                                            <p:strVal val="#ppt_y"/>
                                          </p:val>
                                        </p:tav>
                                      </p:tavLst>
                                    </p:anim>
                                    <p:set>
                                      <p:cBhvr>
                                        <p:cTn id="65" dur="1" fill="hold">
                                          <p:stCondLst>
                                            <p:cond delay="0"/>
                                          </p:stCondLst>
                                        </p:cTn>
                                        <p:tgtEl>
                                          <p:spTgt spid="15"/>
                                        </p:tgtEl>
                                        <p:attrNameLst>
                                          <p:attrName>style.visibility</p:attrName>
                                        </p:attrNameLst>
                                      </p:cBhvr>
                                      <p:to>
                                        <p:strVal val="visible"/>
                                      </p:to>
                                    </p:set>
                                    <p:anim to="" calcmode="lin" valueType="num">
                                      <p:cBhvr>
                                        <p:cTn id="66" dur="1500" fill="hold">
                                          <p:stCondLst>
                                            <p:cond delay="0"/>
                                          </p:stCondLst>
                                        </p:cTn>
                                        <p:tgtEl>
                                          <p:spTgt spid="15"/>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15"/>
                                        </p:tgtEl>
                                        <p:attrNameLst>
                                          <p:attrName>ppt_h</p:attrName>
                                        </p:attrNameLst>
                                      </p:cBhvr>
                                      <p:tavLst>
                                        <p:tav tm="0">
                                          <p:val>
                                            <p:fltVal val="0"/>
                                          </p:val>
                                        </p:tav>
                                        <p:tav tm="100000">
                                          <p:val>
                                            <p:strVal val="#ppt_h"/>
                                          </p:val>
                                        </p:tav>
                                      </p:tavLst>
                                    </p:anim>
                                    <p:animEffect filter="fade">
                                      <p:cBhvr>
                                        <p:cTn id="68" dur="1500">
                                          <p:stCondLst>
                                            <p:cond delay="0"/>
                                          </p:stCondLst>
                                        </p:cTn>
                                        <p:tgtEl>
                                          <p:spTgt spid="15"/>
                                        </p:tgtEl>
                                      </p:cBhvr>
                                    </p:animEffect>
                                  </p:childTnLst>
                                </p:cTn>
                              </p:par>
                              <p:par>
                                <p:cTn id="69" presetID="2" presetClass="entr" presetSubtype="8" decel="100000" fill="hold" grpId="0" nodeType="withEffect">
                                  <p:stCondLst>
                                    <p:cond delay="25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500" fill="hold"/>
                                        <p:tgtEl>
                                          <p:spTgt spid="16"/>
                                        </p:tgtEl>
                                        <p:attrNameLst>
                                          <p:attrName>ppt_x</p:attrName>
                                        </p:attrNameLst>
                                      </p:cBhvr>
                                      <p:tavLst>
                                        <p:tav tm="0">
                                          <p:val>
                                            <p:strVal val="0-#ppt_w/2"/>
                                          </p:val>
                                        </p:tav>
                                        <p:tav tm="100000">
                                          <p:val>
                                            <p:strVal val="#ppt_x"/>
                                          </p:val>
                                        </p:tav>
                                      </p:tavLst>
                                    </p:anim>
                                    <p:anim calcmode="lin" valueType="num">
                                      <p:cBhvr additive="base">
                                        <p:cTn id="72" dur="1500" fill="hold"/>
                                        <p:tgtEl>
                                          <p:spTgt spid="16"/>
                                        </p:tgtEl>
                                        <p:attrNameLst>
                                          <p:attrName>ppt_y</p:attrName>
                                        </p:attrNameLst>
                                      </p:cBhvr>
                                      <p:tavLst>
                                        <p:tav tm="0">
                                          <p:val>
                                            <p:strVal val="#ppt_y"/>
                                          </p:val>
                                        </p:tav>
                                        <p:tav tm="100000">
                                          <p:val>
                                            <p:strVal val="#ppt_y"/>
                                          </p:val>
                                        </p:tav>
                                      </p:tavLst>
                                    </p:anim>
                                    <p:set>
                                      <p:cBhvr>
                                        <p:cTn id="73" dur="1" fill="hold">
                                          <p:stCondLst>
                                            <p:cond delay="0"/>
                                          </p:stCondLst>
                                        </p:cTn>
                                        <p:tgtEl>
                                          <p:spTgt spid="16"/>
                                        </p:tgtEl>
                                        <p:attrNameLst>
                                          <p:attrName>style.visibility</p:attrName>
                                        </p:attrNameLst>
                                      </p:cBhvr>
                                      <p:to>
                                        <p:strVal val="visible"/>
                                      </p:to>
                                    </p:set>
                                    <p:anim to="" calcmode="lin" valueType="num">
                                      <p:cBhvr>
                                        <p:cTn id="74" dur="1500" fill="hold">
                                          <p:stCondLst>
                                            <p:cond delay="0"/>
                                          </p:stCondLst>
                                        </p:cTn>
                                        <p:tgtEl>
                                          <p:spTgt spid="16"/>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16"/>
                                        </p:tgtEl>
                                        <p:attrNameLst>
                                          <p:attrName>ppt_h</p:attrName>
                                        </p:attrNameLst>
                                      </p:cBhvr>
                                      <p:tavLst>
                                        <p:tav tm="0">
                                          <p:val>
                                            <p:fltVal val="0"/>
                                          </p:val>
                                        </p:tav>
                                        <p:tav tm="100000">
                                          <p:val>
                                            <p:strVal val="#ppt_h"/>
                                          </p:val>
                                        </p:tav>
                                      </p:tavLst>
                                    </p:anim>
                                    <p:animEffect filter="fade">
                                      <p:cBhvr>
                                        <p:cTn id="76" dur="1500">
                                          <p:stCondLst>
                                            <p:cond delay="0"/>
                                          </p:stCondLst>
                                        </p:cTn>
                                        <p:tgtEl>
                                          <p:spTgt spid="16"/>
                                        </p:tgtEl>
                                      </p:cBhvr>
                                    </p:animEffect>
                                  </p:childTnLst>
                                </p:cTn>
                              </p:par>
                              <p:par>
                                <p:cTn id="77" presetID="2" presetClass="entr" presetSubtype="8" decel="100000"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1500" fill="hold"/>
                                        <p:tgtEl>
                                          <p:spTgt spid="18"/>
                                        </p:tgtEl>
                                        <p:attrNameLst>
                                          <p:attrName>ppt_x</p:attrName>
                                        </p:attrNameLst>
                                      </p:cBhvr>
                                      <p:tavLst>
                                        <p:tav tm="0">
                                          <p:val>
                                            <p:strVal val="0-#ppt_w/2"/>
                                          </p:val>
                                        </p:tav>
                                        <p:tav tm="100000">
                                          <p:val>
                                            <p:strVal val="#ppt_x"/>
                                          </p:val>
                                        </p:tav>
                                      </p:tavLst>
                                    </p:anim>
                                    <p:anim calcmode="lin" valueType="num">
                                      <p:cBhvr additive="base">
                                        <p:cTn id="80" dur="1500" fill="hold"/>
                                        <p:tgtEl>
                                          <p:spTgt spid="18"/>
                                        </p:tgtEl>
                                        <p:attrNameLst>
                                          <p:attrName>ppt_y</p:attrName>
                                        </p:attrNameLst>
                                      </p:cBhvr>
                                      <p:tavLst>
                                        <p:tav tm="0">
                                          <p:val>
                                            <p:strVal val="#ppt_y"/>
                                          </p:val>
                                        </p:tav>
                                        <p:tav tm="100000">
                                          <p:val>
                                            <p:strVal val="#ppt_y"/>
                                          </p:val>
                                        </p:tav>
                                      </p:tavLst>
                                    </p:anim>
                                    <p:set>
                                      <p:cBhvr>
                                        <p:cTn id="81" dur="1" fill="hold">
                                          <p:stCondLst>
                                            <p:cond delay="0"/>
                                          </p:stCondLst>
                                        </p:cTn>
                                        <p:tgtEl>
                                          <p:spTgt spid="18"/>
                                        </p:tgtEl>
                                        <p:attrNameLst>
                                          <p:attrName>style.visibility</p:attrName>
                                        </p:attrNameLst>
                                      </p:cBhvr>
                                      <p:to>
                                        <p:strVal val="visible"/>
                                      </p:to>
                                    </p:set>
                                    <p:anim to="" calcmode="lin" valueType="num">
                                      <p:cBhvr>
                                        <p:cTn id="82"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83"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84" dur="1500">
                                          <p:stCondLst>
                                            <p:cond delay="0"/>
                                          </p:stCondLst>
                                        </p:cTn>
                                        <p:tgtEl>
                                          <p:spTgt spid="18"/>
                                        </p:tgtEl>
                                      </p:cBhvr>
                                    </p:animEffect>
                                  </p:childTnLst>
                                </p:cTn>
                              </p:par>
                              <p:par>
                                <p:cTn id="85" presetID="2" presetClass="entr" presetSubtype="8" decel="100000" fill="hold" grpId="0" nodeType="withEffect">
                                  <p:stCondLst>
                                    <p:cond delay="25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1500" fill="hold"/>
                                        <p:tgtEl>
                                          <p:spTgt spid="21"/>
                                        </p:tgtEl>
                                        <p:attrNameLst>
                                          <p:attrName>ppt_x</p:attrName>
                                        </p:attrNameLst>
                                      </p:cBhvr>
                                      <p:tavLst>
                                        <p:tav tm="0">
                                          <p:val>
                                            <p:strVal val="0-#ppt_w/2"/>
                                          </p:val>
                                        </p:tav>
                                        <p:tav tm="100000">
                                          <p:val>
                                            <p:strVal val="#ppt_x"/>
                                          </p:val>
                                        </p:tav>
                                      </p:tavLst>
                                    </p:anim>
                                    <p:anim calcmode="lin" valueType="num">
                                      <p:cBhvr additive="base">
                                        <p:cTn id="88" dur="1500" fill="hold"/>
                                        <p:tgtEl>
                                          <p:spTgt spid="21"/>
                                        </p:tgtEl>
                                        <p:attrNameLst>
                                          <p:attrName>ppt_y</p:attrName>
                                        </p:attrNameLst>
                                      </p:cBhvr>
                                      <p:tavLst>
                                        <p:tav tm="0">
                                          <p:val>
                                            <p:strVal val="#ppt_y"/>
                                          </p:val>
                                        </p:tav>
                                        <p:tav tm="100000">
                                          <p:val>
                                            <p:strVal val="#ppt_y"/>
                                          </p:val>
                                        </p:tav>
                                      </p:tavLst>
                                    </p:anim>
                                    <p:set>
                                      <p:cBhvr>
                                        <p:cTn id="89" dur="1" fill="hold">
                                          <p:stCondLst>
                                            <p:cond delay="0"/>
                                          </p:stCondLst>
                                        </p:cTn>
                                        <p:tgtEl>
                                          <p:spTgt spid="21"/>
                                        </p:tgtEl>
                                        <p:attrNameLst>
                                          <p:attrName>style.visibility</p:attrName>
                                        </p:attrNameLst>
                                      </p:cBhvr>
                                      <p:to>
                                        <p:strVal val="visible"/>
                                      </p:to>
                                    </p:set>
                                    <p:anim to="" calcmode="lin" valueType="num">
                                      <p:cBhvr>
                                        <p:cTn id="90" dur="1500" fill="hold">
                                          <p:stCondLst>
                                            <p:cond delay="0"/>
                                          </p:stCondLst>
                                        </p:cTn>
                                        <p:tgtEl>
                                          <p:spTgt spid="21"/>
                                        </p:tgtEl>
                                        <p:attrNameLst>
                                          <p:attrName>ppt_w</p:attrName>
                                        </p:attrNameLst>
                                      </p:cBhvr>
                                      <p:tavLst>
                                        <p:tav tm="0">
                                          <p:val>
                                            <p:fltVal val="0"/>
                                          </p:val>
                                        </p:tav>
                                        <p:tav tm="100000">
                                          <p:val>
                                            <p:strVal val="#ppt_w"/>
                                          </p:val>
                                        </p:tav>
                                      </p:tavLst>
                                    </p:anim>
                                    <p:anim to="" calcmode="lin" valueType="num">
                                      <p:cBhvr>
                                        <p:cTn id="91" dur="1500" fill="hold">
                                          <p:stCondLst>
                                            <p:cond delay="0"/>
                                          </p:stCondLst>
                                        </p:cTn>
                                        <p:tgtEl>
                                          <p:spTgt spid="21"/>
                                        </p:tgtEl>
                                        <p:attrNameLst>
                                          <p:attrName>ppt_h</p:attrName>
                                        </p:attrNameLst>
                                      </p:cBhvr>
                                      <p:tavLst>
                                        <p:tav tm="0">
                                          <p:val>
                                            <p:fltVal val="0"/>
                                          </p:val>
                                        </p:tav>
                                        <p:tav tm="100000">
                                          <p:val>
                                            <p:strVal val="#ppt_h"/>
                                          </p:val>
                                        </p:tav>
                                      </p:tavLst>
                                    </p:anim>
                                    <p:animEffect filter="fade">
                                      <p:cBhvr>
                                        <p:cTn id="92" dur="1500">
                                          <p:stCondLst>
                                            <p:cond delay="0"/>
                                          </p:stCondLst>
                                        </p:cTn>
                                        <p:tgtEl>
                                          <p:spTgt spid="21"/>
                                        </p:tgtEl>
                                      </p:cBhvr>
                                    </p:animEffect>
                                  </p:childTnLst>
                                </p:cTn>
                              </p:par>
                              <p:par>
                                <p:cTn id="93" presetID="2" presetClass="entr" presetSubtype="8" decel="100000"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1500" fill="hold"/>
                                        <p:tgtEl>
                                          <p:spTgt spid="19"/>
                                        </p:tgtEl>
                                        <p:attrNameLst>
                                          <p:attrName>ppt_x</p:attrName>
                                        </p:attrNameLst>
                                      </p:cBhvr>
                                      <p:tavLst>
                                        <p:tav tm="0">
                                          <p:val>
                                            <p:strVal val="0-#ppt_w/2"/>
                                          </p:val>
                                        </p:tav>
                                        <p:tav tm="100000">
                                          <p:val>
                                            <p:strVal val="#ppt_x"/>
                                          </p:val>
                                        </p:tav>
                                      </p:tavLst>
                                    </p:anim>
                                    <p:anim calcmode="lin" valueType="num">
                                      <p:cBhvr additive="base">
                                        <p:cTn id="96" dur="1500" fill="hold"/>
                                        <p:tgtEl>
                                          <p:spTgt spid="19"/>
                                        </p:tgtEl>
                                        <p:attrNameLst>
                                          <p:attrName>ppt_y</p:attrName>
                                        </p:attrNameLst>
                                      </p:cBhvr>
                                      <p:tavLst>
                                        <p:tav tm="0">
                                          <p:val>
                                            <p:strVal val="#ppt_y"/>
                                          </p:val>
                                        </p:tav>
                                        <p:tav tm="100000">
                                          <p:val>
                                            <p:strVal val="#ppt_y"/>
                                          </p:val>
                                        </p:tav>
                                      </p:tavLst>
                                    </p:anim>
                                    <p:set>
                                      <p:cBhvr>
                                        <p:cTn id="97" dur="1" fill="hold">
                                          <p:stCondLst>
                                            <p:cond delay="0"/>
                                          </p:stCondLst>
                                        </p:cTn>
                                        <p:tgtEl>
                                          <p:spTgt spid="19"/>
                                        </p:tgtEl>
                                        <p:attrNameLst>
                                          <p:attrName>style.visibility</p:attrName>
                                        </p:attrNameLst>
                                      </p:cBhvr>
                                      <p:to>
                                        <p:strVal val="visible"/>
                                      </p:to>
                                    </p:set>
                                    <p:anim to="" calcmode="lin" valueType="num">
                                      <p:cBhvr>
                                        <p:cTn id="98"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99"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100" dur="1500">
                                          <p:stCondLst>
                                            <p:cond delay="0"/>
                                          </p:stCondLst>
                                        </p:cTn>
                                        <p:tgtEl>
                                          <p:spTgt spid="19"/>
                                        </p:tgtEl>
                                      </p:cBhvr>
                                    </p:animEffect>
                                  </p:childTnLst>
                                </p:cTn>
                              </p:par>
                              <p:par>
                                <p:cTn id="101" presetID="2" presetClass="entr" presetSubtype="8" decel="100000" fill="hold" grpId="0" nodeType="withEffect">
                                  <p:stCondLst>
                                    <p:cond delay="25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1500" fill="hold"/>
                                        <p:tgtEl>
                                          <p:spTgt spid="22"/>
                                        </p:tgtEl>
                                        <p:attrNameLst>
                                          <p:attrName>ppt_x</p:attrName>
                                        </p:attrNameLst>
                                      </p:cBhvr>
                                      <p:tavLst>
                                        <p:tav tm="0">
                                          <p:val>
                                            <p:strVal val="0-#ppt_w/2"/>
                                          </p:val>
                                        </p:tav>
                                        <p:tav tm="100000">
                                          <p:val>
                                            <p:strVal val="#ppt_x"/>
                                          </p:val>
                                        </p:tav>
                                      </p:tavLst>
                                    </p:anim>
                                    <p:anim calcmode="lin" valueType="num">
                                      <p:cBhvr additive="base">
                                        <p:cTn id="104" dur="1500" fill="hold"/>
                                        <p:tgtEl>
                                          <p:spTgt spid="22"/>
                                        </p:tgtEl>
                                        <p:attrNameLst>
                                          <p:attrName>ppt_y</p:attrName>
                                        </p:attrNameLst>
                                      </p:cBhvr>
                                      <p:tavLst>
                                        <p:tav tm="0">
                                          <p:val>
                                            <p:strVal val="#ppt_y"/>
                                          </p:val>
                                        </p:tav>
                                        <p:tav tm="100000">
                                          <p:val>
                                            <p:strVal val="#ppt_y"/>
                                          </p:val>
                                        </p:tav>
                                      </p:tavLst>
                                    </p:anim>
                                    <p:set>
                                      <p:cBhvr>
                                        <p:cTn id="105" dur="1" fill="hold">
                                          <p:stCondLst>
                                            <p:cond delay="0"/>
                                          </p:stCondLst>
                                        </p:cTn>
                                        <p:tgtEl>
                                          <p:spTgt spid="22"/>
                                        </p:tgtEl>
                                        <p:attrNameLst>
                                          <p:attrName>style.visibility</p:attrName>
                                        </p:attrNameLst>
                                      </p:cBhvr>
                                      <p:to>
                                        <p:strVal val="visible"/>
                                      </p:to>
                                    </p:set>
                                    <p:anim to="" calcmode="lin" valueType="num">
                                      <p:cBhvr>
                                        <p:cTn id="106" dur="1500" fill="hold">
                                          <p:stCondLst>
                                            <p:cond delay="0"/>
                                          </p:stCondLst>
                                        </p:cTn>
                                        <p:tgtEl>
                                          <p:spTgt spid="22"/>
                                        </p:tgtEl>
                                        <p:attrNameLst>
                                          <p:attrName>ppt_w</p:attrName>
                                        </p:attrNameLst>
                                      </p:cBhvr>
                                      <p:tavLst>
                                        <p:tav tm="0">
                                          <p:val>
                                            <p:fltVal val="0"/>
                                          </p:val>
                                        </p:tav>
                                        <p:tav tm="100000">
                                          <p:val>
                                            <p:strVal val="#ppt_w"/>
                                          </p:val>
                                        </p:tav>
                                      </p:tavLst>
                                    </p:anim>
                                    <p:anim to="" calcmode="lin" valueType="num">
                                      <p:cBhvr>
                                        <p:cTn id="107" dur="1500" fill="hold">
                                          <p:stCondLst>
                                            <p:cond delay="0"/>
                                          </p:stCondLst>
                                        </p:cTn>
                                        <p:tgtEl>
                                          <p:spTgt spid="22"/>
                                        </p:tgtEl>
                                        <p:attrNameLst>
                                          <p:attrName>ppt_h</p:attrName>
                                        </p:attrNameLst>
                                      </p:cBhvr>
                                      <p:tavLst>
                                        <p:tav tm="0">
                                          <p:val>
                                            <p:fltVal val="0"/>
                                          </p:val>
                                        </p:tav>
                                        <p:tav tm="100000">
                                          <p:val>
                                            <p:strVal val="#ppt_h"/>
                                          </p:val>
                                        </p:tav>
                                      </p:tavLst>
                                    </p:anim>
                                    <p:animEffect filter="fade">
                                      <p:cBhvr>
                                        <p:cTn id="108" dur="1500">
                                          <p:stCondLst>
                                            <p:cond delay="0"/>
                                          </p:stCondLst>
                                        </p:cTn>
                                        <p:tgtEl>
                                          <p:spTgt spid="22"/>
                                        </p:tgtEl>
                                      </p:cBhvr>
                                    </p:animEffect>
                                  </p:childTnLst>
                                </p:cTn>
                              </p:par>
                              <p:par>
                                <p:cTn id="109" presetID="23" presetClass="entr" presetSubtype="16" fill="hold" nodeType="withEffect">
                                  <p:stCondLst>
                                    <p:cond delay="250"/>
                                  </p:stCondLst>
                                  <p:childTnLst>
                                    <p:set>
                                      <p:cBhvr>
                                        <p:cTn id="110" dur="1" fill="hold">
                                          <p:stCondLst>
                                            <p:cond delay="0"/>
                                          </p:stCondLst>
                                        </p:cTn>
                                        <p:tgtEl>
                                          <p:spTgt spid="3"/>
                                        </p:tgtEl>
                                        <p:attrNameLst>
                                          <p:attrName>style.visibility</p:attrName>
                                        </p:attrNameLst>
                                      </p:cBhvr>
                                      <p:to>
                                        <p:strVal val="visible"/>
                                      </p:to>
                                    </p:set>
                                    <p:anim calcmode="lin" valueType="num">
                                      <p:cBhvr>
                                        <p:cTn id="111" dur="500" fill="hold"/>
                                        <p:tgtEl>
                                          <p:spTgt spid="3"/>
                                        </p:tgtEl>
                                        <p:attrNameLst>
                                          <p:attrName>ppt_w</p:attrName>
                                        </p:attrNameLst>
                                      </p:cBhvr>
                                      <p:tavLst>
                                        <p:tav tm="0">
                                          <p:val>
                                            <p:fltVal val="0"/>
                                          </p:val>
                                        </p:tav>
                                        <p:tav tm="100000">
                                          <p:val>
                                            <p:strVal val="#ppt_w"/>
                                          </p:val>
                                        </p:tav>
                                      </p:tavLst>
                                    </p:anim>
                                    <p:anim calcmode="lin" valueType="num">
                                      <p:cBhvr>
                                        <p:cTn id="112" dur="500" fill="hold"/>
                                        <p:tgtEl>
                                          <p:spTgt spid="3"/>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250"/>
                                  </p:stCondLst>
                                  <p:childTnLst>
                                    <p:set>
                                      <p:cBhvr>
                                        <p:cTn id="114" dur="1" fill="hold">
                                          <p:stCondLst>
                                            <p:cond delay="0"/>
                                          </p:stCondLst>
                                        </p:cTn>
                                        <p:tgtEl>
                                          <p:spTgt spid="4"/>
                                        </p:tgtEl>
                                        <p:attrNameLst>
                                          <p:attrName>style.visibility</p:attrName>
                                        </p:attrNameLst>
                                      </p:cBhvr>
                                      <p:to>
                                        <p:strVal val="visible"/>
                                      </p:to>
                                    </p:set>
                                    <p:anim calcmode="lin" valueType="num">
                                      <p:cBhvr>
                                        <p:cTn id="115" dur="500" fill="hold"/>
                                        <p:tgtEl>
                                          <p:spTgt spid="4"/>
                                        </p:tgtEl>
                                        <p:attrNameLst>
                                          <p:attrName>ppt_w</p:attrName>
                                        </p:attrNameLst>
                                      </p:cBhvr>
                                      <p:tavLst>
                                        <p:tav tm="0">
                                          <p:val>
                                            <p:fltVal val="0"/>
                                          </p:val>
                                        </p:tav>
                                        <p:tav tm="100000">
                                          <p:val>
                                            <p:strVal val="#ppt_w"/>
                                          </p:val>
                                        </p:tav>
                                      </p:tavLst>
                                    </p:anim>
                                    <p:anim calcmode="lin" valueType="num">
                                      <p:cBhvr>
                                        <p:cTn id="116"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utoUpdateAnimBg="0"/>
      <p:bldP spid="7" grpId="0" autoUpdateAnimBg="0"/>
      <p:bldP spid="8" grpId="0" autoUpdateAnimBg="0"/>
      <p:bldP spid="9" grpId="0" autoUpdateAnimBg="0"/>
      <p:bldP spid="11" grpId="0" autoUpdateAnimBg="0"/>
      <p:bldP spid="12" grpId="0" autoUpdateAnimBg="0"/>
      <p:bldP spid="13" grpId="0" autoUpdateAnimBg="0"/>
      <p:bldP spid="15" grpId="0" autoUpdateAnimBg="0"/>
      <p:bldP spid="16" grpId="0" autoUpdateAnimBg="0"/>
      <p:bldP spid="18" grpId="0" autoUpdateAnimBg="0"/>
      <p:bldP spid="19" grpId="0" autoUpdateAnimBg="0"/>
      <p:bldP spid="21" grpId="0" autoUpdateAnimBg="0"/>
      <p:bldP spid="2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A_库_矩形 3"/>
          <p:cNvSpPr/>
          <p:nvPr>
            <p:custDataLst>
              <p:tags r:id="rId1"/>
            </p:custDataLst>
          </p:nvPr>
        </p:nvSpPr>
        <p:spPr>
          <a:xfrm>
            <a:off x="0" y="0"/>
            <a:ext cx="12192000" cy="1596572"/>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6" name="PA_库_文本框 5"/>
          <p:cNvSpPr txBox="1"/>
          <p:nvPr>
            <p:custDataLst>
              <p:tags r:id="rId2"/>
            </p:custDataLst>
          </p:nvPr>
        </p:nvSpPr>
        <p:spPr>
          <a:xfrm>
            <a:off x="3999364" y="512717"/>
            <a:ext cx="4193273" cy="646331"/>
          </a:xfrm>
          <a:prstGeom prst="rect">
            <a:avLst/>
          </a:prstGeom>
          <a:noFill/>
        </p:spPr>
        <p:txBody>
          <a:bodyPr wrap="square" rtlCol="0">
            <a:spAutoFit/>
          </a:bodyPr>
          <a:lstStyle/>
          <a:p>
            <a:pPr algn="ctr"/>
            <a:r>
              <a:rPr lang="tr-TR" sz="3600">
                <a:solidFill>
                  <a:prstClr val="white"/>
                </a:solidFill>
                <a:latin typeface="Montserrat Extra Bold" panose="00000900000000000000" pitchFamily="50" charset="-94"/>
              </a:rPr>
              <a:t>services</a:t>
            </a:r>
            <a:endParaRPr lang="en-US" sz="3600">
              <a:solidFill>
                <a:prstClr val="white"/>
              </a:solidFill>
              <a:latin typeface="Montserrat Extra Bold" panose="00000900000000000000" pitchFamily="50" charset="-94"/>
            </a:endParaRPr>
          </a:p>
        </p:txBody>
      </p:sp>
      <p:sp>
        <p:nvSpPr>
          <p:cNvPr id="12" name="PA_库_文本框 11"/>
          <p:cNvSpPr txBox="1"/>
          <p:nvPr>
            <p:custDataLst>
              <p:tags r:id="rId3"/>
            </p:custDataLst>
          </p:nvPr>
        </p:nvSpPr>
        <p:spPr>
          <a:xfrm>
            <a:off x="1934748" y="2714044"/>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strap fastens</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4"/>
            </p:custDataLst>
          </p:nvPr>
        </p:nvSpPr>
        <p:spPr>
          <a:xfrm>
            <a:off x="1720663" y="3022020"/>
            <a:ext cx="2459454" cy="50783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18" name="PA_库_文本框 17"/>
          <p:cNvSpPr txBox="1"/>
          <p:nvPr>
            <p:custDataLst>
              <p:tags r:id="rId5"/>
            </p:custDataLst>
          </p:nvPr>
        </p:nvSpPr>
        <p:spPr>
          <a:xfrm>
            <a:off x="5080359" y="2714044"/>
            <a:ext cx="2031283" cy="338554"/>
          </a:xfrm>
          <a:prstGeom prst="rect">
            <a:avLst/>
          </a:prstGeom>
          <a:noFill/>
          <a:ln>
            <a:noFill/>
          </a:ln>
          <a:extLst>
            <a:ext uri="{91240B29-F687-4F45-9708-019B960494DF}">
              <a14:hiddenLine xmlns:a14="http://schemas.microsoft.com/office/drawing/2010/main">
                <a:solidFill>
                  <a:srgbClr val="FF0000"/>
                </a:solidFill>
              </a14:hiddenLine>
            </a:ext>
          </a:extLst>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pin a buckle</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6"/>
            </p:custDataLst>
          </p:nvPr>
        </p:nvSpPr>
        <p:spPr>
          <a:xfrm>
            <a:off x="4866274" y="3022020"/>
            <a:ext cx="2459454" cy="50783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23" name="PA_库_文本框 22"/>
          <p:cNvSpPr txBox="1"/>
          <p:nvPr>
            <p:custDataLst>
              <p:tags r:id="rId7"/>
            </p:custDataLst>
          </p:nvPr>
        </p:nvSpPr>
        <p:spPr>
          <a:xfrm>
            <a:off x="8225970" y="2714044"/>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knicker lining</a:t>
            </a:r>
            <a:endParaRPr lang="en-US" sz="1600">
              <a:solidFill>
                <a:prstClr val="black">
                  <a:lumMod val="85000"/>
                  <a:lumOff val="15000"/>
                </a:prstClr>
              </a:solidFill>
              <a:latin typeface="Montserrat Extra Bold" panose="00000900000000000000" pitchFamily="50" charset="-94"/>
            </a:endParaRPr>
          </a:p>
        </p:txBody>
      </p:sp>
      <p:sp>
        <p:nvSpPr>
          <p:cNvPr id="24" name="PA_库_矩形 23"/>
          <p:cNvSpPr/>
          <p:nvPr>
            <p:custDataLst>
              <p:tags r:id="rId8"/>
            </p:custDataLst>
          </p:nvPr>
        </p:nvSpPr>
        <p:spPr>
          <a:xfrm>
            <a:off x="8011885" y="3022020"/>
            <a:ext cx="2459454" cy="50783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25" name="PA_库_Freeform: Shape 24"/>
          <p:cNvSpPr/>
          <p:nvPr>
            <p:custDataLst>
              <p:tags r:id="rId9"/>
            </p:custDataLst>
          </p:nvPr>
        </p:nvSpPr>
        <p:spPr>
          <a:xfrm flipH="1" flipV="1">
            <a:off x="2747538" y="2188411"/>
            <a:ext cx="378950" cy="378950"/>
          </a:xfrm>
          <a:custGeom>
            <a:avLst/>
            <a:gdLst/>
            <a:ahLst/>
            <a:cxnLst/>
            <a:rect l="l" t="t" r="r" b="b"/>
            <a:pathLst>
              <a:path w="228600" h="228600">
                <a:moveTo>
                  <a:pt x="74786" y="82153"/>
                </a:moveTo>
                <a:cubicBezTo>
                  <a:pt x="76721" y="82153"/>
                  <a:pt x="78433" y="81409"/>
                  <a:pt x="79921" y="79920"/>
                </a:cubicBezTo>
                <a:cubicBezTo>
                  <a:pt x="81409" y="78432"/>
                  <a:pt x="82153" y="76721"/>
                  <a:pt x="82153" y="74786"/>
                </a:cubicBezTo>
                <a:cubicBezTo>
                  <a:pt x="82153" y="72851"/>
                  <a:pt x="81409" y="71139"/>
                  <a:pt x="79921" y="69651"/>
                </a:cubicBezTo>
                <a:lnTo>
                  <a:pt x="19199" y="9376"/>
                </a:lnTo>
                <a:cubicBezTo>
                  <a:pt x="18008" y="7888"/>
                  <a:pt x="16371" y="7143"/>
                  <a:pt x="14288" y="7143"/>
                </a:cubicBezTo>
                <a:cubicBezTo>
                  <a:pt x="12204" y="7143"/>
                  <a:pt x="10493" y="7813"/>
                  <a:pt x="9153" y="9153"/>
                </a:cubicBezTo>
                <a:cubicBezTo>
                  <a:pt x="7814" y="10492"/>
                  <a:pt x="7144" y="12204"/>
                  <a:pt x="7144" y="14287"/>
                </a:cubicBezTo>
                <a:cubicBezTo>
                  <a:pt x="7144" y="16371"/>
                  <a:pt x="7888" y="18008"/>
                  <a:pt x="9376" y="19198"/>
                </a:cubicBezTo>
                <a:lnTo>
                  <a:pt x="69652" y="79920"/>
                </a:lnTo>
                <a:cubicBezTo>
                  <a:pt x="71140" y="81409"/>
                  <a:pt x="72852" y="82153"/>
                  <a:pt x="74786" y="82153"/>
                </a:cubicBezTo>
                <a:close/>
                <a:moveTo>
                  <a:pt x="153591" y="200025"/>
                </a:moveTo>
                <a:cubicBezTo>
                  <a:pt x="166390" y="200025"/>
                  <a:pt x="177329" y="195485"/>
                  <a:pt x="186407" y="186407"/>
                </a:cubicBezTo>
                <a:cubicBezTo>
                  <a:pt x="195486" y="177328"/>
                  <a:pt x="200025" y="166389"/>
                  <a:pt x="200025" y="153590"/>
                </a:cubicBezTo>
                <a:cubicBezTo>
                  <a:pt x="200025" y="140791"/>
                  <a:pt x="195486" y="129852"/>
                  <a:pt x="186407" y="120774"/>
                </a:cubicBezTo>
                <a:cubicBezTo>
                  <a:pt x="177329" y="111695"/>
                  <a:pt x="166390" y="107156"/>
                  <a:pt x="153591" y="107156"/>
                </a:cubicBezTo>
                <a:cubicBezTo>
                  <a:pt x="140792" y="107156"/>
                  <a:pt x="129853" y="111695"/>
                  <a:pt x="120774" y="120774"/>
                </a:cubicBezTo>
                <a:cubicBezTo>
                  <a:pt x="111696" y="129852"/>
                  <a:pt x="107156" y="140791"/>
                  <a:pt x="107156" y="153590"/>
                </a:cubicBezTo>
                <a:cubicBezTo>
                  <a:pt x="107156" y="166389"/>
                  <a:pt x="111696" y="177328"/>
                  <a:pt x="120774" y="186407"/>
                </a:cubicBezTo>
                <a:cubicBezTo>
                  <a:pt x="129853" y="195485"/>
                  <a:pt x="140792" y="200025"/>
                  <a:pt x="153591" y="200025"/>
                </a:cubicBezTo>
                <a:close/>
                <a:moveTo>
                  <a:pt x="153591" y="207168"/>
                </a:moveTo>
                <a:cubicBezTo>
                  <a:pt x="138708" y="207168"/>
                  <a:pt x="126058" y="201959"/>
                  <a:pt x="115640" y="191541"/>
                </a:cubicBezTo>
                <a:cubicBezTo>
                  <a:pt x="105222" y="181123"/>
                  <a:pt x="100013" y="168473"/>
                  <a:pt x="100013" y="153590"/>
                </a:cubicBezTo>
                <a:cubicBezTo>
                  <a:pt x="100013" y="138707"/>
                  <a:pt x="105222" y="126057"/>
                  <a:pt x="115640" y="115639"/>
                </a:cubicBezTo>
                <a:cubicBezTo>
                  <a:pt x="126058" y="105221"/>
                  <a:pt x="138708" y="100012"/>
                  <a:pt x="153591" y="100012"/>
                </a:cubicBezTo>
                <a:cubicBezTo>
                  <a:pt x="168474" y="100012"/>
                  <a:pt x="181124" y="105221"/>
                  <a:pt x="191542" y="115639"/>
                </a:cubicBezTo>
                <a:cubicBezTo>
                  <a:pt x="201960" y="126057"/>
                  <a:pt x="207169" y="138707"/>
                  <a:pt x="207169" y="153590"/>
                </a:cubicBezTo>
                <a:cubicBezTo>
                  <a:pt x="207169" y="168473"/>
                  <a:pt x="201960" y="181123"/>
                  <a:pt x="191542" y="191541"/>
                </a:cubicBezTo>
                <a:cubicBezTo>
                  <a:pt x="181124" y="201959"/>
                  <a:pt x="168474" y="207168"/>
                  <a:pt x="153591" y="207168"/>
                </a:cubicBezTo>
                <a:close/>
                <a:moveTo>
                  <a:pt x="153591" y="221456"/>
                </a:moveTo>
                <a:cubicBezTo>
                  <a:pt x="172343" y="221456"/>
                  <a:pt x="188342" y="214833"/>
                  <a:pt x="201588" y="201587"/>
                </a:cubicBezTo>
                <a:cubicBezTo>
                  <a:pt x="214834" y="188342"/>
                  <a:pt x="221456" y="172343"/>
                  <a:pt x="221456" y="153590"/>
                </a:cubicBezTo>
                <a:cubicBezTo>
                  <a:pt x="221456" y="134838"/>
                  <a:pt x="214834" y="118839"/>
                  <a:pt x="201588" y="105593"/>
                </a:cubicBezTo>
                <a:cubicBezTo>
                  <a:pt x="188342" y="92347"/>
                  <a:pt x="172343" y="85725"/>
                  <a:pt x="153591" y="85725"/>
                </a:cubicBezTo>
                <a:cubicBezTo>
                  <a:pt x="134839" y="85725"/>
                  <a:pt x="118839" y="92347"/>
                  <a:pt x="105594" y="105593"/>
                </a:cubicBezTo>
                <a:cubicBezTo>
                  <a:pt x="92348" y="118839"/>
                  <a:pt x="85725" y="134838"/>
                  <a:pt x="85725" y="153590"/>
                </a:cubicBezTo>
                <a:cubicBezTo>
                  <a:pt x="85725" y="172343"/>
                  <a:pt x="92348" y="188342"/>
                  <a:pt x="105594" y="201587"/>
                </a:cubicBezTo>
                <a:cubicBezTo>
                  <a:pt x="118839" y="214833"/>
                  <a:pt x="134839" y="221456"/>
                  <a:pt x="153591" y="221456"/>
                </a:cubicBezTo>
                <a:close/>
                <a:moveTo>
                  <a:pt x="153591" y="228600"/>
                </a:moveTo>
                <a:cubicBezTo>
                  <a:pt x="133053" y="228600"/>
                  <a:pt x="115416" y="221233"/>
                  <a:pt x="100682" y="206499"/>
                </a:cubicBezTo>
                <a:cubicBezTo>
                  <a:pt x="85948" y="191765"/>
                  <a:pt x="78581" y="174129"/>
                  <a:pt x="78581" y="153590"/>
                </a:cubicBezTo>
                <a:cubicBezTo>
                  <a:pt x="78581" y="134243"/>
                  <a:pt x="85130" y="117425"/>
                  <a:pt x="98227" y="103138"/>
                </a:cubicBezTo>
                <a:cubicBezTo>
                  <a:pt x="97929" y="102840"/>
                  <a:pt x="97631" y="102691"/>
                  <a:pt x="97334" y="102691"/>
                </a:cubicBezTo>
                <a:lnTo>
                  <a:pt x="82153" y="87064"/>
                </a:lnTo>
                <a:cubicBezTo>
                  <a:pt x="75605" y="90636"/>
                  <a:pt x="69801" y="89892"/>
                  <a:pt x="64740" y="84832"/>
                </a:cubicBezTo>
                <a:lnTo>
                  <a:pt x="4019" y="24556"/>
                </a:lnTo>
                <a:cubicBezTo>
                  <a:pt x="1340" y="21580"/>
                  <a:pt x="0" y="18157"/>
                  <a:pt x="0" y="14287"/>
                </a:cubicBezTo>
                <a:cubicBezTo>
                  <a:pt x="0" y="10418"/>
                  <a:pt x="1414" y="7069"/>
                  <a:pt x="4242" y="4241"/>
                </a:cubicBezTo>
                <a:cubicBezTo>
                  <a:pt x="7070" y="1414"/>
                  <a:pt x="10418" y="0"/>
                  <a:pt x="14288" y="0"/>
                </a:cubicBezTo>
                <a:cubicBezTo>
                  <a:pt x="18157" y="0"/>
                  <a:pt x="21580" y="1339"/>
                  <a:pt x="24557" y="4018"/>
                </a:cubicBezTo>
                <a:lnTo>
                  <a:pt x="84832" y="64740"/>
                </a:lnTo>
                <a:cubicBezTo>
                  <a:pt x="87809" y="67419"/>
                  <a:pt x="89297" y="70842"/>
                  <a:pt x="89297" y="75009"/>
                </a:cubicBezTo>
                <a:cubicBezTo>
                  <a:pt x="89297" y="77390"/>
                  <a:pt x="88553" y="79772"/>
                  <a:pt x="87065" y="82153"/>
                </a:cubicBezTo>
                <a:lnTo>
                  <a:pt x="102692" y="97333"/>
                </a:lnTo>
                <a:cubicBezTo>
                  <a:pt x="102692" y="97631"/>
                  <a:pt x="102840" y="97929"/>
                  <a:pt x="103138" y="98226"/>
                </a:cubicBezTo>
                <a:cubicBezTo>
                  <a:pt x="117426" y="85129"/>
                  <a:pt x="134243" y="78581"/>
                  <a:pt x="153591" y="78581"/>
                </a:cubicBezTo>
                <a:cubicBezTo>
                  <a:pt x="174129" y="78581"/>
                  <a:pt x="191765" y="85948"/>
                  <a:pt x="206499" y="100682"/>
                </a:cubicBezTo>
                <a:cubicBezTo>
                  <a:pt x="221233" y="115416"/>
                  <a:pt x="228600" y="133052"/>
                  <a:pt x="228600" y="153590"/>
                </a:cubicBezTo>
                <a:cubicBezTo>
                  <a:pt x="228600" y="174129"/>
                  <a:pt x="221233" y="191765"/>
                  <a:pt x="206499" y="206499"/>
                </a:cubicBezTo>
                <a:cubicBezTo>
                  <a:pt x="191765" y="221233"/>
                  <a:pt x="174129" y="228600"/>
                  <a:pt x="153591"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6" name="PA_库_Freeform: Shape 25"/>
          <p:cNvSpPr/>
          <p:nvPr>
            <p:custDataLst>
              <p:tags r:id="rId10"/>
            </p:custDataLst>
          </p:nvPr>
        </p:nvSpPr>
        <p:spPr>
          <a:xfrm flipH="1" flipV="1">
            <a:off x="5868086" y="2189152"/>
            <a:ext cx="397874" cy="378209"/>
          </a:xfrm>
          <a:custGeom>
            <a:avLst/>
            <a:gdLst/>
            <a:ahLst/>
            <a:cxnLst/>
            <a:rect l="l" t="t" r="r" b="b"/>
            <a:pathLst>
              <a:path w="240016" h="228153">
                <a:moveTo>
                  <a:pt x="50006" y="228153"/>
                </a:moveTo>
                <a:cubicBezTo>
                  <a:pt x="34826" y="228153"/>
                  <a:pt x="22622" y="223539"/>
                  <a:pt x="13395" y="214312"/>
                </a:cubicBezTo>
                <a:cubicBezTo>
                  <a:pt x="4465" y="205382"/>
                  <a:pt x="0" y="193253"/>
                  <a:pt x="0" y="177924"/>
                </a:cubicBezTo>
                <a:cubicBezTo>
                  <a:pt x="0" y="162594"/>
                  <a:pt x="4614" y="150316"/>
                  <a:pt x="13841" y="141089"/>
                </a:cubicBezTo>
                <a:lnTo>
                  <a:pt x="120105" y="30361"/>
                </a:lnTo>
                <a:cubicBezTo>
                  <a:pt x="121890" y="28575"/>
                  <a:pt x="123676" y="28575"/>
                  <a:pt x="125462" y="30361"/>
                </a:cubicBezTo>
                <a:cubicBezTo>
                  <a:pt x="127248" y="32146"/>
                  <a:pt x="127248" y="33932"/>
                  <a:pt x="125462" y="35718"/>
                </a:cubicBezTo>
                <a:lnTo>
                  <a:pt x="19199" y="146446"/>
                </a:lnTo>
                <a:cubicBezTo>
                  <a:pt x="11460" y="154186"/>
                  <a:pt x="7590" y="164678"/>
                  <a:pt x="7590" y="177924"/>
                </a:cubicBezTo>
                <a:cubicBezTo>
                  <a:pt x="7590" y="191169"/>
                  <a:pt x="11386" y="201513"/>
                  <a:pt x="18976" y="208954"/>
                </a:cubicBezTo>
                <a:cubicBezTo>
                  <a:pt x="26566" y="216396"/>
                  <a:pt x="36984" y="220116"/>
                  <a:pt x="50230" y="220116"/>
                </a:cubicBezTo>
                <a:cubicBezTo>
                  <a:pt x="63475" y="220116"/>
                  <a:pt x="73968" y="216247"/>
                  <a:pt x="81707" y="208508"/>
                </a:cubicBezTo>
                <a:lnTo>
                  <a:pt x="219224" y="68758"/>
                </a:lnTo>
                <a:cubicBezTo>
                  <a:pt x="227558" y="60721"/>
                  <a:pt x="231874" y="51643"/>
                  <a:pt x="232172" y="41523"/>
                </a:cubicBezTo>
                <a:cubicBezTo>
                  <a:pt x="232767" y="31402"/>
                  <a:pt x="229196" y="22621"/>
                  <a:pt x="221456" y="15180"/>
                </a:cubicBezTo>
                <a:cubicBezTo>
                  <a:pt x="216694" y="10120"/>
                  <a:pt x="210666" y="7590"/>
                  <a:pt x="203374" y="7590"/>
                </a:cubicBezTo>
                <a:cubicBezTo>
                  <a:pt x="196081" y="7590"/>
                  <a:pt x="189384" y="9153"/>
                  <a:pt x="183282" y="12278"/>
                </a:cubicBezTo>
                <a:cubicBezTo>
                  <a:pt x="177180" y="15403"/>
                  <a:pt x="171748" y="19198"/>
                  <a:pt x="166985" y="23663"/>
                </a:cubicBezTo>
                <a:lnTo>
                  <a:pt x="46435" y="146446"/>
                </a:lnTo>
                <a:cubicBezTo>
                  <a:pt x="41672" y="151209"/>
                  <a:pt x="39216" y="157088"/>
                  <a:pt x="39068" y="164083"/>
                </a:cubicBezTo>
                <a:cubicBezTo>
                  <a:pt x="38919" y="171078"/>
                  <a:pt x="41300" y="176956"/>
                  <a:pt x="46211" y="181719"/>
                </a:cubicBezTo>
                <a:cubicBezTo>
                  <a:pt x="51123" y="186481"/>
                  <a:pt x="57001" y="188862"/>
                  <a:pt x="63847" y="188862"/>
                </a:cubicBezTo>
                <a:cubicBezTo>
                  <a:pt x="70694" y="188862"/>
                  <a:pt x="76647" y="186332"/>
                  <a:pt x="81707" y="181272"/>
                </a:cubicBezTo>
                <a:lnTo>
                  <a:pt x="174129" y="84832"/>
                </a:lnTo>
                <a:cubicBezTo>
                  <a:pt x="175915" y="83046"/>
                  <a:pt x="177701" y="82971"/>
                  <a:pt x="179487" y="84608"/>
                </a:cubicBezTo>
                <a:cubicBezTo>
                  <a:pt x="181273" y="86246"/>
                  <a:pt x="181273" y="88106"/>
                  <a:pt x="179487" y="90189"/>
                </a:cubicBezTo>
                <a:lnTo>
                  <a:pt x="87065" y="186630"/>
                </a:lnTo>
                <a:cubicBezTo>
                  <a:pt x="80516" y="193179"/>
                  <a:pt x="72777" y="196453"/>
                  <a:pt x="63847" y="196453"/>
                </a:cubicBezTo>
                <a:cubicBezTo>
                  <a:pt x="54918" y="196453"/>
                  <a:pt x="47253" y="193327"/>
                  <a:pt x="40854" y="187077"/>
                </a:cubicBezTo>
                <a:cubicBezTo>
                  <a:pt x="34454" y="180826"/>
                  <a:pt x="31329" y="173161"/>
                  <a:pt x="31477" y="164083"/>
                </a:cubicBezTo>
                <a:cubicBezTo>
                  <a:pt x="31626" y="155004"/>
                  <a:pt x="34826" y="147339"/>
                  <a:pt x="41077" y="141089"/>
                </a:cubicBezTo>
                <a:lnTo>
                  <a:pt x="161628" y="18305"/>
                </a:lnTo>
                <a:cubicBezTo>
                  <a:pt x="173831" y="6102"/>
                  <a:pt x="187524" y="0"/>
                  <a:pt x="202704" y="0"/>
                </a:cubicBezTo>
                <a:cubicBezTo>
                  <a:pt x="212527" y="0"/>
                  <a:pt x="220564" y="3274"/>
                  <a:pt x="226814" y="9822"/>
                </a:cubicBezTo>
                <a:cubicBezTo>
                  <a:pt x="236042" y="18752"/>
                  <a:pt x="240432" y="29319"/>
                  <a:pt x="239986" y="41523"/>
                </a:cubicBezTo>
                <a:cubicBezTo>
                  <a:pt x="239539" y="53727"/>
                  <a:pt x="234553" y="64591"/>
                  <a:pt x="225028" y="74116"/>
                </a:cubicBezTo>
                <a:lnTo>
                  <a:pt x="87065" y="213866"/>
                </a:lnTo>
                <a:cubicBezTo>
                  <a:pt x="77837" y="223093"/>
                  <a:pt x="65485" y="227855"/>
                  <a:pt x="50006" y="228153"/>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7" name="PA_库_Freeform: Shape 26"/>
          <p:cNvSpPr/>
          <p:nvPr>
            <p:custDataLst>
              <p:tags r:id="rId11"/>
            </p:custDataLst>
          </p:nvPr>
        </p:nvSpPr>
        <p:spPr>
          <a:xfrm flipH="1" flipV="1">
            <a:off x="9042185" y="2186706"/>
            <a:ext cx="398852" cy="378950"/>
          </a:xfrm>
          <a:custGeom>
            <a:avLst/>
            <a:gdLst/>
            <a:ahLst/>
            <a:cxnLst/>
            <a:rect l="l" t="t" r="r" b="b"/>
            <a:pathLst>
              <a:path w="240606" h="228600">
                <a:moveTo>
                  <a:pt x="163166" y="21431"/>
                </a:moveTo>
                <a:cubicBezTo>
                  <a:pt x="167928" y="21431"/>
                  <a:pt x="170310" y="19050"/>
                  <a:pt x="170310" y="14287"/>
                </a:cubicBezTo>
                <a:lnTo>
                  <a:pt x="170310" y="7143"/>
                </a:lnTo>
                <a:lnTo>
                  <a:pt x="77441" y="7143"/>
                </a:lnTo>
                <a:lnTo>
                  <a:pt x="77441" y="13841"/>
                </a:lnTo>
                <a:cubicBezTo>
                  <a:pt x="77441" y="15924"/>
                  <a:pt x="78111" y="17710"/>
                  <a:pt x="79450" y="19198"/>
                </a:cubicBezTo>
                <a:cubicBezTo>
                  <a:pt x="80790" y="20687"/>
                  <a:pt x="82501" y="21431"/>
                  <a:pt x="84585" y="21431"/>
                </a:cubicBezTo>
                <a:close/>
                <a:moveTo>
                  <a:pt x="163166" y="28575"/>
                </a:moveTo>
                <a:lnTo>
                  <a:pt x="84585" y="28575"/>
                </a:lnTo>
                <a:cubicBezTo>
                  <a:pt x="80715" y="28575"/>
                  <a:pt x="77367" y="27161"/>
                  <a:pt x="74539" y="24333"/>
                </a:cubicBezTo>
                <a:cubicBezTo>
                  <a:pt x="71711" y="21505"/>
                  <a:pt x="70297" y="18008"/>
                  <a:pt x="70297" y="13841"/>
                </a:cubicBezTo>
                <a:lnTo>
                  <a:pt x="70297" y="3572"/>
                </a:lnTo>
                <a:cubicBezTo>
                  <a:pt x="70297" y="1190"/>
                  <a:pt x="71488" y="0"/>
                  <a:pt x="73869" y="0"/>
                </a:cubicBezTo>
                <a:lnTo>
                  <a:pt x="173882" y="0"/>
                </a:lnTo>
                <a:cubicBezTo>
                  <a:pt x="176263" y="0"/>
                  <a:pt x="177453" y="1190"/>
                  <a:pt x="177453" y="3572"/>
                </a:cubicBezTo>
                <a:lnTo>
                  <a:pt x="177453" y="14287"/>
                </a:lnTo>
                <a:cubicBezTo>
                  <a:pt x="177453" y="18454"/>
                  <a:pt x="176114" y="21877"/>
                  <a:pt x="173435" y="24556"/>
                </a:cubicBezTo>
                <a:cubicBezTo>
                  <a:pt x="170756" y="27235"/>
                  <a:pt x="167333" y="28575"/>
                  <a:pt x="163166" y="28575"/>
                </a:cubicBezTo>
                <a:close/>
                <a:moveTo>
                  <a:pt x="177453" y="207168"/>
                </a:moveTo>
                <a:lnTo>
                  <a:pt x="177453" y="139303"/>
                </a:lnTo>
                <a:cubicBezTo>
                  <a:pt x="177453" y="129182"/>
                  <a:pt x="175221" y="119509"/>
                  <a:pt x="170756" y="110281"/>
                </a:cubicBezTo>
                <a:cubicBezTo>
                  <a:pt x="166291" y="101054"/>
                  <a:pt x="160561" y="93315"/>
                  <a:pt x="153567" y="87064"/>
                </a:cubicBezTo>
                <a:cubicBezTo>
                  <a:pt x="146572" y="80813"/>
                  <a:pt x="140842" y="76051"/>
                  <a:pt x="136377" y="72777"/>
                </a:cubicBezTo>
                <a:cubicBezTo>
                  <a:pt x="131912" y="69502"/>
                  <a:pt x="127745" y="66823"/>
                  <a:pt x="123875" y="64740"/>
                </a:cubicBezTo>
                <a:cubicBezTo>
                  <a:pt x="120601" y="66228"/>
                  <a:pt x="117178" y="68014"/>
                  <a:pt x="113606" y="70098"/>
                </a:cubicBezTo>
                <a:cubicBezTo>
                  <a:pt x="110034" y="72181"/>
                  <a:pt x="104974" y="75604"/>
                  <a:pt x="98426" y="80367"/>
                </a:cubicBezTo>
                <a:cubicBezTo>
                  <a:pt x="91877" y="85129"/>
                  <a:pt x="86222" y="90189"/>
                  <a:pt x="81459" y="95547"/>
                </a:cubicBezTo>
                <a:cubicBezTo>
                  <a:pt x="76697" y="100905"/>
                  <a:pt x="72455" y="107528"/>
                  <a:pt x="68735" y="115416"/>
                </a:cubicBezTo>
                <a:cubicBezTo>
                  <a:pt x="65014" y="123304"/>
                  <a:pt x="63153" y="131266"/>
                  <a:pt x="63153" y="139303"/>
                </a:cubicBezTo>
                <a:lnTo>
                  <a:pt x="63153" y="207168"/>
                </a:lnTo>
                <a:close/>
                <a:moveTo>
                  <a:pt x="195313" y="214312"/>
                </a:moveTo>
                <a:lnTo>
                  <a:pt x="181025" y="214312"/>
                </a:lnTo>
                <a:lnTo>
                  <a:pt x="59582" y="214312"/>
                </a:lnTo>
                <a:lnTo>
                  <a:pt x="45294" y="214312"/>
                </a:lnTo>
                <a:cubicBezTo>
                  <a:pt x="26244" y="214312"/>
                  <a:pt x="13147" y="209252"/>
                  <a:pt x="6003" y="199132"/>
                </a:cubicBezTo>
                <a:cubicBezTo>
                  <a:pt x="-545" y="190202"/>
                  <a:pt x="-1736" y="179338"/>
                  <a:pt x="2432" y="166538"/>
                </a:cubicBezTo>
                <a:cubicBezTo>
                  <a:pt x="4813" y="159692"/>
                  <a:pt x="10468" y="150688"/>
                  <a:pt x="19398" y="139526"/>
                </a:cubicBezTo>
                <a:cubicBezTo>
                  <a:pt x="28328" y="128364"/>
                  <a:pt x="36216" y="120253"/>
                  <a:pt x="43062" y="115193"/>
                </a:cubicBezTo>
                <a:cubicBezTo>
                  <a:pt x="43657" y="114597"/>
                  <a:pt x="44401" y="114300"/>
                  <a:pt x="45294" y="114300"/>
                </a:cubicBezTo>
                <a:cubicBezTo>
                  <a:pt x="46485" y="114300"/>
                  <a:pt x="47378" y="114746"/>
                  <a:pt x="47973" y="115639"/>
                </a:cubicBezTo>
                <a:cubicBezTo>
                  <a:pt x="49461" y="117425"/>
                  <a:pt x="49312" y="119062"/>
                  <a:pt x="47527" y="120550"/>
                </a:cubicBezTo>
                <a:cubicBezTo>
                  <a:pt x="41276" y="125313"/>
                  <a:pt x="33909" y="132978"/>
                  <a:pt x="25426" y="143544"/>
                </a:cubicBezTo>
                <a:cubicBezTo>
                  <a:pt x="16942" y="154111"/>
                  <a:pt x="11659" y="162669"/>
                  <a:pt x="9575" y="169217"/>
                </a:cubicBezTo>
                <a:cubicBezTo>
                  <a:pt x="6003" y="179338"/>
                  <a:pt x="6748" y="187821"/>
                  <a:pt x="11808" y="194667"/>
                </a:cubicBezTo>
                <a:cubicBezTo>
                  <a:pt x="17761" y="203001"/>
                  <a:pt x="28923" y="207168"/>
                  <a:pt x="45294" y="207168"/>
                </a:cubicBezTo>
                <a:lnTo>
                  <a:pt x="56010" y="207168"/>
                </a:lnTo>
                <a:lnTo>
                  <a:pt x="56010" y="139303"/>
                </a:lnTo>
                <a:cubicBezTo>
                  <a:pt x="56010" y="130373"/>
                  <a:pt x="57944" y="121592"/>
                  <a:pt x="61814" y="112960"/>
                </a:cubicBezTo>
                <a:cubicBezTo>
                  <a:pt x="65684" y="104328"/>
                  <a:pt x="70223" y="97184"/>
                  <a:pt x="75432" y="91529"/>
                </a:cubicBezTo>
                <a:cubicBezTo>
                  <a:pt x="80641" y="85873"/>
                  <a:pt x="86668" y="80441"/>
                  <a:pt x="93514" y="75232"/>
                </a:cubicBezTo>
                <a:cubicBezTo>
                  <a:pt x="100361" y="70023"/>
                  <a:pt x="105718" y="66303"/>
                  <a:pt x="109588" y="64070"/>
                </a:cubicBezTo>
                <a:cubicBezTo>
                  <a:pt x="113457" y="61838"/>
                  <a:pt x="117178" y="59977"/>
                  <a:pt x="120750" y="58489"/>
                </a:cubicBezTo>
                <a:cubicBezTo>
                  <a:pt x="120452" y="57894"/>
                  <a:pt x="120303" y="57447"/>
                  <a:pt x="120303" y="57150"/>
                </a:cubicBezTo>
                <a:lnTo>
                  <a:pt x="120303" y="39290"/>
                </a:lnTo>
                <a:cubicBezTo>
                  <a:pt x="120303" y="36909"/>
                  <a:pt x="121494" y="35718"/>
                  <a:pt x="123875" y="35718"/>
                </a:cubicBezTo>
                <a:cubicBezTo>
                  <a:pt x="126257" y="35718"/>
                  <a:pt x="127447" y="36909"/>
                  <a:pt x="127447" y="39290"/>
                </a:cubicBezTo>
                <a:lnTo>
                  <a:pt x="127447" y="57150"/>
                </a:lnTo>
                <a:cubicBezTo>
                  <a:pt x="127447" y="57447"/>
                  <a:pt x="127298" y="57894"/>
                  <a:pt x="127001" y="58489"/>
                </a:cubicBezTo>
                <a:cubicBezTo>
                  <a:pt x="131466" y="60573"/>
                  <a:pt x="136079" y="63326"/>
                  <a:pt x="140842" y="66749"/>
                </a:cubicBezTo>
                <a:cubicBezTo>
                  <a:pt x="145604" y="70172"/>
                  <a:pt x="151706" y="75307"/>
                  <a:pt x="159148" y="82153"/>
                </a:cubicBezTo>
                <a:cubicBezTo>
                  <a:pt x="166589" y="88999"/>
                  <a:pt x="172691" y="97482"/>
                  <a:pt x="177453" y="107602"/>
                </a:cubicBezTo>
                <a:cubicBezTo>
                  <a:pt x="182216" y="117723"/>
                  <a:pt x="184597" y="128289"/>
                  <a:pt x="184597" y="139303"/>
                </a:cubicBezTo>
                <a:lnTo>
                  <a:pt x="184597" y="207168"/>
                </a:lnTo>
                <a:lnTo>
                  <a:pt x="195313" y="207168"/>
                </a:lnTo>
                <a:cubicBezTo>
                  <a:pt x="211684" y="207168"/>
                  <a:pt x="222846" y="203001"/>
                  <a:pt x="228799" y="194667"/>
                </a:cubicBezTo>
                <a:cubicBezTo>
                  <a:pt x="233859" y="187821"/>
                  <a:pt x="234603" y="179338"/>
                  <a:pt x="231032" y="169217"/>
                </a:cubicBezTo>
                <a:cubicBezTo>
                  <a:pt x="228650" y="161180"/>
                  <a:pt x="223516" y="152474"/>
                  <a:pt x="215628" y="143098"/>
                </a:cubicBezTo>
                <a:cubicBezTo>
                  <a:pt x="207740" y="133722"/>
                  <a:pt x="200224" y="126206"/>
                  <a:pt x="193080" y="120550"/>
                </a:cubicBezTo>
                <a:cubicBezTo>
                  <a:pt x="191295" y="119062"/>
                  <a:pt x="191146" y="117425"/>
                  <a:pt x="192634" y="115639"/>
                </a:cubicBezTo>
                <a:cubicBezTo>
                  <a:pt x="193229" y="114746"/>
                  <a:pt x="194122" y="114300"/>
                  <a:pt x="195313" y="114300"/>
                </a:cubicBezTo>
                <a:cubicBezTo>
                  <a:pt x="196206" y="114300"/>
                  <a:pt x="196950" y="114597"/>
                  <a:pt x="197545" y="115193"/>
                </a:cubicBezTo>
                <a:cubicBezTo>
                  <a:pt x="204987" y="120848"/>
                  <a:pt x="212875" y="128662"/>
                  <a:pt x="221209" y="138633"/>
                </a:cubicBezTo>
                <a:cubicBezTo>
                  <a:pt x="229543" y="148605"/>
                  <a:pt x="235199" y="157906"/>
                  <a:pt x="238175" y="166538"/>
                </a:cubicBezTo>
                <a:cubicBezTo>
                  <a:pt x="242343" y="179338"/>
                  <a:pt x="241152" y="190202"/>
                  <a:pt x="234603" y="199132"/>
                </a:cubicBezTo>
                <a:cubicBezTo>
                  <a:pt x="227460" y="209252"/>
                  <a:pt x="214363" y="214312"/>
                  <a:pt x="195313" y="214312"/>
                </a:cubicBezTo>
                <a:close/>
                <a:moveTo>
                  <a:pt x="181025" y="228600"/>
                </a:moveTo>
                <a:lnTo>
                  <a:pt x="59582" y="228600"/>
                </a:lnTo>
                <a:cubicBezTo>
                  <a:pt x="57200" y="228600"/>
                  <a:pt x="56010" y="227409"/>
                  <a:pt x="56010" y="225028"/>
                </a:cubicBezTo>
                <a:cubicBezTo>
                  <a:pt x="56010" y="222647"/>
                  <a:pt x="57200" y="221456"/>
                  <a:pt x="59582" y="221456"/>
                </a:cubicBezTo>
                <a:lnTo>
                  <a:pt x="181025" y="221456"/>
                </a:lnTo>
                <a:cubicBezTo>
                  <a:pt x="183407" y="221456"/>
                  <a:pt x="184597" y="222647"/>
                  <a:pt x="184597" y="225028"/>
                </a:cubicBezTo>
                <a:cubicBezTo>
                  <a:pt x="184597" y="227409"/>
                  <a:pt x="183407" y="228600"/>
                  <a:pt x="181025"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pic>
        <p:nvPicPr>
          <p:cNvPr id="3" name="PA_库_PicturePlaceholder 2"/>
          <p:cNvPicPr>
            <a:picLocks noGrp="1" noChangeAspect="1"/>
          </p:cNvPicPr>
          <p:nvPr>
            <p:ph type="pic" sz="quarter" idx="16"/>
            <p:custDataLst>
              <p:tags r:id="rId12"/>
            </p:custDataLst>
          </p:nvPr>
        </p:nvPicPr>
        <p:blipFill>
          <a:blip r:embed="rId16" cstate="print">
            <a:extLst>
              <a:ext uri="{28A0092B-C50C-407E-A947-70E740481C1C}">
                <a14:useLocalDpi xmlns:a14="http://schemas.microsoft.com/office/drawing/2010/main" val="0"/>
              </a:ext>
            </a:extLst>
          </a:blip>
          <a:srcRect t="32725" b="32725"/>
          <a:stretch>
            <a:fillRect/>
          </a:stretch>
        </p:blipFill>
        <p:spPr>
          <a:xfrm>
            <a:off x="1" y="4049486"/>
            <a:ext cx="12192000" cy="2808515"/>
          </a:xfrm>
          <a:custGeom>
            <a:avLst/>
            <a:gdLst>
              <a:gd name="connsiteX0" fmla="*/ 0 w 24383999"/>
              <a:gd name="connsiteY0" fmla="*/ 0 h 5617029"/>
              <a:gd name="connsiteX1" fmla="*/ 24383999 w 24383999"/>
              <a:gd name="connsiteY1" fmla="*/ 0 h 5617029"/>
              <a:gd name="connsiteX2" fmla="*/ 24383999 w 24383999"/>
              <a:gd name="connsiteY2" fmla="*/ 5617029 h 5617029"/>
              <a:gd name="connsiteX3" fmla="*/ 0 w 24383999"/>
              <a:gd name="connsiteY3" fmla="*/ 5617029 h 5617029"/>
            </a:gdLst>
            <a:ahLst/>
            <a:cxnLst>
              <a:cxn ang="0">
                <a:pos x="connsiteX0" y="connsiteY0"/>
              </a:cxn>
              <a:cxn ang="0">
                <a:pos x="connsiteX1" y="connsiteY1"/>
              </a:cxn>
              <a:cxn ang="0">
                <a:pos x="connsiteX2" y="connsiteY2"/>
              </a:cxn>
              <a:cxn ang="0">
                <a:pos x="connsiteX3" y="connsiteY3"/>
              </a:cxn>
            </a:cxnLst>
            <a:rect l="l" t="t" r="r" b="b"/>
            <a:pathLst>
              <a:path w="24383999" h="5617029">
                <a:moveTo>
                  <a:pt x="0" y="0"/>
                </a:moveTo>
                <a:lnTo>
                  <a:pt x="24383999" y="0"/>
                </a:lnTo>
                <a:lnTo>
                  <a:pt x="24383999" y="5617029"/>
                </a:lnTo>
                <a:lnTo>
                  <a:pt x="0" y="5617029"/>
                </a:lnTo>
                <a:close/>
              </a:path>
            </a:pathLst>
          </a:custGeom>
          <a:solidFill>
            <a:schemeClr val="bg1">
              <a:lumMod val="75000"/>
            </a:schemeClr>
          </a:solidFill>
          <a:ln>
            <a:noFill/>
          </a:ln>
          <a:extLst>
            <a:ext uri="{91240B29-F687-4F45-9708-019B960494DF}">
              <a14:hiddenLine xmlns:a14="http://schemas.microsoft.com/office/drawing/2010/main">
                <a:solidFill>
                  <a:srgbClr val="FF0000"/>
                </a:solidFill>
              </a14:hiddenLine>
            </a:ext>
          </a:extLst>
        </p:spPr>
      </p:pic>
      <p:sp>
        <p:nvSpPr>
          <p:cNvPr id="15" name="PA_矩形 23"/>
          <p:cNvSpPr/>
          <p:nvPr>
            <p:custDataLst>
              <p:tags r:id="rId1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2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set>
                                      <p:cBhvr>
                                        <p:cTn id="21" dur="1" fill="hold">
                                          <p:stCondLst>
                                            <p:cond delay="0"/>
                                          </p:stCondLst>
                                        </p:cTn>
                                        <p:tgtEl>
                                          <p:spTgt spid="6"/>
                                        </p:tgtEl>
                                        <p:attrNameLst>
                                          <p:attrName>style.visibility</p:attrName>
                                        </p:attrNameLst>
                                      </p:cBhvr>
                                      <p:to>
                                        <p:strVal val="visible"/>
                                      </p:to>
                                    </p:set>
                                    <p:anim to="" calcmode="lin" valueType="num">
                                      <p:cBhvr>
                                        <p:cTn id="22"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4" dur="1500">
                                          <p:stCondLst>
                                            <p:cond delay="0"/>
                                          </p:stCondLst>
                                        </p:cTn>
                                        <p:tgtEl>
                                          <p:spTgt spid="6"/>
                                        </p:tgtEl>
                                      </p:cBhvr>
                                    </p:animEffect>
                                  </p:childTnLst>
                                </p:cTn>
                              </p:par>
                              <p:par>
                                <p:cTn id="25" presetID="2" presetClass="entr" presetSubtype="8" decel="100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500" fill="hold"/>
                                        <p:tgtEl>
                                          <p:spTgt spid="12"/>
                                        </p:tgtEl>
                                        <p:attrNameLst>
                                          <p:attrName>ppt_x</p:attrName>
                                        </p:attrNameLst>
                                      </p:cBhvr>
                                      <p:tavLst>
                                        <p:tav tm="0">
                                          <p:val>
                                            <p:strVal val="0-#ppt_w/2"/>
                                          </p:val>
                                        </p:tav>
                                        <p:tav tm="100000">
                                          <p:val>
                                            <p:strVal val="#ppt_x"/>
                                          </p:val>
                                        </p:tav>
                                      </p:tavLst>
                                    </p:anim>
                                    <p:anim calcmode="lin" valueType="num">
                                      <p:cBhvr additive="base">
                                        <p:cTn id="28" dur="1500" fill="hold"/>
                                        <p:tgtEl>
                                          <p:spTgt spid="12"/>
                                        </p:tgtEl>
                                        <p:attrNameLst>
                                          <p:attrName>ppt_y</p:attrName>
                                        </p:attrNameLst>
                                      </p:cBhvr>
                                      <p:tavLst>
                                        <p:tav tm="0">
                                          <p:val>
                                            <p:strVal val="#ppt_y"/>
                                          </p:val>
                                        </p:tav>
                                        <p:tav tm="100000">
                                          <p:val>
                                            <p:strVal val="#ppt_y"/>
                                          </p:val>
                                        </p:tav>
                                      </p:tavLst>
                                    </p:anim>
                                    <p:set>
                                      <p:cBhvr>
                                        <p:cTn id="29" dur="1" fill="hold">
                                          <p:stCondLst>
                                            <p:cond delay="0"/>
                                          </p:stCondLst>
                                        </p:cTn>
                                        <p:tgtEl>
                                          <p:spTgt spid="12"/>
                                        </p:tgtEl>
                                        <p:attrNameLst>
                                          <p:attrName>style.visibility</p:attrName>
                                        </p:attrNameLst>
                                      </p:cBhvr>
                                      <p:to>
                                        <p:strVal val="visible"/>
                                      </p:to>
                                    </p:set>
                                    <p:anim to="" calcmode="lin" valueType="num">
                                      <p:cBhvr>
                                        <p:cTn id="30"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32" dur="1500">
                                          <p:stCondLst>
                                            <p:cond delay="0"/>
                                          </p:stCondLst>
                                        </p:cTn>
                                        <p:tgtEl>
                                          <p:spTgt spid="12"/>
                                        </p:tgtEl>
                                      </p:cBhvr>
                                    </p:animEffect>
                                  </p:childTnLst>
                                </p:cTn>
                              </p:par>
                              <p:par>
                                <p:cTn id="33" presetID="2" presetClass="entr" presetSubtype="8" decel="100000"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500" fill="hold"/>
                                        <p:tgtEl>
                                          <p:spTgt spid="13"/>
                                        </p:tgtEl>
                                        <p:attrNameLst>
                                          <p:attrName>ppt_x</p:attrName>
                                        </p:attrNameLst>
                                      </p:cBhvr>
                                      <p:tavLst>
                                        <p:tav tm="0">
                                          <p:val>
                                            <p:strVal val="0-#ppt_w/2"/>
                                          </p:val>
                                        </p:tav>
                                        <p:tav tm="100000">
                                          <p:val>
                                            <p:strVal val="#ppt_x"/>
                                          </p:val>
                                        </p:tav>
                                      </p:tavLst>
                                    </p:anim>
                                    <p:anim calcmode="lin" valueType="num">
                                      <p:cBhvr additive="base">
                                        <p:cTn id="36" dur="1500" fill="hold"/>
                                        <p:tgtEl>
                                          <p:spTgt spid="13"/>
                                        </p:tgtEl>
                                        <p:attrNameLst>
                                          <p:attrName>ppt_y</p:attrName>
                                        </p:attrNameLst>
                                      </p:cBhvr>
                                      <p:tavLst>
                                        <p:tav tm="0">
                                          <p:val>
                                            <p:strVal val="#ppt_y"/>
                                          </p:val>
                                        </p:tav>
                                        <p:tav tm="100000">
                                          <p:val>
                                            <p:strVal val="#ppt_y"/>
                                          </p:val>
                                        </p:tav>
                                      </p:tavLst>
                                    </p:anim>
                                    <p:set>
                                      <p:cBhvr>
                                        <p:cTn id="37" dur="1" fill="hold">
                                          <p:stCondLst>
                                            <p:cond delay="0"/>
                                          </p:stCondLst>
                                        </p:cTn>
                                        <p:tgtEl>
                                          <p:spTgt spid="13"/>
                                        </p:tgtEl>
                                        <p:attrNameLst>
                                          <p:attrName>style.visibility</p:attrName>
                                        </p:attrNameLst>
                                      </p:cBhvr>
                                      <p:to>
                                        <p:strVal val="visible"/>
                                      </p:to>
                                    </p:set>
                                    <p:anim to="" calcmode="lin" valueType="num">
                                      <p:cBhvr>
                                        <p:cTn id="38"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40" dur="1500">
                                          <p:stCondLst>
                                            <p:cond delay="0"/>
                                          </p:stCondLst>
                                        </p:cTn>
                                        <p:tgtEl>
                                          <p:spTgt spid="13"/>
                                        </p:tgtEl>
                                      </p:cBhvr>
                                    </p:animEffect>
                                  </p:childTnLst>
                                </p:cTn>
                              </p:par>
                              <p:par>
                                <p:cTn id="41" presetID="2" presetClass="entr" presetSubtype="8" decel="10000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500" fill="hold"/>
                                        <p:tgtEl>
                                          <p:spTgt spid="18"/>
                                        </p:tgtEl>
                                        <p:attrNameLst>
                                          <p:attrName>ppt_x</p:attrName>
                                        </p:attrNameLst>
                                      </p:cBhvr>
                                      <p:tavLst>
                                        <p:tav tm="0">
                                          <p:val>
                                            <p:strVal val="0-#ppt_w/2"/>
                                          </p:val>
                                        </p:tav>
                                        <p:tav tm="100000">
                                          <p:val>
                                            <p:strVal val="#ppt_x"/>
                                          </p:val>
                                        </p:tav>
                                      </p:tavLst>
                                    </p:anim>
                                    <p:anim calcmode="lin" valueType="num">
                                      <p:cBhvr additive="base">
                                        <p:cTn id="44" dur="1500" fill="hold"/>
                                        <p:tgtEl>
                                          <p:spTgt spid="18"/>
                                        </p:tgtEl>
                                        <p:attrNameLst>
                                          <p:attrName>ppt_y</p:attrName>
                                        </p:attrNameLst>
                                      </p:cBhvr>
                                      <p:tavLst>
                                        <p:tav tm="0">
                                          <p:val>
                                            <p:strVal val="#ppt_y"/>
                                          </p:val>
                                        </p:tav>
                                        <p:tav tm="100000">
                                          <p:val>
                                            <p:strVal val="#ppt_y"/>
                                          </p:val>
                                        </p:tav>
                                      </p:tavLst>
                                    </p:anim>
                                    <p:set>
                                      <p:cBhvr>
                                        <p:cTn id="45" dur="1" fill="hold">
                                          <p:stCondLst>
                                            <p:cond delay="0"/>
                                          </p:stCondLst>
                                        </p:cTn>
                                        <p:tgtEl>
                                          <p:spTgt spid="18"/>
                                        </p:tgtEl>
                                        <p:attrNameLst>
                                          <p:attrName>style.visibility</p:attrName>
                                        </p:attrNameLst>
                                      </p:cBhvr>
                                      <p:to>
                                        <p:strVal val="visible"/>
                                      </p:to>
                                    </p:set>
                                    <p:anim to="" calcmode="lin" valueType="num">
                                      <p:cBhvr>
                                        <p:cTn id="46"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47"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48" dur="1500">
                                          <p:stCondLst>
                                            <p:cond delay="0"/>
                                          </p:stCondLst>
                                        </p:cTn>
                                        <p:tgtEl>
                                          <p:spTgt spid="18"/>
                                        </p:tgtEl>
                                      </p:cBhvr>
                                    </p:animEffect>
                                  </p:childTnLst>
                                </p:cTn>
                              </p:par>
                              <p:par>
                                <p:cTn id="49" presetID="2" presetClass="entr" presetSubtype="8" decel="100000" fill="hold" grpId="0" nodeType="withEffect">
                                  <p:stCondLst>
                                    <p:cond delay="25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1500" fill="hold"/>
                                        <p:tgtEl>
                                          <p:spTgt spid="19"/>
                                        </p:tgtEl>
                                        <p:attrNameLst>
                                          <p:attrName>ppt_x</p:attrName>
                                        </p:attrNameLst>
                                      </p:cBhvr>
                                      <p:tavLst>
                                        <p:tav tm="0">
                                          <p:val>
                                            <p:strVal val="0-#ppt_w/2"/>
                                          </p:val>
                                        </p:tav>
                                        <p:tav tm="100000">
                                          <p:val>
                                            <p:strVal val="#ppt_x"/>
                                          </p:val>
                                        </p:tav>
                                      </p:tavLst>
                                    </p:anim>
                                    <p:anim calcmode="lin" valueType="num">
                                      <p:cBhvr additive="base">
                                        <p:cTn id="52" dur="1500" fill="hold"/>
                                        <p:tgtEl>
                                          <p:spTgt spid="19"/>
                                        </p:tgtEl>
                                        <p:attrNameLst>
                                          <p:attrName>ppt_y</p:attrName>
                                        </p:attrNameLst>
                                      </p:cBhvr>
                                      <p:tavLst>
                                        <p:tav tm="0">
                                          <p:val>
                                            <p:strVal val="#ppt_y"/>
                                          </p:val>
                                        </p:tav>
                                        <p:tav tm="100000">
                                          <p:val>
                                            <p:strVal val="#ppt_y"/>
                                          </p:val>
                                        </p:tav>
                                      </p:tavLst>
                                    </p:anim>
                                    <p:set>
                                      <p:cBhvr>
                                        <p:cTn id="53" dur="1" fill="hold">
                                          <p:stCondLst>
                                            <p:cond delay="0"/>
                                          </p:stCondLst>
                                        </p:cTn>
                                        <p:tgtEl>
                                          <p:spTgt spid="19"/>
                                        </p:tgtEl>
                                        <p:attrNameLst>
                                          <p:attrName>style.visibility</p:attrName>
                                        </p:attrNameLst>
                                      </p:cBhvr>
                                      <p:to>
                                        <p:strVal val="visible"/>
                                      </p:to>
                                    </p:set>
                                    <p:anim to="" calcmode="lin" valueType="num">
                                      <p:cBhvr>
                                        <p:cTn id="54"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55"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56" dur="1500">
                                          <p:stCondLst>
                                            <p:cond delay="0"/>
                                          </p:stCondLst>
                                        </p:cTn>
                                        <p:tgtEl>
                                          <p:spTgt spid="19"/>
                                        </p:tgtEl>
                                      </p:cBhvr>
                                    </p:animEffect>
                                  </p:childTnLst>
                                </p:cTn>
                              </p:par>
                              <p:par>
                                <p:cTn id="57" presetID="2" presetClass="entr" presetSubtype="8" decel="100000" fill="hold" grpId="0" nodeType="withEffect">
                                  <p:stCondLst>
                                    <p:cond delay="25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1500" fill="hold"/>
                                        <p:tgtEl>
                                          <p:spTgt spid="23"/>
                                        </p:tgtEl>
                                        <p:attrNameLst>
                                          <p:attrName>ppt_x</p:attrName>
                                        </p:attrNameLst>
                                      </p:cBhvr>
                                      <p:tavLst>
                                        <p:tav tm="0">
                                          <p:val>
                                            <p:strVal val="0-#ppt_w/2"/>
                                          </p:val>
                                        </p:tav>
                                        <p:tav tm="100000">
                                          <p:val>
                                            <p:strVal val="#ppt_x"/>
                                          </p:val>
                                        </p:tav>
                                      </p:tavLst>
                                    </p:anim>
                                    <p:anim calcmode="lin" valueType="num">
                                      <p:cBhvr additive="base">
                                        <p:cTn id="60" dur="1500" fill="hold"/>
                                        <p:tgtEl>
                                          <p:spTgt spid="23"/>
                                        </p:tgtEl>
                                        <p:attrNameLst>
                                          <p:attrName>ppt_y</p:attrName>
                                        </p:attrNameLst>
                                      </p:cBhvr>
                                      <p:tavLst>
                                        <p:tav tm="0">
                                          <p:val>
                                            <p:strVal val="#ppt_y"/>
                                          </p:val>
                                        </p:tav>
                                        <p:tav tm="100000">
                                          <p:val>
                                            <p:strVal val="#ppt_y"/>
                                          </p:val>
                                        </p:tav>
                                      </p:tavLst>
                                    </p:anim>
                                    <p:set>
                                      <p:cBhvr>
                                        <p:cTn id="61" dur="1" fill="hold">
                                          <p:stCondLst>
                                            <p:cond delay="0"/>
                                          </p:stCondLst>
                                        </p:cTn>
                                        <p:tgtEl>
                                          <p:spTgt spid="23"/>
                                        </p:tgtEl>
                                        <p:attrNameLst>
                                          <p:attrName>style.visibility</p:attrName>
                                        </p:attrNameLst>
                                      </p:cBhvr>
                                      <p:to>
                                        <p:strVal val="visible"/>
                                      </p:to>
                                    </p:set>
                                    <p:anim to="" calcmode="lin" valueType="num">
                                      <p:cBhvr>
                                        <p:cTn id="62" dur="1500" fill="hold">
                                          <p:stCondLst>
                                            <p:cond delay="0"/>
                                          </p:stCondLst>
                                        </p:cTn>
                                        <p:tgtEl>
                                          <p:spTgt spid="23"/>
                                        </p:tgtEl>
                                        <p:attrNameLst>
                                          <p:attrName>ppt_w</p:attrName>
                                        </p:attrNameLst>
                                      </p:cBhvr>
                                      <p:tavLst>
                                        <p:tav tm="0">
                                          <p:val>
                                            <p:fltVal val="0"/>
                                          </p:val>
                                        </p:tav>
                                        <p:tav tm="100000">
                                          <p:val>
                                            <p:strVal val="#ppt_w"/>
                                          </p:val>
                                        </p:tav>
                                      </p:tavLst>
                                    </p:anim>
                                    <p:anim to="" calcmode="lin" valueType="num">
                                      <p:cBhvr>
                                        <p:cTn id="63" dur="1500" fill="hold">
                                          <p:stCondLst>
                                            <p:cond delay="0"/>
                                          </p:stCondLst>
                                        </p:cTn>
                                        <p:tgtEl>
                                          <p:spTgt spid="23"/>
                                        </p:tgtEl>
                                        <p:attrNameLst>
                                          <p:attrName>ppt_h</p:attrName>
                                        </p:attrNameLst>
                                      </p:cBhvr>
                                      <p:tavLst>
                                        <p:tav tm="0">
                                          <p:val>
                                            <p:fltVal val="0"/>
                                          </p:val>
                                        </p:tav>
                                        <p:tav tm="100000">
                                          <p:val>
                                            <p:strVal val="#ppt_h"/>
                                          </p:val>
                                        </p:tav>
                                      </p:tavLst>
                                    </p:anim>
                                    <p:animEffect filter="fade">
                                      <p:cBhvr>
                                        <p:cTn id="64" dur="1500">
                                          <p:stCondLst>
                                            <p:cond delay="0"/>
                                          </p:stCondLst>
                                        </p:cTn>
                                        <p:tgtEl>
                                          <p:spTgt spid="23"/>
                                        </p:tgtEl>
                                      </p:cBhvr>
                                    </p:animEffect>
                                  </p:childTnLst>
                                </p:cTn>
                              </p:par>
                              <p:par>
                                <p:cTn id="65" presetID="2" presetClass="entr" presetSubtype="8" decel="100000" fill="hold" grpId="0" nodeType="withEffect">
                                  <p:stCondLst>
                                    <p:cond delay="25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500" fill="hold"/>
                                        <p:tgtEl>
                                          <p:spTgt spid="24"/>
                                        </p:tgtEl>
                                        <p:attrNameLst>
                                          <p:attrName>ppt_x</p:attrName>
                                        </p:attrNameLst>
                                      </p:cBhvr>
                                      <p:tavLst>
                                        <p:tav tm="0">
                                          <p:val>
                                            <p:strVal val="0-#ppt_w/2"/>
                                          </p:val>
                                        </p:tav>
                                        <p:tav tm="100000">
                                          <p:val>
                                            <p:strVal val="#ppt_x"/>
                                          </p:val>
                                        </p:tav>
                                      </p:tavLst>
                                    </p:anim>
                                    <p:anim calcmode="lin" valueType="num">
                                      <p:cBhvr additive="base">
                                        <p:cTn id="68" dur="1500" fill="hold"/>
                                        <p:tgtEl>
                                          <p:spTgt spid="24"/>
                                        </p:tgtEl>
                                        <p:attrNameLst>
                                          <p:attrName>ppt_y</p:attrName>
                                        </p:attrNameLst>
                                      </p:cBhvr>
                                      <p:tavLst>
                                        <p:tav tm="0">
                                          <p:val>
                                            <p:strVal val="#ppt_y"/>
                                          </p:val>
                                        </p:tav>
                                        <p:tav tm="100000">
                                          <p:val>
                                            <p:strVal val="#ppt_y"/>
                                          </p:val>
                                        </p:tav>
                                      </p:tavLst>
                                    </p:anim>
                                    <p:set>
                                      <p:cBhvr>
                                        <p:cTn id="69" dur="1" fill="hold">
                                          <p:stCondLst>
                                            <p:cond delay="0"/>
                                          </p:stCondLst>
                                        </p:cTn>
                                        <p:tgtEl>
                                          <p:spTgt spid="24"/>
                                        </p:tgtEl>
                                        <p:attrNameLst>
                                          <p:attrName>style.visibility</p:attrName>
                                        </p:attrNameLst>
                                      </p:cBhvr>
                                      <p:to>
                                        <p:strVal val="visible"/>
                                      </p:to>
                                    </p:set>
                                    <p:anim to="" calcmode="lin" valueType="num">
                                      <p:cBhvr>
                                        <p:cTn id="70"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71"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72" dur="1500">
                                          <p:stCondLst>
                                            <p:cond delay="0"/>
                                          </p:stCondLst>
                                        </p:cTn>
                                        <p:tgtEl>
                                          <p:spTgt spid="24"/>
                                        </p:tgtEl>
                                      </p:cBhvr>
                                    </p:animEffect>
                                  </p:childTnLst>
                                </p:cTn>
                              </p:par>
                              <p:par>
                                <p:cTn id="73" presetID="2" presetClass="entr" presetSubtype="8" decel="100000" fill="hold" grpId="0" nodeType="withEffect" nodePh="1">
                                  <p:stCondLst>
                                    <p:cond delay="250"/>
                                  </p:stCondLst>
                                  <p:endCondLst>
                                    <p:cond evt="begin" delay="0">
                                      <p:tn val="73"/>
                                    </p:cond>
                                  </p:endCondLst>
                                  <p:childTnLst>
                                    <p:set>
                                      <p:cBhvr>
                                        <p:cTn id="74" dur="1" fill="hold">
                                          <p:stCondLst>
                                            <p:cond delay="0"/>
                                          </p:stCondLst>
                                        </p:cTn>
                                        <p:tgtEl>
                                          <p:spTgt spid="25">
                                            <p:txEl>
                                              <p:charRg st="4294967295" end="4294967295"/>
                                            </p:txEl>
                                          </p:spTgt>
                                        </p:tgtEl>
                                        <p:attrNameLst>
                                          <p:attrName>style.visibility</p:attrName>
                                        </p:attrNameLst>
                                      </p:cBhvr>
                                      <p:to>
                                        <p:strVal val="visible"/>
                                      </p:to>
                                    </p:set>
                                    <p:anim calcmode="lin" valueType="num">
                                      <p:cBhvr additive="base">
                                        <p:cTn id="75" dur="1500" fill="hold"/>
                                        <p:tgtEl>
                                          <p:spTgt spid="2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76" dur="1500" fill="hold"/>
                                        <p:tgtEl>
                                          <p:spTgt spid="25">
                                            <p:txEl>
                                              <p:charRg st="4294967295" end="4294967295"/>
                                            </p:txEl>
                                          </p:spTgt>
                                        </p:tgtEl>
                                        <p:attrNameLst>
                                          <p:attrName>ppt_y</p:attrName>
                                        </p:attrNameLst>
                                      </p:cBhvr>
                                      <p:tavLst>
                                        <p:tav tm="0">
                                          <p:val>
                                            <p:strVal val="#ppt_y"/>
                                          </p:val>
                                        </p:tav>
                                        <p:tav tm="100000">
                                          <p:val>
                                            <p:strVal val="#ppt_y"/>
                                          </p:val>
                                        </p:tav>
                                      </p:tavLst>
                                    </p:anim>
                                    <p:set>
                                      <p:cBhvr>
                                        <p:cTn id="77" dur="1" fill="hold">
                                          <p:stCondLst>
                                            <p:cond delay="0"/>
                                          </p:stCondLst>
                                        </p:cTn>
                                        <p:tgtEl>
                                          <p:spTgt spid="25">
                                            <p:txEl>
                                              <p:charRg st="4294967295" end="4294967295"/>
                                            </p:txEl>
                                          </p:spTgt>
                                        </p:tgtEl>
                                        <p:attrNameLst>
                                          <p:attrName>style.visibility</p:attrName>
                                        </p:attrNameLst>
                                      </p:cBhvr>
                                      <p:to>
                                        <p:strVal val="visible"/>
                                      </p:to>
                                    </p:set>
                                    <p:anim to="" calcmode="lin" valueType="num">
                                      <p:cBhvr>
                                        <p:cTn id="78" dur="1500" fill="hold">
                                          <p:stCondLst>
                                            <p:cond delay="0"/>
                                          </p:stCondLst>
                                        </p:cTn>
                                        <p:tgtEl>
                                          <p:spTgt spid="25">
                                            <p:txEl>
                                              <p:charRg st="4294967295" end="4294967295"/>
                                            </p:txEl>
                                          </p:spTgt>
                                        </p:tgtEl>
                                        <p:attrNameLst>
                                          <p:attrName>ppt_w</p:attrName>
                                        </p:attrNameLst>
                                      </p:cBhvr>
                                      <p:tavLst>
                                        <p:tav tm="0">
                                          <p:val>
                                            <p:fltVal val="0"/>
                                          </p:val>
                                        </p:tav>
                                        <p:tav tm="100000">
                                          <p:val>
                                            <p:strVal val="#ppt_w"/>
                                          </p:val>
                                        </p:tav>
                                      </p:tavLst>
                                    </p:anim>
                                    <p:anim to="" calcmode="lin" valueType="num">
                                      <p:cBhvr>
                                        <p:cTn id="79" dur="1500" fill="hold">
                                          <p:stCondLst>
                                            <p:cond delay="0"/>
                                          </p:stCondLst>
                                        </p:cTn>
                                        <p:tgtEl>
                                          <p:spTgt spid="25">
                                            <p:txEl>
                                              <p:charRg st="4294967295" end="4294967295"/>
                                            </p:txEl>
                                          </p:spTgt>
                                        </p:tgtEl>
                                        <p:attrNameLst>
                                          <p:attrName>ppt_h</p:attrName>
                                        </p:attrNameLst>
                                      </p:cBhvr>
                                      <p:tavLst>
                                        <p:tav tm="0">
                                          <p:val>
                                            <p:fltVal val="0"/>
                                          </p:val>
                                        </p:tav>
                                        <p:tav tm="100000">
                                          <p:val>
                                            <p:strVal val="#ppt_h"/>
                                          </p:val>
                                        </p:tav>
                                      </p:tavLst>
                                    </p:anim>
                                    <p:animEffect filter="fade">
                                      <p:cBhvr>
                                        <p:cTn id="80" dur="1500">
                                          <p:stCondLst>
                                            <p:cond delay="0"/>
                                          </p:stCondLst>
                                        </p:cTn>
                                        <p:tgtEl>
                                          <p:spTgt spid="25">
                                            <p:txEl>
                                              <p:charRg st="4294967295" end="4294967295"/>
                                            </p:txEl>
                                          </p:spTgt>
                                        </p:tgtEl>
                                      </p:cBhvr>
                                    </p:animEffect>
                                  </p:childTnLst>
                                </p:cTn>
                              </p:par>
                              <p:par>
                                <p:cTn id="81" presetID="2" presetClass="entr" presetSubtype="8" decel="100000" fill="hold" grpId="0" nodeType="withEffect" nodePh="1">
                                  <p:stCondLst>
                                    <p:cond delay="250"/>
                                  </p:stCondLst>
                                  <p:endCondLst>
                                    <p:cond evt="begin" delay="0">
                                      <p:tn val="81"/>
                                    </p:cond>
                                  </p:endCondLst>
                                  <p:childTnLst>
                                    <p:set>
                                      <p:cBhvr>
                                        <p:cTn id="82"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83" dur="1500" fill="hold"/>
                                        <p:tgtEl>
                                          <p:spTgt spid="2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4" dur="1500" fill="hold"/>
                                        <p:tgtEl>
                                          <p:spTgt spid="26">
                                            <p:txEl>
                                              <p:charRg st="4294967295" end="4294967295"/>
                                            </p:txEl>
                                          </p:spTgt>
                                        </p:tgtEl>
                                        <p:attrNameLst>
                                          <p:attrName>ppt_y</p:attrName>
                                        </p:attrNameLst>
                                      </p:cBhvr>
                                      <p:tavLst>
                                        <p:tav tm="0">
                                          <p:val>
                                            <p:strVal val="#ppt_y"/>
                                          </p:val>
                                        </p:tav>
                                        <p:tav tm="100000">
                                          <p:val>
                                            <p:strVal val="#ppt_y"/>
                                          </p:val>
                                        </p:tav>
                                      </p:tavLst>
                                    </p:anim>
                                    <p:set>
                                      <p:cBhvr>
                                        <p:cTn id="85" dur="1" fill="hold">
                                          <p:stCondLst>
                                            <p:cond delay="0"/>
                                          </p:stCondLst>
                                        </p:cTn>
                                        <p:tgtEl>
                                          <p:spTgt spid="26">
                                            <p:txEl>
                                              <p:charRg st="4294967295" end="4294967295"/>
                                            </p:txEl>
                                          </p:spTgt>
                                        </p:tgtEl>
                                        <p:attrNameLst>
                                          <p:attrName>style.visibility</p:attrName>
                                        </p:attrNameLst>
                                      </p:cBhvr>
                                      <p:to>
                                        <p:strVal val="visible"/>
                                      </p:to>
                                    </p:set>
                                    <p:anim to="" calcmode="lin" valueType="num">
                                      <p:cBhvr>
                                        <p:cTn id="86" dur="1500" fill="hold">
                                          <p:stCondLst>
                                            <p:cond delay="0"/>
                                          </p:stCondLst>
                                        </p:cTn>
                                        <p:tgtEl>
                                          <p:spTgt spid="26">
                                            <p:txEl>
                                              <p:charRg st="4294967295" end="4294967295"/>
                                            </p:txEl>
                                          </p:spTgt>
                                        </p:tgtEl>
                                        <p:attrNameLst>
                                          <p:attrName>ppt_w</p:attrName>
                                        </p:attrNameLst>
                                      </p:cBhvr>
                                      <p:tavLst>
                                        <p:tav tm="0">
                                          <p:val>
                                            <p:fltVal val="0"/>
                                          </p:val>
                                        </p:tav>
                                        <p:tav tm="100000">
                                          <p:val>
                                            <p:strVal val="#ppt_w"/>
                                          </p:val>
                                        </p:tav>
                                      </p:tavLst>
                                    </p:anim>
                                    <p:anim to="" calcmode="lin" valueType="num">
                                      <p:cBhvr>
                                        <p:cTn id="87" dur="1500" fill="hold">
                                          <p:stCondLst>
                                            <p:cond delay="0"/>
                                          </p:stCondLst>
                                        </p:cTn>
                                        <p:tgtEl>
                                          <p:spTgt spid="26">
                                            <p:txEl>
                                              <p:charRg st="4294967295" end="4294967295"/>
                                            </p:txEl>
                                          </p:spTgt>
                                        </p:tgtEl>
                                        <p:attrNameLst>
                                          <p:attrName>ppt_h</p:attrName>
                                        </p:attrNameLst>
                                      </p:cBhvr>
                                      <p:tavLst>
                                        <p:tav tm="0">
                                          <p:val>
                                            <p:fltVal val="0"/>
                                          </p:val>
                                        </p:tav>
                                        <p:tav tm="100000">
                                          <p:val>
                                            <p:strVal val="#ppt_h"/>
                                          </p:val>
                                        </p:tav>
                                      </p:tavLst>
                                    </p:anim>
                                    <p:animEffect filter="fade">
                                      <p:cBhvr>
                                        <p:cTn id="88" dur="1500">
                                          <p:stCondLst>
                                            <p:cond delay="0"/>
                                          </p:stCondLst>
                                        </p:cTn>
                                        <p:tgtEl>
                                          <p:spTgt spid="26">
                                            <p:txEl>
                                              <p:charRg st="4294967295" end="4294967295"/>
                                            </p:txEl>
                                          </p:spTgt>
                                        </p:tgtEl>
                                      </p:cBhvr>
                                    </p:animEffect>
                                  </p:childTnLst>
                                </p:cTn>
                              </p:par>
                              <p:par>
                                <p:cTn id="89" presetID="2" presetClass="entr" presetSubtype="8" decel="100000" fill="hold" grpId="0" nodeType="withEffect" nodePh="1">
                                  <p:stCondLst>
                                    <p:cond delay="250"/>
                                  </p:stCondLst>
                                  <p:endCondLst>
                                    <p:cond evt="begin" delay="0">
                                      <p:tn val="89"/>
                                    </p:cond>
                                  </p:endCondLst>
                                  <p:childTnLst>
                                    <p:set>
                                      <p:cBhvr>
                                        <p:cTn id="90" dur="1" fill="hold">
                                          <p:stCondLst>
                                            <p:cond delay="0"/>
                                          </p:stCondLst>
                                        </p:cTn>
                                        <p:tgtEl>
                                          <p:spTgt spid="27">
                                            <p:txEl>
                                              <p:charRg st="4294967295" end="4294967295"/>
                                            </p:txEl>
                                          </p:spTgt>
                                        </p:tgtEl>
                                        <p:attrNameLst>
                                          <p:attrName>style.visibility</p:attrName>
                                        </p:attrNameLst>
                                      </p:cBhvr>
                                      <p:to>
                                        <p:strVal val="visible"/>
                                      </p:to>
                                    </p:set>
                                    <p:anim calcmode="lin" valueType="num">
                                      <p:cBhvr additive="base">
                                        <p:cTn id="91" dur="1500" fill="hold"/>
                                        <p:tgtEl>
                                          <p:spTgt spid="2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92" dur="1500" fill="hold"/>
                                        <p:tgtEl>
                                          <p:spTgt spid="27">
                                            <p:txEl>
                                              <p:charRg st="4294967295" end="4294967295"/>
                                            </p:txEl>
                                          </p:spTgt>
                                        </p:tgtEl>
                                        <p:attrNameLst>
                                          <p:attrName>ppt_y</p:attrName>
                                        </p:attrNameLst>
                                      </p:cBhvr>
                                      <p:tavLst>
                                        <p:tav tm="0">
                                          <p:val>
                                            <p:strVal val="#ppt_y"/>
                                          </p:val>
                                        </p:tav>
                                        <p:tav tm="100000">
                                          <p:val>
                                            <p:strVal val="#ppt_y"/>
                                          </p:val>
                                        </p:tav>
                                      </p:tavLst>
                                    </p:anim>
                                    <p:set>
                                      <p:cBhvr>
                                        <p:cTn id="93" dur="1" fill="hold">
                                          <p:stCondLst>
                                            <p:cond delay="0"/>
                                          </p:stCondLst>
                                        </p:cTn>
                                        <p:tgtEl>
                                          <p:spTgt spid="27">
                                            <p:txEl>
                                              <p:charRg st="4294967295" end="4294967295"/>
                                            </p:txEl>
                                          </p:spTgt>
                                        </p:tgtEl>
                                        <p:attrNameLst>
                                          <p:attrName>style.visibility</p:attrName>
                                        </p:attrNameLst>
                                      </p:cBhvr>
                                      <p:to>
                                        <p:strVal val="visible"/>
                                      </p:to>
                                    </p:set>
                                    <p:anim to="" calcmode="lin" valueType="num">
                                      <p:cBhvr>
                                        <p:cTn id="94" dur="1500" fill="hold">
                                          <p:stCondLst>
                                            <p:cond delay="0"/>
                                          </p:stCondLst>
                                        </p:cTn>
                                        <p:tgtEl>
                                          <p:spTgt spid="27">
                                            <p:txEl>
                                              <p:charRg st="4294967295" end="4294967295"/>
                                            </p:txEl>
                                          </p:spTgt>
                                        </p:tgtEl>
                                        <p:attrNameLst>
                                          <p:attrName>ppt_w</p:attrName>
                                        </p:attrNameLst>
                                      </p:cBhvr>
                                      <p:tavLst>
                                        <p:tav tm="0">
                                          <p:val>
                                            <p:fltVal val="0"/>
                                          </p:val>
                                        </p:tav>
                                        <p:tav tm="100000">
                                          <p:val>
                                            <p:strVal val="#ppt_w"/>
                                          </p:val>
                                        </p:tav>
                                      </p:tavLst>
                                    </p:anim>
                                    <p:anim to="" calcmode="lin" valueType="num">
                                      <p:cBhvr>
                                        <p:cTn id="95" dur="1500" fill="hold">
                                          <p:stCondLst>
                                            <p:cond delay="0"/>
                                          </p:stCondLst>
                                        </p:cTn>
                                        <p:tgtEl>
                                          <p:spTgt spid="27">
                                            <p:txEl>
                                              <p:charRg st="4294967295" end="4294967295"/>
                                            </p:txEl>
                                          </p:spTgt>
                                        </p:tgtEl>
                                        <p:attrNameLst>
                                          <p:attrName>ppt_h</p:attrName>
                                        </p:attrNameLst>
                                      </p:cBhvr>
                                      <p:tavLst>
                                        <p:tav tm="0">
                                          <p:val>
                                            <p:fltVal val="0"/>
                                          </p:val>
                                        </p:tav>
                                        <p:tav tm="100000">
                                          <p:val>
                                            <p:strVal val="#ppt_h"/>
                                          </p:val>
                                        </p:tav>
                                      </p:tavLst>
                                    </p:anim>
                                    <p:animEffect filter="fade">
                                      <p:cBhvr>
                                        <p:cTn id="96" dur="1500">
                                          <p:stCondLst>
                                            <p:cond delay="0"/>
                                          </p:stCondLst>
                                        </p:cTn>
                                        <p:tgtEl>
                                          <p:spTgt spid="27">
                                            <p:txEl>
                                              <p:charRg st="4294967295" end="4294967295"/>
                                            </p:txEl>
                                          </p:spTgt>
                                        </p:tgtEl>
                                      </p:cBhvr>
                                    </p:animEffect>
                                  </p:childTnLst>
                                </p:cTn>
                              </p:par>
                              <p:par>
                                <p:cTn id="97" presetID="23" presetClass="entr" presetSubtype="16" fill="hold" nodeType="withEffect">
                                  <p:stCondLst>
                                    <p:cond delay="250"/>
                                  </p:stCondLst>
                                  <p:childTnLst>
                                    <p:set>
                                      <p:cBhvr>
                                        <p:cTn id="98" dur="1" fill="hold">
                                          <p:stCondLst>
                                            <p:cond delay="0"/>
                                          </p:stCondLst>
                                        </p:cTn>
                                        <p:tgtEl>
                                          <p:spTgt spid="3"/>
                                        </p:tgtEl>
                                        <p:attrNameLst>
                                          <p:attrName>style.visibility</p:attrName>
                                        </p:attrNameLst>
                                      </p:cBhvr>
                                      <p:to>
                                        <p:strVal val="visible"/>
                                      </p:to>
                                    </p:set>
                                    <p:anim calcmode="lin" valueType="num">
                                      <p:cBhvr>
                                        <p:cTn id="99" dur="500" fill="hold"/>
                                        <p:tgtEl>
                                          <p:spTgt spid="3"/>
                                        </p:tgtEl>
                                        <p:attrNameLst>
                                          <p:attrName>ppt_w</p:attrName>
                                        </p:attrNameLst>
                                      </p:cBhvr>
                                      <p:tavLst>
                                        <p:tav tm="0">
                                          <p:val>
                                            <p:fltVal val="0"/>
                                          </p:val>
                                        </p:tav>
                                        <p:tav tm="100000">
                                          <p:val>
                                            <p:strVal val="#ppt_w"/>
                                          </p:val>
                                        </p:tav>
                                      </p:tavLst>
                                    </p:anim>
                                    <p:anim calcmode="lin" valueType="num">
                                      <p:cBhvr>
                                        <p:cTn id="10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utoUpdateAnimBg="0"/>
      <p:bldP spid="12" grpId="0" autoUpdateAnimBg="0"/>
      <p:bldP spid="13" grpId="0" autoUpdateAnimBg="0"/>
      <p:bldP spid="18" grpId="0" autoUpdateAnimBg="0"/>
      <p:bldP spid="19" grpId="0" autoUpdateAnimBg="0"/>
      <p:bldP spid="23" grpId="0" autoUpdateAnimBg="0"/>
      <p:bldP spid="24" grpId="0" autoUpdateAnimBg="0"/>
      <p:bldP spid="25" grpId="0" autoUpdateAnimBg="0"/>
      <p:bldP spid="26" grpId="0" autoUpdateAnimBg="0"/>
      <p:bldP spid="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3999364" y="1855978"/>
            <a:ext cx="4193273" cy="646331"/>
          </a:xfrm>
          <a:prstGeom prst="rect">
            <a:avLst/>
          </a:prstGeom>
          <a:noFill/>
        </p:spPr>
        <p:txBody>
          <a:bodyPr wrap="square" rtlCol="0">
            <a:spAutoFit/>
          </a:bodyPr>
          <a:lstStyle/>
          <a:p>
            <a:pPr algn="ctr"/>
            <a:r>
              <a:rPr lang="tr-TR" sz="3600">
                <a:solidFill>
                  <a:prstClr val="white"/>
                </a:solidFill>
                <a:latin typeface="Montserrat Extra Bold" panose="00000900000000000000" pitchFamily="50" charset="-94"/>
              </a:rPr>
              <a:t>services</a:t>
            </a:r>
            <a:endParaRPr lang="en-US" sz="3600">
              <a:solidFill>
                <a:prstClr val="white"/>
              </a:solidFill>
              <a:latin typeface="Montserrat Extra Bold" panose="00000900000000000000" pitchFamily="50" charset="-94"/>
            </a:endParaRPr>
          </a:p>
        </p:txBody>
      </p:sp>
      <p:sp>
        <p:nvSpPr>
          <p:cNvPr id="12" name="PA_库_文本框 11"/>
          <p:cNvSpPr txBox="1"/>
          <p:nvPr>
            <p:custDataLst>
              <p:tags r:id="rId1"/>
            </p:custDataLst>
          </p:nvPr>
        </p:nvSpPr>
        <p:spPr>
          <a:xfrm>
            <a:off x="1934748" y="4073115"/>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metal bracelet</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2"/>
            </p:custDataLst>
          </p:nvPr>
        </p:nvSpPr>
        <p:spPr>
          <a:xfrm>
            <a:off x="1720663" y="4381091"/>
            <a:ext cx="2459454" cy="1546577"/>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p>
        </p:txBody>
      </p:sp>
      <p:sp>
        <p:nvSpPr>
          <p:cNvPr id="18" name="PA_库_文本框 17"/>
          <p:cNvSpPr txBox="1"/>
          <p:nvPr>
            <p:custDataLst>
              <p:tags r:id="rId3"/>
            </p:custDataLst>
          </p:nvPr>
        </p:nvSpPr>
        <p:spPr>
          <a:xfrm>
            <a:off x="5080359" y="4073115"/>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distinctive chain</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4"/>
            </p:custDataLst>
          </p:nvPr>
        </p:nvSpPr>
        <p:spPr>
          <a:xfrm>
            <a:off x="4866274" y="4381091"/>
            <a:ext cx="2459454" cy="1546577"/>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p>
        </p:txBody>
      </p:sp>
      <p:sp>
        <p:nvSpPr>
          <p:cNvPr id="23" name="PA_库_文本框 22"/>
          <p:cNvSpPr txBox="1"/>
          <p:nvPr>
            <p:custDataLst>
              <p:tags r:id="rId5"/>
            </p:custDataLst>
          </p:nvPr>
        </p:nvSpPr>
        <p:spPr>
          <a:xfrm>
            <a:off x="8225970" y="4073115"/>
            <a:ext cx="2031283" cy="338554"/>
          </a:xfrm>
          <a:prstGeom prst="rect">
            <a:avLst/>
          </a:prstGeom>
          <a:noFill/>
        </p:spPr>
        <p:txBody>
          <a:bodyPr wrap="square" rtlCol="0">
            <a:spAutoFit/>
          </a:bodyPr>
          <a:lstStyle>
            <a:defPPr>
              <a:defRPr lang="en-US"/>
            </a:defPPr>
            <a:lvl1pPr algn="ctr">
              <a:defRPr sz="3200">
                <a:solidFill>
                  <a:schemeClr val="tx1">
                    <a:lumMod val="85000"/>
                    <a:lumOff val="15000"/>
                  </a:schemeClr>
                </a:solidFill>
                <a:latin typeface="Montserrat Extra Bold" panose="00000900000000000000" pitchFamily="50" charset="-94"/>
              </a:defRPr>
            </a:lvl1pPr>
          </a:lstStyle>
          <a:p>
            <a:r>
              <a:rPr lang="tr-TR" sz="1600">
                <a:solidFill>
                  <a:prstClr val="black">
                    <a:lumMod val="85000"/>
                    <a:lumOff val="15000"/>
                  </a:prstClr>
                </a:solidFill>
              </a:rPr>
              <a:t>metallic arc</a:t>
            </a:r>
            <a:endParaRPr lang="en-US" sz="1600">
              <a:solidFill>
                <a:prstClr val="black">
                  <a:lumMod val="85000"/>
                  <a:lumOff val="15000"/>
                </a:prstClr>
              </a:solidFill>
            </a:endParaRPr>
          </a:p>
        </p:txBody>
      </p:sp>
      <p:sp>
        <p:nvSpPr>
          <p:cNvPr id="24" name="PA_库_矩形 23"/>
          <p:cNvSpPr/>
          <p:nvPr>
            <p:custDataLst>
              <p:tags r:id="rId6"/>
            </p:custDataLst>
          </p:nvPr>
        </p:nvSpPr>
        <p:spPr>
          <a:xfrm>
            <a:off x="8011885" y="4381091"/>
            <a:ext cx="2459454" cy="1546577"/>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a:t>
            </a:r>
          </a:p>
        </p:txBody>
      </p:sp>
      <p:sp>
        <p:nvSpPr>
          <p:cNvPr id="14" name="Rectangle 13"/>
          <p:cNvSpPr/>
          <p:nvPr/>
        </p:nvSpPr>
        <p:spPr>
          <a:xfrm rot="5400000">
            <a:off x="5964215" y="630216"/>
            <a:ext cx="263571" cy="12192000"/>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16" name="PA_库_Freeform: Shape 15"/>
          <p:cNvSpPr/>
          <p:nvPr>
            <p:custDataLst>
              <p:tags r:id="rId7"/>
            </p:custDataLst>
          </p:nvPr>
        </p:nvSpPr>
        <p:spPr>
          <a:xfrm flipH="1" flipV="1">
            <a:off x="5901373" y="3545777"/>
            <a:ext cx="326210" cy="386620"/>
          </a:xfrm>
          <a:custGeom>
            <a:avLst/>
            <a:gdLst/>
            <a:ahLst/>
            <a:cxnLst/>
            <a:rect l="l" t="t" r="r" b="b"/>
            <a:pathLst>
              <a:path w="192881" h="228600">
                <a:moveTo>
                  <a:pt x="96441" y="228600"/>
                </a:moveTo>
                <a:cubicBezTo>
                  <a:pt x="94059" y="228600"/>
                  <a:pt x="92869" y="227409"/>
                  <a:pt x="92869" y="225028"/>
                </a:cubicBezTo>
                <a:lnTo>
                  <a:pt x="92869" y="9376"/>
                </a:lnTo>
                <a:cubicBezTo>
                  <a:pt x="87511" y="11757"/>
                  <a:pt x="82004" y="14585"/>
                  <a:pt x="76349" y="17859"/>
                </a:cubicBezTo>
                <a:cubicBezTo>
                  <a:pt x="70693" y="21133"/>
                  <a:pt x="63475" y="26193"/>
                  <a:pt x="54694" y="33039"/>
                </a:cubicBezTo>
                <a:cubicBezTo>
                  <a:pt x="45913" y="39886"/>
                  <a:pt x="38249" y="47104"/>
                  <a:pt x="31700" y="54694"/>
                </a:cubicBezTo>
                <a:cubicBezTo>
                  <a:pt x="25152" y="62284"/>
                  <a:pt x="19422" y="71660"/>
                  <a:pt x="14511" y="82822"/>
                </a:cubicBezTo>
                <a:cubicBezTo>
                  <a:pt x="9599" y="93985"/>
                  <a:pt x="7144" y="105668"/>
                  <a:pt x="7144" y="117872"/>
                </a:cubicBezTo>
                <a:lnTo>
                  <a:pt x="7144" y="187970"/>
                </a:lnTo>
                <a:cubicBezTo>
                  <a:pt x="10120" y="191244"/>
                  <a:pt x="13841" y="194667"/>
                  <a:pt x="18306" y="198239"/>
                </a:cubicBezTo>
                <a:cubicBezTo>
                  <a:pt x="22771" y="201811"/>
                  <a:pt x="30956" y="206201"/>
                  <a:pt x="42862" y="211410"/>
                </a:cubicBezTo>
                <a:cubicBezTo>
                  <a:pt x="54769" y="216619"/>
                  <a:pt x="67568" y="219819"/>
                  <a:pt x="81260" y="221009"/>
                </a:cubicBezTo>
                <a:cubicBezTo>
                  <a:pt x="83641" y="221307"/>
                  <a:pt x="84683" y="222647"/>
                  <a:pt x="84386" y="225028"/>
                </a:cubicBezTo>
                <a:cubicBezTo>
                  <a:pt x="84088" y="227409"/>
                  <a:pt x="82748" y="228451"/>
                  <a:pt x="80367" y="228153"/>
                </a:cubicBezTo>
                <a:cubicBezTo>
                  <a:pt x="70545" y="227260"/>
                  <a:pt x="61094" y="225325"/>
                  <a:pt x="52015" y="222349"/>
                </a:cubicBezTo>
                <a:cubicBezTo>
                  <a:pt x="42937" y="219372"/>
                  <a:pt x="35570" y="216396"/>
                  <a:pt x="29914" y="213419"/>
                </a:cubicBezTo>
                <a:cubicBezTo>
                  <a:pt x="24259" y="210443"/>
                  <a:pt x="18976" y="207094"/>
                  <a:pt x="14064" y="203373"/>
                </a:cubicBezTo>
                <a:cubicBezTo>
                  <a:pt x="9153" y="199653"/>
                  <a:pt x="5953" y="197048"/>
                  <a:pt x="4465" y="195560"/>
                </a:cubicBezTo>
                <a:cubicBezTo>
                  <a:pt x="2977" y="194072"/>
                  <a:pt x="1786" y="192732"/>
                  <a:pt x="893" y="191541"/>
                </a:cubicBezTo>
                <a:cubicBezTo>
                  <a:pt x="298" y="190946"/>
                  <a:pt x="0" y="190202"/>
                  <a:pt x="0" y="189309"/>
                </a:cubicBezTo>
                <a:lnTo>
                  <a:pt x="0" y="117872"/>
                </a:lnTo>
                <a:cubicBezTo>
                  <a:pt x="0" y="104179"/>
                  <a:pt x="2977" y="90934"/>
                  <a:pt x="8930" y="78134"/>
                </a:cubicBezTo>
                <a:cubicBezTo>
                  <a:pt x="14883" y="65335"/>
                  <a:pt x="21654" y="54768"/>
                  <a:pt x="29245" y="46434"/>
                </a:cubicBezTo>
                <a:cubicBezTo>
                  <a:pt x="36835" y="38100"/>
                  <a:pt x="45765" y="30361"/>
                  <a:pt x="56034" y="23217"/>
                </a:cubicBezTo>
                <a:cubicBezTo>
                  <a:pt x="66303" y="16073"/>
                  <a:pt x="74042" y="11087"/>
                  <a:pt x="79251" y="8260"/>
                </a:cubicBezTo>
                <a:cubicBezTo>
                  <a:pt x="84460" y="5432"/>
                  <a:pt x="89297" y="3125"/>
                  <a:pt x="93762" y="1339"/>
                </a:cubicBezTo>
                <a:cubicBezTo>
                  <a:pt x="94357" y="446"/>
                  <a:pt x="95250" y="0"/>
                  <a:pt x="96441" y="0"/>
                </a:cubicBezTo>
                <a:cubicBezTo>
                  <a:pt x="98822" y="0"/>
                  <a:pt x="100012" y="1190"/>
                  <a:pt x="100012" y="3572"/>
                </a:cubicBezTo>
                <a:lnTo>
                  <a:pt x="100012" y="221456"/>
                </a:lnTo>
                <a:cubicBezTo>
                  <a:pt x="112216" y="221158"/>
                  <a:pt x="123676" y="219521"/>
                  <a:pt x="134392" y="216545"/>
                </a:cubicBezTo>
                <a:cubicBezTo>
                  <a:pt x="145107" y="213568"/>
                  <a:pt x="154037" y="209922"/>
                  <a:pt x="161181" y="205606"/>
                </a:cubicBezTo>
                <a:cubicBezTo>
                  <a:pt x="168325" y="201290"/>
                  <a:pt x="173682" y="197792"/>
                  <a:pt x="177254" y="195113"/>
                </a:cubicBezTo>
                <a:cubicBezTo>
                  <a:pt x="180826" y="192434"/>
                  <a:pt x="183654" y="189904"/>
                  <a:pt x="185737" y="187523"/>
                </a:cubicBezTo>
                <a:lnTo>
                  <a:pt x="185737" y="116979"/>
                </a:lnTo>
                <a:cubicBezTo>
                  <a:pt x="185737" y="104179"/>
                  <a:pt x="183207" y="91975"/>
                  <a:pt x="178147" y="80367"/>
                </a:cubicBezTo>
                <a:cubicBezTo>
                  <a:pt x="173087" y="68758"/>
                  <a:pt x="166390" y="58638"/>
                  <a:pt x="158055" y="50006"/>
                </a:cubicBezTo>
                <a:cubicBezTo>
                  <a:pt x="149721" y="41374"/>
                  <a:pt x="141684" y="34305"/>
                  <a:pt x="133945" y="28798"/>
                </a:cubicBezTo>
                <a:cubicBezTo>
                  <a:pt x="126206" y="23291"/>
                  <a:pt x="118021" y="18305"/>
                  <a:pt x="109389" y="13841"/>
                </a:cubicBezTo>
                <a:cubicBezTo>
                  <a:pt x="107305" y="12650"/>
                  <a:pt x="106859" y="11013"/>
                  <a:pt x="108049" y="8929"/>
                </a:cubicBezTo>
                <a:cubicBezTo>
                  <a:pt x="109240" y="6846"/>
                  <a:pt x="110877" y="6399"/>
                  <a:pt x="112961" y="7590"/>
                </a:cubicBezTo>
                <a:cubicBezTo>
                  <a:pt x="118914" y="10566"/>
                  <a:pt x="124792" y="13989"/>
                  <a:pt x="130597" y="17859"/>
                </a:cubicBezTo>
                <a:cubicBezTo>
                  <a:pt x="136401" y="21729"/>
                  <a:pt x="143247" y="27086"/>
                  <a:pt x="151135" y="33932"/>
                </a:cubicBezTo>
                <a:cubicBezTo>
                  <a:pt x="159023" y="40779"/>
                  <a:pt x="165869" y="47997"/>
                  <a:pt x="171673" y="55587"/>
                </a:cubicBezTo>
                <a:cubicBezTo>
                  <a:pt x="177478" y="63177"/>
                  <a:pt x="182463" y="72405"/>
                  <a:pt x="186630" y="83269"/>
                </a:cubicBezTo>
                <a:cubicBezTo>
                  <a:pt x="190798" y="94133"/>
                  <a:pt x="192881" y="105370"/>
                  <a:pt x="192881" y="116979"/>
                </a:cubicBezTo>
                <a:lnTo>
                  <a:pt x="192881" y="188863"/>
                </a:lnTo>
                <a:cubicBezTo>
                  <a:pt x="192881" y="189755"/>
                  <a:pt x="192584" y="190500"/>
                  <a:pt x="191988" y="191095"/>
                </a:cubicBezTo>
                <a:cubicBezTo>
                  <a:pt x="191095" y="192286"/>
                  <a:pt x="189681" y="193774"/>
                  <a:pt x="187747" y="195560"/>
                </a:cubicBezTo>
                <a:cubicBezTo>
                  <a:pt x="185812" y="197346"/>
                  <a:pt x="181942" y="200397"/>
                  <a:pt x="176138" y="204713"/>
                </a:cubicBezTo>
                <a:cubicBezTo>
                  <a:pt x="170334" y="209029"/>
                  <a:pt x="164083" y="212824"/>
                  <a:pt x="157386" y="216098"/>
                </a:cubicBezTo>
                <a:cubicBezTo>
                  <a:pt x="150688" y="219372"/>
                  <a:pt x="141833" y="222274"/>
                  <a:pt x="130820" y="224805"/>
                </a:cubicBezTo>
                <a:cubicBezTo>
                  <a:pt x="119807" y="227335"/>
                  <a:pt x="108347" y="228600"/>
                  <a:pt x="96441"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17" name="PA_库_Freeform: Shape 16"/>
          <p:cNvSpPr/>
          <p:nvPr>
            <p:custDataLst>
              <p:tags r:id="rId8"/>
            </p:custDataLst>
          </p:nvPr>
        </p:nvSpPr>
        <p:spPr>
          <a:xfrm flipH="1" flipV="1">
            <a:off x="9072465" y="3545778"/>
            <a:ext cx="338292" cy="386618"/>
          </a:xfrm>
          <a:custGeom>
            <a:avLst/>
            <a:gdLst/>
            <a:ahLst/>
            <a:cxnLst/>
            <a:rect l="l" t="t" r="r" b="b"/>
            <a:pathLst>
              <a:path w="200025" h="228599">
                <a:moveTo>
                  <a:pt x="192881" y="35718"/>
                </a:moveTo>
                <a:lnTo>
                  <a:pt x="192881" y="17859"/>
                </a:lnTo>
                <a:cubicBezTo>
                  <a:pt x="192881" y="14882"/>
                  <a:pt x="191840" y="12352"/>
                  <a:pt x="189756" y="10269"/>
                </a:cubicBezTo>
                <a:cubicBezTo>
                  <a:pt x="187673" y="8185"/>
                  <a:pt x="185142" y="7143"/>
                  <a:pt x="182166" y="7143"/>
                </a:cubicBezTo>
                <a:lnTo>
                  <a:pt x="17860" y="7143"/>
                </a:lnTo>
                <a:cubicBezTo>
                  <a:pt x="14883" y="7143"/>
                  <a:pt x="12353" y="8185"/>
                  <a:pt x="10269" y="10269"/>
                </a:cubicBezTo>
                <a:cubicBezTo>
                  <a:pt x="8186" y="12352"/>
                  <a:pt x="7144" y="14882"/>
                  <a:pt x="7144" y="17859"/>
                </a:cubicBezTo>
                <a:lnTo>
                  <a:pt x="7144" y="35718"/>
                </a:lnTo>
                <a:close/>
                <a:moveTo>
                  <a:pt x="16520" y="78581"/>
                </a:moveTo>
                <a:lnTo>
                  <a:pt x="52239" y="42862"/>
                </a:lnTo>
                <a:lnTo>
                  <a:pt x="7144" y="42862"/>
                </a:lnTo>
                <a:lnTo>
                  <a:pt x="7144" y="78581"/>
                </a:lnTo>
                <a:close/>
                <a:moveTo>
                  <a:pt x="59383" y="78581"/>
                </a:moveTo>
                <a:lnTo>
                  <a:pt x="95101" y="42862"/>
                </a:lnTo>
                <a:lnTo>
                  <a:pt x="62062" y="42862"/>
                </a:lnTo>
                <a:lnTo>
                  <a:pt x="26343" y="78581"/>
                </a:lnTo>
                <a:close/>
                <a:moveTo>
                  <a:pt x="102245" y="78581"/>
                </a:moveTo>
                <a:lnTo>
                  <a:pt x="137964" y="42862"/>
                </a:lnTo>
                <a:lnTo>
                  <a:pt x="104924" y="42862"/>
                </a:lnTo>
                <a:lnTo>
                  <a:pt x="69205" y="78581"/>
                </a:lnTo>
                <a:close/>
                <a:moveTo>
                  <a:pt x="145108" y="78581"/>
                </a:moveTo>
                <a:lnTo>
                  <a:pt x="180826" y="42862"/>
                </a:lnTo>
                <a:lnTo>
                  <a:pt x="147787" y="42862"/>
                </a:lnTo>
                <a:lnTo>
                  <a:pt x="112068" y="78581"/>
                </a:lnTo>
                <a:close/>
                <a:moveTo>
                  <a:pt x="192881" y="78581"/>
                </a:moveTo>
                <a:lnTo>
                  <a:pt x="192881" y="42862"/>
                </a:lnTo>
                <a:lnTo>
                  <a:pt x="190649" y="42862"/>
                </a:lnTo>
                <a:lnTo>
                  <a:pt x="154930" y="78581"/>
                </a:lnTo>
                <a:close/>
                <a:moveTo>
                  <a:pt x="182166" y="128587"/>
                </a:moveTo>
                <a:cubicBezTo>
                  <a:pt x="185142" y="128587"/>
                  <a:pt x="187673" y="127545"/>
                  <a:pt x="189756" y="125462"/>
                </a:cubicBezTo>
                <a:cubicBezTo>
                  <a:pt x="191840" y="123378"/>
                  <a:pt x="192881" y="120848"/>
                  <a:pt x="192881" y="117871"/>
                </a:cubicBezTo>
                <a:lnTo>
                  <a:pt x="192881" y="85725"/>
                </a:lnTo>
                <a:lnTo>
                  <a:pt x="7144" y="85725"/>
                </a:lnTo>
                <a:lnTo>
                  <a:pt x="7144" y="117871"/>
                </a:lnTo>
                <a:cubicBezTo>
                  <a:pt x="7144" y="120848"/>
                  <a:pt x="8186" y="123378"/>
                  <a:pt x="10269" y="125462"/>
                </a:cubicBezTo>
                <a:cubicBezTo>
                  <a:pt x="12353" y="127545"/>
                  <a:pt x="14883" y="128587"/>
                  <a:pt x="17860" y="128587"/>
                </a:cubicBezTo>
                <a:close/>
                <a:moveTo>
                  <a:pt x="100013" y="192881"/>
                </a:moveTo>
                <a:cubicBezTo>
                  <a:pt x="109835" y="192881"/>
                  <a:pt x="118244" y="189383"/>
                  <a:pt x="125239" y="182388"/>
                </a:cubicBezTo>
                <a:cubicBezTo>
                  <a:pt x="132234" y="175393"/>
                  <a:pt x="135731" y="166985"/>
                  <a:pt x="135731" y="157162"/>
                </a:cubicBezTo>
                <a:lnTo>
                  <a:pt x="135731" y="135731"/>
                </a:lnTo>
                <a:lnTo>
                  <a:pt x="64294" y="135731"/>
                </a:lnTo>
                <a:lnTo>
                  <a:pt x="64294" y="157162"/>
                </a:lnTo>
                <a:cubicBezTo>
                  <a:pt x="64294" y="166985"/>
                  <a:pt x="67791" y="175393"/>
                  <a:pt x="74786" y="182388"/>
                </a:cubicBezTo>
                <a:cubicBezTo>
                  <a:pt x="81781" y="189383"/>
                  <a:pt x="90190" y="192881"/>
                  <a:pt x="100013" y="192881"/>
                </a:cubicBezTo>
                <a:close/>
                <a:moveTo>
                  <a:pt x="100013" y="221456"/>
                </a:moveTo>
                <a:cubicBezTo>
                  <a:pt x="117872" y="221456"/>
                  <a:pt x="133053" y="215205"/>
                  <a:pt x="145554" y="202703"/>
                </a:cubicBezTo>
                <a:cubicBezTo>
                  <a:pt x="158056" y="190202"/>
                  <a:pt x="164306" y="175021"/>
                  <a:pt x="164306" y="157162"/>
                </a:cubicBezTo>
                <a:lnTo>
                  <a:pt x="164306" y="135731"/>
                </a:lnTo>
                <a:lnTo>
                  <a:pt x="142875" y="135731"/>
                </a:lnTo>
                <a:lnTo>
                  <a:pt x="142875" y="157162"/>
                </a:lnTo>
                <a:cubicBezTo>
                  <a:pt x="142875" y="169068"/>
                  <a:pt x="138708" y="179189"/>
                  <a:pt x="130374" y="187523"/>
                </a:cubicBezTo>
                <a:cubicBezTo>
                  <a:pt x="122039" y="195857"/>
                  <a:pt x="111919" y="200025"/>
                  <a:pt x="100013" y="200025"/>
                </a:cubicBezTo>
                <a:cubicBezTo>
                  <a:pt x="88106" y="200025"/>
                  <a:pt x="77986" y="195857"/>
                  <a:pt x="69652" y="187523"/>
                </a:cubicBezTo>
                <a:cubicBezTo>
                  <a:pt x="61317" y="179189"/>
                  <a:pt x="57150" y="169068"/>
                  <a:pt x="57150" y="157162"/>
                </a:cubicBezTo>
                <a:lnTo>
                  <a:pt x="57150" y="135731"/>
                </a:lnTo>
                <a:lnTo>
                  <a:pt x="35719" y="135731"/>
                </a:lnTo>
                <a:lnTo>
                  <a:pt x="35719" y="157162"/>
                </a:lnTo>
                <a:cubicBezTo>
                  <a:pt x="35719" y="175021"/>
                  <a:pt x="41970" y="190202"/>
                  <a:pt x="54471" y="202703"/>
                </a:cubicBezTo>
                <a:cubicBezTo>
                  <a:pt x="66973" y="215205"/>
                  <a:pt x="82153" y="221456"/>
                  <a:pt x="100013" y="221456"/>
                </a:cubicBezTo>
                <a:close/>
                <a:moveTo>
                  <a:pt x="100013" y="228599"/>
                </a:moveTo>
                <a:cubicBezTo>
                  <a:pt x="80367" y="228599"/>
                  <a:pt x="63550" y="221605"/>
                  <a:pt x="49560" y="207615"/>
                </a:cubicBezTo>
                <a:cubicBezTo>
                  <a:pt x="35570" y="193625"/>
                  <a:pt x="28575" y="176807"/>
                  <a:pt x="28575" y="157162"/>
                </a:cubicBezTo>
                <a:lnTo>
                  <a:pt x="28575" y="135731"/>
                </a:lnTo>
                <a:lnTo>
                  <a:pt x="17860" y="135731"/>
                </a:lnTo>
                <a:cubicBezTo>
                  <a:pt x="12799" y="135731"/>
                  <a:pt x="8558" y="134019"/>
                  <a:pt x="5135" y="130596"/>
                </a:cubicBezTo>
                <a:cubicBezTo>
                  <a:pt x="1712" y="127173"/>
                  <a:pt x="0" y="122931"/>
                  <a:pt x="0" y="117871"/>
                </a:cubicBezTo>
                <a:lnTo>
                  <a:pt x="0" y="17859"/>
                </a:lnTo>
                <a:cubicBezTo>
                  <a:pt x="0" y="12799"/>
                  <a:pt x="1712" y="8557"/>
                  <a:pt x="5135" y="5134"/>
                </a:cubicBezTo>
                <a:cubicBezTo>
                  <a:pt x="8558" y="1711"/>
                  <a:pt x="12799" y="0"/>
                  <a:pt x="17860" y="0"/>
                </a:cubicBezTo>
                <a:lnTo>
                  <a:pt x="182166" y="0"/>
                </a:lnTo>
                <a:cubicBezTo>
                  <a:pt x="187226" y="0"/>
                  <a:pt x="191468" y="1711"/>
                  <a:pt x="194891" y="5134"/>
                </a:cubicBezTo>
                <a:cubicBezTo>
                  <a:pt x="198314" y="8557"/>
                  <a:pt x="200025" y="12799"/>
                  <a:pt x="200025" y="17859"/>
                </a:cubicBezTo>
                <a:lnTo>
                  <a:pt x="200025" y="117871"/>
                </a:lnTo>
                <a:cubicBezTo>
                  <a:pt x="200025" y="122931"/>
                  <a:pt x="198314" y="127173"/>
                  <a:pt x="194891" y="130596"/>
                </a:cubicBezTo>
                <a:cubicBezTo>
                  <a:pt x="191468" y="134019"/>
                  <a:pt x="187226" y="135731"/>
                  <a:pt x="182166" y="135731"/>
                </a:cubicBezTo>
                <a:lnTo>
                  <a:pt x="171450" y="135731"/>
                </a:lnTo>
                <a:lnTo>
                  <a:pt x="171450" y="157162"/>
                </a:lnTo>
                <a:cubicBezTo>
                  <a:pt x="171450" y="176807"/>
                  <a:pt x="164455" y="193625"/>
                  <a:pt x="150465" y="207615"/>
                </a:cubicBezTo>
                <a:cubicBezTo>
                  <a:pt x="136476" y="221605"/>
                  <a:pt x="119658" y="228599"/>
                  <a:pt x="100013" y="228599"/>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0" name="PA_库_Freeform: Shape 19"/>
          <p:cNvSpPr/>
          <p:nvPr>
            <p:custDataLst>
              <p:tags r:id="rId9"/>
            </p:custDataLst>
          </p:nvPr>
        </p:nvSpPr>
        <p:spPr>
          <a:xfrm flipH="1" flipV="1">
            <a:off x="2810153" y="3543647"/>
            <a:ext cx="253720" cy="386620"/>
          </a:xfrm>
          <a:custGeom>
            <a:avLst/>
            <a:gdLst/>
            <a:ahLst/>
            <a:cxnLst/>
            <a:rect l="l" t="t" r="r" b="b"/>
            <a:pathLst>
              <a:path w="150019" h="228600">
                <a:moveTo>
                  <a:pt x="146447" y="7144"/>
                </a:moveTo>
                <a:lnTo>
                  <a:pt x="3572" y="7144"/>
                </a:lnTo>
                <a:cubicBezTo>
                  <a:pt x="1191" y="7144"/>
                  <a:pt x="0" y="5954"/>
                  <a:pt x="0" y="3572"/>
                </a:cubicBezTo>
                <a:cubicBezTo>
                  <a:pt x="0" y="1191"/>
                  <a:pt x="1191" y="0"/>
                  <a:pt x="3572" y="0"/>
                </a:cubicBezTo>
                <a:lnTo>
                  <a:pt x="146447" y="0"/>
                </a:lnTo>
                <a:cubicBezTo>
                  <a:pt x="148828" y="0"/>
                  <a:pt x="150019" y="1191"/>
                  <a:pt x="150019" y="3572"/>
                </a:cubicBezTo>
                <a:cubicBezTo>
                  <a:pt x="150019" y="5954"/>
                  <a:pt x="148828" y="7144"/>
                  <a:pt x="146447" y="7144"/>
                </a:cubicBezTo>
                <a:close/>
                <a:moveTo>
                  <a:pt x="75009" y="55811"/>
                </a:moveTo>
                <a:lnTo>
                  <a:pt x="109389" y="21432"/>
                </a:lnTo>
                <a:lnTo>
                  <a:pt x="40630" y="21432"/>
                </a:lnTo>
                <a:close/>
                <a:moveTo>
                  <a:pt x="75009" y="92869"/>
                </a:moveTo>
                <a:cubicBezTo>
                  <a:pt x="72628" y="92869"/>
                  <a:pt x="71438" y="91679"/>
                  <a:pt x="71438" y="89297"/>
                </a:cubicBezTo>
                <a:lnTo>
                  <a:pt x="71438" y="82154"/>
                </a:lnTo>
                <a:cubicBezTo>
                  <a:pt x="71438" y="79772"/>
                  <a:pt x="72628" y="78582"/>
                  <a:pt x="75009" y="78582"/>
                </a:cubicBezTo>
                <a:cubicBezTo>
                  <a:pt x="77391" y="78582"/>
                  <a:pt x="78581" y="79772"/>
                  <a:pt x="78581" y="82154"/>
                </a:cubicBezTo>
                <a:lnTo>
                  <a:pt x="78581" y="89297"/>
                </a:lnTo>
                <a:cubicBezTo>
                  <a:pt x="78581" y="91679"/>
                  <a:pt x="77391" y="92869"/>
                  <a:pt x="75009" y="92869"/>
                </a:cubicBezTo>
                <a:close/>
                <a:moveTo>
                  <a:pt x="75009" y="114300"/>
                </a:moveTo>
                <a:cubicBezTo>
                  <a:pt x="72628" y="114300"/>
                  <a:pt x="71438" y="113110"/>
                  <a:pt x="71438" y="110729"/>
                </a:cubicBezTo>
                <a:lnTo>
                  <a:pt x="71438" y="103585"/>
                </a:lnTo>
                <a:cubicBezTo>
                  <a:pt x="71438" y="101204"/>
                  <a:pt x="72628" y="100013"/>
                  <a:pt x="75009" y="100013"/>
                </a:cubicBezTo>
                <a:cubicBezTo>
                  <a:pt x="77391" y="100013"/>
                  <a:pt x="78581" y="101204"/>
                  <a:pt x="78581" y="103585"/>
                </a:cubicBezTo>
                <a:lnTo>
                  <a:pt x="78581" y="110729"/>
                </a:lnTo>
                <a:cubicBezTo>
                  <a:pt x="78581" y="113110"/>
                  <a:pt x="77391" y="114300"/>
                  <a:pt x="75009" y="114300"/>
                </a:cubicBezTo>
                <a:close/>
                <a:moveTo>
                  <a:pt x="102691" y="157163"/>
                </a:moveTo>
                <a:cubicBezTo>
                  <a:pt x="97631" y="150614"/>
                  <a:pt x="88404" y="142578"/>
                  <a:pt x="75009" y="133053"/>
                </a:cubicBezTo>
                <a:cubicBezTo>
                  <a:pt x="74116" y="133648"/>
                  <a:pt x="72926" y="134541"/>
                  <a:pt x="71438" y="135732"/>
                </a:cubicBezTo>
                <a:cubicBezTo>
                  <a:pt x="58638" y="144364"/>
                  <a:pt x="50006" y="151507"/>
                  <a:pt x="45541" y="157163"/>
                </a:cubicBezTo>
                <a:close/>
                <a:moveTo>
                  <a:pt x="108942" y="164307"/>
                </a:moveTo>
                <a:lnTo>
                  <a:pt x="38844" y="164307"/>
                </a:lnTo>
                <a:cubicBezTo>
                  <a:pt x="37654" y="164307"/>
                  <a:pt x="36686" y="163711"/>
                  <a:pt x="35942" y="162521"/>
                </a:cubicBezTo>
                <a:cubicBezTo>
                  <a:pt x="35198" y="161330"/>
                  <a:pt x="35123" y="160139"/>
                  <a:pt x="35719" y="158949"/>
                </a:cubicBezTo>
                <a:cubicBezTo>
                  <a:pt x="40779" y="150614"/>
                  <a:pt x="51346" y="140792"/>
                  <a:pt x="67419" y="129481"/>
                </a:cubicBezTo>
                <a:cubicBezTo>
                  <a:pt x="69800" y="127695"/>
                  <a:pt x="71586" y="126356"/>
                  <a:pt x="72777" y="125463"/>
                </a:cubicBezTo>
                <a:cubicBezTo>
                  <a:pt x="73372" y="125165"/>
                  <a:pt x="74116" y="125016"/>
                  <a:pt x="75009" y="125016"/>
                </a:cubicBezTo>
                <a:cubicBezTo>
                  <a:pt x="75902" y="125016"/>
                  <a:pt x="76646" y="125165"/>
                  <a:pt x="77242" y="125463"/>
                </a:cubicBezTo>
                <a:lnTo>
                  <a:pt x="78135" y="126356"/>
                </a:lnTo>
                <a:cubicBezTo>
                  <a:pt x="84088" y="130523"/>
                  <a:pt x="88553" y="133797"/>
                  <a:pt x="91529" y="136178"/>
                </a:cubicBezTo>
                <a:cubicBezTo>
                  <a:pt x="94506" y="138559"/>
                  <a:pt x="98003" y="141834"/>
                  <a:pt x="102022" y="146001"/>
                </a:cubicBezTo>
                <a:cubicBezTo>
                  <a:pt x="106040" y="150168"/>
                  <a:pt x="109389" y="154484"/>
                  <a:pt x="112068" y="158949"/>
                </a:cubicBezTo>
                <a:cubicBezTo>
                  <a:pt x="112961" y="160139"/>
                  <a:pt x="113035" y="161330"/>
                  <a:pt x="112291" y="162521"/>
                </a:cubicBezTo>
                <a:cubicBezTo>
                  <a:pt x="111547" y="163711"/>
                  <a:pt x="110430" y="164307"/>
                  <a:pt x="108942" y="164307"/>
                </a:cubicBezTo>
                <a:close/>
                <a:moveTo>
                  <a:pt x="135731" y="207169"/>
                </a:moveTo>
                <a:lnTo>
                  <a:pt x="135731" y="184845"/>
                </a:lnTo>
                <a:cubicBezTo>
                  <a:pt x="135731" y="176511"/>
                  <a:pt x="134094" y="168474"/>
                  <a:pt x="130820" y="160735"/>
                </a:cubicBezTo>
                <a:cubicBezTo>
                  <a:pt x="127546" y="152996"/>
                  <a:pt x="123304" y="146298"/>
                  <a:pt x="118095" y="140643"/>
                </a:cubicBezTo>
                <a:cubicBezTo>
                  <a:pt x="112886" y="134988"/>
                  <a:pt x="108124" y="130374"/>
                  <a:pt x="103808" y="126802"/>
                </a:cubicBezTo>
                <a:cubicBezTo>
                  <a:pt x="99492" y="123230"/>
                  <a:pt x="95250" y="120105"/>
                  <a:pt x="91083" y="117426"/>
                </a:cubicBezTo>
                <a:cubicBezTo>
                  <a:pt x="89892" y="116533"/>
                  <a:pt x="89297" y="115491"/>
                  <a:pt x="89297" y="114300"/>
                </a:cubicBezTo>
                <a:cubicBezTo>
                  <a:pt x="89297" y="113110"/>
                  <a:pt x="89892" y="112068"/>
                  <a:pt x="91083" y="111175"/>
                </a:cubicBezTo>
                <a:cubicBezTo>
                  <a:pt x="120848" y="92423"/>
                  <a:pt x="135731" y="69950"/>
                  <a:pt x="135731" y="43756"/>
                </a:cubicBezTo>
                <a:lnTo>
                  <a:pt x="135731" y="21432"/>
                </a:lnTo>
                <a:lnTo>
                  <a:pt x="119211" y="21432"/>
                </a:lnTo>
                <a:cubicBezTo>
                  <a:pt x="119211" y="21432"/>
                  <a:pt x="119211" y="21581"/>
                  <a:pt x="119211" y="21878"/>
                </a:cubicBezTo>
                <a:lnTo>
                  <a:pt x="78581" y="62508"/>
                </a:lnTo>
                <a:lnTo>
                  <a:pt x="78581" y="67866"/>
                </a:lnTo>
                <a:cubicBezTo>
                  <a:pt x="78581" y="70247"/>
                  <a:pt x="77391" y="71438"/>
                  <a:pt x="75009" y="71438"/>
                </a:cubicBezTo>
                <a:cubicBezTo>
                  <a:pt x="72628" y="71438"/>
                  <a:pt x="71438" y="70247"/>
                  <a:pt x="71438" y="67866"/>
                </a:cubicBezTo>
                <a:lnTo>
                  <a:pt x="71438" y="62508"/>
                </a:lnTo>
                <a:lnTo>
                  <a:pt x="30807" y="21878"/>
                </a:lnTo>
                <a:cubicBezTo>
                  <a:pt x="30807" y="21581"/>
                  <a:pt x="30807" y="21432"/>
                  <a:pt x="30807" y="21432"/>
                </a:cubicBezTo>
                <a:lnTo>
                  <a:pt x="14288" y="21432"/>
                </a:lnTo>
                <a:lnTo>
                  <a:pt x="14288" y="43309"/>
                </a:lnTo>
                <a:cubicBezTo>
                  <a:pt x="14288" y="51644"/>
                  <a:pt x="15925" y="59681"/>
                  <a:pt x="19199" y="67420"/>
                </a:cubicBezTo>
                <a:cubicBezTo>
                  <a:pt x="22473" y="75159"/>
                  <a:pt x="26715" y="81930"/>
                  <a:pt x="31924" y="87735"/>
                </a:cubicBezTo>
                <a:cubicBezTo>
                  <a:pt x="37133" y="93539"/>
                  <a:pt x="41895" y="98227"/>
                  <a:pt x="46211" y="101799"/>
                </a:cubicBezTo>
                <a:cubicBezTo>
                  <a:pt x="50527" y="105371"/>
                  <a:pt x="54769" y="108496"/>
                  <a:pt x="58936" y="111175"/>
                </a:cubicBezTo>
                <a:cubicBezTo>
                  <a:pt x="60127" y="112068"/>
                  <a:pt x="60722" y="113110"/>
                  <a:pt x="60722" y="114300"/>
                </a:cubicBezTo>
                <a:cubicBezTo>
                  <a:pt x="60722" y="115491"/>
                  <a:pt x="60127" y="116533"/>
                  <a:pt x="58936" y="117426"/>
                </a:cubicBezTo>
                <a:cubicBezTo>
                  <a:pt x="29170" y="136178"/>
                  <a:pt x="14288" y="158651"/>
                  <a:pt x="14288" y="184845"/>
                </a:cubicBezTo>
                <a:lnTo>
                  <a:pt x="14288" y="207169"/>
                </a:lnTo>
                <a:close/>
                <a:moveTo>
                  <a:pt x="138857" y="214313"/>
                </a:moveTo>
                <a:lnTo>
                  <a:pt x="10716" y="214313"/>
                </a:lnTo>
                <a:cubicBezTo>
                  <a:pt x="8334" y="214313"/>
                  <a:pt x="7144" y="213122"/>
                  <a:pt x="7144" y="210741"/>
                </a:cubicBezTo>
                <a:lnTo>
                  <a:pt x="7144" y="184845"/>
                </a:lnTo>
                <a:cubicBezTo>
                  <a:pt x="7144" y="157758"/>
                  <a:pt x="21729" y="134243"/>
                  <a:pt x="50899" y="114300"/>
                </a:cubicBezTo>
                <a:cubicBezTo>
                  <a:pt x="21729" y="94060"/>
                  <a:pt x="7144" y="70396"/>
                  <a:pt x="7144" y="43309"/>
                </a:cubicBezTo>
                <a:lnTo>
                  <a:pt x="7144" y="17860"/>
                </a:lnTo>
                <a:cubicBezTo>
                  <a:pt x="7144" y="15479"/>
                  <a:pt x="8334" y="14288"/>
                  <a:pt x="10716" y="14288"/>
                </a:cubicBezTo>
                <a:lnTo>
                  <a:pt x="139303" y="14288"/>
                </a:lnTo>
                <a:cubicBezTo>
                  <a:pt x="141684" y="14288"/>
                  <a:pt x="142875" y="15479"/>
                  <a:pt x="142875" y="17860"/>
                </a:cubicBezTo>
                <a:lnTo>
                  <a:pt x="142875" y="43756"/>
                </a:lnTo>
                <a:cubicBezTo>
                  <a:pt x="142875" y="70843"/>
                  <a:pt x="128290" y="94357"/>
                  <a:pt x="99120" y="114300"/>
                </a:cubicBezTo>
                <a:cubicBezTo>
                  <a:pt x="127992" y="134243"/>
                  <a:pt x="142429" y="157758"/>
                  <a:pt x="142429" y="184845"/>
                </a:cubicBezTo>
                <a:lnTo>
                  <a:pt x="142429" y="210741"/>
                </a:lnTo>
                <a:cubicBezTo>
                  <a:pt x="142429" y="213122"/>
                  <a:pt x="141238" y="214313"/>
                  <a:pt x="138857" y="214313"/>
                </a:cubicBezTo>
                <a:close/>
                <a:moveTo>
                  <a:pt x="146447" y="228600"/>
                </a:moveTo>
                <a:lnTo>
                  <a:pt x="3572" y="228600"/>
                </a:lnTo>
                <a:cubicBezTo>
                  <a:pt x="1191" y="228600"/>
                  <a:pt x="0" y="227410"/>
                  <a:pt x="0" y="225029"/>
                </a:cubicBezTo>
                <a:cubicBezTo>
                  <a:pt x="0" y="222647"/>
                  <a:pt x="1191" y="221457"/>
                  <a:pt x="3572" y="221457"/>
                </a:cubicBezTo>
                <a:lnTo>
                  <a:pt x="146447" y="221457"/>
                </a:lnTo>
                <a:cubicBezTo>
                  <a:pt x="148828" y="221457"/>
                  <a:pt x="150019" y="222647"/>
                  <a:pt x="150019" y="225029"/>
                </a:cubicBezTo>
                <a:cubicBezTo>
                  <a:pt x="150019" y="227410"/>
                  <a:pt x="148828" y="228600"/>
                  <a:pt x="146447"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pic>
        <p:nvPicPr>
          <p:cNvPr id="3" name="PA_库_PicturePlaceholder 2"/>
          <p:cNvPicPr>
            <a:picLocks noGrp="1" noChangeAspect="1"/>
          </p:cNvPicPr>
          <p:nvPr>
            <p:ph type="pic" sz="quarter" idx="16"/>
            <p:custDataLst>
              <p:tags r:id="rId10"/>
            </p:custDataLst>
          </p:nvPr>
        </p:nvPicPr>
        <p:blipFill>
          <a:blip r:embed="rId14" cstate="print">
            <a:extLst>
              <a:ext uri="{28A0092B-C50C-407E-A947-70E740481C1C}">
                <a14:useLocalDpi xmlns:a14="http://schemas.microsoft.com/office/drawing/2010/main" val="0"/>
              </a:ext>
            </a:extLst>
          </a:blip>
          <a:srcRect t="32725" b="32725"/>
          <a:stretch>
            <a:fillRect/>
          </a:stretch>
        </p:blipFill>
        <p:spPr/>
      </p:pic>
      <p:sp>
        <p:nvSpPr>
          <p:cNvPr id="15" name="PA_矩形 23"/>
          <p:cNvSpPr/>
          <p:nvPr>
            <p:custDataLst>
              <p:tags r:id="rId11"/>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0-#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set>
                                      <p:cBhvr>
                                        <p:cTn id="13" dur="1" fill="hold">
                                          <p:stCondLst>
                                            <p:cond delay="0"/>
                                          </p:stCondLst>
                                        </p:cTn>
                                        <p:tgtEl>
                                          <p:spTgt spid="12"/>
                                        </p:tgtEl>
                                        <p:attrNameLst>
                                          <p:attrName>style.visibility</p:attrName>
                                        </p:attrNameLst>
                                      </p:cBhvr>
                                      <p:to>
                                        <p:strVal val="visible"/>
                                      </p:to>
                                    </p:set>
                                    <p:anim to="" calcmode="lin" valueType="num">
                                      <p:cBhvr>
                                        <p:cTn id="14"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16" dur="1500">
                                          <p:stCondLst>
                                            <p:cond delay="0"/>
                                          </p:stCondLst>
                                        </p:cTn>
                                        <p:tgtEl>
                                          <p:spTgt spid="12"/>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500" fill="hold"/>
                                        <p:tgtEl>
                                          <p:spTgt spid="13"/>
                                        </p:tgtEl>
                                        <p:attrNameLst>
                                          <p:attrName>ppt_x</p:attrName>
                                        </p:attrNameLst>
                                      </p:cBhvr>
                                      <p:tavLst>
                                        <p:tav tm="0">
                                          <p:val>
                                            <p:strVal val="0-#ppt_w/2"/>
                                          </p:val>
                                        </p:tav>
                                        <p:tav tm="100000">
                                          <p:val>
                                            <p:strVal val="#ppt_x"/>
                                          </p:val>
                                        </p:tav>
                                      </p:tavLst>
                                    </p:anim>
                                    <p:anim calcmode="lin" valueType="num">
                                      <p:cBhvr additive="base">
                                        <p:cTn id="20" dur="1500" fill="hold"/>
                                        <p:tgtEl>
                                          <p:spTgt spid="13"/>
                                        </p:tgtEl>
                                        <p:attrNameLst>
                                          <p:attrName>ppt_y</p:attrName>
                                        </p:attrNameLst>
                                      </p:cBhvr>
                                      <p:tavLst>
                                        <p:tav tm="0">
                                          <p:val>
                                            <p:strVal val="#ppt_y"/>
                                          </p:val>
                                        </p:tav>
                                        <p:tav tm="100000">
                                          <p:val>
                                            <p:strVal val="#ppt_y"/>
                                          </p:val>
                                        </p:tav>
                                      </p:tavLst>
                                    </p:anim>
                                    <p:set>
                                      <p:cBhvr>
                                        <p:cTn id="21" dur="1" fill="hold">
                                          <p:stCondLst>
                                            <p:cond delay="0"/>
                                          </p:stCondLst>
                                        </p:cTn>
                                        <p:tgtEl>
                                          <p:spTgt spid="13"/>
                                        </p:tgtEl>
                                        <p:attrNameLst>
                                          <p:attrName>style.visibility</p:attrName>
                                        </p:attrNameLst>
                                      </p:cBhvr>
                                      <p:to>
                                        <p:strVal val="visible"/>
                                      </p:to>
                                    </p:set>
                                    <p:anim to="" calcmode="lin" valueType="num">
                                      <p:cBhvr>
                                        <p:cTn id="22" dur="1500" fill="hold">
                                          <p:stCondLst>
                                            <p:cond delay="0"/>
                                          </p:stCondLst>
                                        </p:cTn>
                                        <p:tgtEl>
                                          <p:spTgt spid="13"/>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13"/>
                                        </p:tgtEl>
                                        <p:attrNameLst>
                                          <p:attrName>ppt_h</p:attrName>
                                        </p:attrNameLst>
                                      </p:cBhvr>
                                      <p:tavLst>
                                        <p:tav tm="0">
                                          <p:val>
                                            <p:fltVal val="0"/>
                                          </p:val>
                                        </p:tav>
                                        <p:tav tm="100000">
                                          <p:val>
                                            <p:strVal val="#ppt_h"/>
                                          </p:val>
                                        </p:tav>
                                      </p:tavLst>
                                    </p:anim>
                                    <p:animEffect filter="fade">
                                      <p:cBhvr>
                                        <p:cTn id="24" dur="1500">
                                          <p:stCondLst>
                                            <p:cond delay="0"/>
                                          </p:stCondLst>
                                        </p:cTn>
                                        <p:tgtEl>
                                          <p:spTgt spid="13"/>
                                        </p:tgtEl>
                                      </p:cBhvr>
                                    </p:animEffect>
                                  </p:childTnLst>
                                </p:cTn>
                              </p:par>
                              <p:par>
                                <p:cTn id="25" presetID="2" presetClass="entr" presetSubtype="8" decel="100000" fill="hold" grpId="0"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500" fill="hold"/>
                                        <p:tgtEl>
                                          <p:spTgt spid="18"/>
                                        </p:tgtEl>
                                        <p:attrNameLst>
                                          <p:attrName>ppt_x</p:attrName>
                                        </p:attrNameLst>
                                      </p:cBhvr>
                                      <p:tavLst>
                                        <p:tav tm="0">
                                          <p:val>
                                            <p:strVal val="0-#ppt_w/2"/>
                                          </p:val>
                                        </p:tav>
                                        <p:tav tm="100000">
                                          <p:val>
                                            <p:strVal val="#ppt_x"/>
                                          </p:val>
                                        </p:tav>
                                      </p:tavLst>
                                    </p:anim>
                                    <p:anim calcmode="lin" valueType="num">
                                      <p:cBhvr additive="base">
                                        <p:cTn id="28" dur="1500" fill="hold"/>
                                        <p:tgtEl>
                                          <p:spTgt spid="18"/>
                                        </p:tgtEl>
                                        <p:attrNameLst>
                                          <p:attrName>ppt_y</p:attrName>
                                        </p:attrNameLst>
                                      </p:cBhvr>
                                      <p:tavLst>
                                        <p:tav tm="0">
                                          <p:val>
                                            <p:strVal val="#ppt_y"/>
                                          </p:val>
                                        </p:tav>
                                        <p:tav tm="100000">
                                          <p:val>
                                            <p:strVal val="#ppt_y"/>
                                          </p:val>
                                        </p:tav>
                                      </p:tavLst>
                                    </p:anim>
                                    <p:set>
                                      <p:cBhvr>
                                        <p:cTn id="29" dur="1" fill="hold">
                                          <p:stCondLst>
                                            <p:cond delay="0"/>
                                          </p:stCondLst>
                                        </p:cTn>
                                        <p:tgtEl>
                                          <p:spTgt spid="18"/>
                                        </p:tgtEl>
                                        <p:attrNameLst>
                                          <p:attrName>style.visibility</p:attrName>
                                        </p:attrNameLst>
                                      </p:cBhvr>
                                      <p:to>
                                        <p:strVal val="visible"/>
                                      </p:to>
                                    </p:set>
                                    <p:anim to="" calcmode="lin" valueType="num">
                                      <p:cBhvr>
                                        <p:cTn id="30"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31"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32" dur="1500">
                                          <p:stCondLst>
                                            <p:cond delay="0"/>
                                          </p:stCondLst>
                                        </p:cTn>
                                        <p:tgtEl>
                                          <p:spTgt spid="18"/>
                                        </p:tgtEl>
                                      </p:cBhvr>
                                    </p:animEffect>
                                  </p:childTnLst>
                                </p:cTn>
                              </p:par>
                              <p:par>
                                <p:cTn id="33" presetID="2" presetClass="entr" presetSubtype="8" decel="100000"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500" fill="hold"/>
                                        <p:tgtEl>
                                          <p:spTgt spid="19"/>
                                        </p:tgtEl>
                                        <p:attrNameLst>
                                          <p:attrName>ppt_x</p:attrName>
                                        </p:attrNameLst>
                                      </p:cBhvr>
                                      <p:tavLst>
                                        <p:tav tm="0">
                                          <p:val>
                                            <p:strVal val="0-#ppt_w/2"/>
                                          </p:val>
                                        </p:tav>
                                        <p:tav tm="100000">
                                          <p:val>
                                            <p:strVal val="#ppt_x"/>
                                          </p:val>
                                        </p:tav>
                                      </p:tavLst>
                                    </p:anim>
                                    <p:anim calcmode="lin" valueType="num">
                                      <p:cBhvr additive="base">
                                        <p:cTn id="36" dur="1500" fill="hold"/>
                                        <p:tgtEl>
                                          <p:spTgt spid="19"/>
                                        </p:tgtEl>
                                        <p:attrNameLst>
                                          <p:attrName>ppt_y</p:attrName>
                                        </p:attrNameLst>
                                      </p:cBhvr>
                                      <p:tavLst>
                                        <p:tav tm="0">
                                          <p:val>
                                            <p:strVal val="#ppt_y"/>
                                          </p:val>
                                        </p:tav>
                                        <p:tav tm="100000">
                                          <p:val>
                                            <p:strVal val="#ppt_y"/>
                                          </p:val>
                                        </p:tav>
                                      </p:tavLst>
                                    </p:anim>
                                    <p:set>
                                      <p:cBhvr>
                                        <p:cTn id="37" dur="1" fill="hold">
                                          <p:stCondLst>
                                            <p:cond delay="0"/>
                                          </p:stCondLst>
                                        </p:cTn>
                                        <p:tgtEl>
                                          <p:spTgt spid="19"/>
                                        </p:tgtEl>
                                        <p:attrNameLst>
                                          <p:attrName>style.visibility</p:attrName>
                                        </p:attrNameLst>
                                      </p:cBhvr>
                                      <p:to>
                                        <p:strVal val="visible"/>
                                      </p:to>
                                    </p:set>
                                    <p:anim to="" calcmode="lin" valueType="num">
                                      <p:cBhvr>
                                        <p:cTn id="38"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39"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40" dur="1500">
                                          <p:stCondLst>
                                            <p:cond delay="0"/>
                                          </p:stCondLst>
                                        </p:cTn>
                                        <p:tgtEl>
                                          <p:spTgt spid="19"/>
                                        </p:tgtEl>
                                      </p:cBhvr>
                                    </p:animEffect>
                                  </p:childTnLst>
                                </p:cTn>
                              </p:par>
                              <p:par>
                                <p:cTn id="41" presetID="2" presetClass="entr" presetSubtype="8" decel="100000" fill="hold" grpId="0" nodeType="withEffect">
                                  <p:stCondLst>
                                    <p:cond delay="2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1500" fill="hold"/>
                                        <p:tgtEl>
                                          <p:spTgt spid="23"/>
                                        </p:tgtEl>
                                        <p:attrNameLst>
                                          <p:attrName>ppt_x</p:attrName>
                                        </p:attrNameLst>
                                      </p:cBhvr>
                                      <p:tavLst>
                                        <p:tav tm="0">
                                          <p:val>
                                            <p:strVal val="0-#ppt_w/2"/>
                                          </p:val>
                                        </p:tav>
                                        <p:tav tm="100000">
                                          <p:val>
                                            <p:strVal val="#ppt_x"/>
                                          </p:val>
                                        </p:tav>
                                      </p:tavLst>
                                    </p:anim>
                                    <p:anim calcmode="lin" valueType="num">
                                      <p:cBhvr additive="base">
                                        <p:cTn id="44" dur="1500" fill="hold"/>
                                        <p:tgtEl>
                                          <p:spTgt spid="23"/>
                                        </p:tgtEl>
                                        <p:attrNameLst>
                                          <p:attrName>ppt_y</p:attrName>
                                        </p:attrNameLst>
                                      </p:cBhvr>
                                      <p:tavLst>
                                        <p:tav tm="0">
                                          <p:val>
                                            <p:strVal val="#ppt_y"/>
                                          </p:val>
                                        </p:tav>
                                        <p:tav tm="100000">
                                          <p:val>
                                            <p:strVal val="#ppt_y"/>
                                          </p:val>
                                        </p:tav>
                                      </p:tavLst>
                                    </p:anim>
                                    <p:set>
                                      <p:cBhvr>
                                        <p:cTn id="45" dur="1" fill="hold">
                                          <p:stCondLst>
                                            <p:cond delay="0"/>
                                          </p:stCondLst>
                                        </p:cTn>
                                        <p:tgtEl>
                                          <p:spTgt spid="23"/>
                                        </p:tgtEl>
                                        <p:attrNameLst>
                                          <p:attrName>style.visibility</p:attrName>
                                        </p:attrNameLst>
                                      </p:cBhvr>
                                      <p:to>
                                        <p:strVal val="visible"/>
                                      </p:to>
                                    </p:set>
                                    <p:anim to="" calcmode="lin" valueType="num">
                                      <p:cBhvr>
                                        <p:cTn id="46" dur="1500" fill="hold">
                                          <p:stCondLst>
                                            <p:cond delay="0"/>
                                          </p:stCondLst>
                                        </p:cTn>
                                        <p:tgtEl>
                                          <p:spTgt spid="23"/>
                                        </p:tgtEl>
                                        <p:attrNameLst>
                                          <p:attrName>ppt_w</p:attrName>
                                        </p:attrNameLst>
                                      </p:cBhvr>
                                      <p:tavLst>
                                        <p:tav tm="0">
                                          <p:val>
                                            <p:fltVal val="0"/>
                                          </p:val>
                                        </p:tav>
                                        <p:tav tm="100000">
                                          <p:val>
                                            <p:strVal val="#ppt_w"/>
                                          </p:val>
                                        </p:tav>
                                      </p:tavLst>
                                    </p:anim>
                                    <p:anim to="" calcmode="lin" valueType="num">
                                      <p:cBhvr>
                                        <p:cTn id="47" dur="1500" fill="hold">
                                          <p:stCondLst>
                                            <p:cond delay="0"/>
                                          </p:stCondLst>
                                        </p:cTn>
                                        <p:tgtEl>
                                          <p:spTgt spid="23"/>
                                        </p:tgtEl>
                                        <p:attrNameLst>
                                          <p:attrName>ppt_h</p:attrName>
                                        </p:attrNameLst>
                                      </p:cBhvr>
                                      <p:tavLst>
                                        <p:tav tm="0">
                                          <p:val>
                                            <p:fltVal val="0"/>
                                          </p:val>
                                        </p:tav>
                                        <p:tav tm="100000">
                                          <p:val>
                                            <p:strVal val="#ppt_h"/>
                                          </p:val>
                                        </p:tav>
                                      </p:tavLst>
                                    </p:anim>
                                    <p:animEffect filter="fade">
                                      <p:cBhvr>
                                        <p:cTn id="48" dur="1500">
                                          <p:stCondLst>
                                            <p:cond delay="0"/>
                                          </p:stCondLst>
                                        </p:cTn>
                                        <p:tgtEl>
                                          <p:spTgt spid="23"/>
                                        </p:tgtEl>
                                      </p:cBhvr>
                                    </p:animEffect>
                                  </p:childTnLst>
                                </p:cTn>
                              </p:par>
                              <p:par>
                                <p:cTn id="49" presetID="2" presetClass="entr" presetSubtype="8" decel="100000" fill="hold" grpId="0" nodeType="withEffect">
                                  <p:stCondLst>
                                    <p:cond delay="25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fill="hold"/>
                                        <p:tgtEl>
                                          <p:spTgt spid="24"/>
                                        </p:tgtEl>
                                        <p:attrNameLst>
                                          <p:attrName>ppt_x</p:attrName>
                                        </p:attrNameLst>
                                      </p:cBhvr>
                                      <p:tavLst>
                                        <p:tav tm="0">
                                          <p:val>
                                            <p:strVal val="0-#ppt_w/2"/>
                                          </p:val>
                                        </p:tav>
                                        <p:tav tm="100000">
                                          <p:val>
                                            <p:strVal val="#ppt_x"/>
                                          </p:val>
                                        </p:tav>
                                      </p:tavLst>
                                    </p:anim>
                                    <p:anim calcmode="lin" valueType="num">
                                      <p:cBhvr additive="base">
                                        <p:cTn id="52" dur="1500" fill="hold"/>
                                        <p:tgtEl>
                                          <p:spTgt spid="24"/>
                                        </p:tgtEl>
                                        <p:attrNameLst>
                                          <p:attrName>ppt_y</p:attrName>
                                        </p:attrNameLst>
                                      </p:cBhvr>
                                      <p:tavLst>
                                        <p:tav tm="0">
                                          <p:val>
                                            <p:strVal val="#ppt_y"/>
                                          </p:val>
                                        </p:tav>
                                        <p:tav tm="100000">
                                          <p:val>
                                            <p:strVal val="#ppt_y"/>
                                          </p:val>
                                        </p:tav>
                                      </p:tavLst>
                                    </p:anim>
                                    <p:set>
                                      <p:cBhvr>
                                        <p:cTn id="53" dur="1" fill="hold">
                                          <p:stCondLst>
                                            <p:cond delay="0"/>
                                          </p:stCondLst>
                                        </p:cTn>
                                        <p:tgtEl>
                                          <p:spTgt spid="24"/>
                                        </p:tgtEl>
                                        <p:attrNameLst>
                                          <p:attrName>style.visibility</p:attrName>
                                        </p:attrNameLst>
                                      </p:cBhvr>
                                      <p:to>
                                        <p:strVal val="visible"/>
                                      </p:to>
                                    </p:set>
                                    <p:anim to="" calcmode="lin" valueType="num">
                                      <p:cBhvr>
                                        <p:cTn id="54"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55"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56" dur="1500">
                                          <p:stCondLst>
                                            <p:cond delay="0"/>
                                          </p:stCondLst>
                                        </p:cTn>
                                        <p:tgtEl>
                                          <p:spTgt spid="24"/>
                                        </p:tgtEl>
                                      </p:cBhvr>
                                    </p:animEffect>
                                  </p:childTnLst>
                                </p:cTn>
                              </p:par>
                              <p:par>
                                <p:cTn id="57" presetID="2" presetClass="entr" presetSubtype="8" decel="100000" fill="hold" grpId="0" nodeType="withEffect" nodePh="1">
                                  <p:stCondLst>
                                    <p:cond delay="250"/>
                                  </p:stCondLst>
                                  <p:endCondLst>
                                    <p:cond evt="begin" delay="0">
                                      <p:tn val="57"/>
                                    </p:cond>
                                  </p:endCondLst>
                                  <p:childTnLst>
                                    <p:set>
                                      <p:cBhvr>
                                        <p:cTn id="58" dur="1" fill="hold">
                                          <p:stCondLst>
                                            <p:cond delay="0"/>
                                          </p:stCondLst>
                                        </p:cTn>
                                        <p:tgtEl>
                                          <p:spTgt spid="16">
                                            <p:txEl>
                                              <p:charRg st="4294967295" end="4294967295"/>
                                            </p:txEl>
                                          </p:spTgt>
                                        </p:tgtEl>
                                        <p:attrNameLst>
                                          <p:attrName>style.visibility</p:attrName>
                                        </p:attrNameLst>
                                      </p:cBhvr>
                                      <p:to>
                                        <p:strVal val="visible"/>
                                      </p:to>
                                    </p:set>
                                    <p:anim calcmode="lin" valueType="num">
                                      <p:cBhvr additive="base">
                                        <p:cTn id="59" dur="1500" fill="hold"/>
                                        <p:tgtEl>
                                          <p:spTgt spid="1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0" dur="1500" fill="hold"/>
                                        <p:tgtEl>
                                          <p:spTgt spid="16">
                                            <p:txEl>
                                              <p:charRg st="4294967295" end="4294967295"/>
                                            </p:txEl>
                                          </p:spTgt>
                                        </p:tgtEl>
                                        <p:attrNameLst>
                                          <p:attrName>ppt_y</p:attrName>
                                        </p:attrNameLst>
                                      </p:cBhvr>
                                      <p:tavLst>
                                        <p:tav tm="0">
                                          <p:val>
                                            <p:strVal val="#ppt_y"/>
                                          </p:val>
                                        </p:tav>
                                        <p:tav tm="100000">
                                          <p:val>
                                            <p:strVal val="#ppt_y"/>
                                          </p:val>
                                        </p:tav>
                                      </p:tavLst>
                                    </p:anim>
                                    <p:set>
                                      <p:cBhvr>
                                        <p:cTn id="61" dur="1" fill="hold">
                                          <p:stCondLst>
                                            <p:cond delay="0"/>
                                          </p:stCondLst>
                                        </p:cTn>
                                        <p:tgtEl>
                                          <p:spTgt spid="16">
                                            <p:txEl>
                                              <p:charRg st="4294967295" end="4294967295"/>
                                            </p:txEl>
                                          </p:spTgt>
                                        </p:tgtEl>
                                        <p:attrNameLst>
                                          <p:attrName>style.visibility</p:attrName>
                                        </p:attrNameLst>
                                      </p:cBhvr>
                                      <p:to>
                                        <p:strVal val="visible"/>
                                      </p:to>
                                    </p:set>
                                    <p:anim to="" calcmode="lin" valueType="num">
                                      <p:cBhvr>
                                        <p:cTn id="62" dur="1500" fill="hold">
                                          <p:stCondLst>
                                            <p:cond delay="0"/>
                                          </p:stCondLst>
                                        </p:cTn>
                                        <p:tgtEl>
                                          <p:spTgt spid="16">
                                            <p:txEl>
                                              <p:charRg st="4294967295" end="4294967295"/>
                                            </p:txEl>
                                          </p:spTgt>
                                        </p:tgtEl>
                                        <p:attrNameLst>
                                          <p:attrName>ppt_w</p:attrName>
                                        </p:attrNameLst>
                                      </p:cBhvr>
                                      <p:tavLst>
                                        <p:tav tm="0">
                                          <p:val>
                                            <p:fltVal val="0"/>
                                          </p:val>
                                        </p:tav>
                                        <p:tav tm="100000">
                                          <p:val>
                                            <p:strVal val="#ppt_w"/>
                                          </p:val>
                                        </p:tav>
                                      </p:tavLst>
                                    </p:anim>
                                    <p:anim to="" calcmode="lin" valueType="num">
                                      <p:cBhvr>
                                        <p:cTn id="63" dur="1500" fill="hold">
                                          <p:stCondLst>
                                            <p:cond delay="0"/>
                                          </p:stCondLst>
                                        </p:cTn>
                                        <p:tgtEl>
                                          <p:spTgt spid="16">
                                            <p:txEl>
                                              <p:charRg st="4294967295" end="4294967295"/>
                                            </p:txEl>
                                          </p:spTgt>
                                        </p:tgtEl>
                                        <p:attrNameLst>
                                          <p:attrName>ppt_h</p:attrName>
                                        </p:attrNameLst>
                                      </p:cBhvr>
                                      <p:tavLst>
                                        <p:tav tm="0">
                                          <p:val>
                                            <p:fltVal val="0"/>
                                          </p:val>
                                        </p:tav>
                                        <p:tav tm="100000">
                                          <p:val>
                                            <p:strVal val="#ppt_h"/>
                                          </p:val>
                                        </p:tav>
                                      </p:tavLst>
                                    </p:anim>
                                    <p:animEffect filter="fade">
                                      <p:cBhvr>
                                        <p:cTn id="64" dur="1500">
                                          <p:stCondLst>
                                            <p:cond delay="0"/>
                                          </p:stCondLst>
                                        </p:cTn>
                                        <p:tgtEl>
                                          <p:spTgt spid="16">
                                            <p:txEl>
                                              <p:charRg st="4294967295" end="4294967295"/>
                                            </p:txEl>
                                          </p:spTgt>
                                        </p:tgtEl>
                                      </p:cBhvr>
                                    </p:animEffect>
                                  </p:childTnLst>
                                </p:cTn>
                              </p:par>
                              <p:par>
                                <p:cTn id="65" presetID="2" presetClass="entr" presetSubtype="8" decel="100000" fill="hold" grpId="0" nodeType="withEffect" nodePh="1">
                                  <p:stCondLst>
                                    <p:cond delay="250"/>
                                  </p:stCondLst>
                                  <p:endCondLst>
                                    <p:cond evt="begin" delay="0">
                                      <p:tn val="65"/>
                                    </p:cond>
                                  </p:endCondLst>
                                  <p:childTnLst>
                                    <p:set>
                                      <p:cBhvr>
                                        <p:cTn id="66"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67" dur="1500" fill="hold"/>
                                        <p:tgtEl>
                                          <p:spTgt spid="1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8" dur="1500" fill="hold"/>
                                        <p:tgtEl>
                                          <p:spTgt spid="17">
                                            <p:txEl>
                                              <p:charRg st="4294967295" end="4294967295"/>
                                            </p:txEl>
                                          </p:spTgt>
                                        </p:tgtEl>
                                        <p:attrNameLst>
                                          <p:attrName>ppt_y</p:attrName>
                                        </p:attrNameLst>
                                      </p:cBhvr>
                                      <p:tavLst>
                                        <p:tav tm="0">
                                          <p:val>
                                            <p:strVal val="#ppt_y"/>
                                          </p:val>
                                        </p:tav>
                                        <p:tav tm="100000">
                                          <p:val>
                                            <p:strVal val="#ppt_y"/>
                                          </p:val>
                                        </p:tav>
                                      </p:tavLst>
                                    </p:anim>
                                    <p:set>
                                      <p:cBhvr>
                                        <p:cTn id="69" dur="1" fill="hold">
                                          <p:stCondLst>
                                            <p:cond delay="0"/>
                                          </p:stCondLst>
                                        </p:cTn>
                                        <p:tgtEl>
                                          <p:spTgt spid="17">
                                            <p:txEl>
                                              <p:charRg st="4294967295" end="4294967295"/>
                                            </p:txEl>
                                          </p:spTgt>
                                        </p:tgtEl>
                                        <p:attrNameLst>
                                          <p:attrName>style.visibility</p:attrName>
                                        </p:attrNameLst>
                                      </p:cBhvr>
                                      <p:to>
                                        <p:strVal val="visible"/>
                                      </p:to>
                                    </p:set>
                                    <p:anim to="" calcmode="lin" valueType="num">
                                      <p:cBhvr>
                                        <p:cTn id="70" dur="1500" fill="hold">
                                          <p:stCondLst>
                                            <p:cond delay="0"/>
                                          </p:stCondLst>
                                        </p:cTn>
                                        <p:tgtEl>
                                          <p:spTgt spid="17">
                                            <p:txEl>
                                              <p:charRg st="4294967295" end="4294967295"/>
                                            </p:txEl>
                                          </p:spTgt>
                                        </p:tgtEl>
                                        <p:attrNameLst>
                                          <p:attrName>ppt_w</p:attrName>
                                        </p:attrNameLst>
                                      </p:cBhvr>
                                      <p:tavLst>
                                        <p:tav tm="0">
                                          <p:val>
                                            <p:fltVal val="0"/>
                                          </p:val>
                                        </p:tav>
                                        <p:tav tm="100000">
                                          <p:val>
                                            <p:strVal val="#ppt_w"/>
                                          </p:val>
                                        </p:tav>
                                      </p:tavLst>
                                    </p:anim>
                                    <p:anim to="" calcmode="lin" valueType="num">
                                      <p:cBhvr>
                                        <p:cTn id="71" dur="1500" fill="hold">
                                          <p:stCondLst>
                                            <p:cond delay="0"/>
                                          </p:stCondLst>
                                        </p:cTn>
                                        <p:tgtEl>
                                          <p:spTgt spid="17">
                                            <p:txEl>
                                              <p:charRg st="4294967295" end="4294967295"/>
                                            </p:txEl>
                                          </p:spTgt>
                                        </p:tgtEl>
                                        <p:attrNameLst>
                                          <p:attrName>ppt_h</p:attrName>
                                        </p:attrNameLst>
                                      </p:cBhvr>
                                      <p:tavLst>
                                        <p:tav tm="0">
                                          <p:val>
                                            <p:fltVal val="0"/>
                                          </p:val>
                                        </p:tav>
                                        <p:tav tm="100000">
                                          <p:val>
                                            <p:strVal val="#ppt_h"/>
                                          </p:val>
                                        </p:tav>
                                      </p:tavLst>
                                    </p:anim>
                                    <p:animEffect filter="fade">
                                      <p:cBhvr>
                                        <p:cTn id="72" dur="1500">
                                          <p:stCondLst>
                                            <p:cond delay="0"/>
                                          </p:stCondLst>
                                        </p:cTn>
                                        <p:tgtEl>
                                          <p:spTgt spid="17">
                                            <p:txEl>
                                              <p:charRg st="4294967295" end="4294967295"/>
                                            </p:txEl>
                                          </p:spTgt>
                                        </p:tgtEl>
                                      </p:cBhvr>
                                    </p:animEffect>
                                  </p:childTnLst>
                                </p:cTn>
                              </p:par>
                              <p:par>
                                <p:cTn id="73" presetID="2" presetClass="entr" presetSubtype="8" decel="100000" fill="hold" grpId="0" nodeType="withEffect" nodePh="1">
                                  <p:stCondLst>
                                    <p:cond delay="250"/>
                                  </p:stCondLst>
                                  <p:endCondLst>
                                    <p:cond evt="begin" delay="0">
                                      <p:tn val="73"/>
                                    </p:cond>
                                  </p:endCondLst>
                                  <p:childTnLst>
                                    <p:set>
                                      <p:cBhvr>
                                        <p:cTn id="74" dur="1" fill="hold">
                                          <p:stCondLst>
                                            <p:cond delay="0"/>
                                          </p:stCondLst>
                                        </p:cTn>
                                        <p:tgtEl>
                                          <p:spTgt spid="20">
                                            <p:txEl>
                                              <p:charRg st="4294967295" end="4294967295"/>
                                            </p:txEl>
                                          </p:spTgt>
                                        </p:tgtEl>
                                        <p:attrNameLst>
                                          <p:attrName>style.visibility</p:attrName>
                                        </p:attrNameLst>
                                      </p:cBhvr>
                                      <p:to>
                                        <p:strVal val="visible"/>
                                      </p:to>
                                    </p:set>
                                    <p:anim calcmode="lin" valueType="num">
                                      <p:cBhvr additive="base">
                                        <p:cTn id="75" dur="1500" fill="hold"/>
                                        <p:tgtEl>
                                          <p:spTgt spid="2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76" dur="1500" fill="hold"/>
                                        <p:tgtEl>
                                          <p:spTgt spid="20">
                                            <p:txEl>
                                              <p:charRg st="4294967295" end="4294967295"/>
                                            </p:txEl>
                                          </p:spTgt>
                                        </p:tgtEl>
                                        <p:attrNameLst>
                                          <p:attrName>ppt_y</p:attrName>
                                        </p:attrNameLst>
                                      </p:cBhvr>
                                      <p:tavLst>
                                        <p:tav tm="0">
                                          <p:val>
                                            <p:strVal val="#ppt_y"/>
                                          </p:val>
                                        </p:tav>
                                        <p:tav tm="100000">
                                          <p:val>
                                            <p:strVal val="#ppt_y"/>
                                          </p:val>
                                        </p:tav>
                                      </p:tavLst>
                                    </p:anim>
                                    <p:set>
                                      <p:cBhvr>
                                        <p:cTn id="77" dur="1" fill="hold">
                                          <p:stCondLst>
                                            <p:cond delay="0"/>
                                          </p:stCondLst>
                                        </p:cTn>
                                        <p:tgtEl>
                                          <p:spTgt spid="20">
                                            <p:txEl>
                                              <p:charRg st="4294967295" end="4294967295"/>
                                            </p:txEl>
                                          </p:spTgt>
                                        </p:tgtEl>
                                        <p:attrNameLst>
                                          <p:attrName>style.visibility</p:attrName>
                                        </p:attrNameLst>
                                      </p:cBhvr>
                                      <p:to>
                                        <p:strVal val="visible"/>
                                      </p:to>
                                    </p:set>
                                    <p:anim to="" calcmode="lin" valueType="num">
                                      <p:cBhvr>
                                        <p:cTn id="78" dur="1500" fill="hold">
                                          <p:stCondLst>
                                            <p:cond delay="0"/>
                                          </p:stCondLst>
                                        </p:cTn>
                                        <p:tgtEl>
                                          <p:spTgt spid="20">
                                            <p:txEl>
                                              <p:charRg st="4294967295" end="4294967295"/>
                                            </p:txEl>
                                          </p:spTgt>
                                        </p:tgtEl>
                                        <p:attrNameLst>
                                          <p:attrName>ppt_w</p:attrName>
                                        </p:attrNameLst>
                                      </p:cBhvr>
                                      <p:tavLst>
                                        <p:tav tm="0">
                                          <p:val>
                                            <p:fltVal val="0"/>
                                          </p:val>
                                        </p:tav>
                                        <p:tav tm="100000">
                                          <p:val>
                                            <p:strVal val="#ppt_w"/>
                                          </p:val>
                                        </p:tav>
                                      </p:tavLst>
                                    </p:anim>
                                    <p:anim to="" calcmode="lin" valueType="num">
                                      <p:cBhvr>
                                        <p:cTn id="79" dur="1500" fill="hold">
                                          <p:stCondLst>
                                            <p:cond delay="0"/>
                                          </p:stCondLst>
                                        </p:cTn>
                                        <p:tgtEl>
                                          <p:spTgt spid="20">
                                            <p:txEl>
                                              <p:charRg st="4294967295" end="4294967295"/>
                                            </p:txEl>
                                          </p:spTgt>
                                        </p:tgtEl>
                                        <p:attrNameLst>
                                          <p:attrName>ppt_h</p:attrName>
                                        </p:attrNameLst>
                                      </p:cBhvr>
                                      <p:tavLst>
                                        <p:tav tm="0">
                                          <p:val>
                                            <p:fltVal val="0"/>
                                          </p:val>
                                        </p:tav>
                                        <p:tav tm="100000">
                                          <p:val>
                                            <p:strVal val="#ppt_h"/>
                                          </p:val>
                                        </p:tav>
                                      </p:tavLst>
                                    </p:anim>
                                    <p:animEffect filter="fade">
                                      <p:cBhvr>
                                        <p:cTn id="80" dur="1500">
                                          <p:stCondLst>
                                            <p:cond delay="0"/>
                                          </p:stCondLst>
                                        </p:cTn>
                                        <p:tgtEl>
                                          <p:spTgt spid="20">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P spid="18" grpId="0" autoUpdateAnimBg="0"/>
      <p:bldP spid="19" grpId="0" autoUpdateAnimBg="0"/>
      <p:bldP spid="23" grpId="0" autoUpdateAnimBg="0"/>
      <p:bldP spid="24" grpId="0" autoUpdateAnimBg="0"/>
      <p:bldP spid="16" grpId="0" autoUpdateAnimBg="0"/>
      <p:bldP spid="17" grpId="0" autoUpdateAnimBg="0"/>
      <p:bldP spid="2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PA_库_文本框 5"/>
          <p:cNvSpPr txBox="1"/>
          <p:nvPr>
            <p:custDataLst>
              <p:tags r:id="rId1"/>
            </p:custDataLst>
          </p:nvPr>
        </p:nvSpPr>
        <p:spPr>
          <a:xfrm>
            <a:off x="5080337" y="4433194"/>
            <a:ext cx="2031325" cy="646331"/>
          </a:xfrm>
          <a:prstGeom prst="rect">
            <a:avLst/>
          </a:prstGeom>
          <a:noFill/>
        </p:spPr>
        <p:txBody>
          <a:bodyPr wrap="none" rtlCol="0">
            <a:spAutoFit/>
          </a:bodyPr>
          <a:lstStyle/>
          <a:p>
            <a:r>
              <a:rPr lang="zh-CN" altLang="en-US" sz="3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7" name="PA_库_矩形 6"/>
          <p:cNvSpPr/>
          <p:nvPr>
            <p:custDataLst>
              <p:tags r:id="rId2"/>
            </p:custDataLst>
          </p:nvPr>
        </p:nvSpPr>
        <p:spPr>
          <a:xfrm>
            <a:off x="1406004" y="5168350"/>
            <a:ext cx="9379992" cy="528286"/>
          </a:xfrm>
          <a:prstGeom prst="rect">
            <a:avLst/>
          </a:prstGeom>
        </p:spPr>
        <p:txBody>
          <a:bodyPr wrap="square">
            <a:spAutoFit/>
          </a:bodyPr>
          <a:lstStyle/>
          <a:p>
            <a:pPr algn="ctr">
              <a:lnSpc>
                <a:spcPct val="150000"/>
              </a:lnSpc>
            </a:pPr>
            <a:r>
              <a:rPr lang="zh-CN" altLang="en-US" sz="100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p>
        </p:txBody>
      </p:sp>
      <p:sp>
        <p:nvSpPr>
          <p:cNvPr id="8" name="PA_库_矩形 7"/>
          <p:cNvSpPr/>
          <p:nvPr>
            <p:custDataLst>
              <p:tags r:id="rId3"/>
            </p:custDataLst>
          </p:nvPr>
        </p:nvSpPr>
        <p:spPr>
          <a:xfrm>
            <a:off x="5602233" y="5853830"/>
            <a:ext cx="987535" cy="437561"/>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2" name="PA_库_文本框 21"/>
          <p:cNvSpPr txBox="1"/>
          <p:nvPr>
            <p:custDataLst>
              <p:tags r:id="rId4"/>
            </p:custDataLst>
          </p:nvPr>
        </p:nvSpPr>
        <p:spPr>
          <a:xfrm>
            <a:off x="5769308" y="5926416"/>
            <a:ext cx="744114" cy="338554"/>
          </a:xfrm>
          <a:prstGeom prst="rect">
            <a:avLst/>
          </a:prstGeom>
          <a:noFill/>
        </p:spPr>
        <p:txBody>
          <a:bodyPr wrap="none" rtlCol="0">
            <a:spAutoFit/>
          </a:bodyPr>
          <a:lstStyle/>
          <a:p>
            <a:r>
              <a:rPr lang="tr-TR" sz="1600">
                <a:solidFill>
                  <a:prstClr val="white"/>
                </a:solidFill>
                <a:latin typeface="Montserrat Extra Bold" panose="00000900000000000000" pitchFamily="50" charset="-94"/>
              </a:rPr>
              <a:t>more</a:t>
            </a:r>
          </a:p>
        </p:txBody>
      </p:sp>
      <p:pic>
        <p:nvPicPr>
          <p:cNvPr id="3" name="图片占位符 2"/>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6434" b="26434"/>
          <a:stretch>
            <a:fillRect/>
          </a:stretch>
        </p:blipFill>
        <p:spPr/>
      </p:pic>
      <p:sp>
        <p:nvSpPr>
          <p:cNvPr id="9"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ppt_x"/>
                                          </p:val>
                                        </p:tav>
                                        <p:tav tm="100000">
                                          <p:val>
                                            <p:strVal val="#ppt_x"/>
                                          </p:val>
                                        </p:tav>
                                      </p:tavLst>
                                    </p:anim>
                                    <p:anim calcmode="lin" valueType="num">
                                      <p:cBhvr additive="base">
                                        <p:cTn id="12" dur="1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50"/>
                                  </p:stCondLst>
                                  <p:endCondLst>
                                    <p:cond evt="begin" delay="0">
                                      <p:tn val="13"/>
                                    </p:cond>
                                  </p:endCondLst>
                                  <p:childTnLst>
                                    <p:set>
                                      <p:cBhvr>
                                        <p:cTn id="14" dur="1" fill="hold">
                                          <p:stCondLst>
                                            <p:cond delay="0"/>
                                          </p:stCondLst>
                                        </p:cTn>
                                        <p:tgtEl>
                                          <p:spTgt spid="8">
                                            <p:txEl>
                                              <p:charRg st="4294967295" end="4294967295"/>
                                            </p:txEl>
                                          </p:spTgt>
                                        </p:tgtEl>
                                        <p:attrNameLst>
                                          <p:attrName>style.visibility</p:attrName>
                                        </p:attrNameLst>
                                      </p:cBhvr>
                                      <p:to>
                                        <p:strVal val="visible"/>
                                      </p:to>
                                    </p:set>
                                    <p:anim calcmode="lin" valueType="num">
                                      <p:cBhvr additive="base">
                                        <p:cTn id="15" dur="1500" fill="hold"/>
                                        <p:tgtEl>
                                          <p:spTgt spid="8">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16" dur="1500" fill="hold"/>
                                        <p:tgtEl>
                                          <p:spTgt spid="8">
                                            <p:txEl>
                                              <p:charRg st="4294967295" end="4294967295"/>
                                            </p:txEl>
                                          </p:spTgt>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500" fill="hold"/>
                                        <p:tgtEl>
                                          <p:spTgt spid="22"/>
                                        </p:tgtEl>
                                        <p:attrNameLst>
                                          <p:attrName>ppt_x</p:attrName>
                                        </p:attrNameLst>
                                      </p:cBhvr>
                                      <p:tavLst>
                                        <p:tav tm="0">
                                          <p:val>
                                            <p:strVal val="#ppt_x"/>
                                          </p:val>
                                        </p:tav>
                                        <p:tav tm="100000">
                                          <p:val>
                                            <p:strVal val="#ppt_x"/>
                                          </p:val>
                                        </p:tav>
                                      </p:tavLst>
                                    </p:anim>
                                    <p:anim calcmode="lin" valueType="num">
                                      <p:cBhvr additive="base">
                                        <p:cTn id="20" dur="1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P spid="2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16" cstate="print">
            <a:extLst>
              <a:ext uri="{28A0092B-C50C-407E-A947-70E740481C1C}">
                <a14:useLocalDpi xmlns:a14="http://schemas.microsoft.com/office/drawing/2010/main" val="0"/>
              </a:ext>
            </a:extLst>
          </a:blip>
          <a:srcRect t="7813" b="7813"/>
          <a:stretch>
            <a:fillRect/>
          </a:stretch>
        </p:blipFill>
        <p:spPr/>
      </p:pic>
      <p:sp>
        <p:nvSpPr>
          <p:cNvPr id="6" name="TextBox 5"/>
          <p:cNvSpPr txBox="1"/>
          <p:nvPr/>
        </p:nvSpPr>
        <p:spPr>
          <a:xfrm>
            <a:off x="3999364" y="723174"/>
            <a:ext cx="4193273" cy="769441"/>
          </a:xfrm>
          <a:prstGeom prst="rect">
            <a:avLst/>
          </a:prstGeom>
          <a:noFill/>
        </p:spPr>
        <p:txBody>
          <a:bodyPr wrap="square" rtlCol="0">
            <a:spAutoFit/>
          </a:bodyPr>
          <a:lstStyle/>
          <a:p>
            <a:pPr algn="ctr"/>
            <a:r>
              <a:rPr lang="zh-CN" altLang="en-US" sz="4400" dirty="0">
                <a:solidFill>
                  <a:schemeClr val="bg1"/>
                </a:solidFill>
                <a:latin typeface="方正清刻本悦宋简体" panose="02000000000000000000" pitchFamily="2" charset="-122"/>
                <a:ea typeface="方正清刻本悦宋简体" panose="02000000000000000000" pitchFamily="2" charset="-122"/>
              </a:rPr>
              <a:t>心安向远</a:t>
            </a:r>
          </a:p>
        </p:txBody>
      </p:sp>
      <p:sp>
        <p:nvSpPr>
          <p:cNvPr id="2" name="PA_库_椭圆 1"/>
          <p:cNvSpPr/>
          <p:nvPr>
            <p:custDataLst>
              <p:tags r:id="rId1"/>
            </p:custDataLst>
          </p:nvPr>
        </p:nvSpPr>
        <p:spPr>
          <a:xfrm>
            <a:off x="4960257"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5" name="PA_库_椭圆 14"/>
          <p:cNvSpPr/>
          <p:nvPr>
            <p:custDataLst>
              <p:tags r:id="rId2"/>
            </p:custDataLst>
          </p:nvPr>
        </p:nvSpPr>
        <p:spPr>
          <a:xfrm>
            <a:off x="8105868"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6" name="PA_库_椭圆 15"/>
          <p:cNvSpPr/>
          <p:nvPr>
            <p:custDataLst>
              <p:tags r:id="rId3"/>
            </p:custDataLst>
          </p:nvPr>
        </p:nvSpPr>
        <p:spPr>
          <a:xfrm>
            <a:off x="1814646" y="3730171"/>
            <a:ext cx="2271486" cy="2271486"/>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文本框 11"/>
          <p:cNvSpPr txBox="1"/>
          <p:nvPr>
            <p:custDataLst>
              <p:tags r:id="rId4"/>
            </p:custDataLst>
          </p:nvPr>
        </p:nvSpPr>
        <p:spPr>
          <a:xfrm>
            <a:off x="1934748" y="4586387"/>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high heel</a:t>
            </a:r>
            <a:endParaRPr lang="en-US" sz="1600">
              <a:solidFill>
                <a:prstClr val="black">
                  <a:lumMod val="85000"/>
                  <a:lumOff val="15000"/>
                </a:prstClr>
              </a:solidFill>
              <a:latin typeface="Montserrat Extra Bold" panose="00000900000000000000" pitchFamily="50" charset="-94"/>
            </a:endParaRPr>
          </a:p>
        </p:txBody>
      </p:sp>
      <p:sp>
        <p:nvSpPr>
          <p:cNvPr id="13" name="PA_库_矩形 12"/>
          <p:cNvSpPr/>
          <p:nvPr>
            <p:custDataLst>
              <p:tags r:id="rId5"/>
            </p:custDataLst>
          </p:nvPr>
        </p:nvSpPr>
        <p:spPr>
          <a:xfrm>
            <a:off x="1934748" y="4894363"/>
            <a:ext cx="2031283" cy="71558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18" name="PA_库_文本框 17"/>
          <p:cNvSpPr txBox="1"/>
          <p:nvPr>
            <p:custDataLst>
              <p:tags r:id="rId6"/>
            </p:custDataLst>
          </p:nvPr>
        </p:nvSpPr>
        <p:spPr>
          <a:xfrm>
            <a:off x="5080359" y="4586387"/>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pretty lace</a:t>
            </a:r>
            <a:endParaRPr lang="en-US" sz="1600">
              <a:solidFill>
                <a:prstClr val="black">
                  <a:lumMod val="85000"/>
                  <a:lumOff val="15000"/>
                </a:prstClr>
              </a:solidFill>
              <a:latin typeface="Montserrat Extra Bold" panose="00000900000000000000" pitchFamily="50" charset="-94"/>
            </a:endParaRPr>
          </a:p>
        </p:txBody>
      </p:sp>
      <p:sp>
        <p:nvSpPr>
          <p:cNvPr id="19" name="PA_库_矩形 18"/>
          <p:cNvSpPr/>
          <p:nvPr>
            <p:custDataLst>
              <p:tags r:id="rId7"/>
            </p:custDataLst>
          </p:nvPr>
        </p:nvSpPr>
        <p:spPr>
          <a:xfrm>
            <a:off x="5080359" y="4894363"/>
            <a:ext cx="2031283" cy="71558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23" name="PA_库_文本框 22"/>
          <p:cNvSpPr txBox="1"/>
          <p:nvPr>
            <p:custDataLst>
              <p:tags r:id="rId8"/>
            </p:custDataLst>
          </p:nvPr>
        </p:nvSpPr>
        <p:spPr>
          <a:xfrm>
            <a:off x="8225970" y="4586387"/>
            <a:ext cx="2031283" cy="338554"/>
          </a:xfrm>
          <a:prstGeom prst="rect">
            <a:avLst/>
          </a:prstGeom>
          <a:noFill/>
        </p:spPr>
        <p:txBody>
          <a:bodyPr wrap="square" rtlCol="0">
            <a:spAutoFit/>
          </a:bodyPr>
          <a:lstStyle/>
          <a:p>
            <a:pPr algn="ctr"/>
            <a:r>
              <a:rPr lang="tr-TR" sz="1600">
                <a:solidFill>
                  <a:prstClr val="black">
                    <a:lumMod val="85000"/>
                    <a:lumOff val="15000"/>
                  </a:prstClr>
                </a:solidFill>
                <a:latin typeface="Montserrat Extra Bold" panose="00000900000000000000" pitchFamily="50" charset="-94"/>
              </a:rPr>
              <a:t>sultry finish</a:t>
            </a:r>
            <a:endParaRPr lang="en-US" sz="1600">
              <a:solidFill>
                <a:prstClr val="black">
                  <a:lumMod val="85000"/>
                  <a:lumOff val="15000"/>
                </a:prstClr>
              </a:solidFill>
              <a:latin typeface="Montserrat Extra Bold" panose="00000900000000000000" pitchFamily="50" charset="-94"/>
            </a:endParaRPr>
          </a:p>
        </p:txBody>
      </p:sp>
      <p:sp>
        <p:nvSpPr>
          <p:cNvPr id="24" name="PA_库_矩形 23"/>
          <p:cNvSpPr/>
          <p:nvPr>
            <p:custDataLst>
              <p:tags r:id="rId9"/>
            </p:custDataLst>
          </p:nvPr>
        </p:nvSpPr>
        <p:spPr>
          <a:xfrm>
            <a:off x="8225970" y="4894363"/>
            <a:ext cx="2031283" cy="715581"/>
          </a:xfrm>
          <a:prstGeom prst="rect">
            <a:avLst/>
          </a:prstGeom>
        </p:spPr>
        <p:txBody>
          <a:bodyPr wrap="square">
            <a:spAutoFit/>
          </a:bodyPr>
          <a:lstStyle/>
          <a:p>
            <a:pPr algn="ct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a:t>
            </a:r>
          </a:p>
        </p:txBody>
      </p:sp>
      <p:sp>
        <p:nvSpPr>
          <p:cNvPr id="17" name="PA_库_Freeform: Shape 16"/>
          <p:cNvSpPr/>
          <p:nvPr>
            <p:custDataLst>
              <p:tags r:id="rId10"/>
            </p:custDataLst>
          </p:nvPr>
        </p:nvSpPr>
        <p:spPr>
          <a:xfrm flipH="1" flipV="1">
            <a:off x="2767171" y="4105803"/>
            <a:ext cx="339685" cy="341695"/>
          </a:xfrm>
          <a:custGeom>
            <a:avLst/>
            <a:gdLst/>
            <a:ahLst/>
            <a:cxnLst/>
            <a:rect l="l" t="t" r="r" b="b"/>
            <a:pathLst>
              <a:path w="226368" h="227707">
                <a:moveTo>
                  <a:pt x="213420" y="79977"/>
                </a:moveTo>
                <a:cubicBezTo>
                  <a:pt x="212527" y="79716"/>
                  <a:pt x="211783" y="79028"/>
                  <a:pt x="211187" y="77912"/>
                </a:cubicBezTo>
                <a:cubicBezTo>
                  <a:pt x="209997" y="75679"/>
                  <a:pt x="210443" y="73968"/>
                  <a:pt x="212527" y="72777"/>
                </a:cubicBezTo>
                <a:cubicBezTo>
                  <a:pt x="216396" y="70694"/>
                  <a:pt x="218331" y="68312"/>
                  <a:pt x="218331" y="65633"/>
                </a:cubicBezTo>
                <a:cubicBezTo>
                  <a:pt x="218331" y="62955"/>
                  <a:pt x="216396" y="60424"/>
                  <a:pt x="212527" y="58043"/>
                </a:cubicBezTo>
                <a:lnTo>
                  <a:pt x="130374" y="11609"/>
                </a:lnTo>
                <a:cubicBezTo>
                  <a:pt x="125611" y="8930"/>
                  <a:pt x="119807" y="7590"/>
                  <a:pt x="112961" y="7590"/>
                </a:cubicBezTo>
                <a:cubicBezTo>
                  <a:pt x="106115" y="7590"/>
                  <a:pt x="100459" y="8930"/>
                  <a:pt x="95994" y="11609"/>
                </a:cubicBezTo>
                <a:lnTo>
                  <a:pt x="13395" y="58043"/>
                </a:lnTo>
                <a:cubicBezTo>
                  <a:pt x="9525" y="60424"/>
                  <a:pt x="7591" y="62955"/>
                  <a:pt x="7591" y="65633"/>
                </a:cubicBezTo>
                <a:cubicBezTo>
                  <a:pt x="7591" y="68312"/>
                  <a:pt x="9525" y="70694"/>
                  <a:pt x="13395" y="72777"/>
                </a:cubicBezTo>
                <a:cubicBezTo>
                  <a:pt x="15776" y="73968"/>
                  <a:pt x="16297" y="75679"/>
                  <a:pt x="14958" y="77912"/>
                </a:cubicBezTo>
                <a:cubicBezTo>
                  <a:pt x="13618" y="80144"/>
                  <a:pt x="11907" y="80665"/>
                  <a:pt x="9823" y="79474"/>
                </a:cubicBezTo>
                <a:cubicBezTo>
                  <a:pt x="3274" y="75903"/>
                  <a:pt x="0" y="71289"/>
                  <a:pt x="0" y="65633"/>
                </a:cubicBezTo>
                <a:cubicBezTo>
                  <a:pt x="0" y="59978"/>
                  <a:pt x="3274" y="55215"/>
                  <a:pt x="9823" y="51346"/>
                </a:cubicBezTo>
                <a:lnTo>
                  <a:pt x="91976" y="4912"/>
                </a:lnTo>
                <a:cubicBezTo>
                  <a:pt x="97929" y="1637"/>
                  <a:pt x="104924" y="0"/>
                  <a:pt x="112961" y="0"/>
                </a:cubicBezTo>
                <a:cubicBezTo>
                  <a:pt x="120998" y="0"/>
                  <a:pt x="127992" y="1637"/>
                  <a:pt x="133946" y="4912"/>
                </a:cubicBezTo>
                <a:lnTo>
                  <a:pt x="216545" y="51346"/>
                </a:lnTo>
                <a:cubicBezTo>
                  <a:pt x="223094" y="55215"/>
                  <a:pt x="226368" y="59978"/>
                  <a:pt x="226368" y="65633"/>
                </a:cubicBezTo>
                <a:cubicBezTo>
                  <a:pt x="226368" y="71289"/>
                  <a:pt x="223094" y="75903"/>
                  <a:pt x="216545" y="79474"/>
                </a:cubicBezTo>
                <a:cubicBezTo>
                  <a:pt x="215355" y="80070"/>
                  <a:pt x="214313" y="80237"/>
                  <a:pt x="213420" y="79977"/>
                </a:cubicBezTo>
                <a:close/>
                <a:moveTo>
                  <a:pt x="213420" y="128085"/>
                </a:moveTo>
                <a:cubicBezTo>
                  <a:pt x="212527" y="127899"/>
                  <a:pt x="211783" y="127248"/>
                  <a:pt x="211187" y="126132"/>
                </a:cubicBezTo>
                <a:cubicBezTo>
                  <a:pt x="209997" y="123900"/>
                  <a:pt x="210443" y="122188"/>
                  <a:pt x="212527" y="120997"/>
                </a:cubicBezTo>
                <a:cubicBezTo>
                  <a:pt x="216396" y="118616"/>
                  <a:pt x="218331" y="116086"/>
                  <a:pt x="218331" y="113407"/>
                </a:cubicBezTo>
                <a:cubicBezTo>
                  <a:pt x="218331" y="110728"/>
                  <a:pt x="216396" y="108198"/>
                  <a:pt x="212527" y="105817"/>
                </a:cubicBezTo>
                <a:lnTo>
                  <a:pt x="130374" y="59383"/>
                </a:lnTo>
                <a:cubicBezTo>
                  <a:pt x="125611" y="56704"/>
                  <a:pt x="119807" y="55364"/>
                  <a:pt x="112961" y="55364"/>
                </a:cubicBezTo>
                <a:cubicBezTo>
                  <a:pt x="106115" y="55364"/>
                  <a:pt x="100459" y="56704"/>
                  <a:pt x="95994" y="59383"/>
                </a:cubicBezTo>
                <a:lnTo>
                  <a:pt x="13395" y="105817"/>
                </a:lnTo>
                <a:cubicBezTo>
                  <a:pt x="9525" y="108198"/>
                  <a:pt x="7591" y="110728"/>
                  <a:pt x="7591" y="113407"/>
                </a:cubicBezTo>
                <a:cubicBezTo>
                  <a:pt x="7591" y="116086"/>
                  <a:pt x="9525" y="118616"/>
                  <a:pt x="13395" y="120997"/>
                </a:cubicBezTo>
                <a:cubicBezTo>
                  <a:pt x="15776" y="122188"/>
                  <a:pt x="16297" y="123900"/>
                  <a:pt x="14958" y="126132"/>
                </a:cubicBezTo>
                <a:cubicBezTo>
                  <a:pt x="13618" y="128364"/>
                  <a:pt x="11907" y="128737"/>
                  <a:pt x="9823" y="127248"/>
                </a:cubicBezTo>
                <a:cubicBezTo>
                  <a:pt x="3274" y="123676"/>
                  <a:pt x="0" y="119063"/>
                  <a:pt x="0" y="113407"/>
                </a:cubicBezTo>
                <a:cubicBezTo>
                  <a:pt x="0" y="107752"/>
                  <a:pt x="3274" y="102989"/>
                  <a:pt x="9823" y="99120"/>
                </a:cubicBezTo>
                <a:lnTo>
                  <a:pt x="91976" y="52685"/>
                </a:lnTo>
                <a:cubicBezTo>
                  <a:pt x="97929" y="49411"/>
                  <a:pt x="104924" y="47774"/>
                  <a:pt x="112961" y="47774"/>
                </a:cubicBezTo>
                <a:cubicBezTo>
                  <a:pt x="120998" y="47774"/>
                  <a:pt x="127992" y="49411"/>
                  <a:pt x="133946" y="52685"/>
                </a:cubicBezTo>
                <a:lnTo>
                  <a:pt x="216545" y="99120"/>
                </a:lnTo>
                <a:cubicBezTo>
                  <a:pt x="223094" y="102989"/>
                  <a:pt x="226368" y="107752"/>
                  <a:pt x="226368" y="113407"/>
                </a:cubicBezTo>
                <a:cubicBezTo>
                  <a:pt x="226368" y="119063"/>
                  <a:pt x="223094" y="123676"/>
                  <a:pt x="216545" y="127248"/>
                </a:cubicBezTo>
                <a:cubicBezTo>
                  <a:pt x="215355" y="127992"/>
                  <a:pt x="214313" y="128271"/>
                  <a:pt x="213420" y="128085"/>
                </a:cubicBezTo>
                <a:close/>
                <a:moveTo>
                  <a:pt x="112961" y="220117"/>
                </a:moveTo>
                <a:cubicBezTo>
                  <a:pt x="119807" y="220117"/>
                  <a:pt x="125611" y="218778"/>
                  <a:pt x="130374" y="216099"/>
                </a:cubicBezTo>
                <a:lnTo>
                  <a:pt x="212527" y="169664"/>
                </a:lnTo>
                <a:cubicBezTo>
                  <a:pt x="216396" y="167283"/>
                  <a:pt x="218331" y="164753"/>
                  <a:pt x="218331" y="162074"/>
                </a:cubicBezTo>
                <a:cubicBezTo>
                  <a:pt x="218331" y="159395"/>
                  <a:pt x="216396" y="157014"/>
                  <a:pt x="212527" y="154930"/>
                </a:cubicBezTo>
                <a:lnTo>
                  <a:pt x="130374" y="108496"/>
                </a:lnTo>
                <a:cubicBezTo>
                  <a:pt x="125909" y="105817"/>
                  <a:pt x="120179" y="104478"/>
                  <a:pt x="113184" y="104478"/>
                </a:cubicBezTo>
                <a:cubicBezTo>
                  <a:pt x="106189" y="104478"/>
                  <a:pt x="100459" y="105817"/>
                  <a:pt x="95994" y="108496"/>
                </a:cubicBezTo>
                <a:lnTo>
                  <a:pt x="13395" y="154930"/>
                </a:lnTo>
                <a:cubicBezTo>
                  <a:pt x="9525" y="157014"/>
                  <a:pt x="7591" y="159395"/>
                  <a:pt x="7591" y="162074"/>
                </a:cubicBezTo>
                <a:cubicBezTo>
                  <a:pt x="7591" y="164753"/>
                  <a:pt x="9525" y="167283"/>
                  <a:pt x="13395" y="169664"/>
                </a:cubicBezTo>
                <a:lnTo>
                  <a:pt x="95994" y="216099"/>
                </a:lnTo>
                <a:cubicBezTo>
                  <a:pt x="100459" y="218778"/>
                  <a:pt x="106115" y="220117"/>
                  <a:pt x="112961" y="220117"/>
                </a:cubicBezTo>
                <a:close/>
                <a:moveTo>
                  <a:pt x="112961" y="227707"/>
                </a:moveTo>
                <a:cubicBezTo>
                  <a:pt x="104626" y="227707"/>
                  <a:pt x="97632" y="226070"/>
                  <a:pt x="91976" y="222796"/>
                </a:cubicBezTo>
                <a:lnTo>
                  <a:pt x="9823" y="176362"/>
                </a:lnTo>
                <a:cubicBezTo>
                  <a:pt x="3274" y="172492"/>
                  <a:pt x="0" y="167730"/>
                  <a:pt x="0" y="162074"/>
                </a:cubicBezTo>
                <a:cubicBezTo>
                  <a:pt x="0" y="156419"/>
                  <a:pt x="3274" y="151805"/>
                  <a:pt x="9823" y="148233"/>
                </a:cubicBezTo>
                <a:lnTo>
                  <a:pt x="91976" y="101799"/>
                </a:lnTo>
                <a:cubicBezTo>
                  <a:pt x="97929" y="98524"/>
                  <a:pt x="104924" y="96887"/>
                  <a:pt x="112961" y="96887"/>
                </a:cubicBezTo>
                <a:cubicBezTo>
                  <a:pt x="120998" y="96887"/>
                  <a:pt x="127992" y="98524"/>
                  <a:pt x="133946" y="101799"/>
                </a:cubicBezTo>
                <a:lnTo>
                  <a:pt x="216545" y="148233"/>
                </a:lnTo>
                <a:cubicBezTo>
                  <a:pt x="223094" y="151805"/>
                  <a:pt x="226368" y="156419"/>
                  <a:pt x="226368" y="162074"/>
                </a:cubicBezTo>
                <a:cubicBezTo>
                  <a:pt x="226368" y="167730"/>
                  <a:pt x="223094" y="172492"/>
                  <a:pt x="216545" y="176362"/>
                </a:cubicBezTo>
                <a:lnTo>
                  <a:pt x="133946" y="222796"/>
                </a:lnTo>
                <a:cubicBezTo>
                  <a:pt x="128290" y="226070"/>
                  <a:pt x="121295" y="227707"/>
                  <a:pt x="112961" y="22770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0" name="PA_库_Freeform: Shape 19"/>
          <p:cNvSpPr/>
          <p:nvPr>
            <p:custDataLst>
              <p:tags r:id="rId11"/>
            </p:custDataLst>
          </p:nvPr>
        </p:nvSpPr>
        <p:spPr>
          <a:xfrm flipH="1" flipV="1">
            <a:off x="9054014" y="4077006"/>
            <a:ext cx="375194" cy="343035"/>
          </a:xfrm>
          <a:custGeom>
            <a:avLst/>
            <a:gdLst/>
            <a:ahLst/>
            <a:cxnLst/>
            <a:rect l="l" t="t" r="r" b="b"/>
            <a:pathLst>
              <a:path w="250031" h="228600">
                <a:moveTo>
                  <a:pt x="143098" y="221456"/>
                </a:moveTo>
                <a:cubicBezTo>
                  <a:pt x="151879" y="221456"/>
                  <a:pt x="158948" y="219521"/>
                  <a:pt x="164306" y="215652"/>
                </a:cubicBezTo>
                <a:cubicBezTo>
                  <a:pt x="169664" y="211782"/>
                  <a:pt x="172342" y="206722"/>
                  <a:pt x="172342" y="200471"/>
                </a:cubicBezTo>
                <a:cubicBezTo>
                  <a:pt x="172342" y="196006"/>
                  <a:pt x="170705" y="191988"/>
                  <a:pt x="167431" y="188416"/>
                </a:cubicBezTo>
                <a:cubicBezTo>
                  <a:pt x="165050" y="185440"/>
                  <a:pt x="163859" y="182910"/>
                  <a:pt x="163859" y="180826"/>
                </a:cubicBezTo>
                <a:cubicBezTo>
                  <a:pt x="163859" y="174873"/>
                  <a:pt x="167431" y="171747"/>
                  <a:pt x="174575" y="171450"/>
                </a:cubicBezTo>
                <a:cubicBezTo>
                  <a:pt x="174575" y="171450"/>
                  <a:pt x="174724" y="171450"/>
                  <a:pt x="175021" y="171450"/>
                </a:cubicBezTo>
                <a:lnTo>
                  <a:pt x="218777" y="171450"/>
                </a:lnTo>
                <a:cubicBezTo>
                  <a:pt x="224730" y="171450"/>
                  <a:pt x="230237" y="169366"/>
                  <a:pt x="235297" y="165199"/>
                </a:cubicBezTo>
                <a:cubicBezTo>
                  <a:pt x="240357" y="161032"/>
                  <a:pt x="242887" y="155972"/>
                  <a:pt x="242887" y="150018"/>
                </a:cubicBezTo>
                <a:lnTo>
                  <a:pt x="242887" y="123676"/>
                </a:lnTo>
                <a:cubicBezTo>
                  <a:pt x="242887" y="120997"/>
                  <a:pt x="241994" y="119658"/>
                  <a:pt x="240208" y="119658"/>
                </a:cubicBezTo>
                <a:cubicBezTo>
                  <a:pt x="239613" y="119658"/>
                  <a:pt x="238273" y="120402"/>
                  <a:pt x="236190" y="121890"/>
                </a:cubicBezTo>
                <a:cubicBezTo>
                  <a:pt x="230237" y="126355"/>
                  <a:pt x="224135" y="128587"/>
                  <a:pt x="217884" y="128587"/>
                </a:cubicBezTo>
                <a:cubicBezTo>
                  <a:pt x="209550" y="128587"/>
                  <a:pt x="202108" y="125387"/>
                  <a:pt x="195560" y="118988"/>
                </a:cubicBezTo>
                <a:cubicBezTo>
                  <a:pt x="189011" y="112588"/>
                  <a:pt x="185737" y="103882"/>
                  <a:pt x="185737" y="92868"/>
                </a:cubicBezTo>
                <a:cubicBezTo>
                  <a:pt x="185737" y="81558"/>
                  <a:pt x="189011" y="72256"/>
                  <a:pt x="195560" y="64963"/>
                </a:cubicBezTo>
                <a:cubicBezTo>
                  <a:pt x="202108" y="57671"/>
                  <a:pt x="209401" y="54024"/>
                  <a:pt x="217437" y="54024"/>
                </a:cubicBezTo>
                <a:cubicBezTo>
                  <a:pt x="223986" y="54024"/>
                  <a:pt x="230237" y="56406"/>
                  <a:pt x="236190" y="61168"/>
                </a:cubicBezTo>
                <a:cubicBezTo>
                  <a:pt x="238273" y="62954"/>
                  <a:pt x="239613" y="63847"/>
                  <a:pt x="240208" y="63847"/>
                </a:cubicBezTo>
                <a:cubicBezTo>
                  <a:pt x="241994" y="63847"/>
                  <a:pt x="242887" y="62508"/>
                  <a:pt x="242887" y="59829"/>
                </a:cubicBezTo>
                <a:lnTo>
                  <a:pt x="242887" y="30361"/>
                </a:lnTo>
                <a:cubicBezTo>
                  <a:pt x="242887" y="24705"/>
                  <a:pt x="240357" y="19422"/>
                  <a:pt x="235297" y="14510"/>
                </a:cubicBezTo>
                <a:cubicBezTo>
                  <a:pt x="230237" y="9599"/>
                  <a:pt x="224730" y="7143"/>
                  <a:pt x="218777" y="7143"/>
                </a:cubicBezTo>
                <a:lnTo>
                  <a:pt x="175021" y="7143"/>
                </a:lnTo>
                <a:cubicBezTo>
                  <a:pt x="172342" y="7143"/>
                  <a:pt x="171003" y="8036"/>
                  <a:pt x="171003" y="9822"/>
                </a:cubicBezTo>
                <a:cubicBezTo>
                  <a:pt x="171003" y="10418"/>
                  <a:pt x="171598" y="11460"/>
                  <a:pt x="172789" y="12948"/>
                </a:cubicBezTo>
                <a:cubicBezTo>
                  <a:pt x="177254" y="17710"/>
                  <a:pt x="179486" y="23366"/>
                  <a:pt x="179486" y="29914"/>
                </a:cubicBezTo>
                <a:cubicBezTo>
                  <a:pt x="179486" y="38249"/>
                  <a:pt x="176138" y="45020"/>
                  <a:pt x="169440" y="50229"/>
                </a:cubicBezTo>
                <a:cubicBezTo>
                  <a:pt x="162743" y="55438"/>
                  <a:pt x="154037" y="58043"/>
                  <a:pt x="143321" y="58043"/>
                </a:cubicBezTo>
                <a:cubicBezTo>
                  <a:pt x="131415" y="58043"/>
                  <a:pt x="122336" y="55289"/>
                  <a:pt x="116085" y="49783"/>
                </a:cubicBezTo>
                <a:cubicBezTo>
                  <a:pt x="109835" y="44276"/>
                  <a:pt x="106709" y="37653"/>
                  <a:pt x="106709" y="29914"/>
                </a:cubicBezTo>
                <a:cubicBezTo>
                  <a:pt x="106709" y="23663"/>
                  <a:pt x="108942" y="18008"/>
                  <a:pt x="113407" y="12948"/>
                </a:cubicBezTo>
                <a:cubicBezTo>
                  <a:pt x="114597" y="11460"/>
                  <a:pt x="115192" y="10418"/>
                  <a:pt x="115192" y="9822"/>
                </a:cubicBezTo>
                <a:cubicBezTo>
                  <a:pt x="115192" y="8036"/>
                  <a:pt x="113853" y="7143"/>
                  <a:pt x="111174" y="7143"/>
                </a:cubicBezTo>
                <a:lnTo>
                  <a:pt x="83492" y="7143"/>
                </a:lnTo>
                <a:cubicBezTo>
                  <a:pt x="77241" y="7143"/>
                  <a:pt x="72479" y="9301"/>
                  <a:pt x="69205" y="13618"/>
                </a:cubicBezTo>
                <a:cubicBezTo>
                  <a:pt x="65930" y="17934"/>
                  <a:pt x="64293" y="23068"/>
                  <a:pt x="64293" y="29021"/>
                </a:cubicBezTo>
                <a:lnTo>
                  <a:pt x="64293" y="62508"/>
                </a:lnTo>
                <a:cubicBezTo>
                  <a:pt x="64293" y="63103"/>
                  <a:pt x="64293" y="63401"/>
                  <a:pt x="64293" y="63401"/>
                </a:cubicBezTo>
                <a:cubicBezTo>
                  <a:pt x="63996" y="65782"/>
                  <a:pt x="62582" y="68089"/>
                  <a:pt x="60052" y="70321"/>
                </a:cubicBezTo>
                <a:cubicBezTo>
                  <a:pt x="57522" y="72553"/>
                  <a:pt x="54619" y="73670"/>
                  <a:pt x="51345" y="73670"/>
                </a:cubicBezTo>
                <a:cubicBezTo>
                  <a:pt x="48964" y="73670"/>
                  <a:pt x="46434" y="72479"/>
                  <a:pt x="43755" y="70098"/>
                </a:cubicBezTo>
                <a:cubicBezTo>
                  <a:pt x="40183" y="66824"/>
                  <a:pt x="36016" y="65186"/>
                  <a:pt x="31253" y="65186"/>
                </a:cubicBezTo>
                <a:cubicBezTo>
                  <a:pt x="25003" y="65186"/>
                  <a:pt x="19422" y="67568"/>
                  <a:pt x="14510" y="72330"/>
                </a:cubicBezTo>
                <a:cubicBezTo>
                  <a:pt x="9599" y="77093"/>
                  <a:pt x="7143" y="83939"/>
                  <a:pt x="7143" y="92868"/>
                </a:cubicBezTo>
                <a:cubicBezTo>
                  <a:pt x="7143" y="101501"/>
                  <a:pt x="9078" y="108421"/>
                  <a:pt x="12948" y="113630"/>
                </a:cubicBezTo>
                <a:cubicBezTo>
                  <a:pt x="16817" y="118839"/>
                  <a:pt x="22026" y="121443"/>
                  <a:pt x="28575" y="121443"/>
                </a:cubicBezTo>
                <a:cubicBezTo>
                  <a:pt x="33337" y="121443"/>
                  <a:pt x="38099" y="119509"/>
                  <a:pt x="42862" y="115639"/>
                </a:cubicBezTo>
                <a:cubicBezTo>
                  <a:pt x="46434" y="112960"/>
                  <a:pt x="49262" y="111621"/>
                  <a:pt x="51345" y="111621"/>
                </a:cubicBezTo>
                <a:cubicBezTo>
                  <a:pt x="54619" y="111621"/>
                  <a:pt x="57522" y="112737"/>
                  <a:pt x="60052" y="114969"/>
                </a:cubicBezTo>
                <a:cubicBezTo>
                  <a:pt x="62582" y="117202"/>
                  <a:pt x="63996" y="119509"/>
                  <a:pt x="64293" y="121890"/>
                </a:cubicBezTo>
                <a:cubicBezTo>
                  <a:pt x="64293" y="121890"/>
                  <a:pt x="64293" y="122039"/>
                  <a:pt x="64293" y="122336"/>
                </a:cubicBezTo>
                <a:cubicBezTo>
                  <a:pt x="64293" y="122634"/>
                  <a:pt x="64293" y="122783"/>
                  <a:pt x="64293" y="122783"/>
                </a:cubicBezTo>
                <a:lnTo>
                  <a:pt x="64293" y="148679"/>
                </a:lnTo>
                <a:cubicBezTo>
                  <a:pt x="64293" y="154632"/>
                  <a:pt x="66005" y="159916"/>
                  <a:pt x="69428" y="164529"/>
                </a:cubicBezTo>
                <a:cubicBezTo>
                  <a:pt x="72851" y="169143"/>
                  <a:pt x="77539" y="171450"/>
                  <a:pt x="83492" y="171450"/>
                </a:cubicBezTo>
                <a:lnTo>
                  <a:pt x="111621" y="171450"/>
                </a:lnTo>
                <a:cubicBezTo>
                  <a:pt x="111621" y="171450"/>
                  <a:pt x="111769" y="171450"/>
                  <a:pt x="112067" y="171450"/>
                </a:cubicBezTo>
                <a:cubicBezTo>
                  <a:pt x="118913" y="171747"/>
                  <a:pt x="122336" y="174724"/>
                  <a:pt x="122336" y="180379"/>
                </a:cubicBezTo>
                <a:cubicBezTo>
                  <a:pt x="122336" y="182761"/>
                  <a:pt x="121146" y="185440"/>
                  <a:pt x="118764" y="188416"/>
                </a:cubicBezTo>
                <a:cubicBezTo>
                  <a:pt x="115490" y="191988"/>
                  <a:pt x="113853" y="196006"/>
                  <a:pt x="113853" y="200471"/>
                </a:cubicBezTo>
                <a:cubicBezTo>
                  <a:pt x="113853" y="207020"/>
                  <a:pt x="116532" y="212154"/>
                  <a:pt x="121890" y="215875"/>
                </a:cubicBezTo>
                <a:cubicBezTo>
                  <a:pt x="127248" y="219596"/>
                  <a:pt x="134317" y="221456"/>
                  <a:pt x="143098" y="221456"/>
                </a:cubicBezTo>
                <a:close/>
                <a:moveTo>
                  <a:pt x="142875" y="228600"/>
                </a:moveTo>
                <a:cubicBezTo>
                  <a:pt x="131266" y="228600"/>
                  <a:pt x="122336" y="225846"/>
                  <a:pt x="116085" y="220340"/>
                </a:cubicBezTo>
                <a:cubicBezTo>
                  <a:pt x="109835" y="214833"/>
                  <a:pt x="106709" y="208210"/>
                  <a:pt x="106709" y="200471"/>
                </a:cubicBezTo>
                <a:cubicBezTo>
                  <a:pt x="106709" y="194220"/>
                  <a:pt x="108942" y="188565"/>
                  <a:pt x="113407" y="183505"/>
                </a:cubicBezTo>
                <a:cubicBezTo>
                  <a:pt x="114597" y="182017"/>
                  <a:pt x="115192" y="181124"/>
                  <a:pt x="115192" y="180826"/>
                </a:cubicBezTo>
                <a:cubicBezTo>
                  <a:pt x="115192" y="179338"/>
                  <a:pt x="114002" y="178593"/>
                  <a:pt x="111621" y="178593"/>
                </a:cubicBezTo>
                <a:cubicBezTo>
                  <a:pt x="111621" y="178593"/>
                  <a:pt x="111472" y="178593"/>
                  <a:pt x="111174" y="178593"/>
                </a:cubicBezTo>
                <a:lnTo>
                  <a:pt x="83492" y="178593"/>
                </a:lnTo>
                <a:cubicBezTo>
                  <a:pt x="75753" y="178593"/>
                  <a:pt x="69428" y="175766"/>
                  <a:pt x="64516" y="170110"/>
                </a:cubicBezTo>
                <a:cubicBezTo>
                  <a:pt x="59605" y="164455"/>
                  <a:pt x="57149" y="157311"/>
                  <a:pt x="57149" y="148679"/>
                </a:cubicBezTo>
                <a:lnTo>
                  <a:pt x="57149" y="123229"/>
                </a:lnTo>
                <a:lnTo>
                  <a:pt x="57149" y="122783"/>
                </a:lnTo>
                <a:cubicBezTo>
                  <a:pt x="57149" y="122188"/>
                  <a:pt x="56554" y="121369"/>
                  <a:pt x="55364" y="120327"/>
                </a:cubicBezTo>
                <a:cubicBezTo>
                  <a:pt x="54173" y="119285"/>
                  <a:pt x="52833" y="118765"/>
                  <a:pt x="51345" y="118765"/>
                </a:cubicBezTo>
                <a:cubicBezTo>
                  <a:pt x="50750" y="118765"/>
                  <a:pt x="49410" y="119658"/>
                  <a:pt x="47327" y="121443"/>
                </a:cubicBezTo>
                <a:cubicBezTo>
                  <a:pt x="41076" y="126206"/>
                  <a:pt x="34825" y="128587"/>
                  <a:pt x="28575" y="128587"/>
                </a:cubicBezTo>
                <a:cubicBezTo>
                  <a:pt x="20835" y="128587"/>
                  <a:pt x="14138" y="125536"/>
                  <a:pt x="8483" y="119434"/>
                </a:cubicBezTo>
                <a:cubicBezTo>
                  <a:pt x="2827" y="113332"/>
                  <a:pt x="0" y="104477"/>
                  <a:pt x="0" y="92868"/>
                </a:cubicBezTo>
                <a:cubicBezTo>
                  <a:pt x="0" y="82153"/>
                  <a:pt x="3125" y="73670"/>
                  <a:pt x="9376" y="67419"/>
                </a:cubicBezTo>
                <a:cubicBezTo>
                  <a:pt x="15626" y="61168"/>
                  <a:pt x="22919" y="58043"/>
                  <a:pt x="31253" y="58043"/>
                </a:cubicBezTo>
                <a:cubicBezTo>
                  <a:pt x="37802" y="58043"/>
                  <a:pt x="43606" y="60275"/>
                  <a:pt x="48666" y="64740"/>
                </a:cubicBezTo>
                <a:cubicBezTo>
                  <a:pt x="50155" y="65931"/>
                  <a:pt x="51048" y="66526"/>
                  <a:pt x="51345" y="66526"/>
                </a:cubicBezTo>
                <a:cubicBezTo>
                  <a:pt x="52833" y="66526"/>
                  <a:pt x="54173" y="66005"/>
                  <a:pt x="55364" y="64963"/>
                </a:cubicBezTo>
                <a:cubicBezTo>
                  <a:pt x="56554" y="63921"/>
                  <a:pt x="57149" y="63103"/>
                  <a:pt x="57149" y="62508"/>
                </a:cubicBezTo>
                <a:lnTo>
                  <a:pt x="57149" y="29021"/>
                </a:lnTo>
                <a:cubicBezTo>
                  <a:pt x="57149" y="20389"/>
                  <a:pt x="59605" y="13394"/>
                  <a:pt x="64516" y="8036"/>
                </a:cubicBezTo>
                <a:cubicBezTo>
                  <a:pt x="69428" y="2679"/>
                  <a:pt x="75753" y="0"/>
                  <a:pt x="83492" y="0"/>
                </a:cubicBezTo>
                <a:lnTo>
                  <a:pt x="111621" y="0"/>
                </a:lnTo>
                <a:cubicBezTo>
                  <a:pt x="118764" y="297"/>
                  <a:pt x="122336" y="3572"/>
                  <a:pt x="122336" y="9822"/>
                </a:cubicBezTo>
                <a:cubicBezTo>
                  <a:pt x="122336" y="12204"/>
                  <a:pt x="121146" y="14883"/>
                  <a:pt x="118764" y="17859"/>
                </a:cubicBezTo>
                <a:cubicBezTo>
                  <a:pt x="115490" y="21431"/>
                  <a:pt x="113853" y="25449"/>
                  <a:pt x="113853" y="29914"/>
                </a:cubicBezTo>
                <a:cubicBezTo>
                  <a:pt x="113853" y="36165"/>
                  <a:pt x="116532" y="41225"/>
                  <a:pt x="121890" y="45095"/>
                </a:cubicBezTo>
                <a:cubicBezTo>
                  <a:pt x="127248" y="48964"/>
                  <a:pt x="134317" y="50899"/>
                  <a:pt x="143098" y="50899"/>
                </a:cubicBezTo>
                <a:cubicBezTo>
                  <a:pt x="151879" y="50899"/>
                  <a:pt x="158948" y="48964"/>
                  <a:pt x="164306" y="45095"/>
                </a:cubicBezTo>
                <a:cubicBezTo>
                  <a:pt x="169664" y="41225"/>
                  <a:pt x="172342" y="36165"/>
                  <a:pt x="172342" y="29914"/>
                </a:cubicBezTo>
                <a:cubicBezTo>
                  <a:pt x="172342" y="25449"/>
                  <a:pt x="170705" y="21431"/>
                  <a:pt x="167431" y="17859"/>
                </a:cubicBezTo>
                <a:cubicBezTo>
                  <a:pt x="165050" y="14883"/>
                  <a:pt x="163859" y="12204"/>
                  <a:pt x="163859" y="9822"/>
                </a:cubicBezTo>
                <a:cubicBezTo>
                  <a:pt x="163859" y="7143"/>
                  <a:pt x="164827" y="4837"/>
                  <a:pt x="166761" y="2902"/>
                </a:cubicBezTo>
                <a:cubicBezTo>
                  <a:pt x="168696" y="967"/>
                  <a:pt x="171301" y="0"/>
                  <a:pt x="174575" y="0"/>
                </a:cubicBezTo>
                <a:lnTo>
                  <a:pt x="218777" y="0"/>
                </a:lnTo>
                <a:cubicBezTo>
                  <a:pt x="226814" y="0"/>
                  <a:pt x="234032" y="3125"/>
                  <a:pt x="240431" y="9376"/>
                </a:cubicBezTo>
                <a:cubicBezTo>
                  <a:pt x="246831" y="15627"/>
                  <a:pt x="250031" y="22622"/>
                  <a:pt x="250031" y="30361"/>
                </a:cubicBezTo>
                <a:lnTo>
                  <a:pt x="250031" y="59829"/>
                </a:lnTo>
                <a:cubicBezTo>
                  <a:pt x="249733" y="67270"/>
                  <a:pt x="246459" y="70991"/>
                  <a:pt x="240208" y="70991"/>
                </a:cubicBezTo>
                <a:cubicBezTo>
                  <a:pt x="237827" y="70991"/>
                  <a:pt x="234999" y="69651"/>
                  <a:pt x="231725" y="66972"/>
                </a:cubicBezTo>
                <a:cubicBezTo>
                  <a:pt x="226962" y="63103"/>
                  <a:pt x="222349" y="61168"/>
                  <a:pt x="217884" y="61168"/>
                </a:cubicBezTo>
                <a:cubicBezTo>
                  <a:pt x="211633" y="61168"/>
                  <a:pt x="205903" y="64219"/>
                  <a:pt x="200694" y="70321"/>
                </a:cubicBezTo>
                <a:cubicBezTo>
                  <a:pt x="195485" y="76423"/>
                  <a:pt x="192881" y="83939"/>
                  <a:pt x="192881" y="92868"/>
                </a:cubicBezTo>
                <a:cubicBezTo>
                  <a:pt x="192881" y="101501"/>
                  <a:pt x="195411" y="108421"/>
                  <a:pt x="200471" y="113630"/>
                </a:cubicBezTo>
                <a:cubicBezTo>
                  <a:pt x="205531" y="118839"/>
                  <a:pt x="211335" y="121443"/>
                  <a:pt x="217884" y="121443"/>
                </a:cubicBezTo>
                <a:cubicBezTo>
                  <a:pt x="222646" y="121443"/>
                  <a:pt x="227260" y="119658"/>
                  <a:pt x="231725" y="116086"/>
                </a:cubicBezTo>
                <a:cubicBezTo>
                  <a:pt x="234999" y="113704"/>
                  <a:pt x="237827" y="112514"/>
                  <a:pt x="240208" y="112514"/>
                </a:cubicBezTo>
                <a:cubicBezTo>
                  <a:pt x="246459" y="112514"/>
                  <a:pt x="249733" y="116086"/>
                  <a:pt x="250031" y="123229"/>
                </a:cubicBezTo>
                <a:lnTo>
                  <a:pt x="250031" y="150018"/>
                </a:lnTo>
                <a:cubicBezTo>
                  <a:pt x="250031" y="157758"/>
                  <a:pt x="246905" y="164455"/>
                  <a:pt x="240655" y="170110"/>
                </a:cubicBezTo>
                <a:cubicBezTo>
                  <a:pt x="234404" y="175766"/>
                  <a:pt x="227111" y="178593"/>
                  <a:pt x="218777" y="178593"/>
                </a:cubicBezTo>
                <a:lnTo>
                  <a:pt x="175021" y="178593"/>
                </a:lnTo>
                <a:cubicBezTo>
                  <a:pt x="172342" y="178593"/>
                  <a:pt x="171003" y="179338"/>
                  <a:pt x="171003" y="180826"/>
                </a:cubicBezTo>
                <a:cubicBezTo>
                  <a:pt x="171003" y="181124"/>
                  <a:pt x="171598" y="182017"/>
                  <a:pt x="172789" y="183505"/>
                </a:cubicBezTo>
                <a:cubicBezTo>
                  <a:pt x="177254" y="188565"/>
                  <a:pt x="179486" y="194220"/>
                  <a:pt x="179486" y="200471"/>
                </a:cubicBezTo>
                <a:cubicBezTo>
                  <a:pt x="179486" y="209103"/>
                  <a:pt x="176138" y="215949"/>
                  <a:pt x="169440" y="221010"/>
                </a:cubicBezTo>
                <a:cubicBezTo>
                  <a:pt x="162743" y="226070"/>
                  <a:pt x="153888" y="228600"/>
                  <a:pt x="142875"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1" name="PA_库_Freeform: Shape 20"/>
          <p:cNvSpPr/>
          <p:nvPr>
            <p:custDataLst>
              <p:tags r:id="rId12"/>
            </p:custDataLst>
          </p:nvPr>
        </p:nvSpPr>
        <p:spPr>
          <a:xfrm flipH="1" flipV="1">
            <a:off x="5841906" y="4112257"/>
            <a:ext cx="450233" cy="343035"/>
          </a:xfrm>
          <a:custGeom>
            <a:avLst/>
            <a:gdLst/>
            <a:ahLst/>
            <a:cxnLst/>
            <a:rect l="l" t="t" r="r" b="b"/>
            <a:pathLst>
              <a:path w="300037" h="228600">
                <a:moveTo>
                  <a:pt x="150018" y="150018"/>
                </a:moveTo>
                <a:cubicBezTo>
                  <a:pt x="165794" y="150018"/>
                  <a:pt x="179263" y="144437"/>
                  <a:pt x="190425" y="133275"/>
                </a:cubicBezTo>
                <a:cubicBezTo>
                  <a:pt x="201587" y="122113"/>
                  <a:pt x="207168" y="108644"/>
                  <a:pt x="207168" y="92868"/>
                </a:cubicBezTo>
                <a:cubicBezTo>
                  <a:pt x="207168" y="77093"/>
                  <a:pt x="201587" y="63624"/>
                  <a:pt x="190425" y="52462"/>
                </a:cubicBezTo>
                <a:cubicBezTo>
                  <a:pt x="179263" y="41300"/>
                  <a:pt x="165794" y="35718"/>
                  <a:pt x="150018" y="35718"/>
                </a:cubicBezTo>
                <a:cubicBezTo>
                  <a:pt x="134242" y="35718"/>
                  <a:pt x="120774" y="41300"/>
                  <a:pt x="109612" y="52462"/>
                </a:cubicBezTo>
                <a:cubicBezTo>
                  <a:pt x="98449" y="63624"/>
                  <a:pt x="92868" y="77093"/>
                  <a:pt x="92868" y="92868"/>
                </a:cubicBezTo>
                <a:cubicBezTo>
                  <a:pt x="92868" y="108644"/>
                  <a:pt x="98449" y="122113"/>
                  <a:pt x="109612" y="133275"/>
                </a:cubicBezTo>
                <a:cubicBezTo>
                  <a:pt x="120774" y="144437"/>
                  <a:pt x="134242" y="150018"/>
                  <a:pt x="150018" y="150018"/>
                </a:cubicBezTo>
                <a:close/>
                <a:moveTo>
                  <a:pt x="150018" y="157162"/>
                </a:moveTo>
                <a:cubicBezTo>
                  <a:pt x="132159" y="157162"/>
                  <a:pt x="116979" y="150911"/>
                  <a:pt x="104477" y="138410"/>
                </a:cubicBezTo>
                <a:cubicBezTo>
                  <a:pt x="91975" y="125908"/>
                  <a:pt x="85725" y="110728"/>
                  <a:pt x="85725" y="92868"/>
                </a:cubicBezTo>
                <a:cubicBezTo>
                  <a:pt x="85725" y="75009"/>
                  <a:pt x="91975" y="59829"/>
                  <a:pt x="104477" y="47327"/>
                </a:cubicBezTo>
                <a:cubicBezTo>
                  <a:pt x="116979" y="34826"/>
                  <a:pt x="132159" y="28575"/>
                  <a:pt x="150018" y="28575"/>
                </a:cubicBezTo>
                <a:cubicBezTo>
                  <a:pt x="167878" y="28575"/>
                  <a:pt x="183058" y="34826"/>
                  <a:pt x="195560" y="47327"/>
                </a:cubicBezTo>
                <a:cubicBezTo>
                  <a:pt x="208061" y="59829"/>
                  <a:pt x="214312" y="75009"/>
                  <a:pt x="214312" y="92868"/>
                </a:cubicBezTo>
                <a:cubicBezTo>
                  <a:pt x="214312" y="110728"/>
                  <a:pt x="208061" y="125908"/>
                  <a:pt x="195560" y="138410"/>
                </a:cubicBezTo>
                <a:cubicBezTo>
                  <a:pt x="183058" y="150911"/>
                  <a:pt x="167878" y="157162"/>
                  <a:pt x="150018" y="157162"/>
                </a:cubicBezTo>
                <a:close/>
                <a:moveTo>
                  <a:pt x="150018" y="178593"/>
                </a:moveTo>
                <a:cubicBezTo>
                  <a:pt x="173533" y="178593"/>
                  <a:pt x="193699" y="170185"/>
                  <a:pt x="210517" y="153367"/>
                </a:cubicBezTo>
                <a:cubicBezTo>
                  <a:pt x="227335" y="136550"/>
                  <a:pt x="235743" y="116383"/>
                  <a:pt x="235743" y="92868"/>
                </a:cubicBezTo>
                <a:cubicBezTo>
                  <a:pt x="235743" y="69354"/>
                  <a:pt x="227335" y="49187"/>
                  <a:pt x="210517" y="32370"/>
                </a:cubicBezTo>
                <a:cubicBezTo>
                  <a:pt x="193699" y="15552"/>
                  <a:pt x="173533" y="7143"/>
                  <a:pt x="150018" y="7143"/>
                </a:cubicBezTo>
                <a:cubicBezTo>
                  <a:pt x="126504" y="7143"/>
                  <a:pt x="106337" y="15552"/>
                  <a:pt x="89520" y="32370"/>
                </a:cubicBezTo>
                <a:cubicBezTo>
                  <a:pt x="72702" y="49187"/>
                  <a:pt x="64293" y="69354"/>
                  <a:pt x="64293" y="92868"/>
                </a:cubicBezTo>
                <a:cubicBezTo>
                  <a:pt x="64293" y="116383"/>
                  <a:pt x="72702" y="136550"/>
                  <a:pt x="89520" y="153367"/>
                </a:cubicBezTo>
                <a:cubicBezTo>
                  <a:pt x="106337" y="170185"/>
                  <a:pt x="126504" y="178593"/>
                  <a:pt x="150018" y="178593"/>
                </a:cubicBezTo>
                <a:close/>
                <a:moveTo>
                  <a:pt x="267890" y="214312"/>
                </a:moveTo>
                <a:lnTo>
                  <a:pt x="239315" y="214312"/>
                </a:lnTo>
                <a:cubicBezTo>
                  <a:pt x="236339" y="214312"/>
                  <a:pt x="233808" y="213270"/>
                  <a:pt x="231725" y="211187"/>
                </a:cubicBezTo>
                <a:cubicBezTo>
                  <a:pt x="229641" y="209103"/>
                  <a:pt x="228600" y="206573"/>
                  <a:pt x="228600" y="203597"/>
                </a:cubicBezTo>
                <a:lnTo>
                  <a:pt x="228600" y="196453"/>
                </a:lnTo>
                <a:cubicBezTo>
                  <a:pt x="228600" y="194072"/>
                  <a:pt x="229790" y="192881"/>
                  <a:pt x="232172" y="192881"/>
                </a:cubicBezTo>
                <a:cubicBezTo>
                  <a:pt x="234553" y="192881"/>
                  <a:pt x="235743" y="194072"/>
                  <a:pt x="235743" y="196453"/>
                </a:cubicBezTo>
                <a:lnTo>
                  <a:pt x="235743" y="203597"/>
                </a:lnTo>
                <a:cubicBezTo>
                  <a:pt x="235743" y="205978"/>
                  <a:pt x="236934" y="207168"/>
                  <a:pt x="239315" y="207168"/>
                </a:cubicBezTo>
                <a:lnTo>
                  <a:pt x="267890" y="207168"/>
                </a:lnTo>
                <a:cubicBezTo>
                  <a:pt x="270272" y="207168"/>
                  <a:pt x="271462" y="205978"/>
                  <a:pt x="271462" y="203597"/>
                </a:cubicBezTo>
                <a:lnTo>
                  <a:pt x="271462" y="196453"/>
                </a:lnTo>
                <a:cubicBezTo>
                  <a:pt x="271462" y="194072"/>
                  <a:pt x="272653" y="192881"/>
                  <a:pt x="275034" y="192881"/>
                </a:cubicBezTo>
                <a:cubicBezTo>
                  <a:pt x="277415" y="192881"/>
                  <a:pt x="278606" y="194072"/>
                  <a:pt x="278606" y="196453"/>
                </a:cubicBezTo>
                <a:lnTo>
                  <a:pt x="278606" y="203597"/>
                </a:lnTo>
                <a:cubicBezTo>
                  <a:pt x="278606" y="206573"/>
                  <a:pt x="277564" y="209103"/>
                  <a:pt x="275480" y="211187"/>
                </a:cubicBezTo>
                <a:cubicBezTo>
                  <a:pt x="273397" y="213270"/>
                  <a:pt x="270867" y="214312"/>
                  <a:pt x="267890" y="214312"/>
                </a:cubicBezTo>
                <a:close/>
                <a:moveTo>
                  <a:pt x="185737" y="221456"/>
                </a:moveTo>
                <a:cubicBezTo>
                  <a:pt x="192583" y="221456"/>
                  <a:pt x="197867" y="219968"/>
                  <a:pt x="201587" y="216991"/>
                </a:cubicBezTo>
                <a:cubicBezTo>
                  <a:pt x="205308" y="214015"/>
                  <a:pt x="207168" y="210740"/>
                  <a:pt x="207168" y="207168"/>
                </a:cubicBezTo>
                <a:lnTo>
                  <a:pt x="207168" y="200025"/>
                </a:lnTo>
                <a:cubicBezTo>
                  <a:pt x="207168" y="194965"/>
                  <a:pt x="208880" y="190128"/>
                  <a:pt x="212303" y="185514"/>
                </a:cubicBezTo>
                <a:cubicBezTo>
                  <a:pt x="215726" y="180900"/>
                  <a:pt x="221158" y="178593"/>
                  <a:pt x="228600" y="178593"/>
                </a:cubicBezTo>
                <a:lnTo>
                  <a:pt x="282178" y="178593"/>
                </a:lnTo>
                <a:cubicBezTo>
                  <a:pt x="285154" y="178593"/>
                  <a:pt x="287684" y="177552"/>
                  <a:pt x="289768" y="175468"/>
                </a:cubicBezTo>
                <a:cubicBezTo>
                  <a:pt x="291852" y="173385"/>
                  <a:pt x="292893" y="170854"/>
                  <a:pt x="292893" y="167878"/>
                </a:cubicBezTo>
                <a:lnTo>
                  <a:pt x="292893" y="135731"/>
                </a:lnTo>
                <a:lnTo>
                  <a:pt x="233957" y="135731"/>
                </a:lnTo>
                <a:cubicBezTo>
                  <a:pt x="233362" y="135731"/>
                  <a:pt x="232916" y="135582"/>
                  <a:pt x="232618" y="135285"/>
                </a:cubicBezTo>
                <a:cubicBezTo>
                  <a:pt x="224581" y="150465"/>
                  <a:pt x="213196" y="162669"/>
                  <a:pt x="198462" y="171896"/>
                </a:cubicBezTo>
                <a:cubicBezTo>
                  <a:pt x="183728" y="181124"/>
                  <a:pt x="167580" y="185737"/>
                  <a:pt x="150018" y="185737"/>
                </a:cubicBezTo>
                <a:cubicBezTo>
                  <a:pt x="132457" y="185737"/>
                  <a:pt x="116309" y="181124"/>
                  <a:pt x="101575" y="171896"/>
                </a:cubicBezTo>
                <a:cubicBezTo>
                  <a:pt x="86841" y="162669"/>
                  <a:pt x="75455" y="150465"/>
                  <a:pt x="67419" y="135285"/>
                </a:cubicBezTo>
                <a:cubicBezTo>
                  <a:pt x="67121" y="135582"/>
                  <a:pt x="66674" y="135731"/>
                  <a:pt x="66079" y="135731"/>
                </a:cubicBezTo>
                <a:lnTo>
                  <a:pt x="7143" y="135731"/>
                </a:lnTo>
                <a:lnTo>
                  <a:pt x="7143" y="167878"/>
                </a:lnTo>
                <a:cubicBezTo>
                  <a:pt x="7143" y="170854"/>
                  <a:pt x="8185" y="173385"/>
                  <a:pt x="10269" y="175468"/>
                </a:cubicBezTo>
                <a:cubicBezTo>
                  <a:pt x="12352" y="177552"/>
                  <a:pt x="14882" y="178593"/>
                  <a:pt x="17859" y="178593"/>
                </a:cubicBezTo>
                <a:lnTo>
                  <a:pt x="71437" y="178593"/>
                </a:lnTo>
                <a:cubicBezTo>
                  <a:pt x="78879" y="178593"/>
                  <a:pt x="84311" y="180900"/>
                  <a:pt x="87734" y="185514"/>
                </a:cubicBezTo>
                <a:cubicBezTo>
                  <a:pt x="91157" y="190128"/>
                  <a:pt x="92868" y="194965"/>
                  <a:pt x="92868" y="200025"/>
                </a:cubicBezTo>
                <a:lnTo>
                  <a:pt x="92868" y="207168"/>
                </a:lnTo>
                <a:cubicBezTo>
                  <a:pt x="92868" y="210145"/>
                  <a:pt x="94729" y="213270"/>
                  <a:pt x="98449" y="216545"/>
                </a:cubicBezTo>
                <a:cubicBezTo>
                  <a:pt x="102170" y="219819"/>
                  <a:pt x="107453" y="221456"/>
                  <a:pt x="114300" y="221456"/>
                </a:cubicBezTo>
                <a:close/>
                <a:moveTo>
                  <a:pt x="185737" y="228600"/>
                </a:moveTo>
                <a:lnTo>
                  <a:pt x="114300" y="228600"/>
                </a:lnTo>
                <a:cubicBezTo>
                  <a:pt x="105668" y="228600"/>
                  <a:pt x="98747" y="226293"/>
                  <a:pt x="93538" y="221679"/>
                </a:cubicBezTo>
                <a:cubicBezTo>
                  <a:pt x="88329" y="217066"/>
                  <a:pt x="85725" y="212229"/>
                  <a:pt x="85725" y="207168"/>
                </a:cubicBezTo>
                <a:lnTo>
                  <a:pt x="85725" y="200025"/>
                </a:lnTo>
                <a:cubicBezTo>
                  <a:pt x="85725" y="198536"/>
                  <a:pt x="85576" y="196974"/>
                  <a:pt x="85278" y="195337"/>
                </a:cubicBezTo>
                <a:cubicBezTo>
                  <a:pt x="84981" y="193700"/>
                  <a:pt x="83641" y="191690"/>
                  <a:pt x="81260" y="189309"/>
                </a:cubicBezTo>
                <a:cubicBezTo>
                  <a:pt x="78879" y="186928"/>
                  <a:pt x="75604" y="185737"/>
                  <a:pt x="71437" y="185737"/>
                </a:cubicBezTo>
                <a:lnTo>
                  <a:pt x="17859" y="185737"/>
                </a:lnTo>
                <a:cubicBezTo>
                  <a:pt x="12799" y="185737"/>
                  <a:pt x="8557" y="184026"/>
                  <a:pt x="5134" y="180603"/>
                </a:cubicBezTo>
                <a:cubicBezTo>
                  <a:pt x="1711" y="177180"/>
                  <a:pt x="0" y="172938"/>
                  <a:pt x="0" y="167878"/>
                </a:cubicBezTo>
                <a:lnTo>
                  <a:pt x="0" y="39290"/>
                </a:lnTo>
                <a:cubicBezTo>
                  <a:pt x="0" y="34230"/>
                  <a:pt x="1711" y="29989"/>
                  <a:pt x="5134" y="26566"/>
                </a:cubicBezTo>
                <a:cubicBezTo>
                  <a:pt x="8557" y="23143"/>
                  <a:pt x="12799" y="21431"/>
                  <a:pt x="17859" y="21431"/>
                </a:cubicBezTo>
                <a:lnTo>
                  <a:pt x="67865" y="21431"/>
                </a:lnTo>
                <a:cubicBezTo>
                  <a:pt x="70247" y="21431"/>
                  <a:pt x="71437" y="22622"/>
                  <a:pt x="71437" y="25003"/>
                </a:cubicBezTo>
                <a:cubicBezTo>
                  <a:pt x="71437" y="27384"/>
                  <a:pt x="70247" y="28575"/>
                  <a:pt x="67865" y="28575"/>
                </a:cubicBezTo>
                <a:lnTo>
                  <a:pt x="17859" y="28575"/>
                </a:lnTo>
                <a:cubicBezTo>
                  <a:pt x="14882" y="28575"/>
                  <a:pt x="12352" y="29617"/>
                  <a:pt x="10269" y="31700"/>
                </a:cubicBezTo>
                <a:cubicBezTo>
                  <a:pt x="8185" y="33784"/>
                  <a:pt x="7143" y="36314"/>
                  <a:pt x="7143" y="39290"/>
                </a:cubicBezTo>
                <a:lnTo>
                  <a:pt x="7143" y="128587"/>
                </a:lnTo>
                <a:lnTo>
                  <a:pt x="64293" y="128587"/>
                </a:lnTo>
                <a:cubicBezTo>
                  <a:pt x="59531" y="117276"/>
                  <a:pt x="57150" y="105370"/>
                  <a:pt x="57150" y="92868"/>
                </a:cubicBezTo>
                <a:cubicBezTo>
                  <a:pt x="57150" y="67270"/>
                  <a:pt x="66228" y="45392"/>
                  <a:pt x="84385" y="27235"/>
                </a:cubicBezTo>
                <a:cubicBezTo>
                  <a:pt x="102542" y="9078"/>
                  <a:pt x="124420" y="0"/>
                  <a:pt x="150018" y="0"/>
                </a:cubicBezTo>
                <a:cubicBezTo>
                  <a:pt x="175617" y="0"/>
                  <a:pt x="197495" y="9078"/>
                  <a:pt x="215652" y="27235"/>
                </a:cubicBezTo>
                <a:cubicBezTo>
                  <a:pt x="233808" y="45392"/>
                  <a:pt x="242887" y="67270"/>
                  <a:pt x="242887" y="92868"/>
                </a:cubicBezTo>
                <a:cubicBezTo>
                  <a:pt x="242887" y="105370"/>
                  <a:pt x="240506" y="117276"/>
                  <a:pt x="235743" y="128587"/>
                </a:cubicBezTo>
                <a:lnTo>
                  <a:pt x="292893" y="128587"/>
                </a:lnTo>
                <a:lnTo>
                  <a:pt x="292893" y="39290"/>
                </a:lnTo>
                <a:cubicBezTo>
                  <a:pt x="292893" y="36314"/>
                  <a:pt x="291852" y="33784"/>
                  <a:pt x="289768" y="31700"/>
                </a:cubicBezTo>
                <a:cubicBezTo>
                  <a:pt x="287684" y="29617"/>
                  <a:pt x="285154" y="28575"/>
                  <a:pt x="282178" y="28575"/>
                </a:cubicBezTo>
                <a:lnTo>
                  <a:pt x="239315" y="28575"/>
                </a:lnTo>
                <a:cubicBezTo>
                  <a:pt x="236934" y="28575"/>
                  <a:pt x="235743" y="27384"/>
                  <a:pt x="235743" y="25003"/>
                </a:cubicBezTo>
                <a:cubicBezTo>
                  <a:pt x="235743" y="22622"/>
                  <a:pt x="236934" y="21431"/>
                  <a:pt x="239315" y="21431"/>
                </a:cubicBezTo>
                <a:lnTo>
                  <a:pt x="282178" y="21431"/>
                </a:lnTo>
                <a:cubicBezTo>
                  <a:pt x="287238" y="21431"/>
                  <a:pt x="291480" y="23143"/>
                  <a:pt x="294903" y="26566"/>
                </a:cubicBezTo>
                <a:cubicBezTo>
                  <a:pt x="298325" y="29989"/>
                  <a:pt x="300037" y="34230"/>
                  <a:pt x="300037" y="39290"/>
                </a:cubicBezTo>
                <a:lnTo>
                  <a:pt x="300037" y="167878"/>
                </a:lnTo>
                <a:cubicBezTo>
                  <a:pt x="300037" y="172938"/>
                  <a:pt x="298325" y="177180"/>
                  <a:pt x="294903" y="180603"/>
                </a:cubicBezTo>
                <a:cubicBezTo>
                  <a:pt x="291480" y="184026"/>
                  <a:pt x="287238" y="185737"/>
                  <a:pt x="282178" y="185737"/>
                </a:cubicBezTo>
                <a:lnTo>
                  <a:pt x="228600" y="185737"/>
                </a:lnTo>
                <a:cubicBezTo>
                  <a:pt x="224432" y="185737"/>
                  <a:pt x="221158" y="187002"/>
                  <a:pt x="218777" y="189532"/>
                </a:cubicBezTo>
                <a:cubicBezTo>
                  <a:pt x="216395" y="192062"/>
                  <a:pt x="215056" y="194146"/>
                  <a:pt x="214759" y="195783"/>
                </a:cubicBezTo>
                <a:cubicBezTo>
                  <a:pt x="214461" y="197420"/>
                  <a:pt x="214312" y="198834"/>
                  <a:pt x="214312" y="200025"/>
                </a:cubicBezTo>
                <a:lnTo>
                  <a:pt x="214312" y="207168"/>
                </a:lnTo>
                <a:cubicBezTo>
                  <a:pt x="214312" y="212526"/>
                  <a:pt x="211856" y="217438"/>
                  <a:pt x="206945" y="221902"/>
                </a:cubicBezTo>
                <a:cubicBezTo>
                  <a:pt x="202034" y="226367"/>
                  <a:pt x="194964" y="228600"/>
                  <a:pt x="185737" y="22860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7E6E6">
                  <a:lumMod val="25000"/>
                </a:srgbClr>
              </a:solidFill>
              <a:latin typeface="Calibri" panose="020F0502020204030204"/>
            </a:endParaRPr>
          </a:p>
        </p:txBody>
      </p:sp>
      <p:sp>
        <p:nvSpPr>
          <p:cNvPr id="22" name="PA_矩形 23"/>
          <p:cNvSpPr/>
          <p:nvPr>
            <p:custDataLst>
              <p:tags r:id="rId1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25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25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25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25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25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25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2" grpId="0"/>
      <p:bldP spid="13" grpId="0"/>
      <p:bldP spid="18" grpId="0"/>
      <p:bldP spid="19" grpId="0"/>
      <p:bldP spid="23" grpId="0"/>
      <p:bldP spid="24" grpId="0"/>
      <p:bldP spid="17"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占位符 3"/>
          <p:cNvPicPr>
            <a:picLocks noGrp="1" noChangeAspect="1"/>
          </p:cNvPicPr>
          <p:nvPr>
            <p:ph type="pic" sz="quarter" idx="19"/>
          </p:nvPr>
        </p:nvPicPr>
        <p:blipFill>
          <a:blip r:embed="rId20" cstate="print">
            <a:extLst>
              <a:ext uri="{28A0092B-C50C-407E-A947-70E740481C1C}">
                <a14:useLocalDpi xmlns:a14="http://schemas.microsoft.com/office/drawing/2010/main" val="0"/>
              </a:ext>
            </a:extLst>
          </a:blip>
          <a:srcRect t="36826" b="36826"/>
          <a:stretch>
            <a:fillRect/>
          </a:stretch>
        </p:blipFill>
        <p:spPr/>
      </p:pic>
      <p:sp>
        <p:nvSpPr>
          <p:cNvPr id="6" name="TextBox 5"/>
          <p:cNvSpPr txBox="1"/>
          <p:nvPr/>
        </p:nvSpPr>
        <p:spPr>
          <a:xfrm>
            <a:off x="3425372" y="1303746"/>
            <a:ext cx="5341257" cy="830997"/>
          </a:xfrm>
          <a:prstGeom prst="rect">
            <a:avLst/>
          </a:prstGeom>
          <a:noFill/>
        </p:spPr>
        <p:txBody>
          <a:bodyPr wrap="square" rtlCol="0">
            <a:spAutoFit/>
          </a:bodyPr>
          <a:lstStyle/>
          <a:p>
            <a:pPr algn="ctr"/>
            <a:r>
              <a:rPr lang="zh-CN" altLang="en-US" sz="4800" dirty="0">
                <a:solidFill>
                  <a:schemeClr val="bg1"/>
                </a:solidFill>
                <a:latin typeface="方正清刻本悦宋简体" panose="02000000000000000000" pitchFamily="2" charset="-122"/>
                <a:ea typeface="方正清刻本悦宋简体" panose="02000000000000000000" pitchFamily="2" charset="-122"/>
              </a:rPr>
              <a:t>心安向远</a:t>
            </a:r>
          </a:p>
        </p:txBody>
      </p:sp>
      <p:sp>
        <p:nvSpPr>
          <p:cNvPr id="24" name="PA_库_矩形 23"/>
          <p:cNvSpPr/>
          <p:nvPr>
            <p:custDataLst>
              <p:tags r:id="rId1"/>
            </p:custDataLst>
          </p:nvPr>
        </p:nvSpPr>
        <p:spPr>
          <a:xfrm>
            <a:off x="3188321"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2" name="PA_库_椭圆 1"/>
          <p:cNvSpPr/>
          <p:nvPr>
            <p:custDataLst>
              <p:tags r:id="rId2"/>
            </p:custDataLst>
          </p:nvPr>
        </p:nvSpPr>
        <p:spPr>
          <a:xfrm>
            <a:off x="2798536" y="2893328"/>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PA_库_矩形 9"/>
          <p:cNvSpPr/>
          <p:nvPr>
            <p:custDataLst>
              <p:tags r:id="rId3"/>
            </p:custDataLst>
          </p:nvPr>
        </p:nvSpPr>
        <p:spPr>
          <a:xfrm>
            <a:off x="3188321"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1" name="PA_库_椭圆 10"/>
          <p:cNvSpPr/>
          <p:nvPr>
            <p:custDataLst>
              <p:tags r:id="rId4"/>
            </p:custDataLst>
          </p:nvPr>
        </p:nvSpPr>
        <p:spPr>
          <a:xfrm>
            <a:off x="2798536" y="3754719"/>
            <a:ext cx="216569" cy="216569"/>
          </a:xfrm>
          <a:prstGeom prst="ellipse">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矩形 11"/>
          <p:cNvSpPr/>
          <p:nvPr>
            <p:custDataLst>
              <p:tags r:id="rId5"/>
            </p:custDataLst>
          </p:nvPr>
        </p:nvSpPr>
        <p:spPr>
          <a:xfrm>
            <a:off x="3188321"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3" name="PA_库_椭圆 12"/>
          <p:cNvSpPr/>
          <p:nvPr>
            <p:custDataLst>
              <p:tags r:id="rId6"/>
            </p:custDataLst>
          </p:nvPr>
        </p:nvSpPr>
        <p:spPr>
          <a:xfrm>
            <a:off x="2798536" y="4616110"/>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4" name="PA_库_矩形 13"/>
          <p:cNvSpPr/>
          <p:nvPr>
            <p:custDataLst>
              <p:tags r:id="rId7"/>
            </p:custDataLst>
          </p:nvPr>
        </p:nvSpPr>
        <p:spPr>
          <a:xfrm>
            <a:off x="3188321"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5" name="PA_库_椭圆 14"/>
          <p:cNvSpPr/>
          <p:nvPr>
            <p:custDataLst>
              <p:tags r:id="rId8"/>
            </p:custDataLst>
          </p:nvPr>
        </p:nvSpPr>
        <p:spPr>
          <a:xfrm>
            <a:off x="2798536" y="5477501"/>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6" name="PA_库_矩形 15"/>
          <p:cNvSpPr/>
          <p:nvPr>
            <p:custDataLst>
              <p:tags r:id="rId9"/>
            </p:custDataLst>
          </p:nvPr>
        </p:nvSpPr>
        <p:spPr>
          <a:xfrm>
            <a:off x="6751864"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7" name="PA_库_椭圆 16"/>
          <p:cNvSpPr/>
          <p:nvPr>
            <p:custDataLst>
              <p:tags r:id="rId10"/>
            </p:custDataLst>
          </p:nvPr>
        </p:nvSpPr>
        <p:spPr>
          <a:xfrm>
            <a:off x="6362079" y="2893328"/>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8" name="PA_库_矩形 17"/>
          <p:cNvSpPr/>
          <p:nvPr>
            <p:custDataLst>
              <p:tags r:id="rId11"/>
            </p:custDataLst>
          </p:nvPr>
        </p:nvSpPr>
        <p:spPr>
          <a:xfrm>
            <a:off x="6751864"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9" name="PA_库_椭圆 18"/>
          <p:cNvSpPr/>
          <p:nvPr>
            <p:custDataLst>
              <p:tags r:id="rId12"/>
            </p:custDataLst>
          </p:nvPr>
        </p:nvSpPr>
        <p:spPr>
          <a:xfrm>
            <a:off x="6362079" y="3754719"/>
            <a:ext cx="216569" cy="216569"/>
          </a:xfrm>
          <a:prstGeom prst="ellipse">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PA_库_矩形 19"/>
          <p:cNvSpPr/>
          <p:nvPr>
            <p:custDataLst>
              <p:tags r:id="rId13"/>
            </p:custDataLst>
          </p:nvPr>
        </p:nvSpPr>
        <p:spPr>
          <a:xfrm>
            <a:off x="6751864"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21" name="PA_库_椭圆 20"/>
          <p:cNvSpPr/>
          <p:nvPr>
            <p:custDataLst>
              <p:tags r:id="rId14"/>
            </p:custDataLst>
          </p:nvPr>
        </p:nvSpPr>
        <p:spPr>
          <a:xfrm>
            <a:off x="6362079" y="4616110"/>
            <a:ext cx="216569" cy="216569"/>
          </a:xfrm>
          <a:prstGeom prst="ellipse">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2" name="PA_库_矩形 21"/>
          <p:cNvSpPr/>
          <p:nvPr>
            <p:custDataLst>
              <p:tags r:id="rId15"/>
            </p:custDataLst>
          </p:nvPr>
        </p:nvSpPr>
        <p:spPr>
          <a:xfrm>
            <a:off x="6751864"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23" name="PA_库_椭圆 22"/>
          <p:cNvSpPr/>
          <p:nvPr>
            <p:custDataLst>
              <p:tags r:id="rId16"/>
            </p:custDataLst>
          </p:nvPr>
        </p:nvSpPr>
        <p:spPr>
          <a:xfrm>
            <a:off x="6362079" y="5477501"/>
            <a:ext cx="216569" cy="216569"/>
          </a:xfrm>
          <a:prstGeom prst="ellipse">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PA_矩形 23"/>
          <p:cNvSpPr/>
          <p:nvPr>
            <p:custDataLst>
              <p:tags r:id="rId1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set>
                                      <p:cBhvr>
                                        <p:cTn id="9" dur="1" fill="hold">
                                          <p:stCondLst>
                                            <p:cond delay="0"/>
                                          </p:stCondLst>
                                        </p:cTn>
                                        <p:tgtEl>
                                          <p:spTgt spid="24"/>
                                        </p:tgtEl>
                                        <p:attrNameLst>
                                          <p:attrName>style.visibility</p:attrName>
                                        </p:attrNameLst>
                                      </p:cBhvr>
                                      <p:to>
                                        <p:strVal val="visible"/>
                                      </p:to>
                                    </p:set>
                                    <p:anim to="" calcmode="lin" valueType="num">
                                      <p:cBhvr>
                                        <p:cTn id="10"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2" dur="1500">
                                          <p:stCondLst>
                                            <p:cond delay="0"/>
                                          </p:stCondLst>
                                        </p:cTn>
                                        <p:tgtEl>
                                          <p:spTgt spid="24"/>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2">
                                            <p:txEl>
                                              <p:charRg st="4294967295" end="4294967295"/>
                                            </p:txEl>
                                          </p:spTgt>
                                        </p:tgtEl>
                                        <p:attrNameLst>
                                          <p:attrName>style.visibility</p:attrName>
                                        </p:attrNameLst>
                                      </p:cBhvr>
                                      <p:to>
                                        <p:strVal val="visible"/>
                                      </p:to>
                                    </p:set>
                                    <p:anim calcmode="lin" valueType="num">
                                      <p:cBhvr additive="base">
                                        <p:cTn id="15" dur="1500" fill="hold"/>
                                        <p:tgtEl>
                                          <p:spTgt spid="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2">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2">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2">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2">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2">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500" fill="hold"/>
                                        <p:tgtEl>
                                          <p:spTgt spid="10"/>
                                        </p:tgtEl>
                                        <p:attrNameLst>
                                          <p:attrName>ppt_x</p:attrName>
                                        </p:attrNameLst>
                                      </p:cBhvr>
                                      <p:tavLst>
                                        <p:tav tm="0">
                                          <p:val>
                                            <p:strVal val="0-#ppt_w/2"/>
                                          </p:val>
                                        </p:tav>
                                        <p:tav tm="100000">
                                          <p:val>
                                            <p:strVal val="#ppt_x"/>
                                          </p:val>
                                        </p:tav>
                                      </p:tavLst>
                                    </p:anim>
                                    <p:anim calcmode="lin" valueType="num">
                                      <p:cBhvr additive="base">
                                        <p:cTn id="24" dur="1500" fill="hold"/>
                                        <p:tgtEl>
                                          <p:spTgt spid="10"/>
                                        </p:tgtEl>
                                        <p:attrNameLst>
                                          <p:attrName>ppt_y</p:attrName>
                                        </p:attrNameLst>
                                      </p:cBhvr>
                                      <p:tavLst>
                                        <p:tav tm="0">
                                          <p:val>
                                            <p:strVal val="#ppt_y"/>
                                          </p:val>
                                        </p:tav>
                                        <p:tav tm="100000">
                                          <p:val>
                                            <p:strVal val="#ppt_y"/>
                                          </p:val>
                                        </p:tav>
                                      </p:tavLst>
                                    </p:anim>
                                    <p:set>
                                      <p:cBhvr>
                                        <p:cTn id="25" dur="1" fill="hold">
                                          <p:stCondLst>
                                            <p:cond delay="0"/>
                                          </p:stCondLst>
                                        </p:cTn>
                                        <p:tgtEl>
                                          <p:spTgt spid="10"/>
                                        </p:tgtEl>
                                        <p:attrNameLst>
                                          <p:attrName>style.visibility</p:attrName>
                                        </p:attrNameLst>
                                      </p:cBhvr>
                                      <p:to>
                                        <p:strVal val="visible"/>
                                      </p:to>
                                    </p:set>
                                    <p:anim to="" calcmode="lin" valueType="num">
                                      <p:cBhvr>
                                        <p:cTn id="26"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8" dur="1500">
                                          <p:stCondLst>
                                            <p:cond delay="0"/>
                                          </p:stCondLst>
                                        </p:cTn>
                                        <p:tgtEl>
                                          <p:spTgt spid="10"/>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31"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11">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0-#ppt_w/2"/>
                                          </p:val>
                                        </p:tav>
                                        <p:tav tm="100000">
                                          <p:val>
                                            <p:strVal val="#ppt_x"/>
                                          </p:val>
                                        </p:tav>
                                      </p:tavLst>
                                    </p:anim>
                                    <p:anim calcmode="lin" valueType="num">
                                      <p:cBhvr additive="base">
                                        <p:cTn id="40" dur="1500" fill="hold"/>
                                        <p:tgtEl>
                                          <p:spTgt spid="12"/>
                                        </p:tgtEl>
                                        <p:attrNameLst>
                                          <p:attrName>ppt_y</p:attrName>
                                        </p:attrNameLst>
                                      </p:cBhvr>
                                      <p:tavLst>
                                        <p:tav tm="0">
                                          <p:val>
                                            <p:strVal val="#ppt_y"/>
                                          </p:val>
                                        </p:tav>
                                        <p:tav tm="100000">
                                          <p:val>
                                            <p:strVal val="#ppt_y"/>
                                          </p:val>
                                        </p:tav>
                                      </p:tavLst>
                                    </p:anim>
                                    <p:set>
                                      <p:cBhvr>
                                        <p:cTn id="41" dur="1" fill="hold">
                                          <p:stCondLst>
                                            <p:cond delay="0"/>
                                          </p:stCondLst>
                                        </p:cTn>
                                        <p:tgtEl>
                                          <p:spTgt spid="12"/>
                                        </p:tgtEl>
                                        <p:attrNameLst>
                                          <p:attrName>style.visibility</p:attrName>
                                        </p:attrNameLst>
                                      </p:cBhvr>
                                      <p:to>
                                        <p:strVal val="visible"/>
                                      </p:to>
                                    </p:set>
                                    <p:anim to="" calcmode="lin" valueType="num">
                                      <p:cBhvr>
                                        <p:cTn id="42"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44" dur="1500">
                                          <p:stCondLst>
                                            <p:cond delay="0"/>
                                          </p:stCondLst>
                                        </p:cTn>
                                        <p:tgtEl>
                                          <p:spTgt spid="12"/>
                                        </p:tgtEl>
                                      </p:cBhvr>
                                    </p:animEffect>
                                  </p:childTnLst>
                                </p:cTn>
                              </p:par>
                              <p:par>
                                <p:cTn id="45" presetID="2" presetClass="entr" presetSubtype="8" decel="100000" fill="hold" grpId="0" nodeType="withEffect" nodePh="1">
                                  <p:stCondLst>
                                    <p:cond delay="250"/>
                                  </p:stCondLst>
                                  <p:endCondLst>
                                    <p:cond evt="begin" delay="0">
                                      <p:tn val="45"/>
                                    </p:cond>
                                  </p:endCondLst>
                                  <p:childTnLst>
                                    <p:set>
                                      <p:cBhvr>
                                        <p:cTn id="46" dur="1" fill="hold">
                                          <p:stCondLst>
                                            <p:cond delay="0"/>
                                          </p:stCondLst>
                                        </p:cTn>
                                        <p:tgtEl>
                                          <p:spTgt spid="13">
                                            <p:txEl>
                                              <p:charRg st="4294967295" end="4294967295"/>
                                            </p:txEl>
                                          </p:spTgt>
                                        </p:tgtEl>
                                        <p:attrNameLst>
                                          <p:attrName>style.visibility</p:attrName>
                                        </p:attrNameLst>
                                      </p:cBhvr>
                                      <p:to>
                                        <p:strVal val="visible"/>
                                      </p:to>
                                    </p:set>
                                    <p:anim calcmode="lin" valueType="num">
                                      <p:cBhvr additive="base">
                                        <p:cTn id="47" dur="1500" fill="hold"/>
                                        <p:tgtEl>
                                          <p:spTgt spid="1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48" dur="1500" fill="hold"/>
                                        <p:tgtEl>
                                          <p:spTgt spid="13">
                                            <p:txEl>
                                              <p:charRg st="4294967295" end="4294967295"/>
                                            </p:txEl>
                                          </p:spTgt>
                                        </p:tgtEl>
                                        <p:attrNameLst>
                                          <p:attrName>ppt_y</p:attrName>
                                        </p:attrNameLst>
                                      </p:cBhvr>
                                      <p:tavLst>
                                        <p:tav tm="0">
                                          <p:val>
                                            <p:strVal val="#ppt_y"/>
                                          </p:val>
                                        </p:tav>
                                        <p:tav tm="100000">
                                          <p:val>
                                            <p:strVal val="#ppt_y"/>
                                          </p:val>
                                        </p:tav>
                                      </p:tavLst>
                                    </p:anim>
                                    <p:set>
                                      <p:cBhvr>
                                        <p:cTn id="49" dur="1" fill="hold">
                                          <p:stCondLst>
                                            <p:cond delay="0"/>
                                          </p:stCondLst>
                                        </p:cTn>
                                        <p:tgtEl>
                                          <p:spTgt spid="13">
                                            <p:txEl>
                                              <p:charRg st="4294967295" end="4294967295"/>
                                            </p:txEl>
                                          </p:spTgt>
                                        </p:tgtEl>
                                        <p:attrNameLst>
                                          <p:attrName>style.visibility</p:attrName>
                                        </p:attrNameLst>
                                      </p:cBhvr>
                                      <p:to>
                                        <p:strVal val="visible"/>
                                      </p:to>
                                    </p:set>
                                    <p:anim to="" calcmode="lin" valueType="num">
                                      <p:cBhvr>
                                        <p:cTn id="50" dur="1500" fill="hold">
                                          <p:stCondLst>
                                            <p:cond delay="0"/>
                                          </p:stCondLst>
                                        </p:cTn>
                                        <p:tgtEl>
                                          <p:spTgt spid="13">
                                            <p:txEl>
                                              <p:charRg st="4294967295" end="4294967295"/>
                                            </p:txEl>
                                          </p:spTgt>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3">
                                            <p:txEl>
                                              <p:charRg st="4294967295" end="4294967295"/>
                                            </p:txEl>
                                          </p:spTgt>
                                        </p:tgtEl>
                                        <p:attrNameLst>
                                          <p:attrName>ppt_h</p:attrName>
                                        </p:attrNameLst>
                                      </p:cBhvr>
                                      <p:tavLst>
                                        <p:tav tm="0">
                                          <p:val>
                                            <p:fltVal val="0"/>
                                          </p:val>
                                        </p:tav>
                                        <p:tav tm="100000">
                                          <p:val>
                                            <p:strVal val="#ppt_h"/>
                                          </p:val>
                                        </p:tav>
                                      </p:tavLst>
                                    </p:anim>
                                    <p:animEffect filter="fade">
                                      <p:cBhvr>
                                        <p:cTn id="52" dur="1500">
                                          <p:stCondLst>
                                            <p:cond delay="0"/>
                                          </p:stCondLst>
                                        </p:cTn>
                                        <p:tgtEl>
                                          <p:spTgt spid="13">
                                            <p:txEl>
                                              <p:charRg st="4294967295" end="4294967295"/>
                                            </p:txEl>
                                          </p:spTgt>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1500" fill="hold"/>
                                        <p:tgtEl>
                                          <p:spTgt spid="14"/>
                                        </p:tgtEl>
                                        <p:attrNameLst>
                                          <p:attrName>ppt_x</p:attrName>
                                        </p:attrNameLst>
                                      </p:cBhvr>
                                      <p:tavLst>
                                        <p:tav tm="0">
                                          <p:val>
                                            <p:strVal val="0-#ppt_w/2"/>
                                          </p:val>
                                        </p:tav>
                                        <p:tav tm="100000">
                                          <p:val>
                                            <p:strVal val="#ppt_x"/>
                                          </p:val>
                                        </p:tav>
                                      </p:tavLst>
                                    </p:anim>
                                    <p:anim calcmode="lin" valueType="num">
                                      <p:cBhvr additive="base">
                                        <p:cTn id="56" dur="1500" fill="hold"/>
                                        <p:tgtEl>
                                          <p:spTgt spid="14"/>
                                        </p:tgtEl>
                                        <p:attrNameLst>
                                          <p:attrName>ppt_y</p:attrName>
                                        </p:attrNameLst>
                                      </p:cBhvr>
                                      <p:tavLst>
                                        <p:tav tm="0">
                                          <p:val>
                                            <p:strVal val="#ppt_y"/>
                                          </p:val>
                                        </p:tav>
                                        <p:tav tm="100000">
                                          <p:val>
                                            <p:strVal val="#ppt_y"/>
                                          </p:val>
                                        </p:tav>
                                      </p:tavLst>
                                    </p:anim>
                                    <p:set>
                                      <p:cBhvr>
                                        <p:cTn id="57" dur="1" fill="hold">
                                          <p:stCondLst>
                                            <p:cond delay="0"/>
                                          </p:stCondLst>
                                        </p:cTn>
                                        <p:tgtEl>
                                          <p:spTgt spid="14"/>
                                        </p:tgtEl>
                                        <p:attrNameLst>
                                          <p:attrName>style.visibility</p:attrName>
                                        </p:attrNameLst>
                                      </p:cBhvr>
                                      <p:to>
                                        <p:strVal val="visible"/>
                                      </p:to>
                                    </p:set>
                                    <p:anim to="" calcmode="lin" valueType="num">
                                      <p:cBhvr>
                                        <p:cTn id="58"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60" dur="1500">
                                          <p:stCondLst>
                                            <p:cond delay="0"/>
                                          </p:stCondLst>
                                        </p:cTn>
                                        <p:tgtEl>
                                          <p:spTgt spid="14"/>
                                        </p:tgtEl>
                                      </p:cBhvr>
                                    </p:animEffect>
                                  </p:childTnLst>
                                </p:cTn>
                              </p:par>
                              <p:par>
                                <p:cTn id="61" presetID="2" presetClass="entr" presetSubtype="8" decel="100000" fill="hold" grpId="0" nodeType="withEffect" nodePh="1">
                                  <p:stCondLst>
                                    <p:cond delay="250"/>
                                  </p:stCondLst>
                                  <p:endCondLst>
                                    <p:cond evt="begin" delay="0">
                                      <p:tn val="61"/>
                                    </p:cond>
                                  </p:endCondLst>
                                  <p:childTnLst>
                                    <p:set>
                                      <p:cBhvr>
                                        <p:cTn id="62" dur="1" fill="hold">
                                          <p:stCondLst>
                                            <p:cond delay="0"/>
                                          </p:stCondLst>
                                        </p:cTn>
                                        <p:tgtEl>
                                          <p:spTgt spid="15">
                                            <p:txEl>
                                              <p:charRg st="4294967295" end="4294967295"/>
                                            </p:txEl>
                                          </p:spTgt>
                                        </p:tgtEl>
                                        <p:attrNameLst>
                                          <p:attrName>style.visibility</p:attrName>
                                        </p:attrNameLst>
                                      </p:cBhvr>
                                      <p:to>
                                        <p:strVal val="visible"/>
                                      </p:to>
                                    </p:set>
                                    <p:anim calcmode="lin" valueType="num">
                                      <p:cBhvr additive="base">
                                        <p:cTn id="63" dur="1500" fill="hold"/>
                                        <p:tgtEl>
                                          <p:spTgt spid="1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64" dur="1500" fill="hold"/>
                                        <p:tgtEl>
                                          <p:spTgt spid="15">
                                            <p:txEl>
                                              <p:charRg st="4294967295" end="4294967295"/>
                                            </p:txEl>
                                          </p:spTgt>
                                        </p:tgtEl>
                                        <p:attrNameLst>
                                          <p:attrName>ppt_y</p:attrName>
                                        </p:attrNameLst>
                                      </p:cBhvr>
                                      <p:tavLst>
                                        <p:tav tm="0">
                                          <p:val>
                                            <p:strVal val="#ppt_y"/>
                                          </p:val>
                                        </p:tav>
                                        <p:tav tm="100000">
                                          <p:val>
                                            <p:strVal val="#ppt_y"/>
                                          </p:val>
                                        </p:tav>
                                      </p:tavLst>
                                    </p:anim>
                                    <p:set>
                                      <p:cBhvr>
                                        <p:cTn id="65" dur="1" fill="hold">
                                          <p:stCondLst>
                                            <p:cond delay="0"/>
                                          </p:stCondLst>
                                        </p:cTn>
                                        <p:tgtEl>
                                          <p:spTgt spid="15">
                                            <p:txEl>
                                              <p:charRg st="4294967295" end="4294967295"/>
                                            </p:txEl>
                                          </p:spTgt>
                                        </p:tgtEl>
                                        <p:attrNameLst>
                                          <p:attrName>style.visibility</p:attrName>
                                        </p:attrNameLst>
                                      </p:cBhvr>
                                      <p:to>
                                        <p:strVal val="visible"/>
                                      </p:to>
                                    </p:set>
                                    <p:anim to="" calcmode="lin" valueType="num">
                                      <p:cBhvr>
                                        <p:cTn id="66" dur="1500" fill="hold">
                                          <p:stCondLst>
                                            <p:cond delay="0"/>
                                          </p:stCondLst>
                                        </p:cTn>
                                        <p:tgtEl>
                                          <p:spTgt spid="15">
                                            <p:txEl>
                                              <p:charRg st="4294967295" end="4294967295"/>
                                            </p:txEl>
                                          </p:spTgt>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15">
                                            <p:txEl>
                                              <p:charRg st="4294967295" end="4294967295"/>
                                            </p:txEl>
                                          </p:spTgt>
                                        </p:tgtEl>
                                        <p:attrNameLst>
                                          <p:attrName>ppt_h</p:attrName>
                                        </p:attrNameLst>
                                      </p:cBhvr>
                                      <p:tavLst>
                                        <p:tav tm="0">
                                          <p:val>
                                            <p:fltVal val="0"/>
                                          </p:val>
                                        </p:tav>
                                        <p:tav tm="100000">
                                          <p:val>
                                            <p:strVal val="#ppt_h"/>
                                          </p:val>
                                        </p:tav>
                                      </p:tavLst>
                                    </p:anim>
                                    <p:animEffect filter="fade">
                                      <p:cBhvr>
                                        <p:cTn id="68" dur="1500">
                                          <p:stCondLst>
                                            <p:cond delay="0"/>
                                          </p:stCondLst>
                                        </p:cTn>
                                        <p:tgtEl>
                                          <p:spTgt spid="15">
                                            <p:txEl>
                                              <p:charRg st="4294967295" end="4294967295"/>
                                            </p:txEl>
                                          </p:spTgt>
                                        </p:tgtEl>
                                      </p:cBhvr>
                                    </p:animEffect>
                                  </p:childTnLst>
                                </p:cTn>
                              </p:par>
                              <p:par>
                                <p:cTn id="69" presetID="2" presetClass="entr" presetSubtype="8" decel="100000" fill="hold" grpId="0" nodeType="withEffect">
                                  <p:stCondLst>
                                    <p:cond delay="25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1500" fill="hold"/>
                                        <p:tgtEl>
                                          <p:spTgt spid="16"/>
                                        </p:tgtEl>
                                        <p:attrNameLst>
                                          <p:attrName>ppt_x</p:attrName>
                                        </p:attrNameLst>
                                      </p:cBhvr>
                                      <p:tavLst>
                                        <p:tav tm="0">
                                          <p:val>
                                            <p:strVal val="0-#ppt_w/2"/>
                                          </p:val>
                                        </p:tav>
                                        <p:tav tm="100000">
                                          <p:val>
                                            <p:strVal val="#ppt_x"/>
                                          </p:val>
                                        </p:tav>
                                      </p:tavLst>
                                    </p:anim>
                                    <p:anim calcmode="lin" valueType="num">
                                      <p:cBhvr additive="base">
                                        <p:cTn id="72" dur="1500" fill="hold"/>
                                        <p:tgtEl>
                                          <p:spTgt spid="16"/>
                                        </p:tgtEl>
                                        <p:attrNameLst>
                                          <p:attrName>ppt_y</p:attrName>
                                        </p:attrNameLst>
                                      </p:cBhvr>
                                      <p:tavLst>
                                        <p:tav tm="0">
                                          <p:val>
                                            <p:strVal val="#ppt_y"/>
                                          </p:val>
                                        </p:tav>
                                        <p:tav tm="100000">
                                          <p:val>
                                            <p:strVal val="#ppt_y"/>
                                          </p:val>
                                        </p:tav>
                                      </p:tavLst>
                                    </p:anim>
                                    <p:set>
                                      <p:cBhvr>
                                        <p:cTn id="73" dur="1" fill="hold">
                                          <p:stCondLst>
                                            <p:cond delay="0"/>
                                          </p:stCondLst>
                                        </p:cTn>
                                        <p:tgtEl>
                                          <p:spTgt spid="16"/>
                                        </p:tgtEl>
                                        <p:attrNameLst>
                                          <p:attrName>style.visibility</p:attrName>
                                        </p:attrNameLst>
                                      </p:cBhvr>
                                      <p:to>
                                        <p:strVal val="visible"/>
                                      </p:to>
                                    </p:set>
                                    <p:anim to="" calcmode="lin" valueType="num">
                                      <p:cBhvr>
                                        <p:cTn id="74" dur="1500" fill="hold">
                                          <p:stCondLst>
                                            <p:cond delay="0"/>
                                          </p:stCondLst>
                                        </p:cTn>
                                        <p:tgtEl>
                                          <p:spTgt spid="16"/>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16"/>
                                        </p:tgtEl>
                                        <p:attrNameLst>
                                          <p:attrName>ppt_h</p:attrName>
                                        </p:attrNameLst>
                                      </p:cBhvr>
                                      <p:tavLst>
                                        <p:tav tm="0">
                                          <p:val>
                                            <p:fltVal val="0"/>
                                          </p:val>
                                        </p:tav>
                                        <p:tav tm="100000">
                                          <p:val>
                                            <p:strVal val="#ppt_h"/>
                                          </p:val>
                                        </p:tav>
                                      </p:tavLst>
                                    </p:anim>
                                    <p:animEffect filter="fade">
                                      <p:cBhvr>
                                        <p:cTn id="76" dur="1500">
                                          <p:stCondLst>
                                            <p:cond delay="0"/>
                                          </p:stCondLst>
                                        </p:cTn>
                                        <p:tgtEl>
                                          <p:spTgt spid="16"/>
                                        </p:tgtEl>
                                      </p:cBhvr>
                                    </p:animEffect>
                                  </p:childTnLst>
                                </p:cTn>
                              </p:par>
                              <p:par>
                                <p:cTn id="77" presetID="2" presetClass="entr" presetSubtype="8" decel="100000" fill="hold" grpId="0" nodeType="withEffect" nodePh="1">
                                  <p:stCondLst>
                                    <p:cond delay="250"/>
                                  </p:stCondLst>
                                  <p:endCondLst>
                                    <p:cond evt="begin" delay="0">
                                      <p:tn val="77"/>
                                    </p:cond>
                                  </p:endCondLst>
                                  <p:childTnLst>
                                    <p:set>
                                      <p:cBhvr>
                                        <p:cTn id="78"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79" dur="1500" fill="hold"/>
                                        <p:tgtEl>
                                          <p:spTgt spid="17">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0" dur="1500" fill="hold"/>
                                        <p:tgtEl>
                                          <p:spTgt spid="17">
                                            <p:txEl>
                                              <p:charRg st="4294967295" end="4294967295"/>
                                            </p:txEl>
                                          </p:spTgt>
                                        </p:tgtEl>
                                        <p:attrNameLst>
                                          <p:attrName>ppt_y</p:attrName>
                                        </p:attrNameLst>
                                      </p:cBhvr>
                                      <p:tavLst>
                                        <p:tav tm="0">
                                          <p:val>
                                            <p:strVal val="#ppt_y"/>
                                          </p:val>
                                        </p:tav>
                                        <p:tav tm="100000">
                                          <p:val>
                                            <p:strVal val="#ppt_y"/>
                                          </p:val>
                                        </p:tav>
                                      </p:tavLst>
                                    </p:anim>
                                    <p:set>
                                      <p:cBhvr>
                                        <p:cTn id="81" dur="1" fill="hold">
                                          <p:stCondLst>
                                            <p:cond delay="0"/>
                                          </p:stCondLst>
                                        </p:cTn>
                                        <p:tgtEl>
                                          <p:spTgt spid="17">
                                            <p:txEl>
                                              <p:charRg st="4294967295" end="4294967295"/>
                                            </p:txEl>
                                          </p:spTgt>
                                        </p:tgtEl>
                                        <p:attrNameLst>
                                          <p:attrName>style.visibility</p:attrName>
                                        </p:attrNameLst>
                                      </p:cBhvr>
                                      <p:to>
                                        <p:strVal val="visible"/>
                                      </p:to>
                                    </p:set>
                                    <p:anim to="" calcmode="lin" valueType="num">
                                      <p:cBhvr>
                                        <p:cTn id="82" dur="1500" fill="hold">
                                          <p:stCondLst>
                                            <p:cond delay="0"/>
                                          </p:stCondLst>
                                        </p:cTn>
                                        <p:tgtEl>
                                          <p:spTgt spid="17">
                                            <p:txEl>
                                              <p:charRg st="4294967295" end="4294967295"/>
                                            </p:txEl>
                                          </p:spTgt>
                                        </p:tgtEl>
                                        <p:attrNameLst>
                                          <p:attrName>ppt_w</p:attrName>
                                        </p:attrNameLst>
                                      </p:cBhvr>
                                      <p:tavLst>
                                        <p:tav tm="0">
                                          <p:val>
                                            <p:fltVal val="0"/>
                                          </p:val>
                                        </p:tav>
                                        <p:tav tm="100000">
                                          <p:val>
                                            <p:strVal val="#ppt_w"/>
                                          </p:val>
                                        </p:tav>
                                      </p:tavLst>
                                    </p:anim>
                                    <p:anim to="" calcmode="lin" valueType="num">
                                      <p:cBhvr>
                                        <p:cTn id="83" dur="1500" fill="hold">
                                          <p:stCondLst>
                                            <p:cond delay="0"/>
                                          </p:stCondLst>
                                        </p:cTn>
                                        <p:tgtEl>
                                          <p:spTgt spid="17">
                                            <p:txEl>
                                              <p:charRg st="4294967295" end="4294967295"/>
                                            </p:txEl>
                                          </p:spTgt>
                                        </p:tgtEl>
                                        <p:attrNameLst>
                                          <p:attrName>ppt_h</p:attrName>
                                        </p:attrNameLst>
                                      </p:cBhvr>
                                      <p:tavLst>
                                        <p:tav tm="0">
                                          <p:val>
                                            <p:fltVal val="0"/>
                                          </p:val>
                                        </p:tav>
                                        <p:tav tm="100000">
                                          <p:val>
                                            <p:strVal val="#ppt_h"/>
                                          </p:val>
                                        </p:tav>
                                      </p:tavLst>
                                    </p:anim>
                                    <p:animEffect filter="fade">
                                      <p:cBhvr>
                                        <p:cTn id="84" dur="1500">
                                          <p:stCondLst>
                                            <p:cond delay="0"/>
                                          </p:stCondLst>
                                        </p:cTn>
                                        <p:tgtEl>
                                          <p:spTgt spid="17">
                                            <p:txEl>
                                              <p:charRg st="4294967295" end="4294967295"/>
                                            </p:txEl>
                                          </p:spTgt>
                                        </p:tgtEl>
                                      </p:cBhvr>
                                    </p:animEffect>
                                  </p:childTnLst>
                                </p:cTn>
                              </p:par>
                              <p:par>
                                <p:cTn id="85" presetID="2" presetClass="entr" presetSubtype="8" decel="100000" fill="hold" grpId="0" nodeType="withEffect">
                                  <p:stCondLst>
                                    <p:cond delay="25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500" fill="hold"/>
                                        <p:tgtEl>
                                          <p:spTgt spid="18"/>
                                        </p:tgtEl>
                                        <p:attrNameLst>
                                          <p:attrName>ppt_x</p:attrName>
                                        </p:attrNameLst>
                                      </p:cBhvr>
                                      <p:tavLst>
                                        <p:tav tm="0">
                                          <p:val>
                                            <p:strVal val="0-#ppt_w/2"/>
                                          </p:val>
                                        </p:tav>
                                        <p:tav tm="100000">
                                          <p:val>
                                            <p:strVal val="#ppt_x"/>
                                          </p:val>
                                        </p:tav>
                                      </p:tavLst>
                                    </p:anim>
                                    <p:anim calcmode="lin" valueType="num">
                                      <p:cBhvr additive="base">
                                        <p:cTn id="88" dur="1500" fill="hold"/>
                                        <p:tgtEl>
                                          <p:spTgt spid="18"/>
                                        </p:tgtEl>
                                        <p:attrNameLst>
                                          <p:attrName>ppt_y</p:attrName>
                                        </p:attrNameLst>
                                      </p:cBhvr>
                                      <p:tavLst>
                                        <p:tav tm="0">
                                          <p:val>
                                            <p:strVal val="#ppt_y"/>
                                          </p:val>
                                        </p:tav>
                                        <p:tav tm="100000">
                                          <p:val>
                                            <p:strVal val="#ppt_y"/>
                                          </p:val>
                                        </p:tav>
                                      </p:tavLst>
                                    </p:anim>
                                    <p:set>
                                      <p:cBhvr>
                                        <p:cTn id="89" dur="1" fill="hold">
                                          <p:stCondLst>
                                            <p:cond delay="0"/>
                                          </p:stCondLst>
                                        </p:cTn>
                                        <p:tgtEl>
                                          <p:spTgt spid="18"/>
                                        </p:tgtEl>
                                        <p:attrNameLst>
                                          <p:attrName>style.visibility</p:attrName>
                                        </p:attrNameLst>
                                      </p:cBhvr>
                                      <p:to>
                                        <p:strVal val="visible"/>
                                      </p:to>
                                    </p:set>
                                    <p:anim to="" calcmode="lin" valueType="num">
                                      <p:cBhvr>
                                        <p:cTn id="90"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91"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92" dur="1500">
                                          <p:stCondLst>
                                            <p:cond delay="0"/>
                                          </p:stCondLst>
                                        </p:cTn>
                                        <p:tgtEl>
                                          <p:spTgt spid="18"/>
                                        </p:tgtEl>
                                      </p:cBhvr>
                                    </p:animEffect>
                                  </p:childTnLst>
                                </p:cTn>
                              </p:par>
                              <p:par>
                                <p:cTn id="93" presetID="2" presetClass="entr" presetSubtype="8" decel="100000" fill="hold" grpId="0" nodeType="withEffect" nodePh="1">
                                  <p:stCondLst>
                                    <p:cond delay="250"/>
                                  </p:stCondLst>
                                  <p:endCondLst>
                                    <p:cond evt="begin" delay="0">
                                      <p:tn val="93"/>
                                    </p:cond>
                                  </p:endCondLst>
                                  <p:childTnLst>
                                    <p:set>
                                      <p:cBhvr>
                                        <p:cTn id="94" dur="1" fill="hold">
                                          <p:stCondLst>
                                            <p:cond delay="0"/>
                                          </p:stCondLst>
                                        </p:cTn>
                                        <p:tgtEl>
                                          <p:spTgt spid="19">
                                            <p:txEl>
                                              <p:charRg st="4294967295" end="4294967295"/>
                                            </p:txEl>
                                          </p:spTgt>
                                        </p:tgtEl>
                                        <p:attrNameLst>
                                          <p:attrName>style.visibility</p:attrName>
                                        </p:attrNameLst>
                                      </p:cBhvr>
                                      <p:to>
                                        <p:strVal val="visible"/>
                                      </p:to>
                                    </p:set>
                                    <p:anim calcmode="lin" valueType="num">
                                      <p:cBhvr additive="base">
                                        <p:cTn id="95" dur="1500" fill="hold"/>
                                        <p:tgtEl>
                                          <p:spTgt spid="1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96" dur="1500" fill="hold"/>
                                        <p:tgtEl>
                                          <p:spTgt spid="19">
                                            <p:txEl>
                                              <p:charRg st="4294967295" end="4294967295"/>
                                            </p:txEl>
                                          </p:spTgt>
                                        </p:tgtEl>
                                        <p:attrNameLst>
                                          <p:attrName>ppt_y</p:attrName>
                                        </p:attrNameLst>
                                      </p:cBhvr>
                                      <p:tavLst>
                                        <p:tav tm="0">
                                          <p:val>
                                            <p:strVal val="#ppt_y"/>
                                          </p:val>
                                        </p:tav>
                                        <p:tav tm="100000">
                                          <p:val>
                                            <p:strVal val="#ppt_y"/>
                                          </p:val>
                                        </p:tav>
                                      </p:tavLst>
                                    </p:anim>
                                    <p:set>
                                      <p:cBhvr>
                                        <p:cTn id="97" dur="1" fill="hold">
                                          <p:stCondLst>
                                            <p:cond delay="0"/>
                                          </p:stCondLst>
                                        </p:cTn>
                                        <p:tgtEl>
                                          <p:spTgt spid="19">
                                            <p:txEl>
                                              <p:charRg st="4294967295" end="4294967295"/>
                                            </p:txEl>
                                          </p:spTgt>
                                        </p:tgtEl>
                                        <p:attrNameLst>
                                          <p:attrName>style.visibility</p:attrName>
                                        </p:attrNameLst>
                                      </p:cBhvr>
                                      <p:to>
                                        <p:strVal val="visible"/>
                                      </p:to>
                                    </p:set>
                                    <p:anim to="" calcmode="lin" valueType="num">
                                      <p:cBhvr>
                                        <p:cTn id="98" dur="1500" fill="hold">
                                          <p:stCondLst>
                                            <p:cond delay="0"/>
                                          </p:stCondLst>
                                        </p:cTn>
                                        <p:tgtEl>
                                          <p:spTgt spid="19">
                                            <p:txEl>
                                              <p:charRg st="4294967295" end="4294967295"/>
                                            </p:txEl>
                                          </p:spTgt>
                                        </p:tgtEl>
                                        <p:attrNameLst>
                                          <p:attrName>ppt_w</p:attrName>
                                        </p:attrNameLst>
                                      </p:cBhvr>
                                      <p:tavLst>
                                        <p:tav tm="0">
                                          <p:val>
                                            <p:fltVal val="0"/>
                                          </p:val>
                                        </p:tav>
                                        <p:tav tm="100000">
                                          <p:val>
                                            <p:strVal val="#ppt_w"/>
                                          </p:val>
                                        </p:tav>
                                      </p:tavLst>
                                    </p:anim>
                                    <p:anim to="" calcmode="lin" valueType="num">
                                      <p:cBhvr>
                                        <p:cTn id="99" dur="1500" fill="hold">
                                          <p:stCondLst>
                                            <p:cond delay="0"/>
                                          </p:stCondLst>
                                        </p:cTn>
                                        <p:tgtEl>
                                          <p:spTgt spid="19">
                                            <p:txEl>
                                              <p:charRg st="4294967295" end="4294967295"/>
                                            </p:txEl>
                                          </p:spTgt>
                                        </p:tgtEl>
                                        <p:attrNameLst>
                                          <p:attrName>ppt_h</p:attrName>
                                        </p:attrNameLst>
                                      </p:cBhvr>
                                      <p:tavLst>
                                        <p:tav tm="0">
                                          <p:val>
                                            <p:fltVal val="0"/>
                                          </p:val>
                                        </p:tav>
                                        <p:tav tm="100000">
                                          <p:val>
                                            <p:strVal val="#ppt_h"/>
                                          </p:val>
                                        </p:tav>
                                      </p:tavLst>
                                    </p:anim>
                                    <p:animEffect filter="fade">
                                      <p:cBhvr>
                                        <p:cTn id="100" dur="1500">
                                          <p:stCondLst>
                                            <p:cond delay="0"/>
                                          </p:stCondLst>
                                        </p:cTn>
                                        <p:tgtEl>
                                          <p:spTgt spid="19">
                                            <p:txEl>
                                              <p:charRg st="4294967295" end="4294967295"/>
                                            </p:txEl>
                                          </p:spTgt>
                                        </p:tgtEl>
                                      </p:cBhvr>
                                    </p:animEffect>
                                  </p:childTnLst>
                                </p:cTn>
                              </p:par>
                              <p:par>
                                <p:cTn id="101" presetID="2" presetClass="entr" presetSubtype="8" decel="100000" fill="hold" grpId="0" nodeType="withEffect">
                                  <p:stCondLst>
                                    <p:cond delay="250"/>
                                  </p:stCondLst>
                                  <p:childTnLst>
                                    <p:set>
                                      <p:cBhvr>
                                        <p:cTn id="102" dur="1" fill="hold">
                                          <p:stCondLst>
                                            <p:cond delay="0"/>
                                          </p:stCondLst>
                                        </p:cTn>
                                        <p:tgtEl>
                                          <p:spTgt spid="20"/>
                                        </p:tgtEl>
                                        <p:attrNameLst>
                                          <p:attrName>style.visibility</p:attrName>
                                        </p:attrNameLst>
                                      </p:cBhvr>
                                      <p:to>
                                        <p:strVal val="visible"/>
                                      </p:to>
                                    </p:set>
                                    <p:anim calcmode="lin" valueType="num">
                                      <p:cBhvr additive="base">
                                        <p:cTn id="103" dur="1500" fill="hold"/>
                                        <p:tgtEl>
                                          <p:spTgt spid="20"/>
                                        </p:tgtEl>
                                        <p:attrNameLst>
                                          <p:attrName>ppt_x</p:attrName>
                                        </p:attrNameLst>
                                      </p:cBhvr>
                                      <p:tavLst>
                                        <p:tav tm="0">
                                          <p:val>
                                            <p:strVal val="0-#ppt_w/2"/>
                                          </p:val>
                                        </p:tav>
                                        <p:tav tm="100000">
                                          <p:val>
                                            <p:strVal val="#ppt_x"/>
                                          </p:val>
                                        </p:tav>
                                      </p:tavLst>
                                    </p:anim>
                                    <p:anim calcmode="lin" valueType="num">
                                      <p:cBhvr additive="base">
                                        <p:cTn id="104" dur="1500" fill="hold"/>
                                        <p:tgtEl>
                                          <p:spTgt spid="20"/>
                                        </p:tgtEl>
                                        <p:attrNameLst>
                                          <p:attrName>ppt_y</p:attrName>
                                        </p:attrNameLst>
                                      </p:cBhvr>
                                      <p:tavLst>
                                        <p:tav tm="0">
                                          <p:val>
                                            <p:strVal val="#ppt_y"/>
                                          </p:val>
                                        </p:tav>
                                        <p:tav tm="100000">
                                          <p:val>
                                            <p:strVal val="#ppt_y"/>
                                          </p:val>
                                        </p:tav>
                                      </p:tavLst>
                                    </p:anim>
                                    <p:set>
                                      <p:cBhvr>
                                        <p:cTn id="105" dur="1" fill="hold">
                                          <p:stCondLst>
                                            <p:cond delay="0"/>
                                          </p:stCondLst>
                                        </p:cTn>
                                        <p:tgtEl>
                                          <p:spTgt spid="20"/>
                                        </p:tgtEl>
                                        <p:attrNameLst>
                                          <p:attrName>style.visibility</p:attrName>
                                        </p:attrNameLst>
                                      </p:cBhvr>
                                      <p:to>
                                        <p:strVal val="visible"/>
                                      </p:to>
                                    </p:set>
                                    <p:anim to="" calcmode="lin" valueType="num">
                                      <p:cBhvr>
                                        <p:cTn id="106"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107"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108" dur="1500">
                                          <p:stCondLst>
                                            <p:cond delay="0"/>
                                          </p:stCondLst>
                                        </p:cTn>
                                        <p:tgtEl>
                                          <p:spTgt spid="20"/>
                                        </p:tgtEl>
                                      </p:cBhvr>
                                    </p:animEffect>
                                  </p:childTnLst>
                                </p:cTn>
                              </p:par>
                              <p:par>
                                <p:cTn id="109" presetID="2" presetClass="entr" presetSubtype="8" decel="100000" fill="hold" grpId="0" nodeType="withEffect" nodePh="1">
                                  <p:stCondLst>
                                    <p:cond delay="250"/>
                                  </p:stCondLst>
                                  <p:endCondLst>
                                    <p:cond evt="begin" delay="0">
                                      <p:tn val="109"/>
                                    </p:cond>
                                  </p:endCondLst>
                                  <p:childTnLst>
                                    <p:set>
                                      <p:cBhvr>
                                        <p:cTn id="110" dur="1" fill="hold">
                                          <p:stCondLst>
                                            <p:cond delay="0"/>
                                          </p:stCondLst>
                                        </p:cTn>
                                        <p:tgtEl>
                                          <p:spTgt spid="21">
                                            <p:txEl>
                                              <p:charRg st="4294967295" end="4294967295"/>
                                            </p:txEl>
                                          </p:spTgt>
                                        </p:tgtEl>
                                        <p:attrNameLst>
                                          <p:attrName>style.visibility</p:attrName>
                                        </p:attrNameLst>
                                      </p:cBhvr>
                                      <p:to>
                                        <p:strVal val="visible"/>
                                      </p:to>
                                    </p:set>
                                    <p:anim calcmode="lin" valueType="num">
                                      <p:cBhvr additive="base">
                                        <p:cTn id="111" dur="1500" fill="hold"/>
                                        <p:tgtEl>
                                          <p:spTgt spid="2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12" dur="1500" fill="hold"/>
                                        <p:tgtEl>
                                          <p:spTgt spid="21">
                                            <p:txEl>
                                              <p:charRg st="4294967295" end="4294967295"/>
                                            </p:txEl>
                                          </p:spTgt>
                                        </p:tgtEl>
                                        <p:attrNameLst>
                                          <p:attrName>ppt_y</p:attrName>
                                        </p:attrNameLst>
                                      </p:cBhvr>
                                      <p:tavLst>
                                        <p:tav tm="0">
                                          <p:val>
                                            <p:strVal val="#ppt_y"/>
                                          </p:val>
                                        </p:tav>
                                        <p:tav tm="100000">
                                          <p:val>
                                            <p:strVal val="#ppt_y"/>
                                          </p:val>
                                        </p:tav>
                                      </p:tavLst>
                                    </p:anim>
                                    <p:set>
                                      <p:cBhvr>
                                        <p:cTn id="113" dur="1" fill="hold">
                                          <p:stCondLst>
                                            <p:cond delay="0"/>
                                          </p:stCondLst>
                                        </p:cTn>
                                        <p:tgtEl>
                                          <p:spTgt spid="21">
                                            <p:txEl>
                                              <p:charRg st="4294967295" end="4294967295"/>
                                            </p:txEl>
                                          </p:spTgt>
                                        </p:tgtEl>
                                        <p:attrNameLst>
                                          <p:attrName>style.visibility</p:attrName>
                                        </p:attrNameLst>
                                      </p:cBhvr>
                                      <p:to>
                                        <p:strVal val="visible"/>
                                      </p:to>
                                    </p:set>
                                    <p:anim to="" calcmode="lin" valueType="num">
                                      <p:cBhvr>
                                        <p:cTn id="114" dur="1500" fill="hold">
                                          <p:stCondLst>
                                            <p:cond delay="0"/>
                                          </p:stCondLst>
                                        </p:cTn>
                                        <p:tgtEl>
                                          <p:spTgt spid="21">
                                            <p:txEl>
                                              <p:charRg st="4294967295" end="4294967295"/>
                                            </p:txEl>
                                          </p:spTgt>
                                        </p:tgtEl>
                                        <p:attrNameLst>
                                          <p:attrName>ppt_w</p:attrName>
                                        </p:attrNameLst>
                                      </p:cBhvr>
                                      <p:tavLst>
                                        <p:tav tm="0">
                                          <p:val>
                                            <p:fltVal val="0"/>
                                          </p:val>
                                        </p:tav>
                                        <p:tav tm="100000">
                                          <p:val>
                                            <p:strVal val="#ppt_w"/>
                                          </p:val>
                                        </p:tav>
                                      </p:tavLst>
                                    </p:anim>
                                    <p:anim to="" calcmode="lin" valueType="num">
                                      <p:cBhvr>
                                        <p:cTn id="115" dur="1500" fill="hold">
                                          <p:stCondLst>
                                            <p:cond delay="0"/>
                                          </p:stCondLst>
                                        </p:cTn>
                                        <p:tgtEl>
                                          <p:spTgt spid="21">
                                            <p:txEl>
                                              <p:charRg st="4294967295" end="4294967295"/>
                                            </p:txEl>
                                          </p:spTgt>
                                        </p:tgtEl>
                                        <p:attrNameLst>
                                          <p:attrName>ppt_h</p:attrName>
                                        </p:attrNameLst>
                                      </p:cBhvr>
                                      <p:tavLst>
                                        <p:tav tm="0">
                                          <p:val>
                                            <p:fltVal val="0"/>
                                          </p:val>
                                        </p:tav>
                                        <p:tav tm="100000">
                                          <p:val>
                                            <p:strVal val="#ppt_h"/>
                                          </p:val>
                                        </p:tav>
                                      </p:tavLst>
                                    </p:anim>
                                    <p:animEffect filter="fade">
                                      <p:cBhvr>
                                        <p:cTn id="116" dur="1500">
                                          <p:stCondLst>
                                            <p:cond delay="0"/>
                                          </p:stCondLst>
                                        </p:cTn>
                                        <p:tgtEl>
                                          <p:spTgt spid="21">
                                            <p:txEl>
                                              <p:charRg st="4294967295" end="4294967295"/>
                                            </p:txEl>
                                          </p:spTgt>
                                        </p:tgtEl>
                                      </p:cBhvr>
                                    </p:animEffect>
                                  </p:childTnLst>
                                </p:cTn>
                              </p:par>
                              <p:par>
                                <p:cTn id="117" presetID="2" presetClass="entr" presetSubtype="8" decel="100000" fill="hold" grpId="0" nodeType="withEffect">
                                  <p:stCondLst>
                                    <p:cond delay="25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1500" fill="hold"/>
                                        <p:tgtEl>
                                          <p:spTgt spid="22"/>
                                        </p:tgtEl>
                                        <p:attrNameLst>
                                          <p:attrName>ppt_x</p:attrName>
                                        </p:attrNameLst>
                                      </p:cBhvr>
                                      <p:tavLst>
                                        <p:tav tm="0">
                                          <p:val>
                                            <p:strVal val="0-#ppt_w/2"/>
                                          </p:val>
                                        </p:tav>
                                        <p:tav tm="100000">
                                          <p:val>
                                            <p:strVal val="#ppt_x"/>
                                          </p:val>
                                        </p:tav>
                                      </p:tavLst>
                                    </p:anim>
                                    <p:anim calcmode="lin" valueType="num">
                                      <p:cBhvr additive="base">
                                        <p:cTn id="120" dur="1500" fill="hold"/>
                                        <p:tgtEl>
                                          <p:spTgt spid="22"/>
                                        </p:tgtEl>
                                        <p:attrNameLst>
                                          <p:attrName>ppt_y</p:attrName>
                                        </p:attrNameLst>
                                      </p:cBhvr>
                                      <p:tavLst>
                                        <p:tav tm="0">
                                          <p:val>
                                            <p:strVal val="#ppt_y"/>
                                          </p:val>
                                        </p:tav>
                                        <p:tav tm="100000">
                                          <p:val>
                                            <p:strVal val="#ppt_y"/>
                                          </p:val>
                                        </p:tav>
                                      </p:tavLst>
                                    </p:anim>
                                    <p:set>
                                      <p:cBhvr>
                                        <p:cTn id="121" dur="1" fill="hold">
                                          <p:stCondLst>
                                            <p:cond delay="0"/>
                                          </p:stCondLst>
                                        </p:cTn>
                                        <p:tgtEl>
                                          <p:spTgt spid="22"/>
                                        </p:tgtEl>
                                        <p:attrNameLst>
                                          <p:attrName>style.visibility</p:attrName>
                                        </p:attrNameLst>
                                      </p:cBhvr>
                                      <p:to>
                                        <p:strVal val="visible"/>
                                      </p:to>
                                    </p:set>
                                    <p:anim to="" calcmode="lin" valueType="num">
                                      <p:cBhvr>
                                        <p:cTn id="122" dur="1500" fill="hold">
                                          <p:stCondLst>
                                            <p:cond delay="0"/>
                                          </p:stCondLst>
                                        </p:cTn>
                                        <p:tgtEl>
                                          <p:spTgt spid="22"/>
                                        </p:tgtEl>
                                        <p:attrNameLst>
                                          <p:attrName>ppt_w</p:attrName>
                                        </p:attrNameLst>
                                      </p:cBhvr>
                                      <p:tavLst>
                                        <p:tav tm="0">
                                          <p:val>
                                            <p:fltVal val="0"/>
                                          </p:val>
                                        </p:tav>
                                        <p:tav tm="100000">
                                          <p:val>
                                            <p:strVal val="#ppt_w"/>
                                          </p:val>
                                        </p:tav>
                                      </p:tavLst>
                                    </p:anim>
                                    <p:anim to="" calcmode="lin" valueType="num">
                                      <p:cBhvr>
                                        <p:cTn id="123" dur="1500" fill="hold">
                                          <p:stCondLst>
                                            <p:cond delay="0"/>
                                          </p:stCondLst>
                                        </p:cTn>
                                        <p:tgtEl>
                                          <p:spTgt spid="22"/>
                                        </p:tgtEl>
                                        <p:attrNameLst>
                                          <p:attrName>ppt_h</p:attrName>
                                        </p:attrNameLst>
                                      </p:cBhvr>
                                      <p:tavLst>
                                        <p:tav tm="0">
                                          <p:val>
                                            <p:fltVal val="0"/>
                                          </p:val>
                                        </p:tav>
                                        <p:tav tm="100000">
                                          <p:val>
                                            <p:strVal val="#ppt_h"/>
                                          </p:val>
                                        </p:tav>
                                      </p:tavLst>
                                    </p:anim>
                                    <p:animEffect filter="fade">
                                      <p:cBhvr>
                                        <p:cTn id="124" dur="1500">
                                          <p:stCondLst>
                                            <p:cond delay="0"/>
                                          </p:stCondLst>
                                        </p:cTn>
                                        <p:tgtEl>
                                          <p:spTgt spid="22"/>
                                        </p:tgtEl>
                                      </p:cBhvr>
                                    </p:animEffect>
                                  </p:childTnLst>
                                </p:cTn>
                              </p:par>
                              <p:par>
                                <p:cTn id="125" presetID="2" presetClass="entr" presetSubtype="8" decel="100000" fill="hold" grpId="0" nodeType="withEffect" nodePh="1">
                                  <p:stCondLst>
                                    <p:cond delay="250"/>
                                  </p:stCondLst>
                                  <p:endCondLst>
                                    <p:cond evt="begin" delay="0">
                                      <p:tn val="125"/>
                                    </p:cond>
                                  </p:endCondLst>
                                  <p:childTnLst>
                                    <p:set>
                                      <p:cBhvr>
                                        <p:cTn id="126" dur="1" fill="hold">
                                          <p:stCondLst>
                                            <p:cond delay="0"/>
                                          </p:stCondLst>
                                        </p:cTn>
                                        <p:tgtEl>
                                          <p:spTgt spid="23">
                                            <p:txEl>
                                              <p:charRg st="4294967295" end="4294967295"/>
                                            </p:txEl>
                                          </p:spTgt>
                                        </p:tgtEl>
                                        <p:attrNameLst>
                                          <p:attrName>style.visibility</p:attrName>
                                        </p:attrNameLst>
                                      </p:cBhvr>
                                      <p:to>
                                        <p:strVal val="visible"/>
                                      </p:to>
                                    </p:set>
                                    <p:anim calcmode="lin" valueType="num">
                                      <p:cBhvr additive="base">
                                        <p:cTn id="127" dur="1500" fill="hold"/>
                                        <p:tgtEl>
                                          <p:spTgt spid="2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28" dur="1500" fill="hold"/>
                                        <p:tgtEl>
                                          <p:spTgt spid="23">
                                            <p:txEl>
                                              <p:charRg st="4294967295" end="4294967295"/>
                                            </p:txEl>
                                          </p:spTgt>
                                        </p:tgtEl>
                                        <p:attrNameLst>
                                          <p:attrName>ppt_y</p:attrName>
                                        </p:attrNameLst>
                                      </p:cBhvr>
                                      <p:tavLst>
                                        <p:tav tm="0">
                                          <p:val>
                                            <p:strVal val="#ppt_y"/>
                                          </p:val>
                                        </p:tav>
                                        <p:tav tm="100000">
                                          <p:val>
                                            <p:strVal val="#ppt_y"/>
                                          </p:val>
                                        </p:tav>
                                      </p:tavLst>
                                    </p:anim>
                                    <p:set>
                                      <p:cBhvr>
                                        <p:cTn id="129" dur="1" fill="hold">
                                          <p:stCondLst>
                                            <p:cond delay="0"/>
                                          </p:stCondLst>
                                        </p:cTn>
                                        <p:tgtEl>
                                          <p:spTgt spid="23">
                                            <p:txEl>
                                              <p:charRg st="4294967295" end="4294967295"/>
                                            </p:txEl>
                                          </p:spTgt>
                                        </p:tgtEl>
                                        <p:attrNameLst>
                                          <p:attrName>style.visibility</p:attrName>
                                        </p:attrNameLst>
                                      </p:cBhvr>
                                      <p:to>
                                        <p:strVal val="visible"/>
                                      </p:to>
                                    </p:set>
                                    <p:anim to="" calcmode="lin" valueType="num">
                                      <p:cBhvr>
                                        <p:cTn id="130" dur="1500" fill="hold">
                                          <p:stCondLst>
                                            <p:cond delay="0"/>
                                          </p:stCondLst>
                                        </p:cTn>
                                        <p:tgtEl>
                                          <p:spTgt spid="23">
                                            <p:txEl>
                                              <p:charRg st="4294967295" end="4294967295"/>
                                            </p:txEl>
                                          </p:spTgt>
                                        </p:tgtEl>
                                        <p:attrNameLst>
                                          <p:attrName>ppt_w</p:attrName>
                                        </p:attrNameLst>
                                      </p:cBhvr>
                                      <p:tavLst>
                                        <p:tav tm="0">
                                          <p:val>
                                            <p:fltVal val="0"/>
                                          </p:val>
                                        </p:tav>
                                        <p:tav tm="100000">
                                          <p:val>
                                            <p:strVal val="#ppt_w"/>
                                          </p:val>
                                        </p:tav>
                                      </p:tavLst>
                                    </p:anim>
                                    <p:anim to="" calcmode="lin" valueType="num">
                                      <p:cBhvr>
                                        <p:cTn id="131" dur="1500" fill="hold">
                                          <p:stCondLst>
                                            <p:cond delay="0"/>
                                          </p:stCondLst>
                                        </p:cTn>
                                        <p:tgtEl>
                                          <p:spTgt spid="23">
                                            <p:txEl>
                                              <p:charRg st="4294967295" end="4294967295"/>
                                            </p:txEl>
                                          </p:spTgt>
                                        </p:tgtEl>
                                        <p:attrNameLst>
                                          <p:attrName>ppt_h</p:attrName>
                                        </p:attrNameLst>
                                      </p:cBhvr>
                                      <p:tavLst>
                                        <p:tav tm="0">
                                          <p:val>
                                            <p:fltVal val="0"/>
                                          </p:val>
                                        </p:tav>
                                        <p:tav tm="100000">
                                          <p:val>
                                            <p:strVal val="#ppt_h"/>
                                          </p:val>
                                        </p:tav>
                                      </p:tavLst>
                                    </p:anim>
                                    <p:animEffect filter="fade">
                                      <p:cBhvr>
                                        <p:cTn id="132" dur="1500">
                                          <p:stCondLst>
                                            <p:cond delay="0"/>
                                          </p:stCondLst>
                                        </p:cTn>
                                        <p:tgtEl>
                                          <p:spTgt spid="2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2"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19" grpId="0" autoUpdateAnimBg="0"/>
      <p:bldP spid="20" grpId="0" autoUpdateAnimBg="0"/>
      <p:bldP spid="21" grpId="0" autoUpdateAnimBg="0"/>
      <p:bldP spid="22" grpId="0" autoUpdateAnimBg="0"/>
      <p:bldP spid="2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占位符 3"/>
          <p:cNvPicPr>
            <a:picLocks noGrp="1" noChangeAspect="1"/>
          </p:cNvPicPr>
          <p:nvPr>
            <p:ph type="pic" sz="quarter" idx="19"/>
          </p:nvPr>
        </p:nvPicPr>
        <p:blipFill>
          <a:blip r:embed="rId28" cstate="print">
            <a:extLst>
              <a:ext uri="{28A0092B-C50C-407E-A947-70E740481C1C}">
                <a14:useLocalDpi xmlns:a14="http://schemas.microsoft.com/office/drawing/2010/main" val="0"/>
              </a:ext>
            </a:extLst>
          </a:blip>
          <a:srcRect t="36826" b="36826"/>
          <a:stretch>
            <a:fillRect/>
          </a:stretch>
        </p:blipFill>
        <p:spPr/>
      </p:pic>
      <p:sp>
        <p:nvSpPr>
          <p:cNvPr id="6" name="TextBox 5"/>
          <p:cNvSpPr txBox="1"/>
          <p:nvPr/>
        </p:nvSpPr>
        <p:spPr>
          <a:xfrm>
            <a:off x="3425372" y="1303746"/>
            <a:ext cx="5341257" cy="830997"/>
          </a:xfrm>
          <a:prstGeom prst="rect">
            <a:avLst/>
          </a:prstGeom>
          <a:noFill/>
        </p:spPr>
        <p:txBody>
          <a:bodyPr wrap="square" rtlCol="0">
            <a:spAutoFit/>
          </a:bodyPr>
          <a:lstStyle/>
          <a:p>
            <a:pPr algn="ctr"/>
            <a:r>
              <a:rPr lang="zh-CN" altLang="en-US" sz="4800" dirty="0">
                <a:solidFill>
                  <a:schemeClr val="bg1"/>
                </a:solidFill>
                <a:latin typeface="方正清刻本悦宋简体" panose="02000000000000000000" pitchFamily="2" charset="-122"/>
                <a:ea typeface="方正清刻本悦宋简体" panose="02000000000000000000" pitchFamily="2" charset="-122"/>
              </a:rPr>
              <a:t>心安向远</a:t>
            </a:r>
          </a:p>
        </p:txBody>
      </p:sp>
      <p:sp>
        <p:nvSpPr>
          <p:cNvPr id="24" name="PA_库_矩形 23"/>
          <p:cNvSpPr/>
          <p:nvPr>
            <p:custDataLst>
              <p:tags r:id="rId1"/>
            </p:custDataLst>
          </p:nvPr>
        </p:nvSpPr>
        <p:spPr>
          <a:xfrm>
            <a:off x="3096719"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0" name="PA_库_矩形 9"/>
          <p:cNvSpPr/>
          <p:nvPr>
            <p:custDataLst>
              <p:tags r:id="rId2"/>
            </p:custDataLst>
          </p:nvPr>
        </p:nvSpPr>
        <p:spPr>
          <a:xfrm>
            <a:off x="3096719"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2" name="PA_库_矩形 11"/>
          <p:cNvSpPr/>
          <p:nvPr>
            <p:custDataLst>
              <p:tags r:id="rId3"/>
            </p:custDataLst>
          </p:nvPr>
        </p:nvSpPr>
        <p:spPr>
          <a:xfrm>
            <a:off x="3096719"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4" name="PA_库_矩形 13"/>
          <p:cNvSpPr/>
          <p:nvPr>
            <p:custDataLst>
              <p:tags r:id="rId4"/>
            </p:custDataLst>
          </p:nvPr>
        </p:nvSpPr>
        <p:spPr>
          <a:xfrm>
            <a:off x="3096719"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6" name="PA_库_矩形 15"/>
          <p:cNvSpPr/>
          <p:nvPr>
            <p:custDataLst>
              <p:tags r:id="rId5"/>
            </p:custDataLst>
          </p:nvPr>
        </p:nvSpPr>
        <p:spPr>
          <a:xfrm>
            <a:off x="7177096" y="2775189"/>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18" name="PA_库_矩形 17"/>
          <p:cNvSpPr/>
          <p:nvPr>
            <p:custDataLst>
              <p:tags r:id="rId6"/>
            </p:custDataLst>
          </p:nvPr>
        </p:nvSpPr>
        <p:spPr>
          <a:xfrm>
            <a:off x="7177096" y="3636580"/>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20" name="PA_库_矩形 19"/>
          <p:cNvSpPr/>
          <p:nvPr>
            <p:custDataLst>
              <p:tags r:id="rId7"/>
            </p:custDataLst>
          </p:nvPr>
        </p:nvSpPr>
        <p:spPr>
          <a:xfrm>
            <a:off x="7177096" y="4497971"/>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22" name="PA_库_矩形 21"/>
          <p:cNvSpPr/>
          <p:nvPr>
            <p:custDataLst>
              <p:tags r:id="rId8"/>
            </p:custDataLst>
          </p:nvPr>
        </p:nvSpPr>
        <p:spPr>
          <a:xfrm>
            <a:off x="7177096" y="5359362"/>
            <a:ext cx="2641601" cy="715581"/>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Aliquam rhoncus varius est sit amet pulvinar. Sed quis euismod est, quis</a:t>
            </a:r>
          </a:p>
        </p:txBody>
      </p:sp>
      <p:sp>
        <p:nvSpPr>
          <p:cNvPr id="3" name="PA_库_矩形 2"/>
          <p:cNvSpPr/>
          <p:nvPr>
            <p:custDataLst>
              <p:tags r:id="rId9"/>
            </p:custDataLst>
          </p:nvPr>
        </p:nvSpPr>
        <p:spPr>
          <a:xfrm>
            <a:off x="2373304" y="2864160"/>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5" name="PA_库_文本框 24"/>
          <p:cNvSpPr txBox="1"/>
          <p:nvPr>
            <p:custDataLst>
              <p:tags r:id="rId10"/>
            </p:custDataLst>
          </p:nvPr>
        </p:nvSpPr>
        <p:spPr>
          <a:xfrm>
            <a:off x="2425421" y="2879064"/>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1</a:t>
            </a:r>
            <a:endParaRPr lang="en-US" sz="2700">
              <a:solidFill>
                <a:prstClr val="white"/>
              </a:solidFill>
              <a:latin typeface="Montserrat Extra Bold" panose="00000900000000000000" pitchFamily="50" charset="-94"/>
            </a:endParaRPr>
          </a:p>
        </p:txBody>
      </p:sp>
      <p:sp>
        <p:nvSpPr>
          <p:cNvPr id="26" name="PA_库_矩形 25"/>
          <p:cNvSpPr/>
          <p:nvPr>
            <p:custDataLst>
              <p:tags r:id="rId11"/>
            </p:custDataLst>
          </p:nvPr>
        </p:nvSpPr>
        <p:spPr>
          <a:xfrm>
            <a:off x="2373304" y="3712299"/>
            <a:ext cx="510209" cy="510209"/>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7" name="PA_库_文本框 26"/>
          <p:cNvSpPr txBox="1"/>
          <p:nvPr>
            <p:custDataLst>
              <p:tags r:id="rId12"/>
            </p:custDataLst>
          </p:nvPr>
        </p:nvSpPr>
        <p:spPr>
          <a:xfrm>
            <a:off x="2487112" y="3727203"/>
            <a:ext cx="282593"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2</a:t>
            </a:r>
            <a:endParaRPr lang="en-US" sz="2700">
              <a:solidFill>
                <a:prstClr val="white"/>
              </a:solidFill>
              <a:latin typeface="Montserrat Extra Bold" panose="00000900000000000000" pitchFamily="50" charset="-94"/>
            </a:endParaRPr>
          </a:p>
        </p:txBody>
      </p:sp>
      <p:sp>
        <p:nvSpPr>
          <p:cNvPr id="28" name="PA_库_矩形 27"/>
          <p:cNvSpPr/>
          <p:nvPr>
            <p:custDataLst>
              <p:tags r:id="rId13"/>
            </p:custDataLst>
          </p:nvPr>
        </p:nvSpPr>
        <p:spPr>
          <a:xfrm>
            <a:off x="2373304" y="4593569"/>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9" name="PA_库_文本框 28"/>
          <p:cNvSpPr txBox="1"/>
          <p:nvPr>
            <p:custDataLst>
              <p:tags r:id="rId14"/>
            </p:custDataLst>
          </p:nvPr>
        </p:nvSpPr>
        <p:spPr>
          <a:xfrm>
            <a:off x="2425421" y="4608472"/>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3</a:t>
            </a:r>
            <a:endParaRPr lang="en-US" sz="2700">
              <a:solidFill>
                <a:prstClr val="white"/>
              </a:solidFill>
              <a:latin typeface="Montserrat Extra Bold" panose="00000900000000000000" pitchFamily="50" charset="-94"/>
            </a:endParaRPr>
          </a:p>
        </p:txBody>
      </p:sp>
      <p:sp>
        <p:nvSpPr>
          <p:cNvPr id="30" name="PA_库_矩形 29"/>
          <p:cNvSpPr/>
          <p:nvPr>
            <p:custDataLst>
              <p:tags r:id="rId15"/>
            </p:custDataLst>
          </p:nvPr>
        </p:nvSpPr>
        <p:spPr>
          <a:xfrm>
            <a:off x="2373304" y="5468212"/>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1" name="PA_库_文本框 30"/>
          <p:cNvSpPr txBox="1"/>
          <p:nvPr>
            <p:custDataLst>
              <p:tags r:id="rId16"/>
            </p:custDataLst>
          </p:nvPr>
        </p:nvSpPr>
        <p:spPr>
          <a:xfrm>
            <a:off x="2425421" y="5483116"/>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4</a:t>
            </a:r>
            <a:endParaRPr lang="en-US" sz="2700">
              <a:solidFill>
                <a:prstClr val="white"/>
              </a:solidFill>
              <a:latin typeface="Montserrat Extra Bold" panose="00000900000000000000" pitchFamily="50" charset="-94"/>
            </a:endParaRPr>
          </a:p>
        </p:txBody>
      </p:sp>
      <p:sp>
        <p:nvSpPr>
          <p:cNvPr id="32" name="PA_库_矩形 31"/>
          <p:cNvSpPr/>
          <p:nvPr>
            <p:custDataLst>
              <p:tags r:id="rId17"/>
            </p:custDataLst>
          </p:nvPr>
        </p:nvSpPr>
        <p:spPr>
          <a:xfrm>
            <a:off x="6459008" y="2864160"/>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3" name="PA_库_文本框 32"/>
          <p:cNvSpPr txBox="1"/>
          <p:nvPr>
            <p:custDataLst>
              <p:tags r:id="rId18"/>
            </p:custDataLst>
          </p:nvPr>
        </p:nvSpPr>
        <p:spPr>
          <a:xfrm>
            <a:off x="6511125" y="2879064"/>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5</a:t>
            </a:r>
            <a:endParaRPr lang="en-US" sz="2700">
              <a:solidFill>
                <a:prstClr val="white"/>
              </a:solidFill>
              <a:latin typeface="Montserrat Extra Bold" panose="00000900000000000000" pitchFamily="50" charset="-94"/>
            </a:endParaRPr>
          </a:p>
        </p:txBody>
      </p:sp>
      <p:sp>
        <p:nvSpPr>
          <p:cNvPr id="34" name="PA_库_矩形 33"/>
          <p:cNvSpPr/>
          <p:nvPr>
            <p:custDataLst>
              <p:tags r:id="rId19"/>
            </p:custDataLst>
          </p:nvPr>
        </p:nvSpPr>
        <p:spPr>
          <a:xfrm>
            <a:off x="6459008" y="3712299"/>
            <a:ext cx="510209" cy="510209"/>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5" name="PA_库_文本框 34"/>
          <p:cNvSpPr txBox="1"/>
          <p:nvPr>
            <p:custDataLst>
              <p:tags r:id="rId20"/>
            </p:custDataLst>
          </p:nvPr>
        </p:nvSpPr>
        <p:spPr>
          <a:xfrm>
            <a:off x="6511125" y="3727203"/>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6</a:t>
            </a:r>
            <a:endParaRPr lang="en-US" sz="2700">
              <a:solidFill>
                <a:prstClr val="white"/>
              </a:solidFill>
              <a:latin typeface="Montserrat Extra Bold" panose="00000900000000000000" pitchFamily="50" charset="-94"/>
            </a:endParaRPr>
          </a:p>
        </p:txBody>
      </p:sp>
      <p:sp>
        <p:nvSpPr>
          <p:cNvPr id="36" name="PA_库_矩形 35"/>
          <p:cNvSpPr/>
          <p:nvPr>
            <p:custDataLst>
              <p:tags r:id="rId21"/>
            </p:custDataLst>
          </p:nvPr>
        </p:nvSpPr>
        <p:spPr>
          <a:xfrm>
            <a:off x="6459008" y="4593569"/>
            <a:ext cx="510209" cy="510209"/>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7" name="PA_库_文本框 36"/>
          <p:cNvSpPr txBox="1"/>
          <p:nvPr>
            <p:custDataLst>
              <p:tags r:id="rId22"/>
            </p:custDataLst>
          </p:nvPr>
        </p:nvSpPr>
        <p:spPr>
          <a:xfrm>
            <a:off x="6511125" y="4608472"/>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7</a:t>
            </a:r>
            <a:endParaRPr lang="en-US" sz="2700">
              <a:solidFill>
                <a:prstClr val="white"/>
              </a:solidFill>
              <a:latin typeface="Montserrat Extra Bold" panose="00000900000000000000" pitchFamily="50" charset="-94"/>
            </a:endParaRPr>
          </a:p>
        </p:txBody>
      </p:sp>
      <p:sp>
        <p:nvSpPr>
          <p:cNvPr id="38" name="PA_库_矩形 37"/>
          <p:cNvSpPr/>
          <p:nvPr>
            <p:custDataLst>
              <p:tags r:id="rId23"/>
            </p:custDataLst>
          </p:nvPr>
        </p:nvSpPr>
        <p:spPr>
          <a:xfrm>
            <a:off x="6459008" y="5468212"/>
            <a:ext cx="510209" cy="510209"/>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9" name="PA_库_文本框 38"/>
          <p:cNvSpPr txBox="1"/>
          <p:nvPr>
            <p:custDataLst>
              <p:tags r:id="rId24"/>
            </p:custDataLst>
          </p:nvPr>
        </p:nvSpPr>
        <p:spPr>
          <a:xfrm>
            <a:off x="6511125" y="5483116"/>
            <a:ext cx="405975" cy="507831"/>
          </a:xfrm>
          <a:prstGeom prst="rect">
            <a:avLst/>
          </a:prstGeom>
          <a:noFill/>
        </p:spPr>
        <p:txBody>
          <a:bodyPr wrap="square" rtlCol="0">
            <a:spAutoFit/>
          </a:bodyPr>
          <a:lstStyle/>
          <a:p>
            <a:pPr algn="ctr"/>
            <a:r>
              <a:rPr lang="tr-TR" sz="2700">
                <a:solidFill>
                  <a:prstClr val="white"/>
                </a:solidFill>
                <a:latin typeface="Montserrat Extra Bold" panose="00000900000000000000" pitchFamily="50" charset="-94"/>
              </a:rPr>
              <a:t>8</a:t>
            </a:r>
            <a:endParaRPr lang="en-US" sz="2700">
              <a:solidFill>
                <a:prstClr val="white"/>
              </a:solidFill>
              <a:latin typeface="Montserrat Extra Bold" panose="00000900000000000000" pitchFamily="50" charset="-94"/>
            </a:endParaRPr>
          </a:p>
        </p:txBody>
      </p:sp>
      <p:sp>
        <p:nvSpPr>
          <p:cNvPr id="40" name="PA_矩形 23"/>
          <p:cNvSpPr/>
          <p:nvPr>
            <p:custDataLst>
              <p:tags r:id="rId2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500" fill="hold"/>
                                        <p:tgtEl>
                                          <p:spTgt spid="24"/>
                                        </p:tgtEl>
                                        <p:attrNameLst>
                                          <p:attrName>ppt_x</p:attrName>
                                        </p:attrNameLst>
                                      </p:cBhvr>
                                      <p:tavLst>
                                        <p:tav tm="0">
                                          <p:val>
                                            <p:strVal val="0-#ppt_w/2"/>
                                          </p:val>
                                        </p:tav>
                                        <p:tav tm="100000">
                                          <p:val>
                                            <p:strVal val="#ppt_x"/>
                                          </p:val>
                                        </p:tav>
                                      </p:tavLst>
                                    </p:anim>
                                    <p:anim calcmode="lin" valueType="num">
                                      <p:cBhvr additive="base">
                                        <p:cTn id="8" dur="1500" fill="hold"/>
                                        <p:tgtEl>
                                          <p:spTgt spid="24"/>
                                        </p:tgtEl>
                                        <p:attrNameLst>
                                          <p:attrName>ppt_y</p:attrName>
                                        </p:attrNameLst>
                                      </p:cBhvr>
                                      <p:tavLst>
                                        <p:tav tm="0">
                                          <p:val>
                                            <p:strVal val="#ppt_y"/>
                                          </p:val>
                                        </p:tav>
                                        <p:tav tm="100000">
                                          <p:val>
                                            <p:strVal val="#ppt_y"/>
                                          </p:val>
                                        </p:tav>
                                      </p:tavLst>
                                    </p:anim>
                                    <p:set>
                                      <p:cBhvr>
                                        <p:cTn id="9" dur="1" fill="hold">
                                          <p:stCondLst>
                                            <p:cond delay="0"/>
                                          </p:stCondLst>
                                        </p:cTn>
                                        <p:tgtEl>
                                          <p:spTgt spid="24"/>
                                        </p:tgtEl>
                                        <p:attrNameLst>
                                          <p:attrName>style.visibility</p:attrName>
                                        </p:attrNameLst>
                                      </p:cBhvr>
                                      <p:to>
                                        <p:strVal val="visible"/>
                                      </p:to>
                                    </p:set>
                                    <p:anim to="" calcmode="lin" valueType="num">
                                      <p:cBhvr>
                                        <p:cTn id="10" dur="1500" fill="hold">
                                          <p:stCondLst>
                                            <p:cond delay="0"/>
                                          </p:stCondLst>
                                        </p:cTn>
                                        <p:tgtEl>
                                          <p:spTgt spid="24"/>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24"/>
                                        </p:tgtEl>
                                        <p:attrNameLst>
                                          <p:attrName>ppt_h</p:attrName>
                                        </p:attrNameLst>
                                      </p:cBhvr>
                                      <p:tavLst>
                                        <p:tav tm="0">
                                          <p:val>
                                            <p:fltVal val="0"/>
                                          </p:val>
                                        </p:tav>
                                        <p:tav tm="100000">
                                          <p:val>
                                            <p:strVal val="#ppt_h"/>
                                          </p:val>
                                        </p:tav>
                                      </p:tavLst>
                                    </p:anim>
                                    <p:animEffect filter="fade">
                                      <p:cBhvr>
                                        <p:cTn id="12" dur="1500">
                                          <p:stCondLst>
                                            <p:cond delay="0"/>
                                          </p:stCondLst>
                                        </p:cTn>
                                        <p:tgtEl>
                                          <p:spTgt spid="24"/>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set>
                                      <p:cBhvr>
                                        <p:cTn id="17" dur="1" fill="hold">
                                          <p:stCondLst>
                                            <p:cond delay="0"/>
                                          </p:stCondLst>
                                        </p:cTn>
                                        <p:tgtEl>
                                          <p:spTgt spid="10"/>
                                        </p:tgtEl>
                                        <p:attrNameLst>
                                          <p:attrName>style.visibility</p:attrName>
                                        </p:attrNameLst>
                                      </p:cBhvr>
                                      <p:to>
                                        <p:strVal val="visible"/>
                                      </p:to>
                                    </p:set>
                                    <p:anim to="" calcmode="lin" valueType="num">
                                      <p:cBhvr>
                                        <p:cTn id="18"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0" dur="1500">
                                          <p:stCondLst>
                                            <p:cond delay="0"/>
                                          </p:stCondLst>
                                        </p:cTn>
                                        <p:tgtEl>
                                          <p:spTgt spid="10"/>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500" fill="hold"/>
                                        <p:tgtEl>
                                          <p:spTgt spid="12"/>
                                        </p:tgtEl>
                                        <p:attrNameLst>
                                          <p:attrName>ppt_x</p:attrName>
                                        </p:attrNameLst>
                                      </p:cBhvr>
                                      <p:tavLst>
                                        <p:tav tm="0">
                                          <p:val>
                                            <p:strVal val="0-#ppt_w/2"/>
                                          </p:val>
                                        </p:tav>
                                        <p:tav tm="100000">
                                          <p:val>
                                            <p:strVal val="#ppt_x"/>
                                          </p:val>
                                        </p:tav>
                                      </p:tavLst>
                                    </p:anim>
                                    <p:anim calcmode="lin" valueType="num">
                                      <p:cBhvr additive="base">
                                        <p:cTn id="24" dur="1500" fill="hold"/>
                                        <p:tgtEl>
                                          <p:spTgt spid="12"/>
                                        </p:tgtEl>
                                        <p:attrNameLst>
                                          <p:attrName>ppt_y</p:attrName>
                                        </p:attrNameLst>
                                      </p:cBhvr>
                                      <p:tavLst>
                                        <p:tav tm="0">
                                          <p:val>
                                            <p:strVal val="#ppt_y"/>
                                          </p:val>
                                        </p:tav>
                                        <p:tav tm="100000">
                                          <p:val>
                                            <p:strVal val="#ppt_y"/>
                                          </p:val>
                                        </p:tav>
                                      </p:tavLst>
                                    </p:anim>
                                    <p:set>
                                      <p:cBhvr>
                                        <p:cTn id="25" dur="1" fill="hold">
                                          <p:stCondLst>
                                            <p:cond delay="0"/>
                                          </p:stCondLst>
                                        </p:cTn>
                                        <p:tgtEl>
                                          <p:spTgt spid="12"/>
                                        </p:tgtEl>
                                        <p:attrNameLst>
                                          <p:attrName>style.visibility</p:attrName>
                                        </p:attrNameLst>
                                      </p:cBhvr>
                                      <p:to>
                                        <p:strVal val="visible"/>
                                      </p:to>
                                    </p:set>
                                    <p:anim to="" calcmode="lin" valueType="num">
                                      <p:cBhvr>
                                        <p:cTn id="26"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28" dur="1500">
                                          <p:stCondLst>
                                            <p:cond delay="0"/>
                                          </p:stCondLst>
                                        </p:cTn>
                                        <p:tgtEl>
                                          <p:spTgt spid="12"/>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500" fill="hold"/>
                                        <p:tgtEl>
                                          <p:spTgt spid="14"/>
                                        </p:tgtEl>
                                        <p:attrNameLst>
                                          <p:attrName>ppt_x</p:attrName>
                                        </p:attrNameLst>
                                      </p:cBhvr>
                                      <p:tavLst>
                                        <p:tav tm="0">
                                          <p:val>
                                            <p:strVal val="0-#ppt_w/2"/>
                                          </p:val>
                                        </p:tav>
                                        <p:tav tm="100000">
                                          <p:val>
                                            <p:strVal val="#ppt_x"/>
                                          </p:val>
                                        </p:tav>
                                      </p:tavLst>
                                    </p:anim>
                                    <p:anim calcmode="lin" valueType="num">
                                      <p:cBhvr additive="base">
                                        <p:cTn id="32" dur="1500" fill="hold"/>
                                        <p:tgtEl>
                                          <p:spTgt spid="14"/>
                                        </p:tgtEl>
                                        <p:attrNameLst>
                                          <p:attrName>ppt_y</p:attrName>
                                        </p:attrNameLst>
                                      </p:cBhvr>
                                      <p:tavLst>
                                        <p:tav tm="0">
                                          <p:val>
                                            <p:strVal val="#ppt_y"/>
                                          </p:val>
                                        </p:tav>
                                        <p:tav tm="100000">
                                          <p:val>
                                            <p:strVal val="#ppt_y"/>
                                          </p:val>
                                        </p:tav>
                                      </p:tavLst>
                                    </p:anim>
                                    <p:set>
                                      <p:cBhvr>
                                        <p:cTn id="33" dur="1" fill="hold">
                                          <p:stCondLst>
                                            <p:cond delay="0"/>
                                          </p:stCondLst>
                                        </p:cTn>
                                        <p:tgtEl>
                                          <p:spTgt spid="14"/>
                                        </p:tgtEl>
                                        <p:attrNameLst>
                                          <p:attrName>style.visibility</p:attrName>
                                        </p:attrNameLst>
                                      </p:cBhvr>
                                      <p:to>
                                        <p:strVal val="visible"/>
                                      </p:to>
                                    </p:set>
                                    <p:anim to="" calcmode="lin" valueType="num">
                                      <p:cBhvr>
                                        <p:cTn id="34"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36" dur="1500">
                                          <p:stCondLst>
                                            <p:cond delay="0"/>
                                          </p:stCondLst>
                                        </p:cTn>
                                        <p:tgtEl>
                                          <p:spTgt spid="14"/>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1500" fill="hold"/>
                                        <p:tgtEl>
                                          <p:spTgt spid="16"/>
                                        </p:tgtEl>
                                        <p:attrNameLst>
                                          <p:attrName>ppt_x</p:attrName>
                                        </p:attrNameLst>
                                      </p:cBhvr>
                                      <p:tavLst>
                                        <p:tav tm="0">
                                          <p:val>
                                            <p:strVal val="0-#ppt_w/2"/>
                                          </p:val>
                                        </p:tav>
                                        <p:tav tm="100000">
                                          <p:val>
                                            <p:strVal val="#ppt_x"/>
                                          </p:val>
                                        </p:tav>
                                      </p:tavLst>
                                    </p:anim>
                                    <p:anim calcmode="lin" valueType="num">
                                      <p:cBhvr additive="base">
                                        <p:cTn id="40" dur="1500" fill="hold"/>
                                        <p:tgtEl>
                                          <p:spTgt spid="16"/>
                                        </p:tgtEl>
                                        <p:attrNameLst>
                                          <p:attrName>ppt_y</p:attrName>
                                        </p:attrNameLst>
                                      </p:cBhvr>
                                      <p:tavLst>
                                        <p:tav tm="0">
                                          <p:val>
                                            <p:strVal val="#ppt_y"/>
                                          </p:val>
                                        </p:tav>
                                        <p:tav tm="100000">
                                          <p:val>
                                            <p:strVal val="#ppt_y"/>
                                          </p:val>
                                        </p:tav>
                                      </p:tavLst>
                                    </p:anim>
                                    <p:set>
                                      <p:cBhvr>
                                        <p:cTn id="41" dur="1" fill="hold">
                                          <p:stCondLst>
                                            <p:cond delay="0"/>
                                          </p:stCondLst>
                                        </p:cTn>
                                        <p:tgtEl>
                                          <p:spTgt spid="16"/>
                                        </p:tgtEl>
                                        <p:attrNameLst>
                                          <p:attrName>style.visibility</p:attrName>
                                        </p:attrNameLst>
                                      </p:cBhvr>
                                      <p:to>
                                        <p:strVal val="visible"/>
                                      </p:to>
                                    </p:set>
                                    <p:anim to="" calcmode="lin" valueType="num">
                                      <p:cBhvr>
                                        <p:cTn id="42" dur="1500" fill="hold">
                                          <p:stCondLst>
                                            <p:cond delay="0"/>
                                          </p:stCondLst>
                                        </p:cTn>
                                        <p:tgtEl>
                                          <p:spTgt spid="16"/>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6"/>
                                        </p:tgtEl>
                                        <p:attrNameLst>
                                          <p:attrName>ppt_h</p:attrName>
                                        </p:attrNameLst>
                                      </p:cBhvr>
                                      <p:tavLst>
                                        <p:tav tm="0">
                                          <p:val>
                                            <p:fltVal val="0"/>
                                          </p:val>
                                        </p:tav>
                                        <p:tav tm="100000">
                                          <p:val>
                                            <p:strVal val="#ppt_h"/>
                                          </p:val>
                                        </p:tav>
                                      </p:tavLst>
                                    </p:anim>
                                    <p:animEffect filter="fade">
                                      <p:cBhvr>
                                        <p:cTn id="44" dur="1500">
                                          <p:stCondLst>
                                            <p:cond delay="0"/>
                                          </p:stCondLst>
                                        </p:cTn>
                                        <p:tgtEl>
                                          <p:spTgt spid="16"/>
                                        </p:tgtEl>
                                      </p:cBhvr>
                                    </p:animEffect>
                                  </p:childTnLst>
                                </p:cTn>
                              </p:par>
                              <p:par>
                                <p:cTn id="45" presetID="2" presetClass="entr" presetSubtype="8" decel="100000" fill="hold" grpId="0" nodeType="withEffect">
                                  <p:stCondLst>
                                    <p:cond delay="25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1500" fill="hold"/>
                                        <p:tgtEl>
                                          <p:spTgt spid="18"/>
                                        </p:tgtEl>
                                        <p:attrNameLst>
                                          <p:attrName>ppt_x</p:attrName>
                                        </p:attrNameLst>
                                      </p:cBhvr>
                                      <p:tavLst>
                                        <p:tav tm="0">
                                          <p:val>
                                            <p:strVal val="0-#ppt_w/2"/>
                                          </p:val>
                                        </p:tav>
                                        <p:tav tm="100000">
                                          <p:val>
                                            <p:strVal val="#ppt_x"/>
                                          </p:val>
                                        </p:tav>
                                      </p:tavLst>
                                    </p:anim>
                                    <p:anim calcmode="lin" valueType="num">
                                      <p:cBhvr additive="base">
                                        <p:cTn id="48" dur="1500" fill="hold"/>
                                        <p:tgtEl>
                                          <p:spTgt spid="18"/>
                                        </p:tgtEl>
                                        <p:attrNameLst>
                                          <p:attrName>ppt_y</p:attrName>
                                        </p:attrNameLst>
                                      </p:cBhvr>
                                      <p:tavLst>
                                        <p:tav tm="0">
                                          <p:val>
                                            <p:strVal val="#ppt_y"/>
                                          </p:val>
                                        </p:tav>
                                        <p:tav tm="100000">
                                          <p:val>
                                            <p:strVal val="#ppt_y"/>
                                          </p:val>
                                        </p:tav>
                                      </p:tavLst>
                                    </p:anim>
                                    <p:set>
                                      <p:cBhvr>
                                        <p:cTn id="49" dur="1" fill="hold">
                                          <p:stCondLst>
                                            <p:cond delay="0"/>
                                          </p:stCondLst>
                                        </p:cTn>
                                        <p:tgtEl>
                                          <p:spTgt spid="18"/>
                                        </p:tgtEl>
                                        <p:attrNameLst>
                                          <p:attrName>style.visibility</p:attrName>
                                        </p:attrNameLst>
                                      </p:cBhvr>
                                      <p:to>
                                        <p:strVal val="visible"/>
                                      </p:to>
                                    </p:set>
                                    <p:anim to="" calcmode="lin" valueType="num">
                                      <p:cBhvr>
                                        <p:cTn id="50" dur="1500" fill="hold">
                                          <p:stCondLst>
                                            <p:cond delay="0"/>
                                          </p:stCondLst>
                                        </p:cTn>
                                        <p:tgtEl>
                                          <p:spTgt spid="18"/>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18"/>
                                        </p:tgtEl>
                                        <p:attrNameLst>
                                          <p:attrName>ppt_h</p:attrName>
                                        </p:attrNameLst>
                                      </p:cBhvr>
                                      <p:tavLst>
                                        <p:tav tm="0">
                                          <p:val>
                                            <p:fltVal val="0"/>
                                          </p:val>
                                        </p:tav>
                                        <p:tav tm="100000">
                                          <p:val>
                                            <p:strVal val="#ppt_h"/>
                                          </p:val>
                                        </p:tav>
                                      </p:tavLst>
                                    </p:anim>
                                    <p:animEffect filter="fade">
                                      <p:cBhvr>
                                        <p:cTn id="52" dur="1500">
                                          <p:stCondLst>
                                            <p:cond delay="0"/>
                                          </p:stCondLst>
                                        </p:cTn>
                                        <p:tgtEl>
                                          <p:spTgt spid="18"/>
                                        </p:tgtEl>
                                      </p:cBhvr>
                                    </p:animEffect>
                                  </p:childTnLst>
                                </p:cTn>
                              </p:par>
                              <p:par>
                                <p:cTn id="53" presetID="2" presetClass="entr" presetSubtype="8" decel="100000"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1500" fill="hold"/>
                                        <p:tgtEl>
                                          <p:spTgt spid="20"/>
                                        </p:tgtEl>
                                        <p:attrNameLst>
                                          <p:attrName>ppt_x</p:attrName>
                                        </p:attrNameLst>
                                      </p:cBhvr>
                                      <p:tavLst>
                                        <p:tav tm="0">
                                          <p:val>
                                            <p:strVal val="0-#ppt_w/2"/>
                                          </p:val>
                                        </p:tav>
                                        <p:tav tm="100000">
                                          <p:val>
                                            <p:strVal val="#ppt_x"/>
                                          </p:val>
                                        </p:tav>
                                      </p:tavLst>
                                    </p:anim>
                                    <p:anim calcmode="lin" valueType="num">
                                      <p:cBhvr additive="base">
                                        <p:cTn id="56" dur="1500" fill="hold"/>
                                        <p:tgtEl>
                                          <p:spTgt spid="20"/>
                                        </p:tgtEl>
                                        <p:attrNameLst>
                                          <p:attrName>ppt_y</p:attrName>
                                        </p:attrNameLst>
                                      </p:cBhvr>
                                      <p:tavLst>
                                        <p:tav tm="0">
                                          <p:val>
                                            <p:strVal val="#ppt_y"/>
                                          </p:val>
                                        </p:tav>
                                        <p:tav tm="100000">
                                          <p:val>
                                            <p:strVal val="#ppt_y"/>
                                          </p:val>
                                        </p:tav>
                                      </p:tavLst>
                                    </p:anim>
                                    <p:set>
                                      <p:cBhvr>
                                        <p:cTn id="57" dur="1" fill="hold">
                                          <p:stCondLst>
                                            <p:cond delay="0"/>
                                          </p:stCondLst>
                                        </p:cTn>
                                        <p:tgtEl>
                                          <p:spTgt spid="20"/>
                                        </p:tgtEl>
                                        <p:attrNameLst>
                                          <p:attrName>style.visibility</p:attrName>
                                        </p:attrNameLst>
                                      </p:cBhvr>
                                      <p:to>
                                        <p:strVal val="visible"/>
                                      </p:to>
                                    </p:set>
                                    <p:anim to="" calcmode="lin" valueType="num">
                                      <p:cBhvr>
                                        <p:cTn id="58" dur="1500" fill="hold">
                                          <p:stCondLst>
                                            <p:cond delay="0"/>
                                          </p:stCondLst>
                                        </p:cTn>
                                        <p:tgtEl>
                                          <p:spTgt spid="20"/>
                                        </p:tgtEl>
                                        <p:attrNameLst>
                                          <p:attrName>ppt_w</p:attrName>
                                        </p:attrNameLst>
                                      </p:cBhvr>
                                      <p:tavLst>
                                        <p:tav tm="0">
                                          <p:val>
                                            <p:fltVal val="0"/>
                                          </p:val>
                                        </p:tav>
                                        <p:tav tm="100000">
                                          <p:val>
                                            <p:strVal val="#ppt_w"/>
                                          </p:val>
                                        </p:tav>
                                      </p:tavLst>
                                    </p:anim>
                                    <p:anim to="" calcmode="lin" valueType="num">
                                      <p:cBhvr>
                                        <p:cTn id="59" dur="1500" fill="hold">
                                          <p:stCondLst>
                                            <p:cond delay="0"/>
                                          </p:stCondLst>
                                        </p:cTn>
                                        <p:tgtEl>
                                          <p:spTgt spid="20"/>
                                        </p:tgtEl>
                                        <p:attrNameLst>
                                          <p:attrName>ppt_h</p:attrName>
                                        </p:attrNameLst>
                                      </p:cBhvr>
                                      <p:tavLst>
                                        <p:tav tm="0">
                                          <p:val>
                                            <p:fltVal val="0"/>
                                          </p:val>
                                        </p:tav>
                                        <p:tav tm="100000">
                                          <p:val>
                                            <p:strVal val="#ppt_h"/>
                                          </p:val>
                                        </p:tav>
                                      </p:tavLst>
                                    </p:anim>
                                    <p:animEffect filter="fade">
                                      <p:cBhvr>
                                        <p:cTn id="60" dur="1500">
                                          <p:stCondLst>
                                            <p:cond delay="0"/>
                                          </p:stCondLst>
                                        </p:cTn>
                                        <p:tgtEl>
                                          <p:spTgt spid="20"/>
                                        </p:tgtEl>
                                      </p:cBhvr>
                                    </p:animEffect>
                                  </p:childTnLst>
                                </p:cTn>
                              </p:par>
                              <p:par>
                                <p:cTn id="61" presetID="2" presetClass="entr" presetSubtype="8" decel="100000" fill="hold" grpId="0" nodeType="withEffect">
                                  <p:stCondLst>
                                    <p:cond delay="25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1500" fill="hold"/>
                                        <p:tgtEl>
                                          <p:spTgt spid="22"/>
                                        </p:tgtEl>
                                        <p:attrNameLst>
                                          <p:attrName>ppt_x</p:attrName>
                                        </p:attrNameLst>
                                      </p:cBhvr>
                                      <p:tavLst>
                                        <p:tav tm="0">
                                          <p:val>
                                            <p:strVal val="0-#ppt_w/2"/>
                                          </p:val>
                                        </p:tav>
                                        <p:tav tm="100000">
                                          <p:val>
                                            <p:strVal val="#ppt_x"/>
                                          </p:val>
                                        </p:tav>
                                      </p:tavLst>
                                    </p:anim>
                                    <p:anim calcmode="lin" valueType="num">
                                      <p:cBhvr additive="base">
                                        <p:cTn id="64" dur="1500" fill="hold"/>
                                        <p:tgtEl>
                                          <p:spTgt spid="22"/>
                                        </p:tgtEl>
                                        <p:attrNameLst>
                                          <p:attrName>ppt_y</p:attrName>
                                        </p:attrNameLst>
                                      </p:cBhvr>
                                      <p:tavLst>
                                        <p:tav tm="0">
                                          <p:val>
                                            <p:strVal val="#ppt_y"/>
                                          </p:val>
                                        </p:tav>
                                        <p:tav tm="100000">
                                          <p:val>
                                            <p:strVal val="#ppt_y"/>
                                          </p:val>
                                        </p:tav>
                                      </p:tavLst>
                                    </p:anim>
                                    <p:set>
                                      <p:cBhvr>
                                        <p:cTn id="65" dur="1" fill="hold">
                                          <p:stCondLst>
                                            <p:cond delay="0"/>
                                          </p:stCondLst>
                                        </p:cTn>
                                        <p:tgtEl>
                                          <p:spTgt spid="22"/>
                                        </p:tgtEl>
                                        <p:attrNameLst>
                                          <p:attrName>style.visibility</p:attrName>
                                        </p:attrNameLst>
                                      </p:cBhvr>
                                      <p:to>
                                        <p:strVal val="visible"/>
                                      </p:to>
                                    </p:set>
                                    <p:anim to="" calcmode="lin" valueType="num">
                                      <p:cBhvr>
                                        <p:cTn id="66" dur="1500" fill="hold">
                                          <p:stCondLst>
                                            <p:cond delay="0"/>
                                          </p:stCondLst>
                                        </p:cTn>
                                        <p:tgtEl>
                                          <p:spTgt spid="22"/>
                                        </p:tgtEl>
                                        <p:attrNameLst>
                                          <p:attrName>ppt_w</p:attrName>
                                        </p:attrNameLst>
                                      </p:cBhvr>
                                      <p:tavLst>
                                        <p:tav tm="0">
                                          <p:val>
                                            <p:fltVal val="0"/>
                                          </p:val>
                                        </p:tav>
                                        <p:tav tm="100000">
                                          <p:val>
                                            <p:strVal val="#ppt_w"/>
                                          </p:val>
                                        </p:tav>
                                      </p:tavLst>
                                    </p:anim>
                                    <p:anim to="" calcmode="lin" valueType="num">
                                      <p:cBhvr>
                                        <p:cTn id="67" dur="1500" fill="hold">
                                          <p:stCondLst>
                                            <p:cond delay="0"/>
                                          </p:stCondLst>
                                        </p:cTn>
                                        <p:tgtEl>
                                          <p:spTgt spid="22"/>
                                        </p:tgtEl>
                                        <p:attrNameLst>
                                          <p:attrName>ppt_h</p:attrName>
                                        </p:attrNameLst>
                                      </p:cBhvr>
                                      <p:tavLst>
                                        <p:tav tm="0">
                                          <p:val>
                                            <p:fltVal val="0"/>
                                          </p:val>
                                        </p:tav>
                                        <p:tav tm="100000">
                                          <p:val>
                                            <p:strVal val="#ppt_h"/>
                                          </p:val>
                                        </p:tav>
                                      </p:tavLst>
                                    </p:anim>
                                    <p:animEffect filter="fade">
                                      <p:cBhvr>
                                        <p:cTn id="68" dur="1500">
                                          <p:stCondLst>
                                            <p:cond delay="0"/>
                                          </p:stCondLst>
                                        </p:cTn>
                                        <p:tgtEl>
                                          <p:spTgt spid="22"/>
                                        </p:tgtEl>
                                      </p:cBhvr>
                                    </p:animEffect>
                                  </p:childTnLst>
                                </p:cTn>
                              </p:par>
                              <p:par>
                                <p:cTn id="69" presetID="2" presetClass="entr" presetSubtype="8" decel="100000" fill="hold" grpId="0" nodeType="withEffect" nodePh="1">
                                  <p:stCondLst>
                                    <p:cond delay="250"/>
                                  </p:stCondLst>
                                  <p:endCondLst>
                                    <p:cond evt="begin" delay="0">
                                      <p:tn val="69"/>
                                    </p:cond>
                                  </p:endCondLst>
                                  <p:childTnLst>
                                    <p:set>
                                      <p:cBhvr>
                                        <p:cTn id="70" dur="1" fill="hold">
                                          <p:stCondLst>
                                            <p:cond delay="0"/>
                                          </p:stCondLst>
                                        </p:cTn>
                                        <p:tgtEl>
                                          <p:spTgt spid="3">
                                            <p:txEl>
                                              <p:charRg st="4294967295" end="4294967295"/>
                                            </p:txEl>
                                          </p:spTgt>
                                        </p:tgtEl>
                                        <p:attrNameLst>
                                          <p:attrName>style.visibility</p:attrName>
                                        </p:attrNameLst>
                                      </p:cBhvr>
                                      <p:to>
                                        <p:strVal val="visible"/>
                                      </p:to>
                                    </p:set>
                                    <p:anim calcmode="lin" valueType="num">
                                      <p:cBhvr additive="base">
                                        <p:cTn id="71" dur="1500" fill="hold"/>
                                        <p:tgtEl>
                                          <p:spTgt spid="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72" dur="1500" fill="hold"/>
                                        <p:tgtEl>
                                          <p:spTgt spid="3">
                                            <p:txEl>
                                              <p:charRg st="4294967295" end="4294967295"/>
                                            </p:txEl>
                                          </p:spTgt>
                                        </p:tgtEl>
                                        <p:attrNameLst>
                                          <p:attrName>ppt_y</p:attrName>
                                        </p:attrNameLst>
                                      </p:cBhvr>
                                      <p:tavLst>
                                        <p:tav tm="0">
                                          <p:val>
                                            <p:strVal val="#ppt_y"/>
                                          </p:val>
                                        </p:tav>
                                        <p:tav tm="100000">
                                          <p:val>
                                            <p:strVal val="#ppt_y"/>
                                          </p:val>
                                        </p:tav>
                                      </p:tavLst>
                                    </p:anim>
                                    <p:set>
                                      <p:cBhvr>
                                        <p:cTn id="73" dur="1" fill="hold">
                                          <p:stCondLst>
                                            <p:cond delay="0"/>
                                          </p:stCondLst>
                                        </p:cTn>
                                        <p:tgtEl>
                                          <p:spTgt spid="3">
                                            <p:txEl>
                                              <p:charRg st="4294967295" end="4294967295"/>
                                            </p:txEl>
                                          </p:spTgt>
                                        </p:tgtEl>
                                        <p:attrNameLst>
                                          <p:attrName>style.visibility</p:attrName>
                                        </p:attrNameLst>
                                      </p:cBhvr>
                                      <p:to>
                                        <p:strVal val="visible"/>
                                      </p:to>
                                    </p:set>
                                    <p:anim to="" calcmode="lin" valueType="num">
                                      <p:cBhvr>
                                        <p:cTn id="74" dur="1500" fill="hold">
                                          <p:stCondLst>
                                            <p:cond delay="0"/>
                                          </p:stCondLst>
                                        </p:cTn>
                                        <p:tgtEl>
                                          <p:spTgt spid="3">
                                            <p:txEl>
                                              <p:charRg st="4294967295" end="4294967295"/>
                                            </p:txEl>
                                          </p:spTgt>
                                        </p:tgtEl>
                                        <p:attrNameLst>
                                          <p:attrName>ppt_w</p:attrName>
                                        </p:attrNameLst>
                                      </p:cBhvr>
                                      <p:tavLst>
                                        <p:tav tm="0">
                                          <p:val>
                                            <p:fltVal val="0"/>
                                          </p:val>
                                        </p:tav>
                                        <p:tav tm="100000">
                                          <p:val>
                                            <p:strVal val="#ppt_w"/>
                                          </p:val>
                                        </p:tav>
                                      </p:tavLst>
                                    </p:anim>
                                    <p:anim to="" calcmode="lin" valueType="num">
                                      <p:cBhvr>
                                        <p:cTn id="75" dur="1500" fill="hold">
                                          <p:stCondLst>
                                            <p:cond delay="0"/>
                                          </p:stCondLst>
                                        </p:cTn>
                                        <p:tgtEl>
                                          <p:spTgt spid="3">
                                            <p:txEl>
                                              <p:charRg st="4294967295" end="4294967295"/>
                                            </p:txEl>
                                          </p:spTgt>
                                        </p:tgtEl>
                                        <p:attrNameLst>
                                          <p:attrName>ppt_h</p:attrName>
                                        </p:attrNameLst>
                                      </p:cBhvr>
                                      <p:tavLst>
                                        <p:tav tm="0">
                                          <p:val>
                                            <p:fltVal val="0"/>
                                          </p:val>
                                        </p:tav>
                                        <p:tav tm="100000">
                                          <p:val>
                                            <p:strVal val="#ppt_h"/>
                                          </p:val>
                                        </p:tav>
                                      </p:tavLst>
                                    </p:anim>
                                    <p:animEffect filter="fade">
                                      <p:cBhvr>
                                        <p:cTn id="76" dur="1500">
                                          <p:stCondLst>
                                            <p:cond delay="0"/>
                                          </p:stCondLst>
                                        </p:cTn>
                                        <p:tgtEl>
                                          <p:spTgt spid="3">
                                            <p:txEl>
                                              <p:charRg st="4294967295" end="4294967295"/>
                                            </p:txEl>
                                          </p:spTgt>
                                        </p:tgtEl>
                                      </p:cBhvr>
                                    </p:animEffect>
                                  </p:childTnLst>
                                </p:cTn>
                              </p:par>
                              <p:par>
                                <p:cTn id="77" presetID="2" presetClass="entr" presetSubtype="8" decel="100000" fill="hold" grpId="0" nodeType="withEffect">
                                  <p:stCondLst>
                                    <p:cond delay="25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1500" fill="hold"/>
                                        <p:tgtEl>
                                          <p:spTgt spid="25"/>
                                        </p:tgtEl>
                                        <p:attrNameLst>
                                          <p:attrName>ppt_x</p:attrName>
                                        </p:attrNameLst>
                                      </p:cBhvr>
                                      <p:tavLst>
                                        <p:tav tm="0">
                                          <p:val>
                                            <p:strVal val="0-#ppt_w/2"/>
                                          </p:val>
                                        </p:tav>
                                        <p:tav tm="100000">
                                          <p:val>
                                            <p:strVal val="#ppt_x"/>
                                          </p:val>
                                        </p:tav>
                                      </p:tavLst>
                                    </p:anim>
                                    <p:anim calcmode="lin" valueType="num">
                                      <p:cBhvr additive="base">
                                        <p:cTn id="80" dur="1500" fill="hold"/>
                                        <p:tgtEl>
                                          <p:spTgt spid="25"/>
                                        </p:tgtEl>
                                        <p:attrNameLst>
                                          <p:attrName>ppt_y</p:attrName>
                                        </p:attrNameLst>
                                      </p:cBhvr>
                                      <p:tavLst>
                                        <p:tav tm="0">
                                          <p:val>
                                            <p:strVal val="#ppt_y"/>
                                          </p:val>
                                        </p:tav>
                                        <p:tav tm="100000">
                                          <p:val>
                                            <p:strVal val="#ppt_y"/>
                                          </p:val>
                                        </p:tav>
                                      </p:tavLst>
                                    </p:anim>
                                    <p:set>
                                      <p:cBhvr>
                                        <p:cTn id="81" dur="1" fill="hold">
                                          <p:stCondLst>
                                            <p:cond delay="0"/>
                                          </p:stCondLst>
                                        </p:cTn>
                                        <p:tgtEl>
                                          <p:spTgt spid="25"/>
                                        </p:tgtEl>
                                        <p:attrNameLst>
                                          <p:attrName>style.visibility</p:attrName>
                                        </p:attrNameLst>
                                      </p:cBhvr>
                                      <p:to>
                                        <p:strVal val="visible"/>
                                      </p:to>
                                    </p:set>
                                    <p:anim to="" calcmode="lin" valueType="num">
                                      <p:cBhvr>
                                        <p:cTn id="82" dur="1500" fill="hold">
                                          <p:stCondLst>
                                            <p:cond delay="0"/>
                                          </p:stCondLst>
                                        </p:cTn>
                                        <p:tgtEl>
                                          <p:spTgt spid="25"/>
                                        </p:tgtEl>
                                        <p:attrNameLst>
                                          <p:attrName>ppt_w</p:attrName>
                                        </p:attrNameLst>
                                      </p:cBhvr>
                                      <p:tavLst>
                                        <p:tav tm="0">
                                          <p:val>
                                            <p:fltVal val="0"/>
                                          </p:val>
                                        </p:tav>
                                        <p:tav tm="100000">
                                          <p:val>
                                            <p:strVal val="#ppt_w"/>
                                          </p:val>
                                        </p:tav>
                                      </p:tavLst>
                                    </p:anim>
                                    <p:anim to="" calcmode="lin" valueType="num">
                                      <p:cBhvr>
                                        <p:cTn id="83" dur="1500" fill="hold">
                                          <p:stCondLst>
                                            <p:cond delay="0"/>
                                          </p:stCondLst>
                                        </p:cTn>
                                        <p:tgtEl>
                                          <p:spTgt spid="25"/>
                                        </p:tgtEl>
                                        <p:attrNameLst>
                                          <p:attrName>ppt_h</p:attrName>
                                        </p:attrNameLst>
                                      </p:cBhvr>
                                      <p:tavLst>
                                        <p:tav tm="0">
                                          <p:val>
                                            <p:fltVal val="0"/>
                                          </p:val>
                                        </p:tav>
                                        <p:tav tm="100000">
                                          <p:val>
                                            <p:strVal val="#ppt_h"/>
                                          </p:val>
                                        </p:tav>
                                      </p:tavLst>
                                    </p:anim>
                                    <p:animEffect filter="fade">
                                      <p:cBhvr>
                                        <p:cTn id="84" dur="1500">
                                          <p:stCondLst>
                                            <p:cond delay="0"/>
                                          </p:stCondLst>
                                        </p:cTn>
                                        <p:tgtEl>
                                          <p:spTgt spid="25"/>
                                        </p:tgtEl>
                                      </p:cBhvr>
                                    </p:animEffect>
                                  </p:childTnLst>
                                </p:cTn>
                              </p:par>
                              <p:par>
                                <p:cTn id="85" presetID="2" presetClass="entr" presetSubtype="8" decel="100000" fill="hold" grpId="0" nodeType="withEffect" nodePh="1">
                                  <p:stCondLst>
                                    <p:cond delay="250"/>
                                  </p:stCondLst>
                                  <p:endCondLst>
                                    <p:cond evt="begin" delay="0">
                                      <p:tn val="85"/>
                                    </p:cond>
                                  </p:endCondLst>
                                  <p:childTnLst>
                                    <p:set>
                                      <p:cBhvr>
                                        <p:cTn id="86"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87" dur="1500" fill="hold"/>
                                        <p:tgtEl>
                                          <p:spTgt spid="2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8" dur="1500" fill="hold"/>
                                        <p:tgtEl>
                                          <p:spTgt spid="26">
                                            <p:txEl>
                                              <p:charRg st="4294967295" end="4294967295"/>
                                            </p:txEl>
                                          </p:spTgt>
                                        </p:tgtEl>
                                        <p:attrNameLst>
                                          <p:attrName>ppt_y</p:attrName>
                                        </p:attrNameLst>
                                      </p:cBhvr>
                                      <p:tavLst>
                                        <p:tav tm="0">
                                          <p:val>
                                            <p:strVal val="#ppt_y"/>
                                          </p:val>
                                        </p:tav>
                                        <p:tav tm="100000">
                                          <p:val>
                                            <p:strVal val="#ppt_y"/>
                                          </p:val>
                                        </p:tav>
                                      </p:tavLst>
                                    </p:anim>
                                    <p:set>
                                      <p:cBhvr>
                                        <p:cTn id="89" dur="1" fill="hold">
                                          <p:stCondLst>
                                            <p:cond delay="0"/>
                                          </p:stCondLst>
                                        </p:cTn>
                                        <p:tgtEl>
                                          <p:spTgt spid="26">
                                            <p:txEl>
                                              <p:charRg st="4294967295" end="4294967295"/>
                                            </p:txEl>
                                          </p:spTgt>
                                        </p:tgtEl>
                                        <p:attrNameLst>
                                          <p:attrName>style.visibility</p:attrName>
                                        </p:attrNameLst>
                                      </p:cBhvr>
                                      <p:to>
                                        <p:strVal val="visible"/>
                                      </p:to>
                                    </p:set>
                                    <p:anim to="" calcmode="lin" valueType="num">
                                      <p:cBhvr>
                                        <p:cTn id="90" dur="1500" fill="hold">
                                          <p:stCondLst>
                                            <p:cond delay="0"/>
                                          </p:stCondLst>
                                        </p:cTn>
                                        <p:tgtEl>
                                          <p:spTgt spid="26">
                                            <p:txEl>
                                              <p:charRg st="4294967295" end="4294967295"/>
                                            </p:txEl>
                                          </p:spTgt>
                                        </p:tgtEl>
                                        <p:attrNameLst>
                                          <p:attrName>ppt_w</p:attrName>
                                        </p:attrNameLst>
                                      </p:cBhvr>
                                      <p:tavLst>
                                        <p:tav tm="0">
                                          <p:val>
                                            <p:fltVal val="0"/>
                                          </p:val>
                                        </p:tav>
                                        <p:tav tm="100000">
                                          <p:val>
                                            <p:strVal val="#ppt_w"/>
                                          </p:val>
                                        </p:tav>
                                      </p:tavLst>
                                    </p:anim>
                                    <p:anim to="" calcmode="lin" valueType="num">
                                      <p:cBhvr>
                                        <p:cTn id="91" dur="1500" fill="hold">
                                          <p:stCondLst>
                                            <p:cond delay="0"/>
                                          </p:stCondLst>
                                        </p:cTn>
                                        <p:tgtEl>
                                          <p:spTgt spid="26">
                                            <p:txEl>
                                              <p:charRg st="4294967295" end="4294967295"/>
                                            </p:txEl>
                                          </p:spTgt>
                                        </p:tgtEl>
                                        <p:attrNameLst>
                                          <p:attrName>ppt_h</p:attrName>
                                        </p:attrNameLst>
                                      </p:cBhvr>
                                      <p:tavLst>
                                        <p:tav tm="0">
                                          <p:val>
                                            <p:fltVal val="0"/>
                                          </p:val>
                                        </p:tav>
                                        <p:tav tm="100000">
                                          <p:val>
                                            <p:strVal val="#ppt_h"/>
                                          </p:val>
                                        </p:tav>
                                      </p:tavLst>
                                    </p:anim>
                                    <p:animEffect filter="fade">
                                      <p:cBhvr>
                                        <p:cTn id="92" dur="1500">
                                          <p:stCondLst>
                                            <p:cond delay="0"/>
                                          </p:stCondLst>
                                        </p:cTn>
                                        <p:tgtEl>
                                          <p:spTgt spid="26">
                                            <p:txEl>
                                              <p:charRg st="4294967295" end="4294967295"/>
                                            </p:txEl>
                                          </p:spTgt>
                                        </p:tgtEl>
                                      </p:cBhvr>
                                    </p:animEffect>
                                  </p:childTnLst>
                                </p:cTn>
                              </p:par>
                              <p:par>
                                <p:cTn id="93" presetID="2" presetClass="entr" presetSubtype="8" decel="100000" fill="hold" grpId="0" nodeType="withEffect">
                                  <p:stCondLst>
                                    <p:cond delay="25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1500" fill="hold"/>
                                        <p:tgtEl>
                                          <p:spTgt spid="27"/>
                                        </p:tgtEl>
                                        <p:attrNameLst>
                                          <p:attrName>ppt_x</p:attrName>
                                        </p:attrNameLst>
                                      </p:cBhvr>
                                      <p:tavLst>
                                        <p:tav tm="0">
                                          <p:val>
                                            <p:strVal val="0-#ppt_w/2"/>
                                          </p:val>
                                        </p:tav>
                                        <p:tav tm="100000">
                                          <p:val>
                                            <p:strVal val="#ppt_x"/>
                                          </p:val>
                                        </p:tav>
                                      </p:tavLst>
                                    </p:anim>
                                    <p:anim calcmode="lin" valueType="num">
                                      <p:cBhvr additive="base">
                                        <p:cTn id="96" dur="1500" fill="hold"/>
                                        <p:tgtEl>
                                          <p:spTgt spid="27"/>
                                        </p:tgtEl>
                                        <p:attrNameLst>
                                          <p:attrName>ppt_y</p:attrName>
                                        </p:attrNameLst>
                                      </p:cBhvr>
                                      <p:tavLst>
                                        <p:tav tm="0">
                                          <p:val>
                                            <p:strVal val="#ppt_y"/>
                                          </p:val>
                                        </p:tav>
                                        <p:tav tm="100000">
                                          <p:val>
                                            <p:strVal val="#ppt_y"/>
                                          </p:val>
                                        </p:tav>
                                      </p:tavLst>
                                    </p:anim>
                                    <p:set>
                                      <p:cBhvr>
                                        <p:cTn id="97" dur="1" fill="hold">
                                          <p:stCondLst>
                                            <p:cond delay="0"/>
                                          </p:stCondLst>
                                        </p:cTn>
                                        <p:tgtEl>
                                          <p:spTgt spid="27"/>
                                        </p:tgtEl>
                                        <p:attrNameLst>
                                          <p:attrName>style.visibility</p:attrName>
                                        </p:attrNameLst>
                                      </p:cBhvr>
                                      <p:to>
                                        <p:strVal val="visible"/>
                                      </p:to>
                                    </p:set>
                                    <p:anim to="" calcmode="lin" valueType="num">
                                      <p:cBhvr>
                                        <p:cTn id="98" dur="1500" fill="hold">
                                          <p:stCondLst>
                                            <p:cond delay="0"/>
                                          </p:stCondLst>
                                        </p:cTn>
                                        <p:tgtEl>
                                          <p:spTgt spid="27"/>
                                        </p:tgtEl>
                                        <p:attrNameLst>
                                          <p:attrName>ppt_w</p:attrName>
                                        </p:attrNameLst>
                                      </p:cBhvr>
                                      <p:tavLst>
                                        <p:tav tm="0">
                                          <p:val>
                                            <p:fltVal val="0"/>
                                          </p:val>
                                        </p:tav>
                                        <p:tav tm="100000">
                                          <p:val>
                                            <p:strVal val="#ppt_w"/>
                                          </p:val>
                                        </p:tav>
                                      </p:tavLst>
                                    </p:anim>
                                    <p:anim to="" calcmode="lin" valueType="num">
                                      <p:cBhvr>
                                        <p:cTn id="99" dur="1500" fill="hold">
                                          <p:stCondLst>
                                            <p:cond delay="0"/>
                                          </p:stCondLst>
                                        </p:cTn>
                                        <p:tgtEl>
                                          <p:spTgt spid="27"/>
                                        </p:tgtEl>
                                        <p:attrNameLst>
                                          <p:attrName>ppt_h</p:attrName>
                                        </p:attrNameLst>
                                      </p:cBhvr>
                                      <p:tavLst>
                                        <p:tav tm="0">
                                          <p:val>
                                            <p:fltVal val="0"/>
                                          </p:val>
                                        </p:tav>
                                        <p:tav tm="100000">
                                          <p:val>
                                            <p:strVal val="#ppt_h"/>
                                          </p:val>
                                        </p:tav>
                                      </p:tavLst>
                                    </p:anim>
                                    <p:animEffect filter="fade">
                                      <p:cBhvr>
                                        <p:cTn id="100" dur="1500">
                                          <p:stCondLst>
                                            <p:cond delay="0"/>
                                          </p:stCondLst>
                                        </p:cTn>
                                        <p:tgtEl>
                                          <p:spTgt spid="27"/>
                                        </p:tgtEl>
                                      </p:cBhvr>
                                    </p:animEffect>
                                  </p:childTnLst>
                                </p:cTn>
                              </p:par>
                              <p:par>
                                <p:cTn id="101" presetID="2" presetClass="entr" presetSubtype="8" decel="100000" fill="hold" grpId="0" nodeType="withEffect" nodePh="1">
                                  <p:stCondLst>
                                    <p:cond delay="250"/>
                                  </p:stCondLst>
                                  <p:endCondLst>
                                    <p:cond evt="begin" delay="0">
                                      <p:tn val="101"/>
                                    </p:cond>
                                  </p:endCondLst>
                                  <p:childTnLst>
                                    <p:set>
                                      <p:cBhvr>
                                        <p:cTn id="102" dur="1" fill="hold">
                                          <p:stCondLst>
                                            <p:cond delay="0"/>
                                          </p:stCondLst>
                                        </p:cTn>
                                        <p:tgtEl>
                                          <p:spTgt spid="28">
                                            <p:txEl>
                                              <p:charRg st="4294967295" end="4294967295"/>
                                            </p:txEl>
                                          </p:spTgt>
                                        </p:tgtEl>
                                        <p:attrNameLst>
                                          <p:attrName>style.visibility</p:attrName>
                                        </p:attrNameLst>
                                      </p:cBhvr>
                                      <p:to>
                                        <p:strVal val="visible"/>
                                      </p:to>
                                    </p:set>
                                    <p:anim calcmode="lin" valueType="num">
                                      <p:cBhvr additive="base">
                                        <p:cTn id="103" dur="1500" fill="hold"/>
                                        <p:tgtEl>
                                          <p:spTgt spid="2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04" dur="1500" fill="hold"/>
                                        <p:tgtEl>
                                          <p:spTgt spid="28">
                                            <p:txEl>
                                              <p:charRg st="4294967295" end="4294967295"/>
                                            </p:txEl>
                                          </p:spTgt>
                                        </p:tgtEl>
                                        <p:attrNameLst>
                                          <p:attrName>ppt_y</p:attrName>
                                        </p:attrNameLst>
                                      </p:cBhvr>
                                      <p:tavLst>
                                        <p:tav tm="0">
                                          <p:val>
                                            <p:strVal val="#ppt_y"/>
                                          </p:val>
                                        </p:tav>
                                        <p:tav tm="100000">
                                          <p:val>
                                            <p:strVal val="#ppt_y"/>
                                          </p:val>
                                        </p:tav>
                                      </p:tavLst>
                                    </p:anim>
                                    <p:set>
                                      <p:cBhvr>
                                        <p:cTn id="105" dur="1" fill="hold">
                                          <p:stCondLst>
                                            <p:cond delay="0"/>
                                          </p:stCondLst>
                                        </p:cTn>
                                        <p:tgtEl>
                                          <p:spTgt spid="28">
                                            <p:txEl>
                                              <p:charRg st="4294967295" end="4294967295"/>
                                            </p:txEl>
                                          </p:spTgt>
                                        </p:tgtEl>
                                        <p:attrNameLst>
                                          <p:attrName>style.visibility</p:attrName>
                                        </p:attrNameLst>
                                      </p:cBhvr>
                                      <p:to>
                                        <p:strVal val="visible"/>
                                      </p:to>
                                    </p:set>
                                    <p:anim to="" calcmode="lin" valueType="num">
                                      <p:cBhvr>
                                        <p:cTn id="106" dur="1500" fill="hold">
                                          <p:stCondLst>
                                            <p:cond delay="0"/>
                                          </p:stCondLst>
                                        </p:cTn>
                                        <p:tgtEl>
                                          <p:spTgt spid="28">
                                            <p:txEl>
                                              <p:charRg st="4294967295" end="4294967295"/>
                                            </p:txEl>
                                          </p:spTgt>
                                        </p:tgtEl>
                                        <p:attrNameLst>
                                          <p:attrName>ppt_w</p:attrName>
                                        </p:attrNameLst>
                                      </p:cBhvr>
                                      <p:tavLst>
                                        <p:tav tm="0">
                                          <p:val>
                                            <p:fltVal val="0"/>
                                          </p:val>
                                        </p:tav>
                                        <p:tav tm="100000">
                                          <p:val>
                                            <p:strVal val="#ppt_w"/>
                                          </p:val>
                                        </p:tav>
                                      </p:tavLst>
                                    </p:anim>
                                    <p:anim to="" calcmode="lin" valueType="num">
                                      <p:cBhvr>
                                        <p:cTn id="107" dur="1500" fill="hold">
                                          <p:stCondLst>
                                            <p:cond delay="0"/>
                                          </p:stCondLst>
                                        </p:cTn>
                                        <p:tgtEl>
                                          <p:spTgt spid="28">
                                            <p:txEl>
                                              <p:charRg st="4294967295" end="4294967295"/>
                                            </p:txEl>
                                          </p:spTgt>
                                        </p:tgtEl>
                                        <p:attrNameLst>
                                          <p:attrName>ppt_h</p:attrName>
                                        </p:attrNameLst>
                                      </p:cBhvr>
                                      <p:tavLst>
                                        <p:tav tm="0">
                                          <p:val>
                                            <p:fltVal val="0"/>
                                          </p:val>
                                        </p:tav>
                                        <p:tav tm="100000">
                                          <p:val>
                                            <p:strVal val="#ppt_h"/>
                                          </p:val>
                                        </p:tav>
                                      </p:tavLst>
                                    </p:anim>
                                    <p:animEffect filter="fade">
                                      <p:cBhvr>
                                        <p:cTn id="108" dur="1500">
                                          <p:stCondLst>
                                            <p:cond delay="0"/>
                                          </p:stCondLst>
                                        </p:cTn>
                                        <p:tgtEl>
                                          <p:spTgt spid="28">
                                            <p:txEl>
                                              <p:charRg st="4294967295" end="4294967295"/>
                                            </p:txEl>
                                          </p:spTgt>
                                        </p:tgtEl>
                                      </p:cBhvr>
                                    </p:animEffect>
                                  </p:childTnLst>
                                </p:cTn>
                              </p:par>
                              <p:par>
                                <p:cTn id="109" presetID="2" presetClass="entr" presetSubtype="8" decel="100000" fill="hold" grpId="0" nodeType="withEffect">
                                  <p:stCondLst>
                                    <p:cond delay="25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1500" fill="hold"/>
                                        <p:tgtEl>
                                          <p:spTgt spid="29"/>
                                        </p:tgtEl>
                                        <p:attrNameLst>
                                          <p:attrName>ppt_x</p:attrName>
                                        </p:attrNameLst>
                                      </p:cBhvr>
                                      <p:tavLst>
                                        <p:tav tm="0">
                                          <p:val>
                                            <p:strVal val="0-#ppt_w/2"/>
                                          </p:val>
                                        </p:tav>
                                        <p:tav tm="100000">
                                          <p:val>
                                            <p:strVal val="#ppt_x"/>
                                          </p:val>
                                        </p:tav>
                                      </p:tavLst>
                                    </p:anim>
                                    <p:anim calcmode="lin" valueType="num">
                                      <p:cBhvr additive="base">
                                        <p:cTn id="112" dur="1500" fill="hold"/>
                                        <p:tgtEl>
                                          <p:spTgt spid="29"/>
                                        </p:tgtEl>
                                        <p:attrNameLst>
                                          <p:attrName>ppt_y</p:attrName>
                                        </p:attrNameLst>
                                      </p:cBhvr>
                                      <p:tavLst>
                                        <p:tav tm="0">
                                          <p:val>
                                            <p:strVal val="#ppt_y"/>
                                          </p:val>
                                        </p:tav>
                                        <p:tav tm="100000">
                                          <p:val>
                                            <p:strVal val="#ppt_y"/>
                                          </p:val>
                                        </p:tav>
                                      </p:tavLst>
                                    </p:anim>
                                    <p:set>
                                      <p:cBhvr>
                                        <p:cTn id="113" dur="1" fill="hold">
                                          <p:stCondLst>
                                            <p:cond delay="0"/>
                                          </p:stCondLst>
                                        </p:cTn>
                                        <p:tgtEl>
                                          <p:spTgt spid="29"/>
                                        </p:tgtEl>
                                        <p:attrNameLst>
                                          <p:attrName>style.visibility</p:attrName>
                                        </p:attrNameLst>
                                      </p:cBhvr>
                                      <p:to>
                                        <p:strVal val="visible"/>
                                      </p:to>
                                    </p:set>
                                    <p:anim to="" calcmode="lin" valueType="num">
                                      <p:cBhvr>
                                        <p:cTn id="114" dur="1500" fill="hold">
                                          <p:stCondLst>
                                            <p:cond delay="0"/>
                                          </p:stCondLst>
                                        </p:cTn>
                                        <p:tgtEl>
                                          <p:spTgt spid="29"/>
                                        </p:tgtEl>
                                        <p:attrNameLst>
                                          <p:attrName>ppt_w</p:attrName>
                                        </p:attrNameLst>
                                      </p:cBhvr>
                                      <p:tavLst>
                                        <p:tav tm="0">
                                          <p:val>
                                            <p:fltVal val="0"/>
                                          </p:val>
                                        </p:tav>
                                        <p:tav tm="100000">
                                          <p:val>
                                            <p:strVal val="#ppt_w"/>
                                          </p:val>
                                        </p:tav>
                                      </p:tavLst>
                                    </p:anim>
                                    <p:anim to="" calcmode="lin" valueType="num">
                                      <p:cBhvr>
                                        <p:cTn id="115" dur="1500" fill="hold">
                                          <p:stCondLst>
                                            <p:cond delay="0"/>
                                          </p:stCondLst>
                                        </p:cTn>
                                        <p:tgtEl>
                                          <p:spTgt spid="29"/>
                                        </p:tgtEl>
                                        <p:attrNameLst>
                                          <p:attrName>ppt_h</p:attrName>
                                        </p:attrNameLst>
                                      </p:cBhvr>
                                      <p:tavLst>
                                        <p:tav tm="0">
                                          <p:val>
                                            <p:fltVal val="0"/>
                                          </p:val>
                                        </p:tav>
                                        <p:tav tm="100000">
                                          <p:val>
                                            <p:strVal val="#ppt_h"/>
                                          </p:val>
                                        </p:tav>
                                      </p:tavLst>
                                    </p:anim>
                                    <p:animEffect filter="fade">
                                      <p:cBhvr>
                                        <p:cTn id="116" dur="1500">
                                          <p:stCondLst>
                                            <p:cond delay="0"/>
                                          </p:stCondLst>
                                        </p:cTn>
                                        <p:tgtEl>
                                          <p:spTgt spid="29"/>
                                        </p:tgtEl>
                                      </p:cBhvr>
                                    </p:animEffect>
                                  </p:childTnLst>
                                </p:cTn>
                              </p:par>
                              <p:par>
                                <p:cTn id="117" presetID="2" presetClass="entr" presetSubtype="8" decel="100000" fill="hold" grpId="0" nodeType="withEffect" nodePh="1">
                                  <p:stCondLst>
                                    <p:cond delay="250"/>
                                  </p:stCondLst>
                                  <p:endCondLst>
                                    <p:cond evt="begin" delay="0">
                                      <p:tn val="117"/>
                                    </p:cond>
                                  </p:endCondLst>
                                  <p:childTnLst>
                                    <p:set>
                                      <p:cBhvr>
                                        <p:cTn id="118" dur="1" fill="hold">
                                          <p:stCondLst>
                                            <p:cond delay="0"/>
                                          </p:stCondLst>
                                        </p:cTn>
                                        <p:tgtEl>
                                          <p:spTgt spid="30">
                                            <p:txEl>
                                              <p:charRg st="4294967295" end="4294967295"/>
                                            </p:txEl>
                                          </p:spTgt>
                                        </p:tgtEl>
                                        <p:attrNameLst>
                                          <p:attrName>style.visibility</p:attrName>
                                        </p:attrNameLst>
                                      </p:cBhvr>
                                      <p:to>
                                        <p:strVal val="visible"/>
                                      </p:to>
                                    </p:set>
                                    <p:anim calcmode="lin" valueType="num">
                                      <p:cBhvr additive="base">
                                        <p:cTn id="119" dur="1500" fill="hold"/>
                                        <p:tgtEl>
                                          <p:spTgt spid="3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20" dur="1500" fill="hold"/>
                                        <p:tgtEl>
                                          <p:spTgt spid="30">
                                            <p:txEl>
                                              <p:charRg st="4294967295" end="4294967295"/>
                                            </p:txEl>
                                          </p:spTgt>
                                        </p:tgtEl>
                                        <p:attrNameLst>
                                          <p:attrName>ppt_y</p:attrName>
                                        </p:attrNameLst>
                                      </p:cBhvr>
                                      <p:tavLst>
                                        <p:tav tm="0">
                                          <p:val>
                                            <p:strVal val="#ppt_y"/>
                                          </p:val>
                                        </p:tav>
                                        <p:tav tm="100000">
                                          <p:val>
                                            <p:strVal val="#ppt_y"/>
                                          </p:val>
                                        </p:tav>
                                      </p:tavLst>
                                    </p:anim>
                                    <p:set>
                                      <p:cBhvr>
                                        <p:cTn id="121" dur="1" fill="hold">
                                          <p:stCondLst>
                                            <p:cond delay="0"/>
                                          </p:stCondLst>
                                        </p:cTn>
                                        <p:tgtEl>
                                          <p:spTgt spid="30">
                                            <p:txEl>
                                              <p:charRg st="4294967295" end="4294967295"/>
                                            </p:txEl>
                                          </p:spTgt>
                                        </p:tgtEl>
                                        <p:attrNameLst>
                                          <p:attrName>style.visibility</p:attrName>
                                        </p:attrNameLst>
                                      </p:cBhvr>
                                      <p:to>
                                        <p:strVal val="visible"/>
                                      </p:to>
                                    </p:set>
                                    <p:anim to="" calcmode="lin" valueType="num">
                                      <p:cBhvr>
                                        <p:cTn id="122" dur="1500" fill="hold">
                                          <p:stCondLst>
                                            <p:cond delay="0"/>
                                          </p:stCondLst>
                                        </p:cTn>
                                        <p:tgtEl>
                                          <p:spTgt spid="30">
                                            <p:txEl>
                                              <p:charRg st="4294967295" end="4294967295"/>
                                            </p:txEl>
                                          </p:spTgt>
                                        </p:tgtEl>
                                        <p:attrNameLst>
                                          <p:attrName>ppt_w</p:attrName>
                                        </p:attrNameLst>
                                      </p:cBhvr>
                                      <p:tavLst>
                                        <p:tav tm="0">
                                          <p:val>
                                            <p:fltVal val="0"/>
                                          </p:val>
                                        </p:tav>
                                        <p:tav tm="100000">
                                          <p:val>
                                            <p:strVal val="#ppt_w"/>
                                          </p:val>
                                        </p:tav>
                                      </p:tavLst>
                                    </p:anim>
                                    <p:anim to="" calcmode="lin" valueType="num">
                                      <p:cBhvr>
                                        <p:cTn id="123" dur="1500" fill="hold">
                                          <p:stCondLst>
                                            <p:cond delay="0"/>
                                          </p:stCondLst>
                                        </p:cTn>
                                        <p:tgtEl>
                                          <p:spTgt spid="30">
                                            <p:txEl>
                                              <p:charRg st="4294967295" end="4294967295"/>
                                            </p:txEl>
                                          </p:spTgt>
                                        </p:tgtEl>
                                        <p:attrNameLst>
                                          <p:attrName>ppt_h</p:attrName>
                                        </p:attrNameLst>
                                      </p:cBhvr>
                                      <p:tavLst>
                                        <p:tav tm="0">
                                          <p:val>
                                            <p:fltVal val="0"/>
                                          </p:val>
                                        </p:tav>
                                        <p:tav tm="100000">
                                          <p:val>
                                            <p:strVal val="#ppt_h"/>
                                          </p:val>
                                        </p:tav>
                                      </p:tavLst>
                                    </p:anim>
                                    <p:animEffect filter="fade">
                                      <p:cBhvr>
                                        <p:cTn id="124" dur="1500">
                                          <p:stCondLst>
                                            <p:cond delay="0"/>
                                          </p:stCondLst>
                                        </p:cTn>
                                        <p:tgtEl>
                                          <p:spTgt spid="30">
                                            <p:txEl>
                                              <p:charRg st="4294967295" end="4294967295"/>
                                            </p:txEl>
                                          </p:spTgt>
                                        </p:tgtEl>
                                      </p:cBhvr>
                                    </p:animEffect>
                                  </p:childTnLst>
                                </p:cTn>
                              </p:par>
                              <p:par>
                                <p:cTn id="125" presetID="2" presetClass="entr" presetSubtype="8" decel="100000" fill="hold" grpId="0" nodeType="withEffect">
                                  <p:stCondLst>
                                    <p:cond delay="250"/>
                                  </p:stCondLst>
                                  <p:childTnLst>
                                    <p:set>
                                      <p:cBhvr>
                                        <p:cTn id="126" dur="1" fill="hold">
                                          <p:stCondLst>
                                            <p:cond delay="0"/>
                                          </p:stCondLst>
                                        </p:cTn>
                                        <p:tgtEl>
                                          <p:spTgt spid="31"/>
                                        </p:tgtEl>
                                        <p:attrNameLst>
                                          <p:attrName>style.visibility</p:attrName>
                                        </p:attrNameLst>
                                      </p:cBhvr>
                                      <p:to>
                                        <p:strVal val="visible"/>
                                      </p:to>
                                    </p:set>
                                    <p:anim calcmode="lin" valueType="num">
                                      <p:cBhvr additive="base">
                                        <p:cTn id="127" dur="1500" fill="hold"/>
                                        <p:tgtEl>
                                          <p:spTgt spid="31"/>
                                        </p:tgtEl>
                                        <p:attrNameLst>
                                          <p:attrName>ppt_x</p:attrName>
                                        </p:attrNameLst>
                                      </p:cBhvr>
                                      <p:tavLst>
                                        <p:tav tm="0">
                                          <p:val>
                                            <p:strVal val="0-#ppt_w/2"/>
                                          </p:val>
                                        </p:tav>
                                        <p:tav tm="100000">
                                          <p:val>
                                            <p:strVal val="#ppt_x"/>
                                          </p:val>
                                        </p:tav>
                                      </p:tavLst>
                                    </p:anim>
                                    <p:anim calcmode="lin" valueType="num">
                                      <p:cBhvr additive="base">
                                        <p:cTn id="128" dur="1500" fill="hold"/>
                                        <p:tgtEl>
                                          <p:spTgt spid="31"/>
                                        </p:tgtEl>
                                        <p:attrNameLst>
                                          <p:attrName>ppt_y</p:attrName>
                                        </p:attrNameLst>
                                      </p:cBhvr>
                                      <p:tavLst>
                                        <p:tav tm="0">
                                          <p:val>
                                            <p:strVal val="#ppt_y"/>
                                          </p:val>
                                        </p:tav>
                                        <p:tav tm="100000">
                                          <p:val>
                                            <p:strVal val="#ppt_y"/>
                                          </p:val>
                                        </p:tav>
                                      </p:tavLst>
                                    </p:anim>
                                    <p:set>
                                      <p:cBhvr>
                                        <p:cTn id="129" dur="1" fill="hold">
                                          <p:stCondLst>
                                            <p:cond delay="0"/>
                                          </p:stCondLst>
                                        </p:cTn>
                                        <p:tgtEl>
                                          <p:spTgt spid="31"/>
                                        </p:tgtEl>
                                        <p:attrNameLst>
                                          <p:attrName>style.visibility</p:attrName>
                                        </p:attrNameLst>
                                      </p:cBhvr>
                                      <p:to>
                                        <p:strVal val="visible"/>
                                      </p:to>
                                    </p:set>
                                    <p:anim to="" calcmode="lin" valueType="num">
                                      <p:cBhvr>
                                        <p:cTn id="130" dur="15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131" dur="1500" fill="hold">
                                          <p:stCondLst>
                                            <p:cond delay="0"/>
                                          </p:stCondLst>
                                        </p:cTn>
                                        <p:tgtEl>
                                          <p:spTgt spid="31"/>
                                        </p:tgtEl>
                                        <p:attrNameLst>
                                          <p:attrName>ppt_h</p:attrName>
                                        </p:attrNameLst>
                                      </p:cBhvr>
                                      <p:tavLst>
                                        <p:tav tm="0">
                                          <p:val>
                                            <p:fltVal val="0"/>
                                          </p:val>
                                        </p:tav>
                                        <p:tav tm="100000">
                                          <p:val>
                                            <p:strVal val="#ppt_h"/>
                                          </p:val>
                                        </p:tav>
                                      </p:tavLst>
                                    </p:anim>
                                    <p:animEffect filter="fade">
                                      <p:cBhvr>
                                        <p:cTn id="132" dur="1500">
                                          <p:stCondLst>
                                            <p:cond delay="0"/>
                                          </p:stCondLst>
                                        </p:cTn>
                                        <p:tgtEl>
                                          <p:spTgt spid="31"/>
                                        </p:tgtEl>
                                      </p:cBhvr>
                                    </p:animEffect>
                                  </p:childTnLst>
                                </p:cTn>
                              </p:par>
                              <p:par>
                                <p:cTn id="133" presetID="2" presetClass="entr" presetSubtype="8" decel="100000" fill="hold" grpId="0" nodeType="withEffect" nodePh="1">
                                  <p:stCondLst>
                                    <p:cond delay="250"/>
                                  </p:stCondLst>
                                  <p:endCondLst>
                                    <p:cond evt="begin" delay="0">
                                      <p:tn val="133"/>
                                    </p:cond>
                                  </p:endCondLst>
                                  <p:childTnLst>
                                    <p:set>
                                      <p:cBhvr>
                                        <p:cTn id="134"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135" dur="1500" fill="hold"/>
                                        <p:tgtEl>
                                          <p:spTgt spid="32">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36" dur="1500" fill="hold"/>
                                        <p:tgtEl>
                                          <p:spTgt spid="32">
                                            <p:txEl>
                                              <p:charRg st="4294967295" end="4294967295"/>
                                            </p:txEl>
                                          </p:spTgt>
                                        </p:tgtEl>
                                        <p:attrNameLst>
                                          <p:attrName>ppt_y</p:attrName>
                                        </p:attrNameLst>
                                      </p:cBhvr>
                                      <p:tavLst>
                                        <p:tav tm="0">
                                          <p:val>
                                            <p:strVal val="#ppt_y"/>
                                          </p:val>
                                        </p:tav>
                                        <p:tav tm="100000">
                                          <p:val>
                                            <p:strVal val="#ppt_y"/>
                                          </p:val>
                                        </p:tav>
                                      </p:tavLst>
                                    </p:anim>
                                    <p:set>
                                      <p:cBhvr>
                                        <p:cTn id="137" dur="1" fill="hold">
                                          <p:stCondLst>
                                            <p:cond delay="0"/>
                                          </p:stCondLst>
                                        </p:cTn>
                                        <p:tgtEl>
                                          <p:spTgt spid="32">
                                            <p:txEl>
                                              <p:charRg st="4294967295" end="4294967295"/>
                                            </p:txEl>
                                          </p:spTgt>
                                        </p:tgtEl>
                                        <p:attrNameLst>
                                          <p:attrName>style.visibility</p:attrName>
                                        </p:attrNameLst>
                                      </p:cBhvr>
                                      <p:to>
                                        <p:strVal val="visible"/>
                                      </p:to>
                                    </p:set>
                                    <p:anim to="" calcmode="lin" valueType="num">
                                      <p:cBhvr>
                                        <p:cTn id="138" dur="1500" fill="hold">
                                          <p:stCondLst>
                                            <p:cond delay="0"/>
                                          </p:stCondLst>
                                        </p:cTn>
                                        <p:tgtEl>
                                          <p:spTgt spid="32">
                                            <p:txEl>
                                              <p:charRg st="4294967295" end="4294967295"/>
                                            </p:txEl>
                                          </p:spTgt>
                                        </p:tgtEl>
                                        <p:attrNameLst>
                                          <p:attrName>ppt_w</p:attrName>
                                        </p:attrNameLst>
                                      </p:cBhvr>
                                      <p:tavLst>
                                        <p:tav tm="0">
                                          <p:val>
                                            <p:fltVal val="0"/>
                                          </p:val>
                                        </p:tav>
                                        <p:tav tm="100000">
                                          <p:val>
                                            <p:strVal val="#ppt_w"/>
                                          </p:val>
                                        </p:tav>
                                      </p:tavLst>
                                    </p:anim>
                                    <p:anim to="" calcmode="lin" valueType="num">
                                      <p:cBhvr>
                                        <p:cTn id="139" dur="1500" fill="hold">
                                          <p:stCondLst>
                                            <p:cond delay="0"/>
                                          </p:stCondLst>
                                        </p:cTn>
                                        <p:tgtEl>
                                          <p:spTgt spid="32">
                                            <p:txEl>
                                              <p:charRg st="4294967295" end="4294967295"/>
                                            </p:txEl>
                                          </p:spTgt>
                                        </p:tgtEl>
                                        <p:attrNameLst>
                                          <p:attrName>ppt_h</p:attrName>
                                        </p:attrNameLst>
                                      </p:cBhvr>
                                      <p:tavLst>
                                        <p:tav tm="0">
                                          <p:val>
                                            <p:fltVal val="0"/>
                                          </p:val>
                                        </p:tav>
                                        <p:tav tm="100000">
                                          <p:val>
                                            <p:strVal val="#ppt_h"/>
                                          </p:val>
                                        </p:tav>
                                      </p:tavLst>
                                    </p:anim>
                                    <p:animEffect filter="fade">
                                      <p:cBhvr>
                                        <p:cTn id="140" dur="1500">
                                          <p:stCondLst>
                                            <p:cond delay="0"/>
                                          </p:stCondLst>
                                        </p:cTn>
                                        <p:tgtEl>
                                          <p:spTgt spid="32">
                                            <p:txEl>
                                              <p:charRg st="4294967295" end="4294967295"/>
                                            </p:txEl>
                                          </p:spTgt>
                                        </p:tgtEl>
                                      </p:cBhvr>
                                    </p:animEffect>
                                  </p:childTnLst>
                                </p:cTn>
                              </p:par>
                              <p:par>
                                <p:cTn id="141" presetID="2" presetClass="entr" presetSubtype="8" decel="100000" fill="hold" grpId="0" nodeType="withEffect">
                                  <p:stCondLst>
                                    <p:cond delay="250"/>
                                  </p:stCondLst>
                                  <p:childTnLst>
                                    <p:set>
                                      <p:cBhvr>
                                        <p:cTn id="142" dur="1" fill="hold">
                                          <p:stCondLst>
                                            <p:cond delay="0"/>
                                          </p:stCondLst>
                                        </p:cTn>
                                        <p:tgtEl>
                                          <p:spTgt spid="33"/>
                                        </p:tgtEl>
                                        <p:attrNameLst>
                                          <p:attrName>style.visibility</p:attrName>
                                        </p:attrNameLst>
                                      </p:cBhvr>
                                      <p:to>
                                        <p:strVal val="visible"/>
                                      </p:to>
                                    </p:set>
                                    <p:anim calcmode="lin" valueType="num">
                                      <p:cBhvr additive="base">
                                        <p:cTn id="143" dur="1500" fill="hold"/>
                                        <p:tgtEl>
                                          <p:spTgt spid="33"/>
                                        </p:tgtEl>
                                        <p:attrNameLst>
                                          <p:attrName>ppt_x</p:attrName>
                                        </p:attrNameLst>
                                      </p:cBhvr>
                                      <p:tavLst>
                                        <p:tav tm="0">
                                          <p:val>
                                            <p:strVal val="0-#ppt_w/2"/>
                                          </p:val>
                                        </p:tav>
                                        <p:tav tm="100000">
                                          <p:val>
                                            <p:strVal val="#ppt_x"/>
                                          </p:val>
                                        </p:tav>
                                      </p:tavLst>
                                    </p:anim>
                                    <p:anim calcmode="lin" valueType="num">
                                      <p:cBhvr additive="base">
                                        <p:cTn id="144" dur="1500" fill="hold"/>
                                        <p:tgtEl>
                                          <p:spTgt spid="33"/>
                                        </p:tgtEl>
                                        <p:attrNameLst>
                                          <p:attrName>ppt_y</p:attrName>
                                        </p:attrNameLst>
                                      </p:cBhvr>
                                      <p:tavLst>
                                        <p:tav tm="0">
                                          <p:val>
                                            <p:strVal val="#ppt_y"/>
                                          </p:val>
                                        </p:tav>
                                        <p:tav tm="100000">
                                          <p:val>
                                            <p:strVal val="#ppt_y"/>
                                          </p:val>
                                        </p:tav>
                                      </p:tavLst>
                                    </p:anim>
                                    <p:set>
                                      <p:cBhvr>
                                        <p:cTn id="145" dur="1" fill="hold">
                                          <p:stCondLst>
                                            <p:cond delay="0"/>
                                          </p:stCondLst>
                                        </p:cTn>
                                        <p:tgtEl>
                                          <p:spTgt spid="33"/>
                                        </p:tgtEl>
                                        <p:attrNameLst>
                                          <p:attrName>style.visibility</p:attrName>
                                        </p:attrNameLst>
                                      </p:cBhvr>
                                      <p:to>
                                        <p:strVal val="visible"/>
                                      </p:to>
                                    </p:set>
                                    <p:anim to="" calcmode="lin" valueType="num">
                                      <p:cBhvr>
                                        <p:cTn id="146" dur="1500" fill="hold">
                                          <p:stCondLst>
                                            <p:cond delay="0"/>
                                          </p:stCondLst>
                                        </p:cTn>
                                        <p:tgtEl>
                                          <p:spTgt spid="33"/>
                                        </p:tgtEl>
                                        <p:attrNameLst>
                                          <p:attrName>ppt_w</p:attrName>
                                        </p:attrNameLst>
                                      </p:cBhvr>
                                      <p:tavLst>
                                        <p:tav tm="0">
                                          <p:val>
                                            <p:fltVal val="0"/>
                                          </p:val>
                                        </p:tav>
                                        <p:tav tm="100000">
                                          <p:val>
                                            <p:strVal val="#ppt_w"/>
                                          </p:val>
                                        </p:tav>
                                      </p:tavLst>
                                    </p:anim>
                                    <p:anim to="" calcmode="lin" valueType="num">
                                      <p:cBhvr>
                                        <p:cTn id="147" dur="1500" fill="hold">
                                          <p:stCondLst>
                                            <p:cond delay="0"/>
                                          </p:stCondLst>
                                        </p:cTn>
                                        <p:tgtEl>
                                          <p:spTgt spid="33"/>
                                        </p:tgtEl>
                                        <p:attrNameLst>
                                          <p:attrName>ppt_h</p:attrName>
                                        </p:attrNameLst>
                                      </p:cBhvr>
                                      <p:tavLst>
                                        <p:tav tm="0">
                                          <p:val>
                                            <p:fltVal val="0"/>
                                          </p:val>
                                        </p:tav>
                                        <p:tav tm="100000">
                                          <p:val>
                                            <p:strVal val="#ppt_h"/>
                                          </p:val>
                                        </p:tav>
                                      </p:tavLst>
                                    </p:anim>
                                    <p:animEffect filter="fade">
                                      <p:cBhvr>
                                        <p:cTn id="148" dur="1500">
                                          <p:stCondLst>
                                            <p:cond delay="0"/>
                                          </p:stCondLst>
                                        </p:cTn>
                                        <p:tgtEl>
                                          <p:spTgt spid="33"/>
                                        </p:tgtEl>
                                      </p:cBhvr>
                                    </p:animEffect>
                                  </p:childTnLst>
                                </p:cTn>
                              </p:par>
                              <p:par>
                                <p:cTn id="149" presetID="2" presetClass="entr" presetSubtype="8" decel="100000" fill="hold" grpId="0" nodeType="withEffect" nodePh="1">
                                  <p:stCondLst>
                                    <p:cond delay="250"/>
                                  </p:stCondLst>
                                  <p:endCondLst>
                                    <p:cond evt="begin" delay="0">
                                      <p:tn val="149"/>
                                    </p:cond>
                                  </p:endCondLst>
                                  <p:childTnLst>
                                    <p:set>
                                      <p:cBhvr>
                                        <p:cTn id="150" dur="1" fill="hold">
                                          <p:stCondLst>
                                            <p:cond delay="0"/>
                                          </p:stCondLst>
                                        </p:cTn>
                                        <p:tgtEl>
                                          <p:spTgt spid="34">
                                            <p:txEl>
                                              <p:charRg st="4294967295" end="4294967295"/>
                                            </p:txEl>
                                          </p:spTgt>
                                        </p:tgtEl>
                                        <p:attrNameLst>
                                          <p:attrName>style.visibility</p:attrName>
                                        </p:attrNameLst>
                                      </p:cBhvr>
                                      <p:to>
                                        <p:strVal val="visible"/>
                                      </p:to>
                                    </p:set>
                                    <p:anim calcmode="lin" valueType="num">
                                      <p:cBhvr additive="base">
                                        <p:cTn id="151" dur="1500" fill="hold"/>
                                        <p:tgtEl>
                                          <p:spTgt spid="34">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52" dur="1500" fill="hold"/>
                                        <p:tgtEl>
                                          <p:spTgt spid="34">
                                            <p:txEl>
                                              <p:charRg st="4294967295" end="4294967295"/>
                                            </p:txEl>
                                          </p:spTgt>
                                        </p:tgtEl>
                                        <p:attrNameLst>
                                          <p:attrName>ppt_y</p:attrName>
                                        </p:attrNameLst>
                                      </p:cBhvr>
                                      <p:tavLst>
                                        <p:tav tm="0">
                                          <p:val>
                                            <p:strVal val="#ppt_y"/>
                                          </p:val>
                                        </p:tav>
                                        <p:tav tm="100000">
                                          <p:val>
                                            <p:strVal val="#ppt_y"/>
                                          </p:val>
                                        </p:tav>
                                      </p:tavLst>
                                    </p:anim>
                                    <p:set>
                                      <p:cBhvr>
                                        <p:cTn id="153" dur="1" fill="hold">
                                          <p:stCondLst>
                                            <p:cond delay="0"/>
                                          </p:stCondLst>
                                        </p:cTn>
                                        <p:tgtEl>
                                          <p:spTgt spid="34">
                                            <p:txEl>
                                              <p:charRg st="4294967295" end="4294967295"/>
                                            </p:txEl>
                                          </p:spTgt>
                                        </p:tgtEl>
                                        <p:attrNameLst>
                                          <p:attrName>style.visibility</p:attrName>
                                        </p:attrNameLst>
                                      </p:cBhvr>
                                      <p:to>
                                        <p:strVal val="visible"/>
                                      </p:to>
                                    </p:set>
                                    <p:anim to="" calcmode="lin" valueType="num">
                                      <p:cBhvr>
                                        <p:cTn id="154" dur="1500" fill="hold">
                                          <p:stCondLst>
                                            <p:cond delay="0"/>
                                          </p:stCondLst>
                                        </p:cTn>
                                        <p:tgtEl>
                                          <p:spTgt spid="34">
                                            <p:txEl>
                                              <p:charRg st="4294967295" end="4294967295"/>
                                            </p:txEl>
                                          </p:spTgt>
                                        </p:tgtEl>
                                        <p:attrNameLst>
                                          <p:attrName>ppt_w</p:attrName>
                                        </p:attrNameLst>
                                      </p:cBhvr>
                                      <p:tavLst>
                                        <p:tav tm="0">
                                          <p:val>
                                            <p:fltVal val="0"/>
                                          </p:val>
                                        </p:tav>
                                        <p:tav tm="100000">
                                          <p:val>
                                            <p:strVal val="#ppt_w"/>
                                          </p:val>
                                        </p:tav>
                                      </p:tavLst>
                                    </p:anim>
                                    <p:anim to="" calcmode="lin" valueType="num">
                                      <p:cBhvr>
                                        <p:cTn id="155" dur="1500" fill="hold">
                                          <p:stCondLst>
                                            <p:cond delay="0"/>
                                          </p:stCondLst>
                                        </p:cTn>
                                        <p:tgtEl>
                                          <p:spTgt spid="34">
                                            <p:txEl>
                                              <p:charRg st="4294967295" end="4294967295"/>
                                            </p:txEl>
                                          </p:spTgt>
                                        </p:tgtEl>
                                        <p:attrNameLst>
                                          <p:attrName>ppt_h</p:attrName>
                                        </p:attrNameLst>
                                      </p:cBhvr>
                                      <p:tavLst>
                                        <p:tav tm="0">
                                          <p:val>
                                            <p:fltVal val="0"/>
                                          </p:val>
                                        </p:tav>
                                        <p:tav tm="100000">
                                          <p:val>
                                            <p:strVal val="#ppt_h"/>
                                          </p:val>
                                        </p:tav>
                                      </p:tavLst>
                                    </p:anim>
                                    <p:animEffect filter="fade">
                                      <p:cBhvr>
                                        <p:cTn id="156" dur="1500">
                                          <p:stCondLst>
                                            <p:cond delay="0"/>
                                          </p:stCondLst>
                                        </p:cTn>
                                        <p:tgtEl>
                                          <p:spTgt spid="34">
                                            <p:txEl>
                                              <p:charRg st="4294967295" end="4294967295"/>
                                            </p:txEl>
                                          </p:spTgt>
                                        </p:tgtEl>
                                      </p:cBhvr>
                                    </p:animEffect>
                                  </p:childTnLst>
                                </p:cTn>
                              </p:par>
                              <p:par>
                                <p:cTn id="157" presetID="2" presetClass="entr" presetSubtype="8" decel="100000" fill="hold" grpId="0" nodeType="withEffect">
                                  <p:stCondLst>
                                    <p:cond delay="25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1500" fill="hold"/>
                                        <p:tgtEl>
                                          <p:spTgt spid="35"/>
                                        </p:tgtEl>
                                        <p:attrNameLst>
                                          <p:attrName>ppt_x</p:attrName>
                                        </p:attrNameLst>
                                      </p:cBhvr>
                                      <p:tavLst>
                                        <p:tav tm="0">
                                          <p:val>
                                            <p:strVal val="0-#ppt_w/2"/>
                                          </p:val>
                                        </p:tav>
                                        <p:tav tm="100000">
                                          <p:val>
                                            <p:strVal val="#ppt_x"/>
                                          </p:val>
                                        </p:tav>
                                      </p:tavLst>
                                    </p:anim>
                                    <p:anim calcmode="lin" valueType="num">
                                      <p:cBhvr additive="base">
                                        <p:cTn id="160" dur="1500" fill="hold"/>
                                        <p:tgtEl>
                                          <p:spTgt spid="35"/>
                                        </p:tgtEl>
                                        <p:attrNameLst>
                                          <p:attrName>ppt_y</p:attrName>
                                        </p:attrNameLst>
                                      </p:cBhvr>
                                      <p:tavLst>
                                        <p:tav tm="0">
                                          <p:val>
                                            <p:strVal val="#ppt_y"/>
                                          </p:val>
                                        </p:tav>
                                        <p:tav tm="100000">
                                          <p:val>
                                            <p:strVal val="#ppt_y"/>
                                          </p:val>
                                        </p:tav>
                                      </p:tavLst>
                                    </p:anim>
                                    <p:set>
                                      <p:cBhvr>
                                        <p:cTn id="161" dur="1" fill="hold">
                                          <p:stCondLst>
                                            <p:cond delay="0"/>
                                          </p:stCondLst>
                                        </p:cTn>
                                        <p:tgtEl>
                                          <p:spTgt spid="35"/>
                                        </p:tgtEl>
                                        <p:attrNameLst>
                                          <p:attrName>style.visibility</p:attrName>
                                        </p:attrNameLst>
                                      </p:cBhvr>
                                      <p:to>
                                        <p:strVal val="visible"/>
                                      </p:to>
                                    </p:set>
                                    <p:anim to="" calcmode="lin" valueType="num">
                                      <p:cBhvr>
                                        <p:cTn id="162" dur="1500" fill="hold">
                                          <p:stCondLst>
                                            <p:cond delay="0"/>
                                          </p:stCondLst>
                                        </p:cTn>
                                        <p:tgtEl>
                                          <p:spTgt spid="35"/>
                                        </p:tgtEl>
                                        <p:attrNameLst>
                                          <p:attrName>ppt_w</p:attrName>
                                        </p:attrNameLst>
                                      </p:cBhvr>
                                      <p:tavLst>
                                        <p:tav tm="0">
                                          <p:val>
                                            <p:fltVal val="0"/>
                                          </p:val>
                                        </p:tav>
                                        <p:tav tm="100000">
                                          <p:val>
                                            <p:strVal val="#ppt_w"/>
                                          </p:val>
                                        </p:tav>
                                      </p:tavLst>
                                    </p:anim>
                                    <p:anim to="" calcmode="lin" valueType="num">
                                      <p:cBhvr>
                                        <p:cTn id="163" dur="1500" fill="hold">
                                          <p:stCondLst>
                                            <p:cond delay="0"/>
                                          </p:stCondLst>
                                        </p:cTn>
                                        <p:tgtEl>
                                          <p:spTgt spid="35"/>
                                        </p:tgtEl>
                                        <p:attrNameLst>
                                          <p:attrName>ppt_h</p:attrName>
                                        </p:attrNameLst>
                                      </p:cBhvr>
                                      <p:tavLst>
                                        <p:tav tm="0">
                                          <p:val>
                                            <p:fltVal val="0"/>
                                          </p:val>
                                        </p:tav>
                                        <p:tav tm="100000">
                                          <p:val>
                                            <p:strVal val="#ppt_h"/>
                                          </p:val>
                                        </p:tav>
                                      </p:tavLst>
                                    </p:anim>
                                    <p:animEffect filter="fade">
                                      <p:cBhvr>
                                        <p:cTn id="164" dur="1500">
                                          <p:stCondLst>
                                            <p:cond delay="0"/>
                                          </p:stCondLst>
                                        </p:cTn>
                                        <p:tgtEl>
                                          <p:spTgt spid="35"/>
                                        </p:tgtEl>
                                      </p:cBhvr>
                                    </p:animEffect>
                                  </p:childTnLst>
                                </p:cTn>
                              </p:par>
                              <p:par>
                                <p:cTn id="165" presetID="2" presetClass="entr" presetSubtype="8" decel="100000" fill="hold" grpId="0" nodeType="withEffect" nodePh="1">
                                  <p:stCondLst>
                                    <p:cond delay="250"/>
                                  </p:stCondLst>
                                  <p:endCondLst>
                                    <p:cond evt="begin" delay="0">
                                      <p:tn val="165"/>
                                    </p:cond>
                                  </p:endCondLst>
                                  <p:childTnLst>
                                    <p:set>
                                      <p:cBhvr>
                                        <p:cTn id="166" dur="1" fill="hold">
                                          <p:stCondLst>
                                            <p:cond delay="0"/>
                                          </p:stCondLst>
                                        </p:cTn>
                                        <p:tgtEl>
                                          <p:spTgt spid="36">
                                            <p:txEl>
                                              <p:charRg st="4294967295" end="4294967295"/>
                                            </p:txEl>
                                          </p:spTgt>
                                        </p:tgtEl>
                                        <p:attrNameLst>
                                          <p:attrName>style.visibility</p:attrName>
                                        </p:attrNameLst>
                                      </p:cBhvr>
                                      <p:to>
                                        <p:strVal val="visible"/>
                                      </p:to>
                                    </p:set>
                                    <p:anim calcmode="lin" valueType="num">
                                      <p:cBhvr additive="base">
                                        <p:cTn id="167" dur="1500" fill="hold"/>
                                        <p:tgtEl>
                                          <p:spTgt spid="36">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8" dur="1500" fill="hold"/>
                                        <p:tgtEl>
                                          <p:spTgt spid="36">
                                            <p:txEl>
                                              <p:charRg st="4294967295" end="4294967295"/>
                                            </p:txEl>
                                          </p:spTgt>
                                        </p:tgtEl>
                                        <p:attrNameLst>
                                          <p:attrName>ppt_y</p:attrName>
                                        </p:attrNameLst>
                                      </p:cBhvr>
                                      <p:tavLst>
                                        <p:tav tm="0">
                                          <p:val>
                                            <p:strVal val="#ppt_y"/>
                                          </p:val>
                                        </p:tav>
                                        <p:tav tm="100000">
                                          <p:val>
                                            <p:strVal val="#ppt_y"/>
                                          </p:val>
                                        </p:tav>
                                      </p:tavLst>
                                    </p:anim>
                                    <p:set>
                                      <p:cBhvr>
                                        <p:cTn id="169" dur="1" fill="hold">
                                          <p:stCondLst>
                                            <p:cond delay="0"/>
                                          </p:stCondLst>
                                        </p:cTn>
                                        <p:tgtEl>
                                          <p:spTgt spid="36">
                                            <p:txEl>
                                              <p:charRg st="4294967295" end="4294967295"/>
                                            </p:txEl>
                                          </p:spTgt>
                                        </p:tgtEl>
                                        <p:attrNameLst>
                                          <p:attrName>style.visibility</p:attrName>
                                        </p:attrNameLst>
                                      </p:cBhvr>
                                      <p:to>
                                        <p:strVal val="visible"/>
                                      </p:to>
                                    </p:set>
                                    <p:anim to="" calcmode="lin" valueType="num">
                                      <p:cBhvr>
                                        <p:cTn id="170" dur="1500" fill="hold">
                                          <p:stCondLst>
                                            <p:cond delay="0"/>
                                          </p:stCondLst>
                                        </p:cTn>
                                        <p:tgtEl>
                                          <p:spTgt spid="36">
                                            <p:txEl>
                                              <p:charRg st="4294967295" end="4294967295"/>
                                            </p:txEl>
                                          </p:spTgt>
                                        </p:tgtEl>
                                        <p:attrNameLst>
                                          <p:attrName>ppt_w</p:attrName>
                                        </p:attrNameLst>
                                      </p:cBhvr>
                                      <p:tavLst>
                                        <p:tav tm="0">
                                          <p:val>
                                            <p:fltVal val="0"/>
                                          </p:val>
                                        </p:tav>
                                        <p:tav tm="100000">
                                          <p:val>
                                            <p:strVal val="#ppt_w"/>
                                          </p:val>
                                        </p:tav>
                                      </p:tavLst>
                                    </p:anim>
                                    <p:anim to="" calcmode="lin" valueType="num">
                                      <p:cBhvr>
                                        <p:cTn id="171" dur="1500" fill="hold">
                                          <p:stCondLst>
                                            <p:cond delay="0"/>
                                          </p:stCondLst>
                                        </p:cTn>
                                        <p:tgtEl>
                                          <p:spTgt spid="36">
                                            <p:txEl>
                                              <p:charRg st="4294967295" end="4294967295"/>
                                            </p:txEl>
                                          </p:spTgt>
                                        </p:tgtEl>
                                        <p:attrNameLst>
                                          <p:attrName>ppt_h</p:attrName>
                                        </p:attrNameLst>
                                      </p:cBhvr>
                                      <p:tavLst>
                                        <p:tav tm="0">
                                          <p:val>
                                            <p:fltVal val="0"/>
                                          </p:val>
                                        </p:tav>
                                        <p:tav tm="100000">
                                          <p:val>
                                            <p:strVal val="#ppt_h"/>
                                          </p:val>
                                        </p:tav>
                                      </p:tavLst>
                                    </p:anim>
                                    <p:animEffect filter="fade">
                                      <p:cBhvr>
                                        <p:cTn id="172" dur="1500">
                                          <p:stCondLst>
                                            <p:cond delay="0"/>
                                          </p:stCondLst>
                                        </p:cTn>
                                        <p:tgtEl>
                                          <p:spTgt spid="36">
                                            <p:txEl>
                                              <p:charRg st="4294967295" end="4294967295"/>
                                            </p:txEl>
                                          </p:spTgt>
                                        </p:tgtEl>
                                      </p:cBhvr>
                                    </p:animEffect>
                                  </p:childTnLst>
                                </p:cTn>
                              </p:par>
                              <p:par>
                                <p:cTn id="173" presetID="2" presetClass="entr" presetSubtype="8" decel="100000" fill="hold" grpId="0" nodeType="withEffect">
                                  <p:stCondLst>
                                    <p:cond delay="250"/>
                                  </p:stCondLst>
                                  <p:childTnLst>
                                    <p:set>
                                      <p:cBhvr>
                                        <p:cTn id="174" dur="1" fill="hold">
                                          <p:stCondLst>
                                            <p:cond delay="0"/>
                                          </p:stCondLst>
                                        </p:cTn>
                                        <p:tgtEl>
                                          <p:spTgt spid="37"/>
                                        </p:tgtEl>
                                        <p:attrNameLst>
                                          <p:attrName>style.visibility</p:attrName>
                                        </p:attrNameLst>
                                      </p:cBhvr>
                                      <p:to>
                                        <p:strVal val="visible"/>
                                      </p:to>
                                    </p:set>
                                    <p:anim calcmode="lin" valueType="num">
                                      <p:cBhvr additive="base">
                                        <p:cTn id="175" dur="1500" fill="hold"/>
                                        <p:tgtEl>
                                          <p:spTgt spid="37"/>
                                        </p:tgtEl>
                                        <p:attrNameLst>
                                          <p:attrName>ppt_x</p:attrName>
                                        </p:attrNameLst>
                                      </p:cBhvr>
                                      <p:tavLst>
                                        <p:tav tm="0">
                                          <p:val>
                                            <p:strVal val="0-#ppt_w/2"/>
                                          </p:val>
                                        </p:tav>
                                        <p:tav tm="100000">
                                          <p:val>
                                            <p:strVal val="#ppt_x"/>
                                          </p:val>
                                        </p:tav>
                                      </p:tavLst>
                                    </p:anim>
                                    <p:anim calcmode="lin" valueType="num">
                                      <p:cBhvr additive="base">
                                        <p:cTn id="176" dur="1500" fill="hold"/>
                                        <p:tgtEl>
                                          <p:spTgt spid="37"/>
                                        </p:tgtEl>
                                        <p:attrNameLst>
                                          <p:attrName>ppt_y</p:attrName>
                                        </p:attrNameLst>
                                      </p:cBhvr>
                                      <p:tavLst>
                                        <p:tav tm="0">
                                          <p:val>
                                            <p:strVal val="#ppt_y"/>
                                          </p:val>
                                        </p:tav>
                                        <p:tav tm="100000">
                                          <p:val>
                                            <p:strVal val="#ppt_y"/>
                                          </p:val>
                                        </p:tav>
                                      </p:tavLst>
                                    </p:anim>
                                    <p:set>
                                      <p:cBhvr>
                                        <p:cTn id="177" dur="1" fill="hold">
                                          <p:stCondLst>
                                            <p:cond delay="0"/>
                                          </p:stCondLst>
                                        </p:cTn>
                                        <p:tgtEl>
                                          <p:spTgt spid="37"/>
                                        </p:tgtEl>
                                        <p:attrNameLst>
                                          <p:attrName>style.visibility</p:attrName>
                                        </p:attrNameLst>
                                      </p:cBhvr>
                                      <p:to>
                                        <p:strVal val="visible"/>
                                      </p:to>
                                    </p:set>
                                    <p:anim to="" calcmode="lin" valueType="num">
                                      <p:cBhvr>
                                        <p:cTn id="178" dur="1500" fill="hold">
                                          <p:stCondLst>
                                            <p:cond delay="0"/>
                                          </p:stCondLst>
                                        </p:cTn>
                                        <p:tgtEl>
                                          <p:spTgt spid="37"/>
                                        </p:tgtEl>
                                        <p:attrNameLst>
                                          <p:attrName>ppt_w</p:attrName>
                                        </p:attrNameLst>
                                      </p:cBhvr>
                                      <p:tavLst>
                                        <p:tav tm="0">
                                          <p:val>
                                            <p:fltVal val="0"/>
                                          </p:val>
                                        </p:tav>
                                        <p:tav tm="100000">
                                          <p:val>
                                            <p:strVal val="#ppt_w"/>
                                          </p:val>
                                        </p:tav>
                                      </p:tavLst>
                                    </p:anim>
                                    <p:anim to="" calcmode="lin" valueType="num">
                                      <p:cBhvr>
                                        <p:cTn id="179" dur="1500" fill="hold">
                                          <p:stCondLst>
                                            <p:cond delay="0"/>
                                          </p:stCondLst>
                                        </p:cTn>
                                        <p:tgtEl>
                                          <p:spTgt spid="37"/>
                                        </p:tgtEl>
                                        <p:attrNameLst>
                                          <p:attrName>ppt_h</p:attrName>
                                        </p:attrNameLst>
                                      </p:cBhvr>
                                      <p:tavLst>
                                        <p:tav tm="0">
                                          <p:val>
                                            <p:fltVal val="0"/>
                                          </p:val>
                                        </p:tav>
                                        <p:tav tm="100000">
                                          <p:val>
                                            <p:strVal val="#ppt_h"/>
                                          </p:val>
                                        </p:tav>
                                      </p:tavLst>
                                    </p:anim>
                                    <p:animEffect filter="fade">
                                      <p:cBhvr>
                                        <p:cTn id="180" dur="1500">
                                          <p:stCondLst>
                                            <p:cond delay="0"/>
                                          </p:stCondLst>
                                        </p:cTn>
                                        <p:tgtEl>
                                          <p:spTgt spid="37"/>
                                        </p:tgtEl>
                                      </p:cBhvr>
                                    </p:animEffect>
                                  </p:childTnLst>
                                </p:cTn>
                              </p:par>
                              <p:par>
                                <p:cTn id="181" presetID="2" presetClass="entr" presetSubtype="8" decel="100000" fill="hold" grpId="0" nodeType="withEffect" nodePh="1">
                                  <p:stCondLst>
                                    <p:cond delay="250"/>
                                  </p:stCondLst>
                                  <p:endCondLst>
                                    <p:cond evt="begin" delay="0">
                                      <p:tn val="181"/>
                                    </p:cond>
                                  </p:endCondLst>
                                  <p:childTnLst>
                                    <p:set>
                                      <p:cBhvr>
                                        <p:cTn id="182" dur="1" fill="hold">
                                          <p:stCondLst>
                                            <p:cond delay="0"/>
                                          </p:stCondLst>
                                        </p:cTn>
                                        <p:tgtEl>
                                          <p:spTgt spid="38">
                                            <p:txEl>
                                              <p:charRg st="4294967295" end="4294967295"/>
                                            </p:txEl>
                                          </p:spTgt>
                                        </p:tgtEl>
                                        <p:attrNameLst>
                                          <p:attrName>style.visibility</p:attrName>
                                        </p:attrNameLst>
                                      </p:cBhvr>
                                      <p:to>
                                        <p:strVal val="visible"/>
                                      </p:to>
                                    </p:set>
                                    <p:anim calcmode="lin" valueType="num">
                                      <p:cBhvr additive="base">
                                        <p:cTn id="183" dur="1500" fill="hold"/>
                                        <p:tgtEl>
                                          <p:spTgt spid="38">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84" dur="1500" fill="hold"/>
                                        <p:tgtEl>
                                          <p:spTgt spid="38">
                                            <p:txEl>
                                              <p:charRg st="4294967295" end="4294967295"/>
                                            </p:txEl>
                                          </p:spTgt>
                                        </p:tgtEl>
                                        <p:attrNameLst>
                                          <p:attrName>ppt_y</p:attrName>
                                        </p:attrNameLst>
                                      </p:cBhvr>
                                      <p:tavLst>
                                        <p:tav tm="0">
                                          <p:val>
                                            <p:strVal val="#ppt_y"/>
                                          </p:val>
                                        </p:tav>
                                        <p:tav tm="100000">
                                          <p:val>
                                            <p:strVal val="#ppt_y"/>
                                          </p:val>
                                        </p:tav>
                                      </p:tavLst>
                                    </p:anim>
                                    <p:set>
                                      <p:cBhvr>
                                        <p:cTn id="185" dur="1" fill="hold">
                                          <p:stCondLst>
                                            <p:cond delay="0"/>
                                          </p:stCondLst>
                                        </p:cTn>
                                        <p:tgtEl>
                                          <p:spTgt spid="38">
                                            <p:txEl>
                                              <p:charRg st="4294967295" end="4294967295"/>
                                            </p:txEl>
                                          </p:spTgt>
                                        </p:tgtEl>
                                        <p:attrNameLst>
                                          <p:attrName>style.visibility</p:attrName>
                                        </p:attrNameLst>
                                      </p:cBhvr>
                                      <p:to>
                                        <p:strVal val="visible"/>
                                      </p:to>
                                    </p:set>
                                    <p:anim to="" calcmode="lin" valueType="num">
                                      <p:cBhvr>
                                        <p:cTn id="186" dur="1500" fill="hold">
                                          <p:stCondLst>
                                            <p:cond delay="0"/>
                                          </p:stCondLst>
                                        </p:cTn>
                                        <p:tgtEl>
                                          <p:spTgt spid="38">
                                            <p:txEl>
                                              <p:charRg st="4294967295" end="4294967295"/>
                                            </p:txEl>
                                          </p:spTgt>
                                        </p:tgtEl>
                                        <p:attrNameLst>
                                          <p:attrName>ppt_w</p:attrName>
                                        </p:attrNameLst>
                                      </p:cBhvr>
                                      <p:tavLst>
                                        <p:tav tm="0">
                                          <p:val>
                                            <p:fltVal val="0"/>
                                          </p:val>
                                        </p:tav>
                                        <p:tav tm="100000">
                                          <p:val>
                                            <p:strVal val="#ppt_w"/>
                                          </p:val>
                                        </p:tav>
                                      </p:tavLst>
                                    </p:anim>
                                    <p:anim to="" calcmode="lin" valueType="num">
                                      <p:cBhvr>
                                        <p:cTn id="187" dur="1500" fill="hold">
                                          <p:stCondLst>
                                            <p:cond delay="0"/>
                                          </p:stCondLst>
                                        </p:cTn>
                                        <p:tgtEl>
                                          <p:spTgt spid="38">
                                            <p:txEl>
                                              <p:charRg st="4294967295" end="4294967295"/>
                                            </p:txEl>
                                          </p:spTgt>
                                        </p:tgtEl>
                                        <p:attrNameLst>
                                          <p:attrName>ppt_h</p:attrName>
                                        </p:attrNameLst>
                                      </p:cBhvr>
                                      <p:tavLst>
                                        <p:tav tm="0">
                                          <p:val>
                                            <p:fltVal val="0"/>
                                          </p:val>
                                        </p:tav>
                                        <p:tav tm="100000">
                                          <p:val>
                                            <p:strVal val="#ppt_h"/>
                                          </p:val>
                                        </p:tav>
                                      </p:tavLst>
                                    </p:anim>
                                    <p:animEffect filter="fade">
                                      <p:cBhvr>
                                        <p:cTn id="188" dur="1500">
                                          <p:stCondLst>
                                            <p:cond delay="0"/>
                                          </p:stCondLst>
                                        </p:cTn>
                                        <p:tgtEl>
                                          <p:spTgt spid="38">
                                            <p:txEl>
                                              <p:charRg st="4294967295" end="4294967295"/>
                                            </p:txEl>
                                          </p:spTgt>
                                        </p:tgtEl>
                                      </p:cBhvr>
                                    </p:animEffect>
                                  </p:childTnLst>
                                </p:cTn>
                              </p:par>
                              <p:par>
                                <p:cTn id="189" presetID="2" presetClass="entr" presetSubtype="8" decel="100000" fill="hold" grpId="0" nodeType="withEffect">
                                  <p:stCondLst>
                                    <p:cond delay="250"/>
                                  </p:stCondLst>
                                  <p:childTnLst>
                                    <p:set>
                                      <p:cBhvr>
                                        <p:cTn id="190" dur="1" fill="hold">
                                          <p:stCondLst>
                                            <p:cond delay="0"/>
                                          </p:stCondLst>
                                        </p:cTn>
                                        <p:tgtEl>
                                          <p:spTgt spid="39"/>
                                        </p:tgtEl>
                                        <p:attrNameLst>
                                          <p:attrName>style.visibility</p:attrName>
                                        </p:attrNameLst>
                                      </p:cBhvr>
                                      <p:to>
                                        <p:strVal val="visible"/>
                                      </p:to>
                                    </p:set>
                                    <p:anim calcmode="lin" valueType="num">
                                      <p:cBhvr additive="base">
                                        <p:cTn id="191" dur="1500" fill="hold"/>
                                        <p:tgtEl>
                                          <p:spTgt spid="39"/>
                                        </p:tgtEl>
                                        <p:attrNameLst>
                                          <p:attrName>ppt_x</p:attrName>
                                        </p:attrNameLst>
                                      </p:cBhvr>
                                      <p:tavLst>
                                        <p:tav tm="0">
                                          <p:val>
                                            <p:strVal val="0-#ppt_w/2"/>
                                          </p:val>
                                        </p:tav>
                                        <p:tav tm="100000">
                                          <p:val>
                                            <p:strVal val="#ppt_x"/>
                                          </p:val>
                                        </p:tav>
                                      </p:tavLst>
                                    </p:anim>
                                    <p:anim calcmode="lin" valueType="num">
                                      <p:cBhvr additive="base">
                                        <p:cTn id="192" dur="1500" fill="hold"/>
                                        <p:tgtEl>
                                          <p:spTgt spid="39"/>
                                        </p:tgtEl>
                                        <p:attrNameLst>
                                          <p:attrName>ppt_y</p:attrName>
                                        </p:attrNameLst>
                                      </p:cBhvr>
                                      <p:tavLst>
                                        <p:tav tm="0">
                                          <p:val>
                                            <p:strVal val="#ppt_y"/>
                                          </p:val>
                                        </p:tav>
                                        <p:tav tm="100000">
                                          <p:val>
                                            <p:strVal val="#ppt_y"/>
                                          </p:val>
                                        </p:tav>
                                      </p:tavLst>
                                    </p:anim>
                                    <p:set>
                                      <p:cBhvr>
                                        <p:cTn id="193" dur="1" fill="hold">
                                          <p:stCondLst>
                                            <p:cond delay="0"/>
                                          </p:stCondLst>
                                        </p:cTn>
                                        <p:tgtEl>
                                          <p:spTgt spid="39"/>
                                        </p:tgtEl>
                                        <p:attrNameLst>
                                          <p:attrName>style.visibility</p:attrName>
                                        </p:attrNameLst>
                                      </p:cBhvr>
                                      <p:to>
                                        <p:strVal val="visible"/>
                                      </p:to>
                                    </p:set>
                                    <p:anim to="" calcmode="lin" valueType="num">
                                      <p:cBhvr>
                                        <p:cTn id="194" dur="1500" fill="hold">
                                          <p:stCondLst>
                                            <p:cond delay="0"/>
                                          </p:stCondLst>
                                        </p:cTn>
                                        <p:tgtEl>
                                          <p:spTgt spid="39"/>
                                        </p:tgtEl>
                                        <p:attrNameLst>
                                          <p:attrName>ppt_w</p:attrName>
                                        </p:attrNameLst>
                                      </p:cBhvr>
                                      <p:tavLst>
                                        <p:tav tm="0">
                                          <p:val>
                                            <p:fltVal val="0"/>
                                          </p:val>
                                        </p:tav>
                                        <p:tav tm="100000">
                                          <p:val>
                                            <p:strVal val="#ppt_w"/>
                                          </p:val>
                                        </p:tav>
                                      </p:tavLst>
                                    </p:anim>
                                    <p:anim to="" calcmode="lin" valueType="num">
                                      <p:cBhvr>
                                        <p:cTn id="195" dur="1500" fill="hold">
                                          <p:stCondLst>
                                            <p:cond delay="0"/>
                                          </p:stCondLst>
                                        </p:cTn>
                                        <p:tgtEl>
                                          <p:spTgt spid="39"/>
                                        </p:tgtEl>
                                        <p:attrNameLst>
                                          <p:attrName>ppt_h</p:attrName>
                                        </p:attrNameLst>
                                      </p:cBhvr>
                                      <p:tavLst>
                                        <p:tav tm="0">
                                          <p:val>
                                            <p:fltVal val="0"/>
                                          </p:val>
                                        </p:tav>
                                        <p:tav tm="100000">
                                          <p:val>
                                            <p:strVal val="#ppt_h"/>
                                          </p:val>
                                        </p:tav>
                                      </p:tavLst>
                                    </p:anim>
                                    <p:animEffect filter="fade">
                                      <p:cBhvr>
                                        <p:cTn id="196" dur="1500">
                                          <p:stCondLst>
                                            <p:cond delay="0"/>
                                          </p:stCondLst>
                                        </p:cTn>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utoUpdateAnimBg="0"/>
      <p:bldP spid="10" grpId="0" autoUpdateAnimBg="0"/>
      <p:bldP spid="12" grpId="0" autoUpdateAnimBg="0"/>
      <p:bldP spid="14" grpId="0" autoUpdateAnimBg="0"/>
      <p:bldP spid="16" grpId="0" autoUpdateAnimBg="0"/>
      <p:bldP spid="18" grpId="0" autoUpdateAnimBg="0"/>
      <p:bldP spid="20" grpId="0" autoUpdateAnimBg="0"/>
      <p:bldP spid="22" grpId="0" autoUpdateAnimBg="0"/>
      <p:bldP spid="3" grpId="0" autoUpdateAnimBg="0"/>
      <p:bldP spid="25" grpId="0" autoUpdateAnimBg="0"/>
      <p:bldP spid="26" grpId="0" autoUpdateAnimBg="0"/>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691809" y="927653"/>
            <a:ext cx="5002696" cy="5002696"/>
          </a:xfrm>
          <a:prstGeom prst="rect">
            <a:avLst/>
          </a:prstGeom>
          <a:solidFill>
            <a:srgbClr val="F8F8F8"/>
          </a:solidFill>
          <a:ln w="12700" cap="flat" cmpd="sng" algn="ctr">
            <a:noFill/>
            <a:prstDash val="solid"/>
            <a:miter lim="800000"/>
          </a:ln>
          <a:effectLst/>
          <a:extLst>
            <a:ext uri="{91240B29-F687-4F45-9708-019B960494DF}">
              <a14:hiddenLine xmlns:a14="http://schemas.microsoft.com/office/drawing/2010/main" w="12700">
                <a:solidFill>
                  <a:srgbClr val="FF0000"/>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30" name="PA_库_文本框 29"/>
          <p:cNvSpPr txBox="1"/>
          <p:nvPr>
            <p:custDataLst>
              <p:tags r:id="rId1"/>
            </p:custDataLst>
          </p:nvPr>
        </p:nvSpPr>
        <p:spPr>
          <a:xfrm>
            <a:off x="2357250" y="2310401"/>
            <a:ext cx="2441694" cy="769441"/>
          </a:xfrm>
          <a:prstGeom prst="rect">
            <a:avLst/>
          </a:prstGeom>
          <a:noFill/>
        </p:spPr>
        <p:txBody>
          <a:bodyPr wrap="none" rtlCol="0">
            <a:spAutoFit/>
          </a:bodyPr>
          <a:lstStyle/>
          <a:p>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31" name="PA_库_矩形 30"/>
          <p:cNvSpPr/>
          <p:nvPr>
            <p:custDataLst>
              <p:tags r:id="rId2"/>
            </p:custDataLst>
          </p:nvPr>
        </p:nvSpPr>
        <p:spPr>
          <a:xfrm>
            <a:off x="1351722" y="3238575"/>
            <a:ext cx="3335358" cy="1546577"/>
          </a:xfrm>
          <a:prstGeom prst="rect">
            <a:avLst/>
          </a:prstGeom>
        </p:spPr>
        <p:txBody>
          <a:bodyPr wrap="square">
            <a:spAutoFit/>
          </a:bodyPr>
          <a:lstStyle/>
          <a:p>
            <a:pPr algn="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a:t>
            </a:r>
          </a:p>
        </p:txBody>
      </p:sp>
      <p:pic>
        <p:nvPicPr>
          <p:cNvPr id="4" name="PA_库_PicturePlaceholder 3"/>
          <p:cNvPicPr>
            <a:picLocks noGrp="1" noChangeAspect="1"/>
          </p:cNvPicPr>
          <p:nvPr>
            <p:ph type="pic" sz="quarter" idx="19"/>
            <p:custDataLst>
              <p:tags r:id="rId3"/>
            </p:custDataLst>
          </p:nvPr>
        </p:nvPicPr>
        <p:blipFill>
          <a:blip r:embed="rId7" cstate="print">
            <a:extLst>
              <a:ext uri="{28A0092B-C50C-407E-A947-70E740481C1C}">
                <a14:useLocalDpi xmlns:a14="http://schemas.microsoft.com/office/drawing/2010/main" val="0"/>
              </a:ext>
            </a:extLst>
          </a:blip>
          <a:srcRect l="16667" r="16667"/>
          <a:stretch>
            <a:fillRect/>
          </a:stretch>
        </p:blipFill>
        <p:spPr>
          <a:xfrm>
            <a:off x="6178826" y="1414670"/>
            <a:ext cx="4028661" cy="4028661"/>
          </a:xfrm>
          <a:custGeom>
            <a:avLst/>
            <a:gdLst>
              <a:gd name="connsiteX0" fmla="*/ 0 w 8057322"/>
              <a:gd name="connsiteY0" fmla="*/ 0 h 8057322"/>
              <a:gd name="connsiteX1" fmla="*/ 8057322 w 8057322"/>
              <a:gd name="connsiteY1" fmla="*/ 0 h 8057322"/>
              <a:gd name="connsiteX2" fmla="*/ 8057322 w 8057322"/>
              <a:gd name="connsiteY2" fmla="*/ 8057322 h 8057322"/>
              <a:gd name="connsiteX3" fmla="*/ 0 w 8057322"/>
              <a:gd name="connsiteY3" fmla="*/ 8057322 h 8057322"/>
            </a:gdLst>
            <a:ahLst/>
            <a:cxnLst>
              <a:cxn ang="0">
                <a:pos x="connsiteX0" y="connsiteY0"/>
              </a:cxn>
              <a:cxn ang="0">
                <a:pos x="connsiteX1" y="connsiteY1"/>
              </a:cxn>
              <a:cxn ang="0">
                <a:pos x="connsiteX2" y="connsiteY2"/>
              </a:cxn>
              <a:cxn ang="0">
                <a:pos x="connsiteX3" y="connsiteY3"/>
              </a:cxn>
            </a:cxnLst>
            <a:rect l="l" t="t" r="r" b="b"/>
            <a:pathLst>
              <a:path w="8057322" h="8057322">
                <a:moveTo>
                  <a:pt x="0" y="0"/>
                </a:moveTo>
                <a:lnTo>
                  <a:pt x="8057322" y="0"/>
                </a:lnTo>
                <a:lnTo>
                  <a:pt x="8057322" y="8057322"/>
                </a:lnTo>
                <a:lnTo>
                  <a:pt x="0" y="8057322"/>
                </a:lnTo>
                <a:close/>
              </a:path>
            </a:pathLst>
          </a:custGeom>
          <a:solidFill>
            <a:schemeClr val="bg1">
              <a:lumMod val="75000"/>
            </a:schemeClr>
          </a:solidFill>
          <a:ln>
            <a:noFill/>
          </a:ln>
          <a:extLst>
            <a:ext uri="{91240B29-F687-4F45-9708-019B960494DF}">
              <a14:hiddenLine xmlns:a14="http://schemas.microsoft.com/office/drawing/2010/main">
                <a:solidFill>
                  <a:srgbClr val="FF0000"/>
                </a:solidFill>
              </a14:hiddenLine>
            </a:ext>
          </a:extLst>
        </p:spPr>
      </p:pic>
      <p:sp>
        <p:nvSpPr>
          <p:cNvPr id="8"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w="12700" cap="flat" cmpd="sng" algn="ctr">
            <a:noFill/>
            <a:prstDash val="solid"/>
            <a:miter lim="800000"/>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500" fill="hold"/>
                                        <p:tgtEl>
                                          <p:spTgt spid="30"/>
                                        </p:tgtEl>
                                        <p:attrNameLst>
                                          <p:attrName>ppt_x</p:attrName>
                                        </p:attrNameLst>
                                      </p:cBhvr>
                                      <p:tavLst>
                                        <p:tav tm="0">
                                          <p:val>
                                            <p:strVal val="0-#ppt_w/2"/>
                                          </p:val>
                                        </p:tav>
                                        <p:tav tm="100000">
                                          <p:val>
                                            <p:strVal val="#ppt_x"/>
                                          </p:val>
                                        </p:tav>
                                      </p:tavLst>
                                    </p:anim>
                                    <p:anim calcmode="lin" valueType="num">
                                      <p:cBhvr additive="base">
                                        <p:cTn id="12" dur="1500" fill="hold"/>
                                        <p:tgtEl>
                                          <p:spTgt spid="30"/>
                                        </p:tgtEl>
                                        <p:attrNameLst>
                                          <p:attrName>ppt_y</p:attrName>
                                        </p:attrNameLst>
                                      </p:cBhvr>
                                      <p:tavLst>
                                        <p:tav tm="0">
                                          <p:val>
                                            <p:strVal val="#ppt_y"/>
                                          </p:val>
                                        </p:tav>
                                        <p:tav tm="100000">
                                          <p:val>
                                            <p:strVal val="#ppt_y"/>
                                          </p:val>
                                        </p:tav>
                                      </p:tavLst>
                                    </p:anim>
                                    <p:set>
                                      <p:cBhvr>
                                        <p:cTn id="13" dur="1" fill="hold">
                                          <p:stCondLst>
                                            <p:cond delay="0"/>
                                          </p:stCondLst>
                                        </p:cTn>
                                        <p:tgtEl>
                                          <p:spTgt spid="30"/>
                                        </p:tgtEl>
                                        <p:attrNameLst>
                                          <p:attrName>style.visibility</p:attrName>
                                        </p:attrNameLst>
                                      </p:cBhvr>
                                      <p:to>
                                        <p:strVal val="visible"/>
                                      </p:to>
                                    </p:set>
                                    <p:anim to="" calcmode="lin" valueType="num">
                                      <p:cBhvr>
                                        <p:cTn id="14" dur="1500" fill="hold">
                                          <p:stCondLst>
                                            <p:cond delay="0"/>
                                          </p:stCondLst>
                                        </p:cTn>
                                        <p:tgtEl>
                                          <p:spTgt spid="30"/>
                                        </p:tgtEl>
                                        <p:attrNameLst>
                                          <p:attrName>ppt_w</p:attrName>
                                        </p:attrNameLst>
                                      </p:cBhvr>
                                      <p:tavLst>
                                        <p:tav tm="0">
                                          <p:val>
                                            <p:fltVal val="0"/>
                                          </p:val>
                                        </p:tav>
                                        <p:tav tm="100000">
                                          <p:val>
                                            <p:strVal val="#ppt_w"/>
                                          </p:val>
                                        </p:tav>
                                      </p:tavLst>
                                    </p:anim>
                                    <p:anim to="" calcmode="lin" valueType="num">
                                      <p:cBhvr>
                                        <p:cTn id="15" dur="1500" fill="hold">
                                          <p:stCondLst>
                                            <p:cond delay="0"/>
                                          </p:stCondLst>
                                        </p:cTn>
                                        <p:tgtEl>
                                          <p:spTgt spid="30"/>
                                        </p:tgtEl>
                                        <p:attrNameLst>
                                          <p:attrName>ppt_h</p:attrName>
                                        </p:attrNameLst>
                                      </p:cBhvr>
                                      <p:tavLst>
                                        <p:tav tm="0">
                                          <p:val>
                                            <p:fltVal val="0"/>
                                          </p:val>
                                        </p:tav>
                                        <p:tav tm="100000">
                                          <p:val>
                                            <p:strVal val="#ppt_h"/>
                                          </p:val>
                                        </p:tav>
                                      </p:tavLst>
                                    </p:anim>
                                    <p:animEffect filter="fade">
                                      <p:cBhvr>
                                        <p:cTn id="16" dur="1500">
                                          <p:stCondLst>
                                            <p:cond delay="0"/>
                                          </p:stCondLst>
                                        </p:cTn>
                                        <p:tgtEl>
                                          <p:spTgt spid="30"/>
                                        </p:tgtEl>
                                      </p:cBhvr>
                                    </p:animEffect>
                                  </p:childTnLst>
                                </p:cTn>
                              </p:par>
                              <p:par>
                                <p:cTn id="17" presetID="2" presetClass="entr" presetSubtype="8" decel="100000" fill="hold" grpId="0" nodeType="withEffect">
                                  <p:stCondLst>
                                    <p:cond delay="25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0-#ppt_w/2"/>
                                          </p:val>
                                        </p:tav>
                                        <p:tav tm="100000">
                                          <p:val>
                                            <p:strVal val="#ppt_x"/>
                                          </p:val>
                                        </p:tav>
                                      </p:tavLst>
                                    </p:anim>
                                    <p:anim calcmode="lin" valueType="num">
                                      <p:cBhvr additive="base">
                                        <p:cTn id="20" dur="1500" fill="hold"/>
                                        <p:tgtEl>
                                          <p:spTgt spid="31"/>
                                        </p:tgtEl>
                                        <p:attrNameLst>
                                          <p:attrName>ppt_y</p:attrName>
                                        </p:attrNameLst>
                                      </p:cBhvr>
                                      <p:tavLst>
                                        <p:tav tm="0">
                                          <p:val>
                                            <p:strVal val="#ppt_y"/>
                                          </p:val>
                                        </p:tav>
                                        <p:tav tm="100000">
                                          <p:val>
                                            <p:strVal val="#ppt_y"/>
                                          </p:val>
                                        </p:tav>
                                      </p:tavLst>
                                    </p:anim>
                                    <p:set>
                                      <p:cBhvr>
                                        <p:cTn id="21" dur="1" fill="hold">
                                          <p:stCondLst>
                                            <p:cond delay="0"/>
                                          </p:stCondLst>
                                        </p:cTn>
                                        <p:tgtEl>
                                          <p:spTgt spid="31"/>
                                        </p:tgtEl>
                                        <p:attrNameLst>
                                          <p:attrName>style.visibility</p:attrName>
                                        </p:attrNameLst>
                                      </p:cBhvr>
                                      <p:to>
                                        <p:strVal val="visible"/>
                                      </p:to>
                                    </p:set>
                                    <p:anim to="" calcmode="lin" valueType="num">
                                      <p:cBhvr>
                                        <p:cTn id="22" dur="1500" fill="hold">
                                          <p:stCondLst>
                                            <p:cond delay="0"/>
                                          </p:stCondLst>
                                        </p:cTn>
                                        <p:tgtEl>
                                          <p:spTgt spid="31"/>
                                        </p:tgtEl>
                                        <p:attrNameLst>
                                          <p:attrName>ppt_w</p:attrName>
                                        </p:attrNameLst>
                                      </p:cBhvr>
                                      <p:tavLst>
                                        <p:tav tm="0">
                                          <p:val>
                                            <p:fltVal val="0"/>
                                          </p:val>
                                        </p:tav>
                                        <p:tav tm="100000">
                                          <p:val>
                                            <p:strVal val="#ppt_w"/>
                                          </p:val>
                                        </p:tav>
                                      </p:tavLst>
                                    </p:anim>
                                    <p:anim to="" calcmode="lin" valueType="num">
                                      <p:cBhvr>
                                        <p:cTn id="23" dur="1500" fill="hold">
                                          <p:stCondLst>
                                            <p:cond delay="0"/>
                                          </p:stCondLst>
                                        </p:cTn>
                                        <p:tgtEl>
                                          <p:spTgt spid="31"/>
                                        </p:tgtEl>
                                        <p:attrNameLst>
                                          <p:attrName>ppt_h</p:attrName>
                                        </p:attrNameLst>
                                      </p:cBhvr>
                                      <p:tavLst>
                                        <p:tav tm="0">
                                          <p:val>
                                            <p:fltVal val="0"/>
                                          </p:val>
                                        </p:tav>
                                        <p:tav tm="100000">
                                          <p:val>
                                            <p:strVal val="#ppt_h"/>
                                          </p:val>
                                        </p:tav>
                                      </p:tavLst>
                                    </p:anim>
                                    <p:animEffect filter="fade">
                                      <p:cBhvr>
                                        <p:cTn id="24" dur="1500">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A_库_文本框 10"/>
          <p:cNvSpPr txBox="1"/>
          <p:nvPr>
            <p:custDataLst>
              <p:tags r:id="rId1"/>
            </p:custDataLst>
          </p:nvPr>
        </p:nvSpPr>
        <p:spPr>
          <a:xfrm>
            <a:off x="7123043" y="1395806"/>
            <a:ext cx="2441694" cy="769441"/>
          </a:xfrm>
          <a:prstGeom prst="rect">
            <a:avLst/>
          </a:prstGeom>
          <a:noFill/>
        </p:spPr>
        <p:txBody>
          <a:bodyPr wrap="none" rtlCol="0">
            <a:spAutoFit/>
          </a:bodyPr>
          <a:lstStyle/>
          <a:p>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12" name="PA_库_矩形 11"/>
          <p:cNvSpPr/>
          <p:nvPr>
            <p:custDataLst>
              <p:tags r:id="rId2"/>
            </p:custDataLst>
          </p:nvPr>
        </p:nvSpPr>
        <p:spPr>
          <a:xfrm>
            <a:off x="7123043" y="2515366"/>
            <a:ext cx="3335358" cy="1546577"/>
          </a:xfrm>
          <a:prstGeom prst="rect">
            <a:avLst/>
          </a:prstGeom>
        </p:spPr>
        <p:txBody>
          <a:bodyPr wrap="square">
            <a:spAutoFit/>
          </a:bodyPr>
          <a:lstStyle/>
          <a:p>
            <a:pPr>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a:t>
            </a:r>
          </a:p>
        </p:txBody>
      </p:sp>
      <p:sp>
        <p:nvSpPr>
          <p:cNvPr id="17" name="PA_库_文本框 16"/>
          <p:cNvSpPr txBox="1"/>
          <p:nvPr>
            <p:custDataLst>
              <p:tags r:id="rId3"/>
            </p:custDataLst>
          </p:nvPr>
        </p:nvSpPr>
        <p:spPr>
          <a:xfrm>
            <a:off x="7123043" y="4435057"/>
            <a:ext cx="867545"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Marketing</a:t>
            </a:r>
          </a:p>
        </p:txBody>
      </p:sp>
      <p:sp>
        <p:nvSpPr>
          <p:cNvPr id="18" name="PA_库_文本框 17"/>
          <p:cNvSpPr txBox="1"/>
          <p:nvPr>
            <p:custDataLst>
              <p:tags r:id="rId4"/>
            </p:custDataLst>
          </p:nvPr>
        </p:nvSpPr>
        <p:spPr>
          <a:xfrm>
            <a:off x="7123043" y="5062085"/>
            <a:ext cx="1252266"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Communication</a:t>
            </a:r>
          </a:p>
        </p:txBody>
      </p:sp>
      <p:sp>
        <p:nvSpPr>
          <p:cNvPr id="19" name="PA_库_文本框 18"/>
          <p:cNvSpPr txBox="1"/>
          <p:nvPr>
            <p:custDataLst>
              <p:tags r:id="rId5"/>
            </p:custDataLst>
          </p:nvPr>
        </p:nvSpPr>
        <p:spPr>
          <a:xfrm>
            <a:off x="9299440" y="4438031"/>
            <a:ext cx="1061509"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Management</a:t>
            </a:r>
          </a:p>
        </p:txBody>
      </p:sp>
      <p:sp>
        <p:nvSpPr>
          <p:cNvPr id="20" name="PA_库_矩形 19"/>
          <p:cNvSpPr/>
          <p:nvPr>
            <p:custDataLst>
              <p:tags r:id="rId6"/>
            </p:custDataLst>
          </p:nvPr>
        </p:nvSpPr>
        <p:spPr>
          <a:xfrm>
            <a:off x="7171681" y="4710997"/>
            <a:ext cx="1194949" cy="69885"/>
          </a:xfrm>
          <a:prstGeom prst="rect">
            <a:avLst/>
          </a:prstGeom>
          <a:solidFill>
            <a:srgbClr val="C8F5D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2" name="PA_库_矩形 21"/>
          <p:cNvSpPr/>
          <p:nvPr>
            <p:custDataLst>
              <p:tags r:id="rId7"/>
            </p:custDataLst>
          </p:nvPr>
        </p:nvSpPr>
        <p:spPr>
          <a:xfrm>
            <a:off x="7171681" y="4710997"/>
            <a:ext cx="1030490" cy="69885"/>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3" name="PA_库_矩形 22"/>
          <p:cNvSpPr/>
          <p:nvPr>
            <p:custDataLst>
              <p:tags r:id="rId8"/>
            </p:custDataLst>
          </p:nvPr>
        </p:nvSpPr>
        <p:spPr>
          <a:xfrm>
            <a:off x="7171681" y="5328892"/>
            <a:ext cx="1194949" cy="69885"/>
          </a:xfrm>
          <a:prstGeom prst="rect">
            <a:avLst/>
          </a:prstGeom>
          <a:solidFill>
            <a:srgbClr val="ABE9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4" name="PA_库_矩形 23"/>
          <p:cNvSpPr/>
          <p:nvPr>
            <p:custDataLst>
              <p:tags r:id="rId9"/>
            </p:custDataLst>
          </p:nvPr>
        </p:nvSpPr>
        <p:spPr>
          <a:xfrm>
            <a:off x="7171681" y="5328892"/>
            <a:ext cx="933204" cy="69885"/>
          </a:xfrm>
          <a:prstGeom prst="rect">
            <a:avLst/>
          </a:prstGeom>
          <a:solidFill>
            <a:srgbClr val="AB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5" name="PA_库_矩形 24"/>
          <p:cNvSpPr/>
          <p:nvPr>
            <p:custDataLst>
              <p:tags r:id="rId10"/>
            </p:custDataLst>
          </p:nvPr>
        </p:nvSpPr>
        <p:spPr>
          <a:xfrm>
            <a:off x="9348078" y="4710997"/>
            <a:ext cx="1194949" cy="69885"/>
          </a:xfrm>
          <a:prstGeom prst="rect">
            <a:avLst/>
          </a:prstGeom>
          <a:solidFill>
            <a:srgbClr val="FDC4E9">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6" name="PA_库_矩形 25"/>
          <p:cNvSpPr/>
          <p:nvPr>
            <p:custDataLst>
              <p:tags r:id="rId11"/>
            </p:custDataLst>
          </p:nvPr>
        </p:nvSpPr>
        <p:spPr>
          <a:xfrm>
            <a:off x="9348078" y="4710997"/>
            <a:ext cx="777210" cy="69885"/>
          </a:xfrm>
          <a:prstGeom prst="rect">
            <a:avLst/>
          </a:prstGeom>
          <a:solidFill>
            <a:srgbClr val="FDC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27" name="PA_库_文本框 26"/>
          <p:cNvSpPr txBox="1"/>
          <p:nvPr>
            <p:custDataLst>
              <p:tags r:id="rId12"/>
            </p:custDataLst>
          </p:nvPr>
        </p:nvSpPr>
        <p:spPr>
          <a:xfrm>
            <a:off x="8468433" y="4637273"/>
            <a:ext cx="492443"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90%</a:t>
            </a:r>
          </a:p>
        </p:txBody>
      </p:sp>
      <p:sp>
        <p:nvSpPr>
          <p:cNvPr id="28" name="PA_库_文本框 27"/>
          <p:cNvSpPr txBox="1"/>
          <p:nvPr>
            <p:custDataLst>
              <p:tags r:id="rId13"/>
            </p:custDataLst>
          </p:nvPr>
        </p:nvSpPr>
        <p:spPr>
          <a:xfrm>
            <a:off x="8468433" y="5255169"/>
            <a:ext cx="479618"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85%</a:t>
            </a:r>
          </a:p>
        </p:txBody>
      </p:sp>
      <p:sp>
        <p:nvSpPr>
          <p:cNvPr id="29" name="PA_库_文本框 28"/>
          <p:cNvSpPr txBox="1"/>
          <p:nvPr>
            <p:custDataLst>
              <p:tags r:id="rId14"/>
            </p:custDataLst>
          </p:nvPr>
        </p:nvSpPr>
        <p:spPr>
          <a:xfrm>
            <a:off x="10644830" y="4637273"/>
            <a:ext cx="489236"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70%</a:t>
            </a:r>
          </a:p>
        </p:txBody>
      </p:sp>
      <p:sp>
        <p:nvSpPr>
          <p:cNvPr id="31" name="PA_库_文本框 30"/>
          <p:cNvSpPr txBox="1"/>
          <p:nvPr>
            <p:custDataLst>
              <p:tags r:id="rId15"/>
            </p:custDataLst>
          </p:nvPr>
        </p:nvSpPr>
        <p:spPr>
          <a:xfrm>
            <a:off x="9299440" y="5062898"/>
            <a:ext cx="853119" cy="246221"/>
          </a:xfrm>
          <a:prstGeom prst="rect">
            <a:avLst/>
          </a:prstGeom>
          <a:noFill/>
        </p:spPr>
        <p:txBody>
          <a:bodyPr wrap="none" rtlCol="0">
            <a:spAutoFit/>
          </a:bodyPr>
          <a:lstStyle/>
          <a:p>
            <a:r>
              <a:rPr lang="tr-TR" sz="1000">
                <a:solidFill>
                  <a:prstClr val="black">
                    <a:lumMod val="85000"/>
                    <a:lumOff val="15000"/>
                  </a:prstClr>
                </a:solidFill>
                <a:latin typeface="Montserrat Extra Bold" panose="00000900000000000000" pitchFamily="50" charset="-94"/>
              </a:rPr>
              <a:t>Designing</a:t>
            </a:r>
          </a:p>
        </p:txBody>
      </p:sp>
      <p:sp>
        <p:nvSpPr>
          <p:cNvPr id="32" name="PA_库_矩形 31"/>
          <p:cNvSpPr/>
          <p:nvPr>
            <p:custDataLst>
              <p:tags r:id="rId16"/>
            </p:custDataLst>
          </p:nvPr>
        </p:nvSpPr>
        <p:spPr>
          <a:xfrm>
            <a:off x="9348078" y="5335863"/>
            <a:ext cx="1194949" cy="69885"/>
          </a:xfrm>
          <a:prstGeom prst="rect">
            <a:avLst/>
          </a:prstGeom>
          <a:solidFill>
            <a:srgbClr val="C8F5D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33" name="PA_库_矩形 32"/>
          <p:cNvSpPr/>
          <p:nvPr>
            <p:custDataLst>
              <p:tags r:id="rId17"/>
            </p:custDataLst>
          </p:nvPr>
        </p:nvSpPr>
        <p:spPr>
          <a:xfrm>
            <a:off x="9348078" y="5335863"/>
            <a:ext cx="1120826" cy="69885"/>
          </a:xfrm>
          <a:prstGeom prst="rect">
            <a:avLst/>
          </a:prstGeom>
          <a:solidFill>
            <a:srgbClr val="C8F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000">
              <a:solidFill>
                <a:prstClr val="black">
                  <a:lumMod val="85000"/>
                  <a:lumOff val="15000"/>
                </a:prstClr>
              </a:solidFill>
              <a:latin typeface="Montserrat Extra Bold" panose="00000900000000000000" pitchFamily="50" charset="-94"/>
            </a:endParaRPr>
          </a:p>
        </p:txBody>
      </p:sp>
      <p:sp>
        <p:nvSpPr>
          <p:cNvPr id="34" name="PA_库_文本框 33"/>
          <p:cNvSpPr txBox="1"/>
          <p:nvPr>
            <p:custDataLst>
              <p:tags r:id="rId18"/>
            </p:custDataLst>
          </p:nvPr>
        </p:nvSpPr>
        <p:spPr>
          <a:xfrm>
            <a:off x="10644830" y="5262140"/>
            <a:ext cx="478016" cy="246221"/>
          </a:xfrm>
          <a:prstGeom prst="rect">
            <a:avLst/>
          </a:prstGeom>
          <a:noFill/>
        </p:spPr>
        <p:txBody>
          <a:bodyPr wrap="none" rtlCol="0">
            <a:spAutoFit/>
          </a:bodyPr>
          <a:lstStyle>
            <a:defPPr>
              <a:defRPr lang="en-US"/>
            </a:defPPr>
            <a:lvl1pPr>
              <a:defRPr sz="2000">
                <a:latin typeface="Montserrat" panose="00000500000000000000" pitchFamily="50" charset="-94"/>
              </a:defRPr>
            </a:lvl1pPr>
          </a:lstStyle>
          <a:p>
            <a:r>
              <a:rPr lang="tr-TR" sz="1000">
                <a:solidFill>
                  <a:prstClr val="black">
                    <a:lumMod val="85000"/>
                    <a:lumOff val="15000"/>
                  </a:prstClr>
                </a:solidFill>
                <a:latin typeface="Montserrat Extra Bold" panose="00000900000000000000" pitchFamily="50" charset="-94"/>
              </a:rPr>
              <a:t>95%</a:t>
            </a:r>
          </a:p>
        </p:txBody>
      </p:sp>
      <p:pic>
        <p:nvPicPr>
          <p:cNvPr id="2" name="图片占位符 1"/>
          <p:cNvPicPr>
            <a:picLocks noGrp="1" noChangeAspect="1"/>
          </p:cNvPicPr>
          <p:nvPr>
            <p:ph type="pic" sz="quarter" idx="20"/>
          </p:nvPr>
        </p:nvPicPr>
        <p:blipFill>
          <a:blip r:embed="rId22" cstate="print">
            <a:extLst>
              <a:ext uri="{28A0092B-C50C-407E-A947-70E740481C1C}">
                <a14:useLocalDpi xmlns:a14="http://schemas.microsoft.com/office/drawing/2010/main" val="0"/>
              </a:ext>
            </a:extLst>
          </a:blip>
          <a:srcRect l="21142" r="21142"/>
          <a:stretch>
            <a:fillRect/>
          </a:stretch>
        </p:blipFill>
        <p:spPr/>
      </p:pic>
      <p:sp>
        <p:nvSpPr>
          <p:cNvPr id="30" name="PA_矩形 23"/>
          <p:cNvSpPr/>
          <p:nvPr>
            <p:custDataLst>
              <p:tags r:id="rId19"/>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1+#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500" fill="hold"/>
                                        <p:tgtEl>
                                          <p:spTgt spid="17"/>
                                        </p:tgtEl>
                                        <p:attrNameLst>
                                          <p:attrName>ppt_x</p:attrName>
                                        </p:attrNameLst>
                                      </p:cBhvr>
                                      <p:tavLst>
                                        <p:tav tm="0">
                                          <p:val>
                                            <p:strVal val="1+#ppt_w/2"/>
                                          </p:val>
                                        </p:tav>
                                        <p:tav tm="100000">
                                          <p:val>
                                            <p:strVal val="#ppt_x"/>
                                          </p:val>
                                        </p:tav>
                                      </p:tavLst>
                                    </p:anim>
                                    <p:anim calcmode="lin" valueType="num">
                                      <p:cBhvr additive="base">
                                        <p:cTn id="16" dur="1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500" fill="hold"/>
                                        <p:tgtEl>
                                          <p:spTgt spid="18"/>
                                        </p:tgtEl>
                                        <p:attrNameLst>
                                          <p:attrName>ppt_x</p:attrName>
                                        </p:attrNameLst>
                                      </p:cBhvr>
                                      <p:tavLst>
                                        <p:tav tm="0">
                                          <p:val>
                                            <p:strVal val="1+#ppt_w/2"/>
                                          </p:val>
                                        </p:tav>
                                        <p:tav tm="100000">
                                          <p:val>
                                            <p:strVal val="#ppt_x"/>
                                          </p:val>
                                        </p:tav>
                                      </p:tavLst>
                                    </p:anim>
                                    <p:anim calcmode="lin" valueType="num">
                                      <p:cBhvr additive="base">
                                        <p:cTn id="20" dur="1500" fill="hold"/>
                                        <p:tgtEl>
                                          <p:spTgt spid="1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500" fill="hold"/>
                                        <p:tgtEl>
                                          <p:spTgt spid="19"/>
                                        </p:tgtEl>
                                        <p:attrNameLst>
                                          <p:attrName>ppt_x</p:attrName>
                                        </p:attrNameLst>
                                      </p:cBhvr>
                                      <p:tavLst>
                                        <p:tav tm="0">
                                          <p:val>
                                            <p:strVal val="1+#ppt_w/2"/>
                                          </p:val>
                                        </p:tav>
                                        <p:tav tm="100000">
                                          <p:val>
                                            <p:strVal val="#ppt_x"/>
                                          </p:val>
                                        </p:tav>
                                      </p:tavLst>
                                    </p:anim>
                                    <p:anim calcmode="lin" valueType="num">
                                      <p:cBhvr additive="base">
                                        <p:cTn id="24" dur="1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nodePh="1">
                                  <p:stCondLst>
                                    <p:cond delay="250"/>
                                  </p:stCondLst>
                                  <p:endCondLst>
                                    <p:cond evt="begin" delay="0">
                                      <p:tn val="25"/>
                                    </p:cond>
                                  </p:endCondLst>
                                  <p:childTnLst>
                                    <p:set>
                                      <p:cBhvr>
                                        <p:cTn id="26" dur="1" fill="hold">
                                          <p:stCondLst>
                                            <p:cond delay="0"/>
                                          </p:stCondLst>
                                        </p:cTn>
                                        <p:tgtEl>
                                          <p:spTgt spid="20">
                                            <p:txEl>
                                              <p:charRg st="4294967295" end="4294967295"/>
                                            </p:txEl>
                                          </p:spTgt>
                                        </p:tgtEl>
                                        <p:attrNameLst>
                                          <p:attrName>style.visibility</p:attrName>
                                        </p:attrNameLst>
                                      </p:cBhvr>
                                      <p:to>
                                        <p:strVal val="visible"/>
                                      </p:to>
                                    </p:set>
                                    <p:anim calcmode="lin" valueType="num">
                                      <p:cBhvr additive="base">
                                        <p:cTn id="27" dur="1500" fill="hold"/>
                                        <p:tgtEl>
                                          <p:spTgt spid="20">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8" dur="1500" fill="hold"/>
                                        <p:tgtEl>
                                          <p:spTgt spid="20">
                                            <p:txEl>
                                              <p:charRg st="4294967295" end="4294967295"/>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nodePh="1">
                                  <p:stCondLst>
                                    <p:cond delay="250"/>
                                  </p:stCondLst>
                                  <p:endCondLst>
                                    <p:cond evt="begin" delay="0">
                                      <p:tn val="29"/>
                                    </p:cond>
                                  </p:endCondLst>
                                  <p:childTnLst>
                                    <p:set>
                                      <p:cBhvr>
                                        <p:cTn id="30" dur="1" fill="hold">
                                          <p:stCondLst>
                                            <p:cond delay="0"/>
                                          </p:stCondLst>
                                        </p:cTn>
                                        <p:tgtEl>
                                          <p:spTgt spid="22">
                                            <p:txEl>
                                              <p:charRg st="4294967295" end="4294967295"/>
                                            </p:txEl>
                                          </p:spTgt>
                                        </p:tgtEl>
                                        <p:attrNameLst>
                                          <p:attrName>style.visibility</p:attrName>
                                        </p:attrNameLst>
                                      </p:cBhvr>
                                      <p:to>
                                        <p:strVal val="visible"/>
                                      </p:to>
                                    </p:set>
                                    <p:anim calcmode="lin" valueType="num">
                                      <p:cBhvr additive="base">
                                        <p:cTn id="31" dur="1500" fill="hold"/>
                                        <p:tgtEl>
                                          <p:spTgt spid="2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32" dur="1500" fill="hold"/>
                                        <p:tgtEl>
                                          <p:spTgt spid="22">
                                            <p:txEl>
                                              <p:charRg st="4294967295" end="4294967295"/>
                                            </p:txEl>
                                          </p:spTgt>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nodePh="1">
                                  <p:stCondLst>
                                    <p:cond delay="250"/>
                                  </p:stCondLst>
                                  <p:endCondLst>
                                    <p:cond evt="begin" delay="0">
                                      <p:tn val="33"/>
                                    </p:cond>
                                  </p:endCondLst>
                                  <p:childTnLst>
                                    <p:set>
                                      <p:cBhvr>
                                        <p:cTn id="34" dur="1" fill="hold">
                                          <p:stCondLst>
                                            <p:cond delay="0"/>
                                          </p:stCondLst>
                                        </p:cTn>
                                        <p:tgtEl>
                                          <p:spTgt spid="23">
                                            <p:txEl>
                                              <p:charRg st="4294967295" end="4294967295"/>
                                            </p:txEl>
                                          </p:spTgt>
                                        </p:tgtEl>
                                        <p:attrNameLst>
                                          <p:attrName>style.visibility</p:attrName>
                                        </p:attrNameLst>
                                      </p:cBhvr>
                                      <p:to>
                                        <p:strVal val="visible"/>
                                      </p:to>
                                    </p:set>
                                    <p:anim calcmode="lin" valueType="num">
                                      <p:cBhvr additive="base">
                                        <p:cTn id="35" dur="1500" fill="hold"/>
                                        <p:tgtEl>
                                          <p:spTgt spid="23">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23">
                                            <p:txEl>
                                              <p:charRg st="4294967295" end="4294967295"/>
                                            </p:txEl>
                                          </p:spTgt>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nodePh="1">
                                  <p:stCondLst>
                                    <p:cond delay="250"/>
                                  </p:stCondLst>
                                  <p:endCondLst>
                                    <p:cond evt="begin" delay="0">
                                      <p:tn val="37"/>
                                    </p:cond>
                                  </p:endCondLst>
                                  <p:childTnLst>
                                    <p:set>
                                      <p:cBhvr>
                                        <p:cTn id="38" dur="1" fill="hold">
                                          <p:stCondLst>
                                            <p:cond delay="0"/>
                                          </p:stCondLst>
                                        </p:cTn>
                                        <p:tgtEl>
                                          <p:spTgt spid="24">
                                            <p:txEl>
                                              <p:charRg st="4294967295" end="4294967295"/>
                                            </p:txEl>
                                          </p:spTgt>
                                        </p:tgtEl>
                                        <p:attrNameLst>
                                          <p:attrName>style.visibility</p:attrName>
                                        </p:attrNameLst>
                                      </p:cBhvr>
                                      <p:to>
                                        <p:strVal val="visible"/>
                                      </p:to>
                                    </p:set>
                                    <p:anim calcmode="lin" valueType="num">
                                      <p:cBhvr additive="base">
                                        <p:cTn id="39" dur="1500" fill="hold"/>
                                        <p:tgtEl>
                                          <p:spTgt spid="24">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40" dur="1500" fill="hold"/>
                                        <p:tgtEl>
                                          <p:spTgt spid="24">
                                            <p:txEl>
                                              <p:charRg st="4294967295" end="4294967295"/>
                                            </p:txEl>
                                          </p:spTgt>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nodePh="1">
                                  <p:stCondLst>
                                    <p:cond delay="250"/>
                                  </p:stCondLst>
                                  <p:endCondLst>
                                    <p:cond evt="begin" delay="0">
                                      <p:tn val="41"/>
                                    </p:cond>
                                  </p:endCondLst>
                                  <p:childTnLst>
                                    <p:set>
                                      <p:cBhvr>
                                        <p:cTn id="42" dur="1" fill="hold">
                                          <p:stCondLst>
                                            <p:cond delay="0"/>
                                          </p:stCondLst>
                                        </p:cTn>
                                        <p:tgtEl>
                                          <p:spTgt spid="25">
                                            <p:txEl>
                                              <p:charRg st="4294967295" end="4294967295"/>
                                            </p:txEl>
                                          </p:spTgt>
                                        </p:tgtEl>
                                        <p:attrNameLst>
                                          <p:attrName>style.visibility</p:attrName>
                                        </p:attrNameLst>
                                      </p:cBhvr>
                                      <p:to>
                                        <p:strVal val="visible"/>
                                      </p:to>
                                    </p:set>
                                    <p:anim calcmode="lin" valueType="num">
                                      <p:cBhvr additive="base">
                                        <p:cTn id="43" dur="1500" fill="hold"/>
                                        <p:tgtEl>
                                          <p:spTgt spid="2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44" dur="1500" fill="hold"/>
                                        <p:tgtEl>
                                          <p:spTgt spid="25">
                                            <p:txEl>
                                              <p:charRg st="4294967295" end="4294967295"/>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nodePh="1">
                                  <p:stCondLst>
                                    <p:cond delay="250"/>
                                  </p:stCondLst>
                                  <p:endCondLst>
                                    <p:cond evt="begin" delay="0">
                                      <p:tn val="45"/>
                                    </p:cond>
                                  </p:endCondLst>
                                  <p:childTnLst>
                                    <p:set>
                                      <p:cBhvr>
                                        <p:cTn id="46" dur="1" fill="hold">
                                          <p:stCondLst>
                                            <p:cond delay="0"/>
                                          </p:stCondLst>
                                        </p:cTn>
                                        <p:tgtEl>
                                          <p:spTgt spid="26">
                                            <p:txEl>
                                              <p:charRg st="4294967295" end="4294967295"/>
                                            </p:txEl>
                                          </p:spTgt>
                                        </p:tgtEl>
                                        <p:attrNameLst>
                                          <p:attrName>style.visibility</p:attrName>
                                        </p:attrNameLst>
                                      </p:cBhvr>
                                      <p:to>
                                        <p:strVal val="visible"/>
                                      </p:to>
                                    </p:set>
                                    <p:anim calcmode="lin" valueType="num">
                                      <p:cBhvr additive="base">
                                        <p:cTn id="47" dur="1500" fill="hold"/>
                                        <p:tgtEl>
                                          <p:spTgt spid="26">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48" dur="1500" fill="hold"/>
                                        <p:tgtEl>
                                          <p:spTgt spid="26">
                                            <p:txEl>
                                              <p:charRg st="4294967295" end="4294967295"/>
                                            </p:txEl>
                                          </p:spTgt>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25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1500" fill="hold"/>
                                        <p:tgtEl>
                                          <p:spTgt spid="27"/>
                                        </p:tgtEl>
                                        <p:attrNameLst>
                                          <p:attrName>ppt_x</p:attrName>
                                        </p:attrNameLst>
                                      </p:cBhvr>
                                      <p:tavLst>
                                        <p:tav tm="0">
                                          <p:val>
                                            <p:strVal val="1+#ppt_w/2"/>
                                          </p:val>
                                        </p:tav>
                                        <p:tav tm="100000">
                                          <p:val>
                                            <p:strVal val="#ppt_x"/>
                                          </p:val>
                                        </p:tav>
                                      </p:tavLst>
                                    </p:anim>
                                    <p:anim calcmode="lin" valueType="num">
                                      <p:cBhvr additive="base">
                                        <p:cTn id="52" dur="1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25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1500" fill="hold"/>
                                        <p:tgtEl>
                                          <p:spTgt spid="28"/>
                                        </p:tgtEl>
                                        <p:attrNameLst>
                                          <p:attrName>ppt_x</p:attrName>
                                        </p:attrNameLst>
                                      </p:cBhvr>
                                      <p:tavLst>
                                        <p:tav tm="0">
                                          <p:val>
                                            <p:strVal val="1+#ppt_w/2"/>
                                          </p:val>
                                        </p:tav>
                                        <p:tav tm="100000">
                                          <p:val>
                                            <p:strVal val="#ppt_x"/>
                                          </p:val>
                                        </p:tav>
                                      </p:tavLst>
                                    </p:anim>
                                    <p:anim calcmode="lin" valueType="num">
                                      <p:cBhvr additive="base">
                                        <p:cTn id="56" dur="1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2" decel="100000" fill="hold" grpId="0" nodeType="withEffect">
                                  <p:stCondLst>
                                    <p:cond delay="25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1500" fill="hold"/>
                                        <p:tgtEl>
                                          <p:spTgt spid="29"/>
                                        </p:tgtEl>
                                        <p:attrNameLst>
                                          <p:attrName>ppt_x</p:attrName>
                                        </p:attrNameLst>
                                      </p:cBhvr>
                                      <p:tavLst>
                                        <p:tav tm="0">
                                          <p:val>
                                            <p:strVal val="1+#ppt_w/2"/>
                                          </p:val>
                                        </p:tav>
                                        <p:tav tm="100000">
                                          <p:val>
                                            <p:strVal val="#ppt_x"/>
                                          </p:val>
                                        </p:tav>
                                      </p:tavLst>
                                    </p:anim>
                                    <p:anim calcmode="lin" valueType="num">
                                      <p:cBhvr additive="base">
                                        <p:cTn id="60" dur="1500" fill="hold"/>
                                        <p:tgtEl>
                                          <p:spTgt spid="29"/>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1500" fill="hold"/>
                                        <p:tgtEl>
                                          <p:spTgt spid="31"/>
                                        </p:tgtEl>
                                        <p:attrNameLst>
                                          <p:attrName>ppt_x</p:attrName>
                                        </p:attrNameLst>
                                      </p:cBhvr>
                                      <p:tavLst>
                                        <p:tav tm="0">
                                          <p:val>
                                            <p:strVal val="1+#ppt_w/2"/>
                                          </p:val>
                                        </p:tav>
                                        <p:tav tm="100000">
                                          <p:val>
                                            <p:strVal val="#ppt_x"/>
                                          </p:val>
                                        </p:tav>
                                      </p:tavLst>
                                    </p:anim>
                                    <p:anim calcmode="lin" valueType="num">
                                      <p:cBhvr additive="base">
                                        <p:cTn id="64" dur="1500" fill="hold"/>
                                        <p:tgtEl>
                                          <p:spTgt spid="31"/>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nodePh="1">
                                  <p:stCondLst>
                                    <p:cond delay="250"/>
                                  </p:stCondLst>
                                  <p:endCondLst>
                                    <p:cond evt="begin" delay="0">
                                      <p:tn val="65"/>
                                    </p:cond>
                                  </p:endCondLst>
                                  <p:childTnLst>
                                    <p:set>
                                      <p:cBhvr>
                                        <p:cTn id="66" dur="1" fill="hold">
                                          <p:stCondLst>
                                            <p:cond delay="0"/>
                                          </p:stCondLst>
                                        </p:cTn>
                                        <p:tgtEl>
                                          <p:spTgt spid="32">
                                            <p:txEl>
                                              <p:charRg st="4294967295" end="4294967295"/>
                                            </p:txEl>
                                          </p:spTgt>
                                        </p:tgtEl>
                                        <p:attrNameLst>
                                          <p:attrName>style.visibility</p:attrName>
                                        </p:attrNameLst>
                                      </p:cBhvr>
                                      <p:to>
                                        <p:strVal val="visible"/>
                                      </p:to>
                                    </p:set>
                                    <p:anim calcmode="lin" valueType="num">
                                      <p:cBhvr additive="base">
                                        <p:cTn id="67" dur="1500" fill="hold"/>
                                        <p:tgtEl>
                                          <p:spTgt spid="32">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68" dur="1500" fill="hold"/>
                                        <p:tgtEl>
                                          <p:spTgt spid="32">
                                            <p:txEl>
                                              <p:charRg st="4294967295" end="4294967295"/>
                                            </p:txEl>
                                          </p:spTgt>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nodePh="1">
                                  <p:stCondLst>
                                    <p:cond delay="250"/>
                                  </p:stCondLst>
                                  <p:endCondLst>
                                    <p:cond evt="begin" delay="0">
                                      <p:tn val="69"/>
                                    </p:cond>
                                  </p:endCondLst>
                                  <p:childTnLst>
                                    <p:set>
                                      <p:cBhvr>
                                        <p:cTn id="70" dur="1" fill="hold">
                                          <p:stCondLst>
                                            <p:cond delay="0"/>
                                          </p:stCondLst>
                                        </p:cTn>
                                        <p:tgtEl>
                                          <p:spTgt spid="33">
                                            <p:txEl>
                                              <p:charRg st="4294967295" end="4294967295"/>
                                            </p:txEl>
                                          </p:spTgt>
                                        </p:tgtEl>
                                        <p:attrNameLst>
                                          <p:attrName>style.visibility</p:attrName>
                                        </p:attrNameLst>
                                      </p:cBhvr>
                                      <p:to>
                                        <p:strVal val="visible"/>
                                      </p:to>
                                    </p:set>
                                    <p:anim calcmode="lin" valueType="num">
                                      <p:cBhvr additive="base">
                                        <p:cTn id="71" dur="1500" fill="hold"/>
                                        <p:tgtEl>
                                          <p:spTgt spid="33">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72" dur="1500" fill="hold"/>
                                        <p:tgtEl>
                                          <p:spTgt spid="33">
                                            <p:txEl>
                                              <p:charRg st="4294967295" end="4294967295"/>
                                            </p:txEl>
                                          </p:spTgt>
                                        </p:tgtEl>
                                        <p:attrNameLst>
                                          <p:attrName>ppt_y</p:attrName>
                                        </p:attrNameLst>
                                      </p:cBhvr>
                                      <p:tavLst>
                                        <p:tav tm="0">
                                          <p:val>
                                            <p:strVal val="#ppt_y"/>
                                          </p:val>
                                        </p:tav>
                                        <p:tav tm="100000">
                                          <p:val>
                                            <p:strVal val="#ppt_y"/>
                                          </p:val>
                                        </p:tav>
                                      </p:tavLst>
                                    </p:anim>
                                  </p:childTnLst>
                                </p:cTn>
                              </p:par>
                              <p:par>
                                <p:cTn id="73" presetID="2" presetClass="entr" presetSubtype="2" decel="100000" fill="hold" grpId="0" nodeType="withEffect">
                                  <p:stCondLst>
                                    <p:cond delay="25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1500" fill="hold"/>
                                        <p:tgtEl>
                                          <p:spTgt spid="34"/>
                                        </p:tgtEl>
                                        <p:attrNameLst>
                                          <p:attrName>ppt_x</p:attrName>
                                        </p:attrNameLst>
                                      </p:cBhvr>
                                      <p:tavLst>
                                        <p:tav tm="0">
                                          <p:val>
                                            <p:strVal val="1+#ppt_w/2"/>
                                          </p:val>
                                        </p:tav>
                                        <p:tav tm="100000">
                                          <p:val>
                                            <p:strVal val="#ppt_x"/>
                                          </p:val>
                                        </p:tav>
                                      </p:tavLst>
                                    </p:anim>
                                    <p:anim calcmode="lin" valueType="num">
                                      <p:cBhvr additive="base">
                                        <p:cTn id="76" dur="1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7" grpId="0" autoUpdateAnimBg="0"/>
      <p:bldP spid="18" grpId="0" autoUpdateAnimBg="0"/>
      <p:bldP spid="19" grpId="0" autoUpdateAnimBg="0"/>
      <p:bldP spid="20"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P spid="29" grpId="0" autoUpdateAnimBg="0"/>
      <p:bldP spid="31" grpId="0" autoUpdateAnimBg="0"/>
      <p:bldP spid="32" grpId="0" autoUpdateAnimBg="0"/>
      <p:bldP spid="33" grpId="0" autoUpdateAnimBg="0"/>
      <p:bldP spid="3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15"/>
            <p:custDataLst>
              <p:tags r:id="rId1"/>
            </p:custDataLst>
          </p:nvPr>
        </p:nvPicPr>
        <p:blipFill>
          <a:blip r:embed="rId7" cstate="print">
            <a:extLst>
              <a:ext uri="{28A0092B-C50C-407E-A947-70E740481C1C}">
                <a14:useLocalDpi xmlns:a14="http://schemas.microsoft.com/office/drawing/2010/main" val="0"/>
              </a:ext>
            </a:extLst>
          </a:blip>
          <a:srcRect l="20370" r="20370"/>
          <a:stretch>
            <a:fillRect/>
          </a:stretch>
        </p:blipFill>
        <p:spPr/>
      </p:pic>
      <p:sp>
        <p:nvSpPr>
          <p:cNvPr id="13" name="TextBox 12"/>
          <p:cNvSpPr txBox="1"/>
          <p:nvPr/>
        </p:nvSpPr>
        <p:spPr>
          <a:xfrm>
            <a:off x="915756" y="1002957"/>
            <a:ext cx="4193273" cy="1200329"/>
          </a:xfrm>
          <a:prstGeom prst="rect">
            <a:avLst/>
          </a:prstGeom>
          <a:noFill/>
        </p:spPr>
        <p:txBody>
          <a:bodyPr wrap="square" rtlCol="0">
            <a:spAutoFit/>
          </a:bodyPr>
          <a:lstStyle/>
          <a:p>
            <a:r>
              <a:rPr lang="zh-CN" altLang="en-US" sz="7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10" name="Rectangle 9"/>
          <p:cNvSpPr/>
          <p:nvPr/>
        </p:nvSpPr>
        <p:spPr>
          <a:xfrm>
            <a:off x="915756" y="2692640"/>
            <a:ext cx="4193273" cy="3416320"/>
          </a:xfrm>
          <a:prstGeom prst="rect">
            <a:avLst/>
          </a:prstGeom>
        </p:spPr>
        <p:txBody>
          <a:bodyPr wrap="square">
            <a:spAutoFit/>
          </a:bodyPr>
          <a:lstStyle/>
          <a:p>
            <a:pPr algn="just">
              <a:lnSpc>
                <a:spcPct val="150000"/>
              </a:lnSpc>
            </a:pPr>
            <a:r>
              <a:rPr lang="tr-TR" sz="900">
                <a:solidFill>
                  <a:prstClr val="black">
                    <a:lumMod val="85000"/>
                    <a:lumOff val="15000"/>
                  </a:prstClr>
                </a:solidFill>
                <a:latin typeface="Raleway" panose="020B0503030101060003" pitchFamily="34" charset="-94"/>
              </a:rPr>
              <a:t>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 Lorem ipsum dolor sit amet, consectetur adipiscing elit. Pellentesque ultricies sem turpis, et consequat ipsum fermentum vel. Vivamus in condimentum neque. Phasellus venenatis enim nec nisl molestie pretium. Donec hendrerit lacinia eros a dignissim. Praesent ultricies velit id nisl pulvinar pretium. Nam imperdiet libero ut odio feugiat rutrum. Quisque in tincidunt magna. Ut feugiat aliquet rhoncus. Pellentesque habitant morbi tristique senectus et netus et malesuada fames ac turpis egestas. Aliquam quis tellus ac sapien rhoncus ullamcorper quis eget dui.</a:t>
            </a:r>
          </a:p>
        </p:txBody>
      </p:sp>
      <p:sp>
        <p:nvSpPr>
          <p:cNvPr id="17" name="PA_库_矩形 16"/>
          <p:cNvSpPr/>
          <p:nvPr>
            <p:custDataLst>
              <p:tags r:id="rId2"/>
            </p:custDataLst>
          </p:nvPr>
        </p:nvSpPr>
        <p:spPr>
          <a:xfrm>
            <a:off x="8133522" y="3797801"/>
            <a:ext cx="2020957" cy="20209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20" name="PA_库_文本框 19"/>
          <p:cNvSpPr txBox="1"/>
          <p:nvPr>
            <p:custDataLst>
              <p:tags r:id="rId3"/>
            </p:custDataLst>
          </p:nvPr>
        </p:nvSpPr>
        <p:spPr>
          <a:xfrm>
            <a:off x="8237536" y="4231199"/>
            <a:ext cx="1812929" cy="1446550"/>
          </a:xfrm>
          <a:prstGeom prst="rect">
            <a:avLst/>
          </a:prstGeom>
          <a:noFill/>
        </p:spPr>
        <p:txBody>
          <a:bodyPr wrap="square" rtlCol="0">
            <a:spAutoFit/>
          </a:bodyPr>
          <a:lstStyle/>
          <a:p>
            <a:pPr algn="ctr"/>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8"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7">
                                            <p:txEl>
                                              <p:charRg st="4294967295" end="4294967295"/>
                                            </p:txEl>
                                          </p:spTgt>
                                        </p:tgtEl>
                                        <p:attrNameLst>
                                          <p:attrName>style.visibility</p:attrName>
                                        </p:attrNameLst>
                                      </p:cBhvr>
                                      <p:to>
                                        <p:strVal val="visible"/>
                                      </p:to>
                                    </p:set>
                                    <p:anim calcmode="lin" valueType="num">
                                      <p:cBhvr additive="base">
                                        <p:cTn id="11" dur="1500" fill="hold"/>
                                        <p:tgtEl>
                                          <p:spTgt spid="17">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7">
                                            <p:txEl>
                                              <p:charRg st="4294967295" end="4294967295"/>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500" fill="hold"/>
                                        <p:tgtEl>
                                          <p:spTgt spid="20"/>
                                        </p:tgtEl>
                                        <p:attrNameLst>
                                          <p:attrName>ppt_x</p:attrName>
                                        </p:attrNameLst>
                                      </p:cBhvr>
                                      <p:tavLst>
                                        <p:tav tm="0">
                                          <p:val>
                                            <p:strVal val="1+#ppt_w/2"/>
                                          </p:val>
                                        </p:tav>
                                        <p:tav tm="100000">
                                          <p:val>
                                            <p:strVal val="#ppt_x"/>
                                          </p:val>
                                        </p:tav>
                                      </p:tavLst>
                                    </p:anim>
                                    <p:anim calcmode="lin" valueType="num">
                                      <p:cBhvr additive="base">
                                        <p:cTn id="16" dur="1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P spid="2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A_库_矩形 10"/>
          <p:cNvSpPr/>
          <p:nvPr>
            <p:custDataLst>
              <p:tags r:id="rId1"/>
            </p:custDataLst>
          </p:nvPr>
        </p:nvSpPr>
        <p:spPr>
          <a:xfrm>
            <a:off x="2802793" y="3032608"/>
            <a:ext cx="6586415" cy="456087"/>
          </a:xfrm>
          <a:prstGeom prst="rect">
            <a:avLst/>
          </a:prstGeom>
        </p:spPr>
        <p:txBody>
          <a:bodyPr wrap="square">
            <a:spAutoFit/>
          </a:bodyPr>
          <a:lstStyle/>
          <a:p>
            <a:pPr algn="ctr">
              <a:lnSpc>
                <a:spcPct val="150000"/>
              </a:lnSpc>
            </a:pPr>
            <a:r>
              <a:rPr lang="zh-CN" altLang="en-US"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惟愿将一颗清澈纯净的心，安放在彼此的世界中</a:t>
            </a:r>
            <a:endParaRPr lang="tr-TR" dirty="0">
              <a:solidFill>
                <a:prstClr val="black">
                  <a:lumMod val="85000"/>
                  <a:lumOff val="15000"/>
                </a:prstClr>
              </a:solidFill>
              <a:latin typeface="Raleway Medium" panose="020B0603030101060003" pitchFamily="34" charset="-94"/>
            </a:endParaRPr>
          </a:p>
        </p:txBody>
      </p:sp>
      <p:sp>
        <p:nvSpPr>
          <p:cNvPr id="17" name="PA_库_文本框 16"/>
          <p:cNvSpPr txBox="1"/>
          <p:nvPr>
            <p:custDataLst>
              <p:tags r:id="rId2"/>
            </p:custDataLst>
          </p:nvPr>
        </p:nvSpPr>
        <p:spPr>
          <a:xfrm>
            <a:off x="5593298" y="3776892"/>
            <a:ext cx="1005403" cy="338554"/>
          </a:xfrm>
          <a:prstGeom prst="rect">
            <a:avLst/>
          </a:prstGeom>
          <a:noFill/>
        </p:spPr>
        <p:txBody>
          <a:bodyPr wrap="none" rtlCol="0">
            <a:spAutoFit/>
          </a:bodyPr>
          <a:lstStyle/>
          <a:p>
            <a:r>
              <a:rPr lang="zh-CN" altLang="en-US" sz="16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18" name="PA_库_文本框 17"/>
          <p:cNvSpPr txBox="1"/>
          <p:nvPr>
            <p:custDataLst>
              <p:tags r:id="rId3"/>
            </p:custDataLst>
          </p:nvPr>
        </p:nvSpPr>
        <p:spPr>
          <a:xfrm>
            <a:off x="5886648" y="2457601"/>
            <a:ext cx="418705" cy="646331"/>
          </a:xfrm>
          <a:prstGeom prst="rect">
            <a:avLst/>
          </a:prstGeom>
          <a:noFill/>
        </p:spPr>
        <p:txBody>
          <a:bodyPr wrap="none" rtlCol="0">
            <a:spAutoFit/>
          </a:bodyPr>
          <a:lstStyle/>
          <a:p>
            <a:pPr algn="ctr"/>
            <a:r>
              <a:rPr lang="tr-TR" sz="3600" dirty="0">
                <a:solidFill>
                  <a:prstClr val="black">
                    <a:lumMod val="85000"/>
                    <a:lumOff val="15000"/>
                  </a:prstClr>
                </a:solidFill>
                <a:latin typeface="Montserrat Extra Bold" panose="00000900000000000000" pitchFamily="50" charset="-94"/>
              </a:rPr>
              <a:t>‘‘</a:t>
            </a:r>
            <a:endParaRPr lang="en-US" sz="3600" dirty="0">
              <a:solidFill>
                <a:prstClr val="black">
                  <a:lumMod val="85000"/>
                  <a:lumOff val="15000"/>
                </a:prstClr>
              </a:solidFill>
              <a:latin typeface="Montserrat Extra Bold" panose="00000900000000000000" pitchFamily="50" charset="-94"/>
            </a:endParaRPr>
          </a:p>
        </p:txBody>
      </p:sp>
      <p:pic>
        <p:nvPicPr>
          <p:cNvPr id="3" name="图片占位符 2"/>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t="7813" b="7813"/>
          <a:stretch>
            <a:fillRect/>
          </a:stretch>
        </p:blipFill>
        <p:spPr/>
      </p:pic>
      <p:sp>
        <p:nvSpPr>
          <p:cNvPr id="7"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ppt_x"/>
                                          </p:val>
                                        </p:tav>
                                        <p:tav tm="100000">
                                          <p:val>
                                            <p:strVal val="#ppt_x"/>
                                          </p:val>
                                        </p:tav>
                                      </p:tavLst>
                                    </p:anim>
                                    <p:anim calcmode="lin" valueType="num">
                                      <p:cBhvr additive="base">
                                        <p:cTn id="8" dur="1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ppt_x"/>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7" grpId="0" autoUpdateAnimBg="0"/>
      <p:bldP spid="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2487" y="718931"/>
            <a:ext cx="10827027" cy="542014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pic>
        <p:nvPicPr>
          <p:cNvPr id="4" name="PA_库_PicturePlaceholder 3"/>
          <p:cNvPicPr>
            <a:picLocks noGrp="1" noChangeAspect="1"/>
          </p:cNvPicPr>
          <p:nvPr>
            <p:ph type="pic" sz="quarter" idx="15"/>
            <p:custDataLst>
              <p:tags r:id="rId1"/>
            </p:custDataLst>
          </p:nvPr>
        </p:nvPicPr>
        <p:blipFill>
          <a:blip r:embed="rId6" cstate="print">
            <a:extLst>
              <a:ext uri="{28A0092B-C50C-407E-A947-70E740481C1C}">
                <a14:useLocalDpi xmlns:a14="http://schemas.microsoft.com/office/drawing/2010/main" val="0"/>
              </a:ext>
            </a:extLst>
          </a:blip>
          <a:srcRect t="16999" b="16999"/>
          <a:stretch>
            <a:fillRect/>
          </a:stretch>
        </p:blipFill>
        <p:spPr/>
      </p:pic>
      <p:sp>
        <p:nvSpPr>
          <p:cNvPr id="23" name="PA_库_文本框 22"/>
          <p:cNvSpPr txBox="1"/>
          <p:nvPr>
            <p:custDataLst>
              <p:tags r:id="rId2"/>
            </p:custDataLst>
          </p:nvPr>
        </p:nvSpPr>
        <p:spPr>
          <a:xfrm>
            <a:off x="3233679" y="2851919"/>
            <a:ext cx="5724644" cy="1200329"/>
          </a:xfrm>
          <a:prstGeom prst="rect">
            <a:avLst/>
          </a:prstGeom>
          <a:noFill/>
        </p:spPr>
        <p:txBody>
          <a:bodyPr wrap="none" rtlCol="0">
            <a:spAutoFit/>
          </a:bodyPr>
          <a:lstStyle/>
          <a:p>
            <a:pPr algn="ctr"/>
            <a:r>
              <a:rPr lang="zh-CN" altLang="en-US" sz="3600" dirty="0">
                <a:solidFill>
                  <a:prstClr val="white"/>
                </a:solidFill>
                <a:latin typeface="方正清刻本悦宋简体" panose="02000000000000000000" pitchFamily="2" charset="-122"/>
                <a:ea typeface="方正清刻本悦宋简体" panose="02000000000000000000" pitchFamily="2" charset="-122"/>
              </a:rPr>
              <a:t>惟愿将一颗清澈纯净的心，</a:t>
            </a:r>
            <a:endParaRPr lang="en-US" altLang="zh-CN" sz="3600" dirty="0">
              <a:solidFill>
                <a:prstClr val="white"/>
              </a:solidFill>
              <a:latin typeface="方正清刻本悦宋简体" panose="02000000000000000000" pitchFamily="2" charset="-122"/>
              <a:ea typeface="方正清刻本悦宋简体" panose="02000000000000000000" pitchFamily="2" charset="-122"/>
            </a:endParaRPr>
          </a:p>
          <a:p>
            <a:pPr algn="ctr"/>
            <a:r>
              <a:rPr lang="zh-CN" altLang="en-US" sz="3600" dirty="0">
                <a:solidFill>
                  <a:prstClr val="white"/>
                </a:solidFill>
                <a:latin typeface="方正清刻本悦宋简体" panose="02000000000000000000" pitchFamily="2" charset="-122"/>
                <a:ea typeface="方正清刻本悦宋简体" panose="02000000000000000000" pitchFamily="2" charset="-122"/>
              </a:rPr>
              <a:t>安放在彼此的世界中。</a:t>
            </a:r>
          </a:p>
        </p:txBody>
      </p:sp>
      <p:sp>
        <p:nvSpPr>
          <p:cNvPr id="6" name="PA_矩形 23"/>
          <p:cNvSpPr/>
          <p:nvPr>
            <p:custDataLst>
              <p:tags r:id="rId3"/>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ppt_x"/>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23" presetClass="entr" presetSubtype="16"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7813" b="7813"/>
          <a:stretch>
            <a:fillRect/>
          </a:stretch>
        </p:blipFill>
        <p:spPr/>
      </p:pic>
      <p:sp>
        <p:nvSpPr>
          <p:cNvPr id="13" name="Rectangle 12"/>
          <p:cNvSpPr/>
          <p:nvPr/>
        </p:nvSpPr>
        <p:spPr>
          <a:xfrm>
            <a:off x="719540" y="696686"/>
            <a:ext cx="5643892" cy="546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9" name="PA_库_文本框 8"/>
          <p:cNvSpPr txBox="1"/>
          <p:nvPr>
            <p:custDataLst>
              <p:tags r:id="rId1"/>
            </p:custDataLst>
          </p:nvPr>
        </p:nvSpPr>
        <p:spPr>
          <a:xfrm>
            <a:off x="2320638" y="1892276"/>
            <a:ext cx="2441694" cy="769441"/>
          </a:xfrm>
          <a:prstGeom prst="rect">
            <a:avLst/>
          </a:prstGeom>
          <a:noFill/>
        </p:spPr>
        <p:txBody>
          <a:bodyPr wrap="none" rtlCol="0">
            <a:spAutoFit/>
          </a:bodyPr>
          <a:lstStyle/>
          <a:p>
            <a:r>
              <a:rPr lang="zh-CN" altLang="en-US" sz="4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10" name="PA_库_矩形 9"/>
          <p:cNvSpPr/>
          <p:nvPr>
            <p:custDataLst>
              <p:tags r:id="rId2"/>
            </p:custDataLst>
          </p:nvPr>
        </p:nvSpPr>
        <p:spPr>
          <a:xfrm>
            <a:off x="1285653" y="2760646"/>
            <a:ext cx="4511667" cy="1938929"/>
          </a:xfrm>
          <a:prstGeom prst="rect">
            <a:avLst/>
          </a:prstGeom>
        </p:spPr>
        <p:txBody>
          <a:bodyPr wrap="square">
            <a:spAutoFit/>
          </a:bodyPr>
          <a:lstStyle/>
          <a:p>
            <a:pPr algn="ctr">
              <a:lnSpc>
                <a:spcPct val="150000"/>
              </a:lnSpc>
            </a:pPr>
            <a:r>
              <a:rPr lang="zh-CN" altLang="en-US" sz="90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眼眸里全是挽了手的呢喃，简简单单的话语，都蕴涵着浓浓的爱意，暗自思量，我不悔，因为真爱，从来值得等待，只要心在一起，死亡也不会是分离。惟愿将一颗清澈纯净的心，安放在彼此的世界中。眼眸里全是挽了手的呢喃，简简单单的话语，都蕴涵着浓浓的爱意，暗自思量，我不悔，因为真爱，从来值得等待，只要心在一起，死亡也不会是分离。惟愿将一颗清澈纯净的心，安放在彼此的世界中。</a:t>
            </a:r>
          </a:p>
          <a:p>
            <a:pPr algn="ctr">
              <a:lnSpc>
                <a:spcPct val="150000"/>
              </a:lnSpc>
            </a:pPr>
            <a:endParaRPr lang="zh-CN" altLang="en-US" sz="900" dirty="0">
              <a:solidFill>
                <a:prstClr val="black">
                  <a:lumMod val="85000"/>
                  <a:lumOff val="15000"/>
                </a:prstClr>
              </a:solidFill>
              <a:latin typeface="方正清刻本悦宋简体" panose="02000000000000000000" pitchFamily="2" charset="-122"/>
              <a:ea typeface="方正清刻本悦宋简体" panose="02000000000000000000" pitchFamily="2" charset="-122"/>
            </a:endParaRPr>
          </a:p>
        </p:txBody>
      </p:sp>
      <p:sp>
        <p:nvSpPr>
          <p:cNvPr id="11" name="PA_库_矩形 10"/>
          <p:cNvSpPr/>
          <p:nvPr>
            <p:custDataLst>
              <p:tags r:id="rId3"/>
            </p:custDataLst>
          </p:nvPr>
        </p:nvSpPr>
        <p:spPr>
          <a:xfrm>
            <a:off x="3047718" y="4505080"/>
            <a:ext cx="987535" cy="437561"/>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文本框 11"/>
          <p:cNvSpPr txBox="1"/>
          <p:nvPr>
            <p:custDataLst>
              <p:tags r:id="rId4"/>
            </p:custDataLst>
          </p:nvPr>
        </p:nvSpPr>
        <p:spPr>
          <a:xfrm>
            <a:off x="3169429" y="4577666"/>
            <a:ext cx="744114" cy="338554"/>
          </a:xfrm>
          <a:prstGeom prst="rect">
            <a:avLst/>
          </a:prstGeom>
          <a:noFill/>
        </p:spPr>
        <p:txBody>
          <a:bodyPr wrap="none" rtlCol="0">
            <a:spAutoFit/>
          </a:bodyPr>
          <a:lstStyle/>
          <a:p>
            <a:pPr algn="ctr"/>
            <a:r>
              <a:rPr lang="tr-TR" sz="1600">
                <a:solidFill>
                  <a:prstClr val="white"/>
                </a:solidFill>
                <a:latin typeface="Montserrat Extra Bold" panose="00000900000000000000" pitchFamily="50" charset="-94"/>
              </a:rPr>
              <a:t>more</a:t>
            </a:r>
          </a:p>
        </p:txBody>
      </p:sp>
      <p:sp>
        <p:nvSpPr>
          <p:cNvPr id="14"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set>
                                      <p:cBhvr>
                                        <p:cTn id="9" dur="1" fill="hold">
                                          <p:stCondLst>
                                            <p:cond delay="0"/>
                                          </p:stCondLst>
                                        </p:cTn>
                                        <p:tgtEl>
                                          <p:spTgt spid="9"/>
                                        </p:tgtEl>
                                        <p:attrNameLst>
                                          <p:attrName>style.visibility</p:attrName>
                                        </p:attrNameLst>
                                      </p:cBhvr>
                                      <p:to>
                                        <p:strVal val="visible"/>
                                      </p:to>
                                    </p:set>
                                    <p:anim to="" calcmode="lin" valueType="num">
                                      <p:cBhvr>
                                        <p:cTn id="10" dur="1500" fill="hold">
                                          <p:stCondLst>
                                            <p:cond delay="0"/>
                                          </p:stCondLst>
                                        </p:cTn>
                                        <p:tgtEl>
                                          <p:spTgt spid="9"/>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9"/>
                                        </p:tgtEl>
                                        <p:attrNameLst>
                                          <p:attrName>ppt_h</p:attrName>
                                        </p:attrNameLst>
                                      </p:cBhvr>
                                      <p:tavLst>
                                        <p:tav tm="0">
                                          <p:val>
                                            <p:fltVal val="0"/>
                                          </p:val>
                                        </p:tav>
                                        <p:tav tm="100000">
                                          <p:val>
                                            <p:strVal val="#ppt_h"/>
                                          </p:val>
                                        </p:tav>
                                      </p:tavLst>
                                    </p:anim>
                                    <p:animEffect filter="fade">
                                      <p:cBhvr>
                                        <p:cTn id="12" dur="1500">
                                          <p:stCondLst>
                                            <p:cond delay="0"/>
                                          </p:stCondLst>
                                        </p:cTn>
                                        <p:tgtEl>
                                          <p:spTgt spid="9"/>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500" fill="hold"/>
                                        <p:tgtEl>
                                          <p:spTgt spid="10"/>
                                        </p:tgtEl>
                                        <p:attrNameLst>
                                          <p:attrName>ppt_x</p:attrName>
                                        </p:attrNameLst>
                                      </p:cBhvr>
                                      <p:tavLst>
                                        <p:tav tm="0">
                                          <p:val>
                                            <p:strVal val="0-#ppt_w/2"/>
                                          </p:val>
                                        </p:tav>
                                        <p:tav tm="100000">
                                          <p:val>
                                            <p:strVal val="#ppt_x"/>
                                          </p:val>
                                        </p:tav>
                                      </p:tavLst>
                                    </p:anim>
                                    <p:anim calcmode="lin" valueType="num">
                                      <p:cBhvr additive="base">
                                        <p:cTn id="16" dur="1500" fill="hold"/>
                                        <p:tgtEl>
                                          <p:spTgt spid="10"/>
                                        </p:tgtEl>
                                        <p:attrNameLst>
                                          <p:attrName>ppt_y</p:attrName>
                                        </p:attrNameLst>
                                      </p:cBhvr>
                                      <p:tavLst>
                                        <p:tav tm="0">
                                          <p:val>
                                            <p:strVal val="#ppt_y"/>
                                          </p:val>
                                        </p:tav>
                                        <p:tav tm="100000">
                                          <p:val>
                                            <p:strVal val="#ppt_y"/>
                                          </p:val>
                                        </p:tav>
                                      </p:tavLst>
                                    </p:anim>
                                    <p:set>
                                      <p:cBhvr>
                                        <p:cTn id="17" dur="1" fill="hold">
                                          <p:stCondLst>
                                            <p:cond delay="0"/>
                                          </p:stCondLst>
                                        </p:cTn>
                                        <p:tgtEl>
                                          <p:spTgt spid="10"/>
                                        </p:tgtEl>
                                        <p:attrNameLst>
                                          <p:attrName>style.visibility</p:attrName>
                                        </p:attrNameLst>
                                      </p:cBhvr>
                                      <p:to>
                                        <p:strVal val="visible"/>
                                      </p:to>
                                    </p:set>
                                    <p:anim to="" calcmode="lin" valueType="num">
                                      <p:cBhvr>
                                        <p:cTn id="18"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0" dur="1500">
                                          <p:stCondLst>
                                            <p:cond delay="0"/>
                                          </p:stCondLst>
                                        </p:cTn>
                                        <p:tgtEl>
                                          <p:spTgt spid="10"/>
                                        </p:tgtEl>
                                      </p:cBhvr>
                                    </p:animEffect>
                                  </p:childTnLst>
                                </p:cTn>
                              </p:par>
                              <p:par>
                                <p:cTn id="21" presetID="2" presetClass="entr" presetSubtype="8" decel="100000" fill="hold" grpId="0" nodeType="withEffect" nodePh="1">
                                  <p:stCondLst>
                                    <p:cond delay="250"/>
                                  </p:stCondLst>
                                  <p:endCondLst>
                                    <p:cond evt="begin" delay="0">
                                      <p:tn val="21"/>
                                    </p:cond>
                                  </p:endCondLst>
                                  <p:childTnLst>
                                    <p:set>
                                      <p:cBhvr>
                                        <p:cTn id="22"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23"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24"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25"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26"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28" dur="1500">
                                          <p:stCondLst>
                                            <p:cond delay="0"/>
                                          </p:stCondLst>
                                        </p:cTn>
                                        <p:tgtEl>
                                          <p:spTgt spid="11">
                                            <p:txEl>
                                              <p:charRg st="4294967295" end="4294967295"/>
                                            </p:txEl>
                                          </p:spTgt>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500" fill="hold"/>
                                        <p:tgtEl>
                                          <p:spTgt spid="12"/>
                                        </p:tgtEl>
                                        <p:attrNameLst>
                                          <p:attrName>ppt_x</p:attrName>
                                        </p:attrNameLst>
                                      </p:cBhvr>
                                      <p:tavLst>
                                        <p:tav tm="0">
                                          <p:val>
                                            <p:strVal val="0-#ppt_w/2"/>
                                          </p:val>
                                        </p:tav>
                                        <p:tav tm="100000">
                                          <p:val>
                                            <p:strVal val="#ppt_x"/>
                                          </p:val>
                                        </p:tav>
                                      </p:tavLst>
                                    </p:anim>
                                    <p:anim calcmode="lin" valueType="num">
                                      <p:cBhvr additive="base">
                                        <p:cTn id="32" dur="1500" fill="hold"/>
                                        <p:tgtEl>
                                          <p:spTgt spid="12"/>
                                        </p:tgtEl>
                                        <p:attrNameLst>
                                          <p:attrName>ppt_y</p:attrName>
                                        </p:attrNameLst>
                                      </p:cBhvr>
                                      <p:tavLst>
                                        <p:tav tm="0">
                                          <p:val>
                                            <p:strVal val="#ppt_y"/>
                                          </p:val>
                                        </p:tav>
                                        <p:tav tm="100000">
                                          <p:val>
                                            <p:strVal val="#ppt_y"/>
                                          </p:val>
                                        </p:tav>
                                      </p:tavLst>
                                    </p:anim>
                                    <p:set>
                                      <p:cBhvr>
                                        <p:cTn id="33" dur="1" fill="hold">
                                          <p:stCondLst>
                                            <p:cond delay="0"/>
                                          </p:stCondLst>
                                        </p:cTn>
                                        <p:tgtEl>
                                          <p:spTgt spid="12"/>
                                        </p:tgtEl>
                                        <p:attrNameLst>
                                          <p:attrName>style.visibility</p:attrName>
                                        </p:attrNameLst>
                                      </p:cBhvr>
                                      <p:to>
                                        <p:strVal val="visible"/>
                                      </p:to>
                                    </p:set>
                                    <p:anim to="" calcmode="lin" valueType="num">
                                      <p:cBhvr>
                                        <p:cTn id="34" dur="1500" fill="hold">
                                          <p:stCondLst>
                                            <p:cond delay="0"/>
                                          </p:stCondLst>
                                        </p:cTn>
                                        <p:tgtEl>
                                          <p:spTgt spid="12"/>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2"/>
                                        </p:tgtEl>
                                        <p:attrNameLst>
                                          <p:attrName>ppt_h</p:attrName>
                                        </p:attrNameLst>
                                      </p:cBhvr>
                                      <p:tavLst>
                                        <p:tav tm="0">
                                          <p:val>
                                            <p:fltVal val="0"/>
                                          </p:val>
                                        </p:tav>
                                        <p:tav tm="100000">
                                          <p:val>
                                            <p:strVal val="#ppt_h"/>
                                          </p:val>
                                        </p:tav>
                                      </p:tavLst>
                                    </p:anim>
                                    <p:animEffect filter="fade">
                                      <p:cBhvr>
                                        <p:cTn id="36" dur="15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A_库_PicturePlaceholder 9"/>
          <p:cNvPicPr>
            <a:picLocks noGrp="1" noChangeAspect="1"/>
          </p:cNvPicPr>
          <p:nvPr>
            <p:ph type="pic" sz="quarter" idx="11"/>
            <p:custDataLst>
              <p:tags r:id="rId1"/>
            </p:custDataLst>
          </p:nvPr>
        </p:nvPicPr>
        <p:blipFill>
          <a:blip r:embed="rId9" cstate="print">
            <a:extLst>
              <a:ext uri="{28A0092B-C50C-407E-A947-70E740481C1C}">
                <a14:useLocalDpi xmlns:a14="http://schemas.microsoft.com/office/drawing/2010/main" val="0"/>
              </a:ext>
            </a:extLst>
          </a:blip>
          <a:srcRect l="28617" r="28617"/>
          <a:stretch>
            <a:fillRect/>
          </a:stretch>
        </p:blipFill>
        <p:spPr/>
      </p:pic>
      <p:pic>
        <p:nvPicPr>
          <p:cNvPr id="8" name="PA_库_PicturePlaceholder 7"/>
          <p:cNvPicPr>
            <a:picLocks noGrp="1" noChangeAspect="1"/>
          </p:cNvPicPr>
          <p:nvPr>
            <p:ph type="pic" sz="quarter" idx="10"/>
            <p:custDataLst>
              <p:tags r:id="rId2"/>
            </p:custDataLst>
          </p:nvPr>
        </p:nvPicPr>
        <p:blipFill>
          <a:blip r:embed="rId10" cstate="print">
            <a:extLst>
              <a:ext uri="{28A0092B-C50C-407E-A947-70E740481C1C}">
                <a14:useLocalDpi xmlns:a14="http://schemas.microsoft.com/office/drawing/2010/main" val="0"/>
              </a:ext>
            </a:extLst>
          </a:blip>
          <a:srcRect l="28617" r="28617"/>
          <a:stretch>
            <a:fillRect/>
          </a:stretch>
        </p:blipFill>
        <p:spPr/>
      </p:pic>
      <p:pic>
        <p:nvPicPr>
          <p:cNvPr id="6" name="PA_库_PicturePlaceholder 5"/>
          <p:cNvPicPr>
            <a:picLocks noGrp="1" noChangeAspect="1"/>
          </p:cNvPicPr>
          <p:nvPr>
            <p:ph type="pic" sz="quarter" idx="12"/>
            <p:custDataLst>
              <p:tags r:id="rId3"/>
            </p:custDataLst>
          </p:nvPr>
        </p:nvPicPr>
        <p:blipFill>
          <a:blip r:embed="rId10" cstate="print">
            <a:extLst>
              <a:ext uri="{28A0092B-C50C-407E-A947-70E740481C1C}">
                <a14:useLocalDpi xmlns:a14="http://schemas.microsoft.com/office/drawing/2010/main" val="0"/>
              </a:ext>
            </a:extLst>
          </a:blip>
          <a:srcRect l="28617" r="28617"/>
          <a:stretch>
            <a:fillRect/>
          </a:stretch>
        </p:blipFill>
        <p:spPr/>
      </p:pic>
      <p:sp>
        <p:nvSpPr>
          <p:cNvPr id="3" name="PA_库_矩形 2"/>
          <p:cNvSpPr/>
          <p:nvPr>
            <p:custDataLst>
              <p:tags r:id="rId4"/>
            </p:custDataLst>
          </p:nvPr>
        </p:nvSpPr>
        <p:spPr>
          <a:xfrm>
            <a:off x="682486" y="4310743"/>
            <a:ext cx="10827027" cy="888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9" name="PA_库_文本框 18"/>
          <p:cNvSpPr txBox="1"/>
          <p:nvPr>
            <p:custDataLst>
              <p:tags r:id="rId5"/>
            </p:custDataLst>
          </p:nvPr>
        </p:nvSpPr>
        <p:spPr>
          <a:xfrm>
            <a:off x="682486" y="4524174"/>
            <a:ext cx="10827027" cy="523220"/>
          </a:xfrm>
          <a:prstGeom prst="rect">
            <a:avLst/>
          </a:prstGeom>
          <a:noFill/>
        </p:spPr>
        <p:txBody>
          <a:bodyPr wrap="square" rtlCol="0">
            <a:spAutoFit/>
          </a:bodyPr>
          <a:lstStyle/>
          <a:p>
            <a:pPr algn="dist"/>
            <a:r>
              <a:rPr lang="zh-CN" altLang="en-US" sz="28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有一颗心，心系远方，所以，开始行走。</a:t>
            </a:r>
          </a:p>
        </p:txBody>
      </p:sp>
      <p:sp>
        <p:nvSpPr>
          <p:cNvPr id="15" name="PA_矩形 23"/>
          <p:cNvSpPr/>
          <p:nvPr>
            <p:custDataLst>
              <p:tags r:id="rId6"/>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set>
                                      <p:cBhvr>
                                        <p:cTn id="9" dur="1" fill="hold">
                                          <p:stCondLst>
                                            <p:cond delay="0"/>
                                          </p:stCondLst>
                                        </p:cTn>
                                        <p:tgtEl>
                                          <p:spTgt spid="10"/>
                                        </p:tgtEl>
                                        <p:attrNameLst>
                                          <p:attrName>style.visibility</p:attrName>
                                        </p:attrNameLst>
                                      </p:cBhvr>
                                      <p:to>
                                        <p:strVal val="visible"/>
                                      </p:to>
                                    </p:set>
                                    <p:anim to="" calcmode="lin" valueType="num">
                                      <p:cBhvr>
                                        <p:cTn id="10"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12" dur="1500">
                                          <p:stCondLst>
                                            <p:cond delay="0"/>
                                          </p:stCondLst>
                                        </p:cTn>
                                        <p:tgtEl>
                                          <p:spTgt spid="10"/>
                                        </p:tgtEl>
                                      </p:cBhvr>
                                    </p:animEffect>
                                  </p:childTnLst>
                                </p:cTn>
                              </p:par>
                              <p:par>
                                <p:cTn id="13" presetID="2" presetClass="entr" presetSubtype="8" decel="100000"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0-#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set>
                                      <p:cBhvr>
                                        <p:cTn id="17" dur="1" fill="hold">
                                          <p:stCondLst>
                                            <p:cond delay="0"/>
                                          </p:stCondLst>
                                        </p:cTn>
                                        <p:tgtEl>
                                          <p:spTgt spid="8"/>
                                        </p:tgtEl>
                                        <p:attrNameLst>
                                          <p:attrName>style.visibility</p:attrName>
                                        </p:attrNameLst>
                                      </p:cBhvr>
                                      <p:to>
                                        <p:strVal val="visible"/>
                                      </p:to>
                                    </p:set>
                                    <p:anim to="" calcmode="lin" valueType="num">
                                      <p:cBhvr>
                                        <p:cTn id="18"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20" dur="1500">
                                          <p:stCondLst>
                                            <p:cond delay="0"/>
                                          </p:stCondLst>
                                        </p:cTn>
                                        <p:tgtEl>
                                          <p:spTgt spid="8"/>
                                        </p:tgtEl>
                                      </p:cBhvr>
                                    </p:animEffect>
                                  </p:childTnLst>
                                </p:cTn>
                              </p:par>
                              <p:par>
                                <p:cTn id="21" presetID="2" presetClass="entr" presetSubtype="8" decel="100000"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0-#ppt_w/2"/>
                                          </p:val>
                                        </p:tav>
                                        <p:tav tm="100000">
                                          <p:val>
                                            <p:strVal val="#ppt_x"/>
                                          </p:val>
                                        </p:tav>
                                      </p:tavLst>
                                    </p:anim>
                                    <p:anim calcmode="lin" valueType="num">
                                      <p:cBhvr additive="base">
                                        <p:cTn id="24" dur="1500" fill="hold"/>
                                        <p:tgtEl>
                                          <p:spTgt spid="6"/>
                                        </p:tgtEl>
                                        <p:attrNameLst>
                                          <p:attrName>ppt_y</p:attrName>
                                        </p:attrNameLst>
                                      </p:cBhvr>
                                      <p:tavLst>
                                        <p:tav tm="0">
                                          <p:val>
                                            <p:strVal val="#ppt_y"/>
                                          </p:val>
                                        </p:tav>
                                        <p:tav tm="100000">
                                          <p:val>
                                            <p:strVal val="#ppt_y"/>
                                          </p:val>
                                        </p:tav>
                                      </p:tavLst>
                                    </p:anim>
                                    <p:set>
                                      <p:cBhvr>
                                        <p:cTn id="25" dur="1" fill="hold">
                                          <p:stCondLst>
                                            <p:cond delay="0"/>
                                          </p:stCondLst>
                                        </p:cTn>
                                        <p:tgtEl>
                                          <p:spTgt spid="6"/>
                                        </p:tgtEl>
                                        <p:attrNameLst>
                                          <p:attrName>style.visibility</p:attrName>
                                        </p:attrNameLst>
                                      </p:cBhvr>
                                      <p:to>
                                        <p:strVal val="visible"/>
                                      </p:to>
                                    </p:set>
                                    <p:anim to="" calcmode="lin" valueType="num">
                                      <p:cBhvr>
                                        <p:cTn id="26" dur="15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6"/>
                                        </p:tgtEl>
                                        <p:attrNameLst>
                                          <p:attrName>ppt_h</p:attrName>
                                        </p:attrNameLst>
                                      </p:cBhvr>
                                      <p:tavLst>
                                        <p:tav tm="0">
                                          <p:val>
                                            <p:fltVal val="0"/>
                                          </p:val>
                                        </p:tav>
                                        <p:tav tm="100000">
                                          <p:val>
                                            <p:strVal val="#ppt_h"/>
                                          </p:val>
                                        </p:tav>
                                      </p:tavLst>
                                    </p:anim>
                                    <p:animEffect filter="fade">
                                      <p:cBhvr>
                                        <p:cTn id="28" dur="1500">
                                          <p:stCondLst>
                                            <p:cond delay="0"/>
                                          </p:stCondLst>
                                        </p:cTn>
                                        <p:tgtEl>
                                          <p:spTgt spid="6"/>
                                        </p:tgtEl>
                                      </p:cBhvr>
                                    </p:animEffect>
                                  </p:childTnLst>
                                </p:cTn>
                              </p:par>
                              <p:par>
                                <p:cTn id="29" presetID="2" presetClass="entr" presetSubtype="8" decel="100000" fill="hold" grpId="0" nodeType="withEffect" nodePh="1">
                                  <p:stCondLst>
                                    <p:cond delay="250"/>
                                  </p:stCondLst>
                                  <p:endCondLst>
                                    <p:cond evt="begin" delay="0">
                                      <p:tn val="29"/>
                                    </p:cond>
                                  </p:endCondLst>
                                  <p:childTnLst>
                                    <p:set>
                                      <p:cBhvr>
                                        <p:cTn id="30" dur="1" fill="hold">
                                          <p:stCondLst>
                                            <p:cond delay="0"/>
                                          </p:stCondLst>
                                        </p:cTn>
                                        <p:tgtEl>
                                          <p:spTgt spid="3">
                                            <p:txEl>
                                              <p:charRg st="4294967295" end="4294967295"/>
                                            </p:txEl>
                                          </p:spTgt>
                                        </p:tgtEl>
                                        <p:attrNameLst>
                                          <p:attrName>style.visibility</p:attrName>
                                        </p:attrNameLst>
                                      </p:cBhvr>
                                      <p:to>
                                        <p:strVal val="visible"/>
                                      </p:to>
                                    </p:set>
                                    <p:anim calcmode="lin" valueType="num">
                                      <p:cBhvr additive="base">
                                        <p:cTn id="31" dur="1500" fill="hold"/>
                                        <p:tgtEl>
                                          <p:spTgt spid="3">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32" dur="1500" fill="hold"/>
                                        <p:tgtEl>
                                          <p:spTgt spid="3">
                                            <p:txEl>
                                              <p:charRg st="4294967295" end="4294967295"/>
                                            </p:txEl>
                                          </p:spTgt>
                                        </p:tgtEl>
                                        <p:attrNameLst>
                                          <p:attrName>ppt_y</p:attrName>
                                        </p:attrNameLst>
                                      </p:cBhvr>
                                      <p:tavLst>
                                        <p:tav tm="0">
                                          <p:val>
                                            <p:strVal val="#ppt_y"/>
                                          </p:val>
                                        </p:tav>
                                        <p:tav tm="100000">
                                          <p:val>
                                            <p:strVal val="#ppt_y"/>
                                          </p:val>
                                        </p:tav>
                                      </p:tavLst>
                                    </p:anim>
                                    <p:set>
                                      <p:cBhvr>
                                        <p:cTn id="33" dur="1" fill="hold">
                                          <p:stCondLst>
                                            <p:cond delay="0"/>
                                          </p:stCondLst>
                                        </p:cTn>
                                        <p:tgtEl>
                                          <p:spTgt spid="3">
                                            <p:txEl>
                                              <p:charRg st="4294967295" end="4294967295"/>
                                            </p:txEl>
                                          </p:spTgt>
                                        </p:tgtEl>
                                        <p:attrNameLst>
                                          <p:attrName>style.visibility</p:attrName>
                                        </p:attrNameLst>
                                      </p:cBhvr>
                                      <p:to>
                                        <p:strVal val="visible"/>
                                      </p:to>
                                    </p:set>
                                    <p:anim to="" calcmode="lin" valueType="num">
                                      <p:cBhvr>
                                        <p:cTn id="34" dur="1500" fill="hold">
                                          <p:stCondLst>
                                            <p:cond delay="0"/>
                                          </p:stCondLst>
                                        </p:cTn>
                                        <p:tgtEl>
                                          <p:spTgt spid="3">
                                            <p:txEl>
                                              <p:charRg st="4294967295" end="4294967295"/>
                                            </p:txEl>
                                          </p:spTgt>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3">
                                            <p:txEl>
                                              <p:charRg st="4294967295" end="4294967295"/>
                                            </p:txEl>
                                          </p:spTgt>
                                        </p:tgtEl>
                                        <p:attrNameLst>
                                          <p:attrName>ppt_h</p:attrName>
                                        </p:attrNameLst>
                                      </p:cBhvr>
                                      <p:tavLst>
                                        <p:tav tm="0">
                                          <p:val>
                                            <p:fltVal val="0"/>
                                          </p:val>
                                        </p:tav>
                                        <p:tav tm="100000">
                                          <p:val>
                                            <p:strVal val="#ppt_h"/>
                                          </p:val>
                                        </p:tav>
                                      </p:tavLst>
                                    </p:anim>
                                    <p:animEffect filter="fade">
                                      <p:cBhvr>
                                        <p:cTn id="36" dur="1500">
                                          <p:stCondLst>
                                            <p:cond delay="0"/>
                                          </p:stCondLst>
                                        </p:cTn>
                                        <p:tgtEl>
                                          <p:spTgt spid="3">
                                            <p:txEl>
                                              <p:charRg st="4294967295" end="4294967295"/>
                                            </p:txEl>
                                          </p:spTgt>
                                        </p:tgtEl>
                                      </p:cBhvr>
                                    </p:animEffect>
                                  </p:childTnLst>
                                </p:cTn>
                              </p:par>
                              <p:par>
                                <p:cTn id="37" presetID="2" presetClass="entr" presetSubtype="8" decel="100000" fill="hold" grpId="0" nodeType="withEffect">
                                  <p:stCondLst>
                                    <p:cond delay="25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500" fill="hold"/>
                                        <p:tgtEl>
                                          <p:spTgt spid="19"/>
                                        </p:tgtEl>
                                        <p:attrNameLst>
                                          <p:attrName>ppt_x</p:attrName>
                                        </p:attrNameLst>
                                      </p:cBhvr>
                                      <p:tavLst>
                                        <p:tav tm="0">
                                          <p:val>
                                            <p:strVal val="0-#ppt_w/2"/>
                                          </p:val>
                                        </p:tav>
                                        <p:tav tm="100000">
                                          <p:val>
                                            <p:strVal val="#ppt_x"/>
                                          </p:val>
                                        </p:tav>
                                      </p:tavLst>
                                    </p:anim>
                                    <p:anim calcmode="lin" valueType="num">
                                      <p:cBhvr additive="base">
                                        <p:cTn id="40" dur="1500" fill="hold"/>
                                        <p:tgtEl>
                                          <p:spTgt spid="19"/>
                                        </p:tgtEl>
                                        <p:attrNameLst>
                                          <p:attrName>ppt_y</p:attrName>
                                        </p:attrNameLst>
                                      </p:cBhvr>
                                      <p:tavLst>
                                        <p:tav tm="0">
                                          <p:val>
                                            <p:strVal val="#ppt_y"/>
                                          </p:val>
                                        </p:tav>
                                        <p:tav tm="100000">
                                          <p:val>
                                            <p:strVal val="#ppt_y"/>
                                          </p:val>
                                        </p:tav>
                                      </p:tavLst>
                                    </p:anim>
                                    <p:set>
                                      <p:cBhvr>
                                        <p:cTn id="41" dur="1" fill="hold">
                                          <p:stCondLst>
                                            <p:cond delay="0"/>
                                          </p:stCondLst>
                                        </p:cTn>
                                        <p:tgtEl>
                                          <p:spTgt spid="19"/>
                                        </p:tgtEl>
                                        <p:attrNameLst>
                                          <p:attrName>style.visibility</p:attrName>
                                        </p:attrNameLst>
                                      </p:cBhvr>
                                      <p:to>
                                        <p:strVal val="visible"/>
                                      </p:to>
                                    </p:set>
                                    <p:anim to="" calcmode="lin" valueType="num">
                                      <p:cBhvr>
                                        <p:cTn id="42" dur="1500" fill="hold">
                                          <p:stCondLst>
                                            <p:cond delay="0"/>
                                          </p:stCondLst>
                                        </p:cTn>
                                        <p:tgtEl>
                                          <p:spTgt spid="19"/>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9"/>
                                        </p:tgtEl>
                                        <p:attrNameLst>
                                          <p:attrName>ppt_h</p:attrName>
                                        </p:attrNameLst>
                                      </p:cBhvr>
                                      <p:tavLst>
                                        <p:tav tm="0">
                                          <p:val>
                                            <p:fltVal val="0"/>
                                          </p:val>
                                        </p:tav>
                                        <p:tav tm="100000">
                                          <p:val>
                                            <p:strVal val="#ppt_h"/>
                                          </p:val>
                                        </p:tav>
                                      </p:tavLst>
                                    </p:anim>
                                    <p:animEffect filter="fade">
                                      <p:cBhvr>
                                        <p:cTn id="44" dur="1500">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1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库_PicturePlaceholder 4"/>
          <p:cNvPicPr>
            <a:picLocks noGrp="1" noChangeAspect="1"/>
          </p:cNvPicPr>
          <p:nvPr>
            <p:ph type="pic" sz="quarter" idx="12"/>
            <p:custDataLst>
              <p:tags r:id="rId1"/>
            </p:custDataLst>
          </p:nvPr>
        </p:nvPicPr>
        <p:blipFill>
          <a:blip r:embed="rId7" cstate="print">
            <a:extLst>
              <a:ext uri="{28A0092B-C50C-407E-A947-70E740481C1C}">
                <a14:useLocalDpi xmlns:a14="http://schemas.microsoft.com/office/drawing/2010/main" val="0"/>
              </a:ext>
            </a:extLst>
          </a:blip>
          <a:srcRect t="24270" b="24270"/>
          <a:stretch>
            <a:fillRect/>
          </a:stretch>
        </p:blipFill>
        <p:spPr/>
      </p:pic>
      <p:sp>
        <p:nvSpPr>
          <p:cNvPr id="4" name="Rectangle 3"/>
          <p:cNvSpPr/>
          <p:nvPr/>
        </p:nvSpPr>
        <p:spPr>
          <a:xfrm>
            <a:off x="0" y="1286176"/>
            <a:ext cx="1342572" cy="5571824"/>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Rectangle 9"/>
          <p:cNvSpPr/>
          <p:nvPr/>
        </p:nvSpPr>
        <p:spPr>
          <a:xfrm>
            <a:off x="10849429" y="0"/>
            <a:ext cx="1342572" cy="445754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2" name="PA_库_文本框 11"/>
          <p:cNvSpPr txBox="1"/>
          <p:nvPr>
            <p:custDataLst>
              <p:tags r:id="rId2"/>
            </p:custDataLst>
          </p:nvPr>
        </p:nvSpPr>
        <p:spPr>
          <a:xfrm>
            <a:off x="1001486" y="4015379"/>
            <a:ext cx="10189029" cy="646331"/>
          </a:xfrm>
          <a:prstGeom prst="rect">
            <a:avLst/>
          </a:prstGeom>
          <a:noFill/>
        </p:spPr>
        <p:txBody>
          <a:bodyPr wrap="square" rtlCol="0">
            <a:spAutoFit/>
          </a:bodyPr>
          <a:lstStyle/>
          <a:p>
            <a:pPr algn="ctr"/>
            <a:r>
              <a:rPr lang="zh-CN" altLang="en-US" sz="3600" spc="300" dirty="0">
                <a:solidFill>
                  <a:prstClr val="white"/>
                </a:solidFill>
                <a:latin typeface="方正清刻本悦宋简体" panose="02000000000000000000" pitchFamily="2" charset="-122"/>
                <a:ea typeface="方正清刻本悦宋简体" panose="02000000000000000000" pitchFamily="2" charset="-122"/>
              </a:rPr>
              <a:t>有一颗心，心系远方，所以，开始行走。</a:t>
            </a:r>
          </a:p>
        </p:txBody>
      </p:sp>
      <p:sp>
        <p:nvSpPr>
          <p:cNvPr id="13" name="PA_库_矩形 12"/>
          <p:cNvSpPr/>
          <p:nvPr>
            <p:custDataLst>
              <p:tags r:id="rId3"/>
            </p:custDataLst>
          </p:nvPr>
        </p:nvSpPr>
        <p:spPr>
          <a:xfrm>
            <a:off x="2198914" y="4902410"/>
            <a:ext cx="7794172" cy="550087"/>
          </a:xfrm>
          <a:prstGeom prst="rect">
            <a:avLst/>
          </a:prstGeom>
        </p:spPr>
        <p:txBody>
          <a:bodyPr wrap="square">
            <a:spAutoFit/>
          </a:bodyPr>
          <a:lstStyle/>
          <a:p>
            <a:pPr algn="ctr">
              <a:lnSpc>
                <a:spcPct val="150000"/>
              </a:lnSpc>
            </a:pPr>
            <a:r>
              <a:rPr lang="zh-CN" altLang="en-US" sz="1050" dirty="0">
                <a:solidFill>
                  <a:prstClr val="black">
                    <a:lumMod val="85000"/>
                    <a:lumOff val="15000"/>
                  </a:prst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p>
        </p:txBody>
      </p:sp>
      <p:sp>
        <p:nvSpPr>
          <p:cNvPr id="9"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ppt_x"/>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ppt_x"/>
                                          </p:val>
                                        </p:tav>
                                        <p:tav tm="100000">
                                          <p:val>
                                            <p:strVal val="#ppt_x"/>
                                          </p:val>
                                        </p:tav>
                                      </p:tavLst>
                                    </p:anim>
                                    <p:anim calcmode="lin" valueType="num">
                                      <p:cBhvr additive="base">
                                        <p:cTn id="12" dur="1500" fill="hold"/>
                                        <p:tgtEl>
                                          <p:spTgt spid="12"/>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utoUpdateAnimBg="0"/>
      <p:bldP spid="1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图片占位符 5"/>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l="16636" r="16636"/>
          <a:stretch>
            <a:fillRect/>
          </a:stretch>
        </p:blipFill>
        <p:spPr/>
      </p:pic>
      <p:sp>
        <p:nvSpPr>
          <p:cNvPr id="10" name="PA_库_椭圆 9"/>
          <p:cNvSpPr/>
          <p:nvPr>
            <p:custDataLst>
              <p:tags r:id="rId1"/>
            </p:custDataLst>
          </p:nvPr>
        </p:nvSpPr>
        <p:spPr>
          <a:xfrm>
            <a:off x="3276769" y="622004"/>
            <a:ext cx="3710763" cy="37107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PA_库_文本框 12"/>
          <p:cNvSpPr txBox="1"/>
          <p:nvPr>
            <p:custDataLst>
              <p:tags r:id="rId2"/>
            </p:custDataLst>
          </p:nvPr>
        </p:nvSpPr>
        <p:spPr>
          <a:xfrm>
            <a:off x="3872111" y="1239059"/>
            <a:ext cx="677108" cy="2025136"/>
          </a:xfrm>
          <a:prstGeom prst="rect">
            <a:avLst/>
          </a:prstGeom>
          <a:noFill/>
        </p:spPr>
        <p:txBody>
          <a:bodyPr vert="eaVert" wrap="square" rtlCol="0">
            <a:spAutoFit/>
          </a:bodyPr>
          <a:lstStyle/>
          <a:p>
            <a:r>
              <a:rPr lang="zh-CN" altLang="en-US" sz="32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pic>
        <p:nvPicPr>
          <p:cNvPr id="7" name="图片占位符 6"/>
          <p:cNvPicPr>
            <a:picLocks noGrp="1" noChangeAspect="1"/>
          </p:cNvPicPr>
          <p:nvPr>
            <p:ph type="pic" sz="quarter" idx="13"/>
          </p:nvPr>
        </p:nvPicPr>
        <p:blipFill>
          <a:blip r:embed="rId7" cstate="print">
            <a:extLst>
              <a:ext uri="{28A0092B-C50C-407E-A947-70E740481C1C}">
                <a14:useLocalDpi xmlns:a14="http://schemas.microsoft.com/office/drawing/2010/main" val="0"/>
              </a:ext>
            </a:extLst>
          </a:blip>
          <a:srcRect l="16667" r="16667"/>
          <a:stretch>
            <a:fillRect/>
          </a:stretch>
        </p:blipFill>
        <p:spPr/>
      </p:pic>
      <p:sp>
        <p:nvSpPr>
          <p:cNvPr id="5" name="PA_库_文本框 4"/>
          <p:cNvSpPr txBox="1"/>
          <p:nvPr>
            <p:custDataLst>
              <p:tags r:id="rId3"/>
            </p:custDataLst>
          </p:nvPr>
        </p:nvSpPr>
        <p:spPr>
          <a:xfrm>
            <a:off x="4549219" y="1292886"/>
            <a:ext cx="2031325" cy="2901658"/>
          </a:xfrm>
          <a:prstGeom prst="rect">
            <a:avLst/>
          </a:prstGeom>
          <a:noFill/>
        </p:spPr>
        <p:txBody>
          <a:bodyPr vert="eaVert" wrap="square" rtlCol="0">
            <a:spAutoFit/>
          </a:bodyPr>
          <a:lstStyle/>
          <a:p>
            <a:pPr>
              <a:lnSpc>
                <a:spcPct val="200000"/>
              </a:lnSpc>
            </a:pPr>
            <a:r>
              <a:rPr lang="zh-CN" altLang="en-US" sz="12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5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12"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25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2487" y="718931"/>
            <a:ext cx="10827027" cy="5420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pic>
        <p:nvPicPr>
          <p:cNvPr id="14" name="PA_库_PicturePlaceholder 13"/>
          <p:cNvPicPr>
            <a:picLocks noGrp="1" noChangeAspect="1"/>
          </p:cNvPicPr>
          <p:nvPr>
            <p:ph type="pic" sz="quarter" idx="13"/>
            <p:custDataLst>
              <p:tags r:id="rId1"/>
            </p:custDataLst>
          </p:nvPr>
        </p:nvPicPr>
        <p:blipFill>
          <a:blip r:embed="rId10" cstate="print">
            <a:extLst>
              <a:ext uri="{28A0092B-C50C-407E-A947-70E740481C1C}">
                <a14:useLocalDpi xmlns:a14="http://schemas.microsoft.com/office/drawing/2010/main" val="0"/>
              </a:ext>
            </a:extLst>
          </a:blip>
          <a:srcRect l="12897" r="12897"/>
          <a:stretch>
            <a:fillRect/>
          </a:stretch>
        </p:blipFill>
        <p:spPr/>
      </p:pic>
      <p:pic>
        <p:nvPicPr>
          <p:cNvPr id="8" name="PA_库_PicturePlaceholder 7"/>
          <p:cNvPicPr>
            <a:picLocks noGrp="1" noChangeAspect="1"/>
          </p:cNvPicPr>
          <p:nvPr>
            <p:ph type="pic" sz="quarter" idx="12"/>
            <p:custDataLst>
              <p:tags r:id="rId2"/>
            </p:custDataLst>
          </p:nvPr>
        </p:nvPicPr>
        <p:blipFill>
          <a:blip r:embed="rId10" cstate="print">
            <a:extLst>
              <a:ext uri="{28A0092B-C50C-407E-A947-70E740481C1C}">
                <a14:useLocalDpi xmlns:a14="http://schemas.microsoft.com/office/drawing/2010/main" val="0"/>
              </a:ext>
            </a:extLst>
          </a:blip>
          <a:srcRect l="12897" r="12897"/>
          <a:stretch>
            <a:fillRect/>
          </a:stretch>
        </p:blipFill>
        <p:spPr/>
      </p:pic>
      <p:sp>
        <p:nvSpPr>
          <p:cNvPr id="5" name="PA_库_矩形 4"/>
          <p:cNvSpPr/>
          <p:nvPr>
            <p:custDataLst>
              <p:tags r:id="rId3"/>
            </p:custDataLst>
          </p:nvPr>
        </p:nvSpPr>
        <p:spPr>
          <a:xfrm>
            <a:off x="2234283" y="4455886"/>
            <a:ext cx="2888343" cy="64588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9" name="PA_库_矩形 8"/>
          <p:cNvSpPr/>
          <p:nvPr>
            <p:custDataLst>
              <p:tags r:id="rId4"/>
            </p:custDataLst>
          </p:nvPr>
        </p:nvSpPr>
        <p:spPr>
          <a:xfrm>
            <a:off x="7069374" y="4455886"/>
            <a:ext cx="2888343" cy="645886"/>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10" name="PA_库_文本框 9"/>
          <p:cNvSpPr txBox="1"/>
          <p:nvPr>
            <p:custDataLst>
              <p:tags r:id="rId5"/>
            </p:custDataLst>
          </p:nvPr>
        </p:nvSpPr>
        <p:spPr>
          <a:xfrm>
            <a:off x="2970568" y="4547996"/>
            <a:ext cx="1415772" cy="461665"/>
          </a:xfrm>
          <a:prstGeom prst="rect">
            <a:avLst/>
          </a:prstGeom>
          <a:noFill/>
        </p:spPr>
        <p:txBody>
          <a:bodyPr wrap="none" rtlCol="0">
            <a:spAutoFit/>
          </a:bodyPr>
          <a:lstStyle/>
          <a:p>
            <a:r>
              <a:rPr lang="zh-CN" altLang="en-US" sz="2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11" name="PA_库_文本框 10"/>
          <p:cNvSpPr txBox="1"/>
          <p:nvPr>
            <p:custDataLst>
              <p:tags r:id="rId6"/>
            </p:custDataLst>
          </p:nvPr>
        </p:nvSpPr>
        <p:spPr>
          <a:xfrm>
            <a:off x="7805659" y="4547996"/>
            <a:ext cx="1415772" cy="461665"/>
          </a:xfrm>
          <a:prstGeom prst="rect">
            <a:avLst/>
          </a:prstGeom>
          <a:noFill/>
        </p:spPr>
        <p:txBody>
          <a:bodyPr wrap="none" rtlCol="0">
            <a:spAutoFit/>
          </a:bodyPr>
          <a:lstStyle/>
          <a:p>
            <a:r>
              <a:rPr lang="zh-CN" altLang="en-US" sz="2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心安向远</a:t>
            </a:r>
          </a:p>
        </p:txBody>
      </p:sp>
      <p:sp>
        <p:nvSpPr>
          <p:cNvPr id="15" name="PA_矩形 23"/>
          <p:cNvSpPr/>
          <p:nvPr>
            <p:custDataLst>
              <p:tags r:id="rId7"/>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5">
                                            <p:txEl>
                                              <p:charRg st="4294967295" end="4294967295"/>
                                            </p:txEl>
                                          </p:spTgt>
                                        </p:tgtEl>
                                        <p:attrNameLst>
                                          <p:attrName>style.visibility</p:attrName>
                                        </p:attrNameLst>
                                      </p:cBhvr>
                                      <p:to>
                                        <p:strVal val="visible"/>
                                      </p:to>
                                    </p:set>
                                    <p:anim calcmode="lin" valueType="num">
                                      <p:cBhvr additive="base">
                                        <p:cTn id="7" dur="1500" fill="hold"/>
                                        <p:tgtEl>
                                          <p:spTgt spid="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5">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5">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5">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5">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5">
                                            <p:txEl>
                                              <p:charRg st="4294967295" end="4294967295"/>
                                            </p:txEl>
                                          </p:spTgt>
                                        </p:tgtEl>
                                      </p:cBhvr>
                                    </p:animEffect>
                                  </p:childTnLst>
                                </p:cTn>
                              </p:par>
                              <p:par>
                                <p:cTn id="13" presetID="2" presetClass="entr" presetSubtype="8" decel="100000" fill="hold" grpId="0" nodeType="withEffect" nodePh="1">
                                  <p:stCondLst>
                                    <p:cond delay="250"/>
                                  </p:stCondLst>
                                  <p:endCondLst>
                                    <p:cond evt="begin" delay="0">
                                      <p:tn val="13"/>
                                    </p:cond>
                                  </p:endCondLst>
                                  <p:childTnLst>
                                    <p:set>
                                      <p:cBhvr>
                                        <p:cTn id="14" dur="1" fill="hold">
                                          <p:stCondLst>
                                            <p:cond delay="0"/>
                                          </p:stCondLst>
                                        </p:cTn>
                                        <p:tgtEl>
                                          <p:spTgt spid="9">
                                            <p:txEl>
                                              <p:charRg st="4294967295" end="4294967295"/>
                                            </p:txEl>
                                          </p:spTgt>
                                        </p:tgtEl>
                                        <p:attrNameLst>
                                          <p:attrName>style.visibility</p:attrName>
                                        </p:attrNameLst>
                                      </p:cBhvr>
                                      <p:to>
                                        <p:strVal val="visible"/>
                                      </p:to>
                                    </p:set>
                                    <p:anim calcmode="lin" valueType="num">
                                      <p:cBhvr additive="base">
                                        <p:cTn id="15" dur="1500" fill="hold"/>
                                        <p:tgtEl>
                                          <p:spTgt spid="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9">
                                            <p:txEl>
                                              <p:charRg st="4294967295" end="4294967295"/>
                                            </p:txEl>
                                          </p:spTgt>
                                        </p:tgtEl>
                                        <p:attrNameLst>
                                          <p:attrName>ppt_y</p:attrName>
                                        </p:attrNameLst>
                                      </p:cBhvr>
                                      <p:tavLst>
                                        <p:tav tm="0">
                                          <p:val>
                                            <p:strVal val="#ppt_y"/>
                                          </p:val>
                                        </p:tav>
                                        <p:tav tm="100000">
                                          <p:val>
                                            <p:strVal val="#ppt_y"/>
                                          </p:val>
                                        </p:tav>
                                      </p:tavLst>
                                    </p:anim>
                                    <p:set>
                                      <p:cBhvr>
                                        <p:cTn id="17" dur="1" fill="hold">
                                          <p:stCondLst>
                                            <p:cond delay="0"/>
                                          </p:stCondLst>
                                        </p:cTn>
                                        <p:tgtEl>
                                          <p:spTgt spid="9">
                                            <p:txEl>
                                              <p:charRg st="4294967295" end="4294967295"/>
                                            </p:txEl>
                                          </p:spTgt>
                                        </p:tgtEl>
                                        <p:attrNameLst>
                                          <p:attrName>style.visibility</p:attrName>
                                        </p:attrNameLst>
                                      </p:cBhvr>
                                      <p:to>
                                        <p:strVal val="visible"/>
                                      </p:to>
                                    </p:set>
                                    <p:anim to="" calcmode="lin" valueType="num">
                                      <p:cBhvr>
                                        <p:cTn id="18" dur="1500" fill="hold">
                                          <p:stCondLst>
                                            <p:cond delay="0"/>
                                          </p:stCondLst>
                                        </p:cTn>
                                        <p:tgtEl>
                                          <p:spTgt spid="9">
                                            <p:txEl>
                                              <p:charRg st="4294967295" end="4294967295"/>
                                            </p:txEl>
                                          </p:spTgt>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9">
                                            <p:txEl>
                                              <p:charRg st="4294967295" end="4294967295"/>
                                            </p:txEl>
                                          </p:spTgt>
                                        </p:tgtEl>
                                        <p:attrNameLst>
                                          <p:attrName>ppt_h</p:attrName>
                                        </p:attrNameLst>
                                      </p:cBhvr>
                                      <p:tavLst>
                                        <p:tav tm="0">
                                          <p:val>
                                            <p:fltVal val="0"/>
                                          </p:val>
                                        </p:tav>
                                        <p:tav tm="100000">
                                          <p:val>
                                            <p:strVal val="#ppt_h"/>
                                          </p:val>
                                        </p:tav>
                                      </p:tavLst>
                                    </p:anim>
                                    <p:animEffect filter="fade">
                                      <p:cBhvr>
                                        <p:cTn id="20" dur="1500">
                                          <p:stCondLst>
                                            <p:cond delay="0"/>
                                          </p:stCondLst>
                                        </p:cTn>
                                        <p:tgtEl>
                                          <p:spTgt spid="9">
                                            <p:txEl>
                                              <p:charRg st="4294967295" end="4294967295"/>
                                            </p:txEl>
                                          </p:spTgt>
                                        </p:tgtEl>
                                      </p:cBhvr>
                                    </p:animEffect>
                                  </p:childTnLst>
                                </p:cTn>
                              </p:par>
                              <p:par>
                                <p:cTn id="21" presetID="2" presetClass="entr" presetSubtype="8" decel="100000"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500" fill="hold"/>
                                        <p:tgtEl>
                                          <p:spTgt spid="10"/>
                                        </p:tgtEl>
                                        <p:attrNameLst>
                                          <p:attrName>ppt_x</p:attrName>
                                        </p:attrNameLst>
                                      </p:cBhvr>
                                      <p:tavLst>
                                        <p:tav tm="0">
                                          <p:val>
                                            <p:strVal val="0-#ppt_w/2"/>
                                          </p:val>
                                        </p:tav>
                                        <p:tav tm="100000">
                                          <p:val>
                                            <p:strVal val="#ppt_x"/>
                                          </p:val>
                                        </p:tav>
                                      </p:tavLst>
                                    </p:anim>
                                    <p:anim calcmode="lin" valueType="num">
                                      <p:cBhvr additive="base">
                                        <p:cTn id="24" dur="1500" fill="hold"/>
                                        <p:tgtEl>
                                          <p:spTgt spid="10"/>
                                        </p:tgtEl>
                                        <p:attrNameLst>
                                          <p:attrName>ppt_y</p:attrName>
                                        </p:attrNameLst>
                                      </p:cBhvr>
                                      <p:tavLst>
                                        <p:tav tm="0">
                                          <p:val>
                                            <p:strVal val="#ppt_y"/>
                                          </p:val>
                                        </p:tav>
                                        <p:tav tm="100000">
                                          <p:val>
                                            <p:strVal val="#ppt_y"/>
                                          </p:val>
                                        </p:tav>
                                      </p:tavLst>
                                    </p:anim>
                                    <p:set>
                                      <p:cBhvr>
                                        <p:cTn id="25" dur="1" fill="hold">
                                          <p:stCondLst>
                                            <p:cond delay="0"/>
                                          </p:stCondLst>
                                        </p:cTn>
                                        <p:tgtEl>
                                          <p:spTgt spid="10"/>
                                        </p:tgtEl>
                                        <p:attrNameLst>
                                          <p:attrName>style.visibility</p:attrName>
                                        </p:attrNameLst>
                                      </p:cBhvr>
                                      <p:to>
                                        <p:strVal val="visible"/>
                                      </p:to>
                                    </p:set>
                                    <p:anim to="" calcmode="lin" valueType="num">
                                      <p:cBhvr>
                                        <p:cTn id="26" dur="1500" fill="hold">
                                          <p:stCondLst>
                                            <p:cond delay="0"/>
                                          </p:stCondLst>
                                        </p:cTn>
                                        <p:tgtEl>
                                          <p:spTgt spid="10"/>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10"/>
                                        </p:tgtEl>
                                        <p:attrNameLst>
                                          <p:attrName>ppt_h</p:attrName>
                                        </p:attrNameLst>
                                      </p:cBhvr>
                                      <p:tavLst>
                                        <p:tav tm="0">
                                          <p:val>
                                            <p:fltVal val="0"/>
                                          </p:val>
                                        </p:tav>
                                        <p:tav tm="100000">
                                          <p:val>
                                            <p:strVal val="#ppt_h"/>
                                          </p:val>
                                        </p:tav>
                                      </p:tavLst>
                                    </p:anim>
                                    <p:animEffect filter="fade">
                                      <p:cBhvr>
                                        <p:cTn id="28" dur="1500">
                                          <p:stCondLst>
                                            <p:cond delay="0"/>
                                          </p:stCondLst>
                                        </p:cTn>
                                        <p:tgtEl>
                                          <p:spTgt spid="10"/>
                                        </p:tgtEl>
                                      </p:cBhvr>
                                    </p:animEffect>
                                  </p:childTnLst>
                                </p:cTn>
                              </p:par>
                              <p:par>
                                <p:cTn id="29" presetID="2" presetClass="entr" presetSubtype="8" decel="100000"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500" fill="hold"/>
                                        <p:tgtEl>
                                          <p:spTgt spid="11"/>
                                        </p:tgtEl>
                                        <p:attrNameLst>
                                          <p:attrName>ppt_x</p:attrName>
                                        </p:attrNameLst>
                                      </p:cBhvr>
                                      <p:tavLst>
                                        <p:tav tm="0">
                                          <p:val>
                                            <p:strVal val="0-#ppt_w/2"/>
                                          </p:val>
                                        </p:tav>
                                        <p:tav tm="100000">
                                          <p:val>
                                            <p:strVal val="#ppt_x"/>
                                          </p:val>
                                        </p:tav>
                                      </p:tavLst>
                                    </p:anim>
                                    <p:anim calcmode="lin" valueType="num">
                                      <p:cBhvr additive="base">
                                        <p:cTn id="32" dur="1500" fill="hold"/>
                                        <p:tgtEl>
                                          <p:spTgt spid="11"/>
                                        </p:tgtEl>
                                        <p:attrNameLst>
                                          <p:attrName>ppt_y</p:attrName>
                                        </p:attrNameLst>
                                      </p:cBhvr>
                                      <p:tavLst>
                                        <p:tav tm="0">
                                          <p:val>
                                            <p:strVal val="#ppt_y"/>
                                          </p:val>
                                        </p:tav>
                                        <p:tav tm="100000">
                                          <p:val>
                                            <p:strVal val="#ppt_y"/>
                                          </p:val>
                                        </p:tav>
                                      </p:tavLst>
                                    </p:anim>
                                    <p:set>
                                      <p:cBhvr>
                                        <p:cTn id="33" dur="1" fill="hold">
                                          <p:stCondLst>
                                            <p:cond delay="0"/>
                                          </p:stCondLst>
                                        </p:cTn>
                                        <p:tgtEl>
                                          <p:spTgt spid="11"/>
                                        </p:tgtEl>
                                        <p:attrNameLst>
                                          <p:attrName>style.visibility</p:attrName>
                                        </p:attrNameLst>
                                      </p:cBhvr>
                                      <p:to>
                                        <p:strVal val="visible"/>
                                      </p:to>
                                    </p:set>
                                    <p:anim to="" calcmode="lin" valueType="num">
                                      <p:cBhvr>
                                        <p:cTn id="34" dur="1500" fill="hold">
                                          <p:stCondLst>
                                            <p:cond delay="0"/>
                                          </p:stCondLst>
                                        </p:cTn>
                                        <p:tgtEl>
                                          <p:spTgt spid="11"/>
                                        </p:tgtEl>
                                        <p:attrNameLst>
                                          <p:attrName>ppt_w</p:attrName>
                                        </p:attrNameLst>
                                      </p:cBhvr>
                                      <p:tavLst>
                                        <p:tav tm="0">
                                          <p:val>
                                            <p:fltVal val="0"/>
                                          </p:val>
                                        </p:tav>
                                        <p:tav tm="100000">
                                          <p:val>
                                            <p:strVal val="#ppt_w"/>
                                          </p:val>
                                        </p:tav>
                                      </p:tavLst>
                                    </p:anim>
                                    <p:anim to="" calcmode="lin" valueType="num">
                                      <p:cBhvr>
                                        <p:cTn id="35" dur="1500" fill="hold">
                                          <p:stCondLst>
                                            <p:cond delay="0"/>
                                          </p:stCondLst>
                                        </p:cTn>
                                        <p:tgtEl>
                                          <p:spTgt spid="11"/>
                                        </p:tgtEl>
                                        <p:attrNameLst>
                                          <p:attrName>ppt_h</p:attrName>
                                        </p:attrNameLst>
                                      </p:cBhvr>
                                      <p:tavLst>
                                        <p:tav tm="0">
                                          <p:val>
                                            <p:fltVal val="0"/>
                                          </p:val>
                                        </p:tav>
                                        <p:tav tm="100000">
                                          <p:val>
                                            <p:strVal val="#ppt_h"/>
                                          </p:val>
                                        </p:tav>
                                      </p:tavLst>
                                    </p:anim>
                                    <p:animEffect filter="fade">
                                      <p:cBhvr>
                                        <p:cTn id="36" dur="1500">
                                          <p:stCondLst>
                                            <p:cond delay="0"/>
                                          </p:stCondLst>
                                        </p:cTn>
                                        <p:tgtEl>
                                          <p:spTgt spid="11"/>
                                        </p:tgtEl>
                                      </p:cBhvr>
                                    </p:animEffect>
                                  </p:childTnLst>
                                </p:cTn>
                              </p:par>
                              <p:par>
                                <p:cTn id="37" presetID="2" presetClass="entr" presetSubtype="8" decel="100000" fill="hold" nodeType="withEffect">
                                  <p:stCondLst>
                                    <p:cond delay="25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500" fill="hold"/>
                                        <p:tgtEl>
                                          <p:spTgt spid="14"/>
                                        </p:tgtEl>
                                        <p:attrNameLst>
                                          <p:attrName>ppt_x</p:attrName>
                                        </p:attrNameLst>
                                      </p:cBhvr>
                                      <p:tavLst>
                                        <p:tav tm="0">
                                          <p:val>
                                            <p:strVal val="0-#ppt_w/2"/>
                                          </p:val>
                                        </p:tav>
                                        <p:tav tm="100000">
                                          <p:val>
                                            <p:strVal val="#ppt_x"/>
                                          </p:val>
                                        </p:tav>
                                      </p:tavLst>
                                    </p:anim>
                                    <p:anim calcmode="lin" valueType="num">
                                      <p:cBhvr additive="base">
                                        <p:cTn id="40" dur="1500" fill="hold"/>
                                        <p:tgtEl>
                                          <p:spTgt spid="14"/>
                                        </p:tgtEl>
                                        <p:attrNameLst>
                                          <p:attrName>ppt_y</p:attrName>
                                        </p:attrNameLst>
                                      </p:cBhvr>
                                      <p:tavLst>
                                        <p:tav tm="0">
                                          <p:val>
                                            <p:strVal val="#ppt_y"/>
                                          </p:val>
                                        </p:tav>
                                        <p:tav tm="100000">
                                          <p:val>
                                            <p:strVal val="#ppt_y"/>
                                          </p:val>
                                        </p:tav>
                                      </p:tavLst>
                                    </p:anim>
                                    <p:set>
                                      <p:cBhvr>
                                        <p:cTn id="41" dur="1" fill="hold">
                                          <p:stCondLst>
                                            <p:cond delay="0"/>
                                          </p:stCondLst>
                                        </p:cTn>
                                        <p:tgtEl>
                                          <p:spTgt spid="14"/>
                                        </p:tgtEl>
                                        <p:attrNameLst>
                                          <p:attrName>style.visibility</p:attrName>
                                        </p:attrNameLst>
                                      </p:cBhvr>
                                      <p:to>
                                        <p:strVal val="visible"/>
                                      </p:to>
                                    </p:set>
                                    <p:anim to="" calcmode="lin" valueType="num">
                                      <p:cBhvr>
                                        <p:cTn id="42" dur="1500" fill="hold">
                                          <p:stCondLst>
                                            <p:cond delay="0"/>
                                          </p:stCondLst>
                                        </p:cTn>
                                        <p:tgtEl>
                                          <p:spTgt spid="14"/>
                                        </p:tgtEl>
                                        <p:attrNameLst>
                                          <p:attrName>ppt_w</p:attrName>
                                        </p:attrNameLst>
                                      </p:cBhvr>
                                      <p:tavLst>
                                        <p:tav tm="0">
                                          <p:val>
                                            <p:fltVal val="0"/>
                                          </p:val>
                                        </p:tav>
                                        <p:tav tm="100000">
                                          <p:val>
                                            <p:strVal val="#ppt_w"/>
                                          </p:val>
                                        </p:tav>
                                      </p:tavLst>
                                    </p:anim>
                                    <p:anim to="" calcmode="lin" valueType="num">
                                      <p:cBhvr>
                                        <p:cTn id="43" dur="1500" fill="hold">
                                          <p:stCondLst>
                                            <p:cond delay="0"/>
                                          </p:stCondLst>
                                        </p:cTn>
                                        <p:tgtEl>
                                          <p:spTgt spid="14"/>
                                        </p:tgtEl>
                                        <p:attrNameLst>
                                          <p:attrName>ppt_h</p:attrName>
                                        </p:attrNameLst>
                                      </p:cBhvr>
                                      <p:tavLst>
                                        <p:tav tm="0">
                                          <p:val>
                                            <p:fltVal val="0"/>
                                          </p:val>
                                        </p:tav>
                                        <p:tav tm="100000">
                                          <p:val>
                                            <p:strVal val="#ppt_h"/>
                                          </p:val>
                                        </p:tav>
                                      </p:tavLst>
                                    </p:anim>
                                    <p:animEffect filter="fade">
                                      <p:cBhvr>
                                        <p:cTn id="44" dur="1500">
                                          <p:stCondLst>
                                            <p:cond delay="0"/>
                                          </p:stCondLst>
                                        </p:cTn>
                                        <p:tgtEl>
                                          <p:spTgt spid="14"/>
                                        </p:tgtEl>
                                      </p:cBhvr>
                                    </p:animEffect>
                                  </p:childTnLst>
                                </p:cTn>
                              </p:par>
                              <p:par>
                                <p:cTn id="45" presetID="2" presetClass="entr" presetSubtype="8" decel="100000" fill="hold" nodeType="withEffect">
                                  <p:stCondLst>
                                    <p:cond delay="25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1500" fill="hold"/>
                                        <p:tgtEl>
                                          <p:spTgt spid="8"/>
                                        </p:tgtEl>
                                        <p:attrNameLst>
                                          <p:attrName>ppt_x</p:attrName>
                                        </p:attrNameLst>
                                      </p:cBhvr>
                                      <p:tavLst>
                                        <p:tav tm="0">
                                          <p:val>
                                            <p:strVal val="0-#ppt_w/2"/>
                                          </p:val>
                                        </p:tav>
                                        <p:tav tm="100000">
                                          <p:val>
                                            <p:strVal val="#ppt_x"/>
                                          </p:val>
                                        </p:tav>
                                      </p:tavLst>
                                    </p:anim>
                                    <p:anim calcmode="lin" valueType="num">
                                      <p:cBhvr additive="base">
                                        <p:cTn id="48" dur="1500" fill="hold"/>
                                        <p:tgtEl>
                                          <p:spTgt spid="8"/>
                                        </p:tgtEl>
                                        <p:attrNameLst>
                                          <p:attrName>ppt_y</p:attrName>
                                        </p:attrNameLst>
                                      </p:cBhvr>
                                      <p:tavLst>
                                        <p:tav tm="0">
                                          <p:val>
                                            <p:strVal val="#ppt_y"/>
                                          </p:val>
                                        </p:tav>
                                        <p:tav tm="100000">
                                          <p:val>
                                            <p:strVal val="#ppt_y"/>
                                          </p:val>
                                        </p:tav>
                                      </p:tavLst>
                                    </p:anim>
                                    <p:set>
                                      <p:cBhvr>
                                        <p:cTn id="49" dur="1" fill="hold">
                                          <p:stCondLst>
                                            <p:cond delay="0"/>
                                          </p:stCondLst>
                                        </p:cTn>
                                        <p:tgtEl>
                                          <p:spTgt spid="8"/>
                                        </p:tgtEl>
                                        <p:attrNameLst>
                                          <p:attrName>style.visibility</p:attrName>
                                        </p:attrNameLst>
                                      </p:cBhvr>
                                      <p:to>
                                        <p:strVal val="visible"/>
                                      </p:to>
                                    </p:set>
                                    <p:anim to="" calcmode="lin" valueType="num">
                                      <p:cBhvr>
                                        <p:cTn id="50"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51"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52" dur="15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9" grpId="0" autoUpdateAnimBg="0"/>
      <p:bldP spid="10" grpId="0" autoUpdateAnimBg="0"/>
      <p:bldP spid="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占位符 6"/>
          <p:cNvPicPr>
            <a:picLocks noGrp="1" noChangeAspect="1"/>
          </p:cNvPicPr>
          <p:nvPr>
            <p:ph type="pic" sz="quarter" idx="14"/>
          </p:nvPr>
        </p:nvPicPr>
        <p:blipFill>
          <a:blip r:embed="rId8" cstate="print">
            <a:extLst>
              <a:ext uri="{28A0092B-C50C-407E-A947-70E740481C1C}">
                <a14:useLocalDpi xmlns:a14="http://schemas.microsoft.com/office/drawing/2010/main" val="0"/>
              </a:ext>
            </a:extLst>
          </a:blip>
          <a:srcRect l="16667" r="16667"/>
          <a:stretch>
            <a:fillRect/>
          </a:stretch>
        </p:blipFill>
        <p:spPr/>
      </p:pic>
      <p:sp>
        <p:nvSpPr>
          <p:cNvPr id="11" name="PA_库_矩形 10"/>
          <p:cNvSpPr/>
          <p:nvPr>
            <p:custDataLst>
              <p:tags r:id="rId1"/>
            </p:custDataLst>
          </p:nvPr>
        </p:nvSpPr>
        <p:spPr>
          <a:xfrm>
            <a:off x="5085522" y="2418522"/>
            <a:ext cx="2020957" cy="202095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latin typeface="Calibri" panose="020F0502020204030204"/>
            </a:endParaRPr>
          </a:p>
        </p:txBody>
      </p:sp>
      <p:sp>
        <p:nvSpPr>
          <p:cNvPr id="8" name="PA_库_文本框 7"/>
          <p:cNvSpPr txBox="1"/>
          <p:nvPr>
            <p:custDataLst>
              <p:tags r:id="rId2"/>
            </p:custDataLst>
          </p:nvPr>
        </p:nvSpPr>
        <p:spPr>
          <a:xfrm>
            <a:off x="5185521" y="2551837"/>
            <a:ext cx="1820958" cy="1754326"/>
          </a:xfrm>
          <a:prstGeom prst="rect">
            <a:avLst/>
          </a:prstGeom>
          <a:noFill/>
        </p:spPr>
        <p:txBody>
          <a:bodyPr wrap="square" rtlCol="0">
            <a:spAutoFit/>
          </a:bodyPr>
          <a:lstStyle/>
          <a:p>
            <a:pPr algn="dist"/>
            <a:r>
              <a:rPr lang="zh-CN" altLang="en-US" sz="5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心安</a:t>
            </a:r>
            <a:endParaRPr lang="en-US" altLang="zh-CN" sz="5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gn="dist"/>
            <a:r>
              <a:rPr lang="zh-CN" altLang="en-US" sz="54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向远</a:t>
            </a:r>
          </a:p>
        </p:txBody>
      </p:sp>
      <p:pic>
        <p:nvPicPr>
          <p:cNvPr id="4" name="PA_库_PicturePlaceholder 3"/>
          <p:cNvPicPr>
            <a:picLocks noGrp="1" noChangeAspect="1"/>
          </p:cNvPicPr>
          <p:nvPr>
            <p:ph type="pic" sz="quarter" idx="12"/>
            <p:custDataLst>
              <p:tags r:id="rId3"/>
            </p:custDataLst>
          </p:nvPr>
        </p:nvPicPr>
        <p:blipFill>
          <a:blip r:embed="rId9" cstate="print">
            <a:extLst>
              <a:ext uri="{28A0092B-C50C-407E-A947-70E740481C1C}">
                <a14:useLocalDpi xmlns:a14="http://schemas.microsoft.com/office/drawing/2010/main" val="0"/>
              </a:ext>
            </a:extLst>
          </a:blip>
          <a:srcRect l="36462" r="36462"/>
          <a:stretch>
            <a:fillRect/>
          </a:stretch>
        </p:blipFill>
        <p:spPr/>
      </p:pic>
      <p:pic>
        <p:nvPicPr>
          <p:cNvPr id="5" name="PA_库_PicturePlaceholder 4"/>
          <p:cNvPicPr>
            <a:picLocks noGrp="1" noChangeAspect="1"/>
          </p:cNvPicPr>
          <p:nvPr>
            <p:ph type="pic" sz="quarter" idx="13"/>
            <p:custDataLst>
              <p:tags r:id="rId4"/>
            </p:custDataLst>
          </p:nvPr>
        </p:nvPicPr>
        <p:blipFill>
          <a:blip r:embed="rId9" cstate="print">
            <a:extLst>
              <a:ext uri="{28A0092B-C50C-407E-A947-70E740481C1C}">
                <a14:useLocalDpi xmlns:a14="http://schemas.microsoft.com/office/drawing/2010/main" val="0"/>
              </a:ext>
            </a:extLst>
          </a:blip>
          <a:srcRect l="36462" r="36462"/>
          <a:stretch>
            <a:fillRect/>
          </a:stretch>
        </p:blipFill>
        <p:spPr/>
      </p:pic>
      <p:sp>
        <p:nvSpPr>
          <p:cNvPr id="15" name="PA_矩形 23"/>
          <p:cNvSpPr/>
          <p:nvPr>
            <p:custDataLst>
              <p:tags r:id="rId5"/>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par>
                                <p:cTn id="13" presetID="2" presetClass="entr" presetSubtype="8" decel="100000" fill="hold"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ppt_y"/>
                                          </p:val>
                                        </p:tav>
                                        <p:tav tm="100000">
                                          <p:val>
                                            <p:strVal val="#ppt_y"/>
                                          </p:val>
                                        </p:tav>
                                      </p:tavLst>
                                    </p:anim>
                                    <p:set>
                                      <p:cBhvr>
                                        <p:cTn id="17" dur="1" fill="hold">
                                          <p:stCondLst>
                                            <p:cond delay="0"/>
                                          </p:stCondLst>
                                        </p:cTn>
                                        <p:tgtEl>
                                          <p:spTgt spid="4"/>
                                        </p:tgtEl>
                                        <p:attrNameLst>
                                          <p:attrName>style.visibility</p:attrName>
                                        </p:attrNameLst>
                                      </p:cBhvr>
                                      <p:to>
                                        <p:strVal val="visible"/>
                                      </p:to>
                                    </p:set>
                                    <p:anim to="" calcmode="lin" valueType="num">
                                      <p:cBhvr>
                                        <p:cTn id="18" dur="1500" fill="hold">
                                          <p:stCondLst>
                                            <p:cond delay="0"/>
                                          </p:stCondLst>
                                        </p:cTn>
                                        <p:tgtEl>
                                          <p:spTgt spid="4"/>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4"/>
                                        </p:tgtEl>
                                        <p:attrNameLst>
                                          <p:attrName>ppt_h</p:attrName>
                                        </p:attrNameLst>
                                      </p:cBhvr>
                                      <p:tavLst>
                                        <p:tav tm="0">
                                          <p:val>
                                            <p:fltVal val="0"/>
                                          </p:val>
                                        </p:tav>
                                        <p:tav tm="100000">
                                          <p:val>
                                            <p:strVal val="#ppt_h"/>
                                          </p:val>
                                        </p:tav>
                                      </p:tavLst>
                                    </p:anim>
                                    <p:animEffect filter="fade">
                                      <p:cBhvr>
                                        <p:cTn id="20" dur="1500">
                                          <p:stCondLst>
                                            <p:cond delay="0"/>
                                          </p:stCondLst>
                                        </p:cTn>
                                        <p:tgtEl>
                                          <p:spTgt spid="4"/>
                                        </p:tgtEl>
                                      </p:cBhvr>
                                    </p:animEffect>
                                  </p:childTnLst>
                                </p:cTn>
                              </p:par>
                              <p:par>
                                <p:cTn id="21" presetID="2" presetClass="entr" presetSubtype="8" decel="100000" fill="hold" nodeType="withEffect">
                                  <p:stCondLst>
                                    <p:cond delay="25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set>
                                      <p:cBhvr>
                                        <p:cTn id="25" dur="1" fill="hold">
                                          <p:stCondLst>
                                            <p:cond delay="0"/>
                                          </p:stCondLst>
                                        </p:cTn>
                                        <p:tgtEl>
                                          <p:spTgt spid="5"/>
                                        </p:tgtEl>
                                        <p:attrNameLst>
                                          <p:attrName>style.visibility</p:attrName>
                                        </p:attrNameLst>
                                      </p:cBhvr>
                                      <p:to>
                                        <p:strVal val="visible"/>
                                      </p:to>
                                    </p:set>
                                    <p:anim to="" calcmode="lin" valueType="num">
                                      <p:cBhvr>
                                        <p:cTn id="26" dur="1500" fill="hold">
                                          <p:stCondLst>
                                            <p:cond delay="0"/>
                                          </p:stCondLst>
                                        </p:cTn>
                                        <p:tgtEl>
                                          <p:spTgt spid="5"/>
                                        </p:tgtEl>
                                        <p:attrNameLst>
                                          <p:attrName>ppt_w</p:attrName>
                                        </p:attrNameLst>
                                      </p:cBhvr>
                                      <p:tavLst>
                                        <p:tav tm="0">
                                          <p:val>
                                            <p:fltVal val="0"/>
                                          </p:val>
                                        </p:tav>
                                        <p:tav tm="100000">
                                          <p:val>
                                            <p:strVal val="#ppt_w"/>
                                          </p:val>
                                        </p:tav>
                                      </p:tavLst>
                                    </p:anim>
                                    <p:anim to="" calcmode="lin" valueType="num">
                                      <p:cBhvr>
                                        <p:cTn id="27" dur="1500" fill="hold">
                                          <p:stCondLst>
                                            <p:cond delay="0"/>
                                          </p:stCondLst>
                                        </p:cTn>
                                        <p:tgtEl>
                                          <p:spTgt spid="5"/>
                                        </p:tgtEl>
                                        <p:attrNameLst>
                                          <p:attrName>ppt_h</p:attrName>
                                        </p:attrNameLst>
                                      </p:cBhvr>
                                      <p:tavLst>
                                        <p:tav tm="0">
                                          <p:val>
                                            <p:fltVal val="0"/>
                                          </p:val>
                                        </p:tav>
                                        <p:tav tm="100000">
                                          <p:val>
                                            <p:strVal val="#ppt_h"/>
                                          </p:val>
                                        </p:tav>
                                      </p:tavLst>
                                    </p:anim>
                                    <p:animEffect filter="fade">
                                      <p:cBhvr>
                                        <p:cTn id="28" dur="15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A_库_PicturePlaceholder 2"/>
          <p:cNvPicPr>
            <a:picLocks noGrp="1" noChangeAspect="1"/>
          </p:cNvPicPr>
          <p:nvPr>
            <p:ph type="pic" sz="quarter" idx="13"/>
            <p:custDataLst>
              <p:tags r:id="rId1"/>
            </p:custDataLst>
          </p:nvPr>
        </p:nvPicPr>
        <p:blipFill>
          <a:blip r:embed="rId7" cstate="print">
            <a:extLst>
              <a:ext uri="{28A0092B-C50C-407E-A947-70E740481C1C}">
                <a14:useLocalDpi xmlns:a14="http://schemas.microsoft.com/office/drawing/2010/main" val="0"/>
              </a:ext>
            </a:extLst>
          </a:blip>
          <a:srcRect l="771" r="771"/>
          <a:stretch>
            <a:fillRect/>
          </a:stretch>
        </p:blipFill>
        <p:spPr/>
      </p:pic>
      <p:sp>
        <p:nvSpPr>
          <p:cNvPr id="11" name="PA_库_矩形 10"/>
          <p:cNvSpPr/>
          <p:nvPr>
            <p:custDataLst>
              <p:tags r:id="rId2"/>
            </p:custDataLst>
          </p:nvPr>
        </p:nvSpPr>
        <p:spPr>
          <a:xfrm>
            <a:off x="682487" y="718931"/>
            <a:ext cx="2601144" cy="5420139"/>
          </a:xfrm>
          <a:prstGeom prst="rect">
            <a:avLst/>
          </a:prstGeom>
          <a:solidFill>
            <a:srgbClr val="FCCBB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lang="tr-TR">
              <a:solidFill>
                <a:prstClr val="white"/>
              </a:solidFill>
              <a:latin typeface="Calibri" panose="020F0502020204030204"/>
            </a:endParaRPr>
          </a:p>
        </p:txBody>
      </p:sp>
      <p:sp>
        <p:nvSpPr>
          <p:cNvPr id="8" name="PA_库_文本框 7"/>
          <p:cNvSpPr txBox="1"/>
          <p:nvPr>
            <p:custDataLst>
              <p:tags r:id="rId3"/>
            </p:custDataLst>
          </p:nvPr>
        </p:nvSpPr>
        <p:spPr>
          <a:xfrm>
            <a:off x="875344" y="1951673"/>
            <a:ext cx="2215428" cy="3476465"/>
          </a:xfrm>
          <a:prstGeom prst="rect">
            <a:avLst/>
          </a:prstGeom>
          <a:noFill/>
        </p:spPr>
        <p:txBody>
          <a:bodyPr wrap="square" rtlCol="0">
            <a:spAutoFit/>
          </a:bodyPr>
          <a:lstStyle/>
          <a:p>
            <a:pPr>
              <a:lnSpc>
                <a:spcPct val="200000"/>
              </a:lnSpc>
            </a:pPr>
            <a:r>
              <a:rPr lang="zh-CN" altLang="en-US" sz="14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rPr>
              <a:t>眼眸里全是挽了手的呢喃，简简单单的话语，都蕴涵着浓浓的爱意，暗自思量，我不悔，因为真爱，从来值得等待，只要心在一起，死亡也不会是分离。惟愿将一颗清澈纯净的心，安放在彼此的世界中。</a:t>
            </a:r>
            <a:endParaRPr lang="zh-CN" altLang="en-US" sz="6000" dirty="0">
              <a:solidFill>
                <a:schemeClr val="tx1">
                  <a:lumMod val="65000"/>
                  <a:lumOff val="35000"/>
                </a:schemeClr>
              </a:solidFill>
              <a:latin typeface="方正清刻本悦宋简体" panose="02000000000000000000" pitchFamily="2" charset="-122"/>
              <a:ea typeface="方正清刻本悦宋简体" panose="02000000000000000000" pitchFamily="2" charset="-122"/>
            </a:endParaRPr>
          </a:p>
        </p:txBody>
      </p:sp>
      <p:sp>
        <p:nvSpPr>
          <p:cNvPr id="6" name="PA_矩形 23"/>
          <p:cNvSpPr/>
          <p:nvPr>
            <p:custDataLst>
              <p:tags r:id="rId4"/>
            </p:custDataLst>
          </p:nvPr>
        </p:nvSpPr>
        <p:spPr>
          <a:xfrm flipV="1">
            <a:off x="-3809" y="-1270"/>
            <a:ext cx="6095999" cy="6858000"/>
          </a:xfrm>
          <a:prstGeom prst="rect">
            <a:avLst/>
          </a:prstGeom>
          <a:gradFill flip="none" rotWithShape="1">
            <a:gsLst>
              <a:gs pos="84000">
                <a:schemeClr val="bg1">
                  <a:alpha val="0"/>
                </a:schemeClr>
              </a:gs>
              <a:gs pos="100000">
                <a:schemeClr val="tx1">
                  <a:lumMod val="50000"/>
                  <a:lumOff val="50000"/>
                  <a:alpha val="30000"/>
                </a:schemeClr>
              </a:gs>
            </a:gsLst>
            <a:lin ang="0" scaled="1"/>
            <a:tileRect/>
          </a:gradFill>
          <a:ln>
            <a:noFill/>
          </a:ln>
          <a:effectLst>
            <a:outerShdw blurRad="101600" dist="38100" sx="101000" sy="101000" algn="l"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11">
                                            <p:txEl>
                                              <p:charRg st="4294967295" end="4294967295"/>
                                            </p:txEl>
                                          </p:spTgt>
                                        </p:tgtEl>
                                        <p:attrNameLst>
                                          <p:attrName>style.visibility</p:attrName>
                                        </p:attrNameLst>
                                      </p:cBhvr>
                                      <p:to>
                                        <p:strVal val="visible"/>
                                      </p:to>
                                    </p:set>
                                    <p:anim calcmode="lin" valueType="num">
                                      <p:cBhvr additive="base">
                                        <p:cTn id="7" dur="1500" fill="hold"/>
                                        <p:tgtEl>
                                          <p:spTgt spid="11">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1">
                                            <p:txEl>
                                              <p:charRg st="4294967295" end="4294967295"/>
                                            </p:txEl>
                                          </p:spTgt>
                                        </p:tgtEl>
                                        <p:attrNameLst>
                                          <p:attrName>ppt_y</p:attrName>
                                        </p:attrNameLst>
                                      </p:cBhvr>
                                      <p:tavLst>
                                        <p:tav tm="0">
                                          <p:val>
                                            <p:strVal val="#ppt_y"/>
                                          </p:val>
                                        </p:tav>
                                        <p:tav tm="100000">
                                          <p:val>
                                            <p:strVal val="#ppt_y"/>
                                          </p:val>
                                        </p:tav>
                                      </p:tavLst>
                                    </p:anim>
                                    <p:set>
                                      <p:cBhvr>
                                        <p:cTn id="9" dur="1" fill="hold">
                                          <p:stCondLst>
                                            <p:cond delay="0"/>
                                          </p:stCondLst>
                                        </p:cTn>
                                        <p:tgtEl>
                                          <p:spTgt spid="11">
                                            <p:txEl>
                                              <p:charRg st="4294967295" end="4294967295"/>
                                            </p:txEl>
                                          </p:spTgt>
                                        </p:tgtEl>
                                        <p:attrNameLst>
                                          <p:attrName>style.visibility</p:attrName>
                                        </p:attrNameLst>
                                      </p:cBhvr>
                                      <p:to>
                                        <p:strVal val="visible"/>
                                      </p:to>
                                    </p:set>
                                    <p:anim to="" calcmode="lin" valueType="num">
                                      <p:cBhvr>
                                        <p:cTn id="10" dur="1500" fill="hold">
                                          <p:stCondLst>
                                            <p:cond delay="0"/>
                                          </p:stCondLst>
                                        </p:cTn>
                                        <p:tgtEl>
                                          <p:spTgt spid="11">
                                            <p:txEl>
                                              <p:charRg st="4294967295" end="4294967295"/>
                                            </p:txEl>
                                          </p:spTgt>
                                        </p:tgtEl>
                                        <p:attrNameLst>
                                          <p:attrName>ppt_w</p:attrName>
                                        </p:attrNameLst>
                                      </p:cBhvr>
                                      <p:tavLst>
                                        <p:tav tm="0">
                                          <p:val>
                                            <p:fltVal val="0"/>
                                          </p:val>
                                        </p:tav>
                                        <p:tav tm="100000">
                                          <p:val>
                                            <p:strVal val="#ppt_w"/>
                                          </p:val>
                                        </p:tav>
                                      </p:tavLst>
                                    </p:anim>
                                    <p:anim to="" calcmode="lin" valueType="num">
                                      <p:cBhvr>
                                        <p:cTn id="11" dur="1500" fill="hold">
                                          <p:stCondLst>
                                            <p:cond delay="0"/>
                                          </p:stCondLst>
                                        </p:cTn>
                                        <p:tgtEl>
                                          <p:spTgt spid="11">
                                            <p:txEl>
                                              <p:charRg st="4294967295" end="4294967295"/>
                                            </p:txEl>
                                          </p:spTgt>
                                        </p:tgtEl>
                                        <p:attrNameLst>
                                          <p:attrName>ppt_h</p:attrName>
                                        </p:attrNameLst>
                                      </p:cBhvr>
                                      <p:tavLst>
                                        <p:tav tm="0">
                                          <p:val>
                                            <p:fltVal val="0"/>
                                          </p:val>
                                        </p:tav>
                                        <p:tav tm="100000">
                                          <p:val>
                                            <p:strVal val="#ppt_h"/>
                                          </p:val>
                                        </p:tav>
                                      </p:tavLst>
                                    </p:anim>
                                    <p:animEffect filter="fade">
                                      <p:cBhvr>
                                        <p:cTn id="12" dur="1500">
                                          <p:stCondLst>
                                            <p:cond delay="0"/>
                                          </p:stCondLst>
                                        </p:cTn>
                                        <p:tgtEl>
                                          <p:spTgt spid="11">
                                            <p:txEl>
                                              <p:charRg st="4294967295" end="4294967295"/>
                                            </p:txEl>
                                          </p:spTgt>
                                        </p:tgtEl>
                                      </p:cBhvr>
                                    </p:animEffect>
                                  </p:childTnLst>
                                </p:cTn>
                              </p:par>
                              <p:par>
                                <p:cTn id="13" presetID="2" presetClass="entr" presetSubtype="8"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0-#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set>
                                      <p:cBhvr>
                                        <p:cTn id="17" dur="1" fill="hold">
                                          <p:stCondLst>
                                            <p:cond delay="0"/>
                                          </p:stCondLst>
                                        </p:cTn>
                                        <p:tgtEl>
                                          <p:spTgt spid="8"/>
                                        </p:tgtEl>
                                        <p:attrNameLst>
                                          <p:attrName>style.visibility</p:attrName>
                                        </p:attrNameLst>
                                      </p:cBhvr>
                                      <p:to>
                                        <p:strVal val="visible"/>
                                      </p:to>
                                    </p:set>
                                    <p:anim to="" calcmode="lin" valueType="num">
                                      <p:cBhvr>
                                        <p:cTn id="18" dur="1500" fill="hold">
                                          <p:stCondLst>
                                            <p:cond delay="0"/>
                                          </p:stCondLst>
                                        </p:cTn>
                                        <p:tgtEl>
                                          <p:spTgt spid="8"/>
                                        </p:tgtEl>
                                        <p:attrNameLst>
                                          <p:attrName>ppt_w</p:attrName>
                                        </p:attrNameLst>
                                      </p:cBhvr>
                                      <p:tavLst>
                                        <p:tav tm="0">
                                          <p:val>
                                            <p:fltVal val="0"/>
                                          </p:val>
                                        </p:tav>
                                        <p:tav tm="100000">
                                          <p:val>
                                            <p:strVal val="#ppt_w"/>
                                          </p:val>
                                        </p:tav>
                                      </p:tavLst>
                                    </p:anim>
                                    <p:anim to="" calcmode="lin" valueType="num">
                                      <p:cBhvr>
                                        <p:cTn id="19" dur="1500" fill="hold">
                                          <p:stCondLst>
                                            <p:cond delay="0"/>
                                          </p:stCondLst>
                                        </p:cTn>
                                        <p:tgtEl>
                                          <p:spTgt spid="8"/>
                                        </p:tgtEl>
                                        <p:attrNameLst>
                                          <p:attrName>ppt_h</p:attrName>
                                        </p:attrNameLst>
                                      </p:cBhvr>
                                      <p:tavLst>
                                        <p:tav tm="0">
                                          <p:val>
                                            <p:fltVal val="0"/>
                                          </p:val>
                                        </p:tav>
                                        <p:tav tm="100000">
                                          <p:val>
                                            <p:strVal val="#ppt_h"/>
                                          </p:val>
                                        </p:tav>
                                      </p:tavLst>
                                    </p:anim>
                                    <p:animEffect filter="fade">
                                      <p:cBhvr>
                                        <p:cTn id="20" dur="1500">
                                          <p:stCondLst>
                                            <p:cond delay="0"/>
                                          </p:stCondLst>
                                        </p:cTn>
                                        <p:tgtEl>
                                          <p:spTgt spid="8"/>
                                        </p:tgtEl>
                                      </p:cBhvr>
                                    </p:animEffect>
                                  </p:childTnLst>
                                </p:cTn>
                              </p:par>
                              <p:par>
                                <p:cTn id="21" presetID="23" presetClass="entr" presetSubtype="16" fill="hold"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8"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959AA0A-A926-40AB-9288-50E16911824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演示文稿3"/>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PA" val="v4.0.0"/>
</p:tagLst>
</file>

<file path=ppt/tags/tag104.xml><?xml version="1.0" encoding="utf-8"?>
<p:tagLst xmlns:a="http://schemas.openxmlformats.org/drawingml/2006/main" xmlns:r="http://schemas.openxmlformats.org/officeDocument/2006/relationships" xmlns:p="http://schemas.openxmlformats.org/presentationml/2006/main">
  <p:tag name="PA" val="v4.0.0"/>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08.xml><?xml version="1.0" encoding="utf-8"?>
<p:tagLst xmlns:a="http://schemas.openxmlformats.org/drawingml/2006/main" xmlns:r="http://schemas.openxmlformats.org/officeDocument/2006/relationships" xmlns:p="http://schemas.openxmlformats.org/presentationml/2006/main">
  <p:tag name="PA" val="v4.0.0"/>
</p:tagLst>
</file>

<file path=ppt/tags/tag109.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10.xml><?xml version="1.0" encoding="utf-8"?>
<p:tagLst xmlns:a="http://schemas.openxmlformats.org/drawingml/2006/main" xmlns:r="http://schemas.openxmlformats.org/officeDocument/2006/relationships" xmlns:p="http://schemas.openxmlformats.org/presentationml/2006/main">
  <p:tag name="PA" val="v4.0.0"/>
</p:tagLst>
</file>

<file path=ppt/tags/tag111.xml><?xml version="1.0" encoding="utf-8"?>
<p:tagLst xmlns:a="http://schemas.openxmlformats.org/drawingml/2006/main" xmlns:r="http://schemas.openxmlformats.org/officeDocument/2006/relationships" xmlns:p="http://schemas.openxmlformats.org/presentationml/2006/main">
  <p:tag name="PA" val="v4.0.0"/>
</p:tagLst>
</file>

<file path=ppt/tags/tag112.xml><?xml version="1.0" encoding="utf-8"?>
<p:tagLst xmlns:a="http://schemas.openxmlformats.org/drawingml/2006/main" xmlns:r="http://schemas.openxmlformats.org/officeDocument/2006/relationships" xmlns:p="http://schemas.openxmlformats.org/presentationml/2006/main">
  <p:tag name="PA" val="v4.0.0"/>
</p:tagLst>
</file>

<file path=ppt/tags/tag113.xml><?xml version="1.0" encoding="utf-8"?>
<p:tagLst xmlns:a="http://schemas.openxmlformats.org/drawingml/2006/main" xmlns:r="http://schemas.openxmlformats.org/officeDocument/2006/relationships" xmlns:p="http://schemas.openxmlformats.org/presentationml/2006/main">
  <p:tag name="PA" val="v4.0.0"/>
</p:tagLst>
</file>

<file path=ppt/tags/tag114.xml><?xml version="1.0" encoding="utf-8"?>
<p:tagLst xmlns:a="http://schemas.openxmlformats.org/drawingml/2006/main" xmlns:r="http://schemas.openxmlformats.org/officeDocument/2006/relationships" xmlns:p="http://schemas.openxmlformats.org/presentationml/2006/main">
  <p:tag name="PA" val="v4.0.0"/>
</p:tagLst>
</file>

<file path=ppt/tags/tag115.xml><?xml version="1.0" encoding="utf-8"?>
<p:tagLst xmlns:a="http://schemas.openxmlformats.org/drawingml/2006/main" xmlns:r="http://schemas.openxmlformats.org/officeDocument/2006/relationships" xmlns:p="http://schemas.openxmlformats.org/presentationml/2006/main">
  <p:tag name="PA" val="v4.0.0"/>
</p:tagLst>
</file>

<file path=ppt/tags/tag116.xml><?xml version="1.0" encoding="utf-8"?>
<p:tagLst xmlns:a="http://schemas.openxmlformats.org/drawingml/2006/main" xmlns:r="http://schemas.openxmlformats.org/officeDocument/2006/relationships" xmlns:p="http://schemas.openxmlformats.org/presentationml/2006/main">
  <p:tag name="PA" val="v4.0.0"/>
</p:tagLst>
</file>

<file path=ppt/tags/tag117.xml><?xml version="1.0" encoding="utf-8"?>
<p:tagLst xmlns:a="http://schemas.openxmlformats.org/drawingml/2006/main" xmlns:r="http://schemas.openxmlformats.org/officeDocument/2006/relationships" xmlns:p="http://schemas.openxmlformats.org/presentationml/2006/main">
  <p:tag name="PA" val="v4.0.0"/>
</p:tagLst>
</file>

<file path=ppt/tags/tag118.xml><?xml version="1.0" encoding="utf-8"?>
<p:tagLst xmlns:a="http://schemas.openxmlformats.org/drawingml/2006/main" xmlns:r="http://schemas.openxmlformats.org/officeDocument/2006/relationships" xmlns:p="http://schemas.openxmlformats.org/presentationml/2006/main">
  <p:tag name="PA" val="v4.0.0"/>
</p:tagLst>
</file>

<file path=ppt/tags/tag119.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20.xml><?xml version="1.0" encoding="utf-8"?>
<p:tagLst xmlns:a="http://schemas.openxmlformats.org/drawingml/2006/main" xmlns:r="http://schemas.openxmlformats.org/officeDocument/2006/relationships" xmlns:p="http://schemas.openxmlformats.org/presentationml/2006/main">
  <p:tag name="PA" val="v4.0.0"/>
</p:tagLst>
</file>

<file path=ppt/tags/tag121.xml><?xml version="1.0" encoding="utf-8"?>
<p:tagLst xmlns:a="http://schemas.openxmlformats.org/drawingml/2006/main" xmlns:r="http://schemas.openxmlformats.org/officeDocument/2006/relationships" xmlns:p="http://schemas.openxmlformats.org/presentationml/2006/main">
  <p:tag name="PA" val="v4.0.0"/>
</p:tagLst>
</file>

<file path=ppt/tags/tag122.xml><?xml version="1.0" encoding="utf-8"?>
<p:tagLst xmlns:a="http://schemas.openxmlformats.org/drawingml/2006/main" xmlns:r="http://schemas.openxmlformats.org/officeDocument/2006/relationships" xmlns:p="http://schemas.openxmlformats.org/presentationml/2006/main">
  <p:tag name="PA" val="v4.0.0"/>
</p:tagLst>
</file>

<file path=ppt/tags/tag123.xml><?xml version="1.0" encoding="utf-8"?>
<p:tagLst xmlns:a="http://schemas.openxmlformats.org/drawingml/2006/main" xmlns:r="http://schemas.openxmlformats.org/officeDocument/2006/relationships" xmlns:p="http://schemas.openxmlformats.org/presentationml/2006/main">
  <p:tag name="PA" val="v4.0.0"/>
</p:tagLst>
</file>

<file path=ppt/tags/tag124.xml><?xml version="1.0" encoding="utf-8"?>
<p:tagLst xmlns:a="http://schemas.openxmlformats.org/drawingml/2006/main" xmlns:r="http://schemas.openxmlformats.org/officeDocument/2006/relationships" xmlns:p="http://schemas.openxmlformats.org/presentationml/2006/main">
  <p:tag name="PA" val="v4.0.0"/>
</p:tagLst>
</file>

<file path=ppt/tags/tag125.xml><?xml version="1.0" encoding="utf-8"?>
<p:tagLst xmlns:a="http://schemas.openxmlformats.org/drawingml/2006/main" xmlns:r="http://schemas.openxmlformats.org/officeDocument/2006/relationships" xmlns:p="http://schemas.openxmlformats.org/presentationml/2006/main">
  <p:tag name="PA" val="v4.0.0"/>
</p:tagLst>
</file>

<file path=ppt/tags/tag126.xml><?xml version="1.0" encoding="utf-8"?>
<p:tagLst xmlns:a="http://schemas.openxmlformats.org/drawingml/2006/main" xmlns:r="http://schemas.openxmlformats.org/officeDocument/2006/relationships" xmlns:p="http://schemas.openxmlformats.org/presentationml/2006/main">
  <p:tag name="PA" val="v4.0.0"/>
</p:tagLst>
</file>

<file path=ppt/tags/tag127.xml><?xml version="1.0" encoding="utf-8"?>
<p:tagLst xmlns:a="http://schemas.openxmlformats.org/drawingml/2006/main" xmlns:r="http://schemas.openxmlformats.org/officeDocument/2006/relationships" xmlns:p="http://schemas.openxmlformats.org/presentationml/2006/main">
  <p:tag name="PA" val="v4.0.0"/>
</p:tagLst>
</file>

<file path=ppt/tags/tag128.xml><?xml version="1.0" encoding="utf-8"?>
<p:tagLst xmlns:a="http://schemas.openxmlformats.org/drawingml/2006/main" xmlns:r="http://schemas.openxmlformats.org/officeDocument/2006/relationships" xmlns:p="http://schemas.openxmlformats.org/presentationml/2006/main">
  <p:tag name="PA" val="v4.0.0"/>
</p:tagLst>
</file>

<file path=ppt/tags/tag129.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30.xml><?xml version="1.0" encoding="utf-8"?>
<p:tagLst xmlns:a="http://schemas.openxmlformats.org/drawingml/2006/main" xmlns:r="http://schemas.openxmlformats.org/officeDocument/2006/relationships" xmlns:p="http://schemas.openxmlformats.org/presentationml/2006/main">
  <p:tag name="PA" val="v4.0.0"/>
</p:tagLst>
</file>

<file path=ppt/tags/tag131.xml><?xml version="1.0" encoding="utf-8"?>
<p:tagLst xmlns:a="http://schemas.openxmlformats.org/drawingml/2006/main" xmlns:r="http://schemas.openxmlformats.org/officeDocument/2006/relationships" xmlns:p="http://schemas.openxmlformats.org/presentationml/2006/main">
  <p:tag name="PA" val="v4.0.0"/>
</p:tagLst>
</file>

<file path=ppt/tags/tag132.xml><?xml version="1.0" encoding="utf-8"?>
<p:tagLst xmlns:a="http://schemas.openxmlformats.org/drawingml/2006/main" xmlns:r="http://schemas.openxmlformats.org/officeDocument/2006/relationships" xmlns:p="http://schemas.openxmlformats.org/presentationml/2006/main">
  <p:tag name="PA" val="v4.0.0"/>
</p:tagLst>
</file>

<file path=ppt/tags/tag133.xml><?xml version="1.0" encoding="utf-8"?>
<p:tagLst xmlns:a="http://schemas.openxmlformats.org/drawingml/2006/main" xmlns:r="http://schemas.openxmlformats.org/officeDocument/2006/relationships" xmlns:p="http://schemas.openxmlformats.org/presentationml/2006/main">
  <p:tag name="PA" val="v4.0.0"/>
</p:tagLst>
</file>

<file path=ppt/tags/tag134.xml><?xml version="1.0" encoding="utf-8"?>
<p:tagLst xmlns:a="http://schemas.openxmlformats.org/drawingml/2006/main" xmlns:r="http://schemas.openxmlformats.org/officeDocument/2006/relationships" xmlns:p="http://schemas.openxmlformats.org/presentationml/2006/main">
  <p:tag name="PA" val="v4.0.0"/>
</p:tagLst>
</file>

<file path=ppt/tags/tag135.xml><?xml version="1.0" encoding="utf-8"?>
<p:tagLst xmlns:a="http://schemas.openxmlformats.org/drawingml/2006/main" xmlns:r="http://schemas.openxmlformats.org/officeDocument/2006/relationships" xmlns:p="http://schemas.openxmlformats.org/presentationml/2006/main">
  <p:tag name="PA" val="v4.0.0"/>
</p:tagLst>
</file>

<file path=ppt/tags/tag136.xml><?xml version="1.0" encoding="utf-8"?>
<p:tagLst xmlns:a="http://schemas.openxmlformats.org/drawingml/2006/main" xmlns:r="http://schemas.openxmlformats.org/officeDocument/2006/relationships" xmlns:p="http://schemas.openxmlformats.org/presentationml/2006/main">
  <p:tag name="PA" val="v4.0.0"/>
</p:tagLst>
</file>

<file path=ppt/tags/tag137.xml><?xml version="1.0" encoding="utf-8"?>
<p:tagLst xmlns:a="http://schemas.openxmlformats.org/drawingml/2006/main" xmlns:r="http://schemas.openxmlformats.org/officeDocument/2006/relationships" xmlns:p="http://schemas.openxmlformats.org/presentationml/2006/main">
  <p:tag name="PA" val="v4.0.0"/>
</p:tagLst>
</file>

<file path=ppt/tags/tag138.xml><?xml version="1.0" encoding="utf-8"?>
<p:tagLst xmlns:a="http://schemas.openxmlformats.org/drawingml/2006/main" xmlns:r="http://schemas.openxmlformats.org/officeDocument/2006/relationships" xmlns:p="http://schemas.openxmlformats.org/presentationml/2006/main">
  <p:tag name="PA" val="v4.0.0"/>
</p:tagLst>
</file>

<file path=ppt/tags/tag139.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40.xml><?xml version="1.0" encoding="utf-8"?>
<p:tagLst xmlns:a="http://schemas.openxmlformats.org/drawingml/2006/main" xmlns:r="http://schemas.openxmlformats.org/officeDocument/2006/relationships" xmlns:p="http://schemas.openxmlformats.org/presentationml/2006/main">
  <p:tag name="PA" val="v4.0.0"/>
</p:tagLst>
</file>

<file path=ppt/tags/tag141.xml><?xml version="1.0" encoding="utf-8"?>
<p:tagLst xmlns:a="http://schemas.openxmlformats.org/drawingml/2006/main" xmlns:r="http://schemas.openxmlformats.org/officeDocument/2006/relationships" xmlns:p="http://schemas.openxmlformats.org/presentationml/2006/main">
  <p:tag name="PA" val="v4.0.0"/>
</p:tagLst>
</file>

<file path=ppt/tags/tag142.xml><?xml version="1.0" encoding="utf-8"?>
<p:tagLst xmlns:a="http://schemas.openxmlformats.org/drawingml/2006/main" xmlns:r="http://schemas.openxmlformats.org/officeDocument/2006/relationships" xmlns:p="http://schemas.openxmlformats.org/presentationml/2006/main">
  <p:tag name="PA" val="v4.0.0"/>
</p:tagLst>
</file>

<file path=ppt/tags/tag143.xml><?xml version="1.0" encoding="utf-8"?>
<p:tagLst xmlns:a="http://schemas.openxmlformats.org/drawingml/2006/main" xmlns:r="http://schemas.openxmlformats.org/officeDocument/2006/relationships" xmlns:p="http://schemas.openxmlformats.org/presentationml/2006/main">
  <p:tag name="PA" val="v4.0.0"/>
</p:tagLst>
</file>

<file path=ppt/tags/tag144.xml><?xml version="1.0" encoding="utf-8"?>
<p:tagLst xmlns:a="http://schemas.openxmlformats.org/drawingml/2006/main" xmlns:r="http://schemas.openxmlformats.org/officeDocument/2006/relationships" xmlns:p="http://schemas.openxmlformats.org/presentationml/2006/main">
  <p:tag name="PA" val="v4.0.0"/>
</p:tagLst>
</file>

<file path=ppt/tags/tag145.xml><?xml version="1.0" encoding="utf-8"?>
<p:tagLst xmlns:a="http://schemas.openxmlformats.org/drawingml/2006/main" xmlns:r="http://schemas.openxmlformats.org/officeDocument/2006/relationships" xmlns:p="http://schemas.openxmlformats.org/presentationml/2006/main">
  <p:tag name="PA" val="v4.0.0"/>
</p:tagLst>
</file>

<file path=ppt/tags/tag146.xml><?xml version="1.0" encoding="utf-8"?>
<p:tagLst xmlns:a="http://schemas.openxmlformats.org/drawingml/2006/main" xmlns:r="http://schemas.openxmlformats.org/officeDocument/2006/relationships" xmlns:p="http://schemas.openxmlformats.org/presentationml/2006/main">
  <p:tag name="PA" val="v4.0.0"/>
</p:tagLst>
</file>

<file path=ppt/tags/tag147.xml><?xml version="1.0" encoding="utf-8"?>
<p:tagLst xmlns:a="http://schemas.openxmlformats.org/drawingml/2006/main" xmlns:r="http://schemas.openxmlformats.org/officeDocument/2006/relationships" xmlns:p="http://schemas.openxmlformats.org/presentationml/2006/main">
  <p:tag name="PA" val="v4.0.0"/>
</p:tagLst>
</file>

<file path=ppt/tags/tag148.xml><?xml version="1.0" encoding="utf-8"?>
<p:tagLst xmlns:a="http://schemas.openxmlformats.org/drawingml/2006/main" xmlns:r="http://schemas.openxmlformats.org/officeDocument/2006/relationships" xmlns:p="http://schemas.openxmlformats.org/presentationml/2006/main">
  <p:tag name="PA" val="v4.0.0"/>
</p:tagLst>
</file>

<file path=ppt/tags/tag149.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50.xml><?xml version="1.0" encoding="utf-8"?>
<p:tagLst xmlns:a="http://schemas.openxmlformats.org/drawingml/2006/main" xmlns:r="http://schemas.openxmlformats.org/officeDocument/2006/relationships" xmlns:p="http://schemas.openxmlformats.org/presentationml/2006/main">
  <p:tag name="PA" val="v4.0.0"/>
</p:tagLst>
</file>

<file path=ppt/tags/tag151.xml><?xml version="1.0" encoding="utf-8"?>
<p:tagLst xmlns:a="http://schemas.openxmlformats.org/drawingml/2006/main" xmlns:r="http://schemas.openxmlformats.org/officeDocument/2006/relationships" xmlns:p="http://schemas.openxmlformats.org/presentationml/2006/main">
  <p:tag name="PA" val="v4.0.0"/>
</p:tagLst>
</file>

<file path=ppt/tags/tag152.xml><?xml version="1.0" encoding="utf-8"?>
<p:tagLst xmlns:a="http://schemas.openxmlformats.org/drawingml/2006/main" xmlns:r="http://schemas.openxmlformats.org/officeDocument/2006/relationships" xmlns:p="http://schemas.openxmlformats.org/presentationml/2006/main">
  <p:tag name="PA" val="v4.0.0"/>
</p:tagLst>
</file>

<file path=ppt/tags/tag153.xml><?xml version="1.0" encoding="utf-8"?>
<p:tagLst xmlns:a="http://schemas.openxmlformats.org/drawingml/2006/main" xmlns:r="http://schemas.openxmlformats.org/officeDocument/2006/relationships" xmlns:p="http://schemas.openxmlformats.org/presentationml/2006/main">
  <p:tag name="PA" val="v4.0.0"/>
</p:tagLst>
</file>

<file path=ppt/tags/tag154.xml><?xml version="1.0" encoding="utf-8"?>
<p:tagLst xmlns:a="http://schemas.openxmlformats.org/drawingml/2006/main" xmlns:r="http://schemas.openxmlformats.org/officeDocument/2006/relationships" xmlns:p="http://schemas.openxmlformats.org/presentationml/2006/main">
  <p:tag name="PA" val="v4.0.0"/>
</p:tagLst>
</file>

<file path=ppt/tags/tag155.xml><?xml version="1.0" encoding="utf-8"?>
<p:tagLst xmlns:a="http://schemas.openxmlformats.org/drawingml/2006/main" xmlns:r="http://schemas.openxmlformats.org/officeDocument/2006/relationships" xmlns:p="http://schemas.openxmlformats.org/presentationml/2006/main">
  <p:tag name="PA" val="v4.0.0"/>
</p:tagLst>
</file>

<file path=ppt/tags/tag156.xml><?xml version="1.0" encoding="utf-8"?>
<p:tagLst xmlns:a="http://schemas.openxmlformats.org/drawingml/2006/main" xmlns:r="http://schemas.openxmlformats.org/officeDocument/2006/relationships" xmlns:p="http://schemas.openxmlformats.org/presentationml/2006/main">
  <p:tag name="PA" val="v4.0.0"/>
</p:tagLst>
</file>

<file path=ppt/tags/tag157.xml><?xml version="1.0" encoding="utf-8"?>
<p:tagLst xmlns:a="http://schemas.openxmlformats.org/drawingml/2006/main" xmlns:r="http://schemas.openxmlformats.org/officeDocument/2006/relationships" xmlns:p="http://schemas.openxmlformats.org/presentationml/2006/main">
  <p:tag name="PA" val="v4.0.0"/>
</p:tagLst>
</file>

<file path=ppt/tags/tag158.xml><?xml version="1.0" encoding="utf-8"?>
<p:tagLst xmlns:a="http://schemas.openxmlformats.org/drawingml/2006/main" xmlns:r="http://schemas.openxmlformats.org/officeDocument/2006/relationships" xmlns:p="http://schemas.openxmlformats.org/presentationml/2006/main">
  <p:tag name="PA" val="v4.0.0"/>
</p:tagLst>
</file>

<file path=ppt/tags/tag159.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60.xml><?xml version="1.0" encoding="utf-8"?>
<p:tagLst xmlns:a="http://schemas.openxmlformats.org/drawingml/2006/main" xmlns:r="http://schemas.openxmlformats.org/officeDocument/2006/relationships" xmlns:p="http://schemas.openxmlformats.org/presentationml/2006/main">
  <p:tag name="PA" val="v4.0.0"/>
</p:tagLst>
</file>

<file path=ppt/tags/tag161.xml><?xml version="1.0" encoding="utf-8"?>
<p:tagLst xmlns:a="http://schemas.openxmlformats.org/drawingml/2006/main" xmlns:r="http://schemas.openxmlformats.org/officeDocument/2006/relationships" xmlns:p="http://schemas.openxmlformats.org/presentationml/2006/main">
  <p:tag name="PA" val="v4.0.0"/>
</p:tagLst>
</file>

<file path=ppt/tags/tag162.xml><?xml version="1.0" encoding="utf-8"?>
<p:tagLst xmlns:a="http://schemas.openxmlformats.org/drawingml/2006/main" xmlns:r="http://schemas.openxmlformats.org/officeDocument/2006/relationships" xmlns:p="http://schemas.openxmlformats.org/presentationml/2006/main">
  <p:tag name="PA" val="v4.0.0"/>
</p:tagLst>
</file>

<file path=ppt/tags/tag163.xml><?xml version="1.0" encoding="utf-8"?>
<p:tagLst xmlns:a="http://schemas.openxmlformats.org/drawingml/2006/main" xmlns:r="http://schemas.openxmlformats.org/officeDocument/2006/relationships" xmlns:p="http://schemas.openxmlformats.org/presentationml/2006/main">
  <p:tag name="PA" val="v4.0.0"/>
</p:tagLst>
</file>

<file path=ppt/tags/tag164.xml><?xml version="1.0" encoding="utf-8"?>
<p:tagLst xmlns:a="http://schemas.openxmlformats.org/drawingml/2006/main" xmlns:r="http://schemas.openxmlformats.org/officeDocument/2006/relationships" xmlns:p="http://schemas.openxmlformats.org/presentationml/2006/main">
  <p:tag name="PA" val="v4.0.0"/>
</p:tagLst>
</file>

<file path=ppt/tags/tag165.xml><?xml version="1.0" encoding="utf-8"?>
<p:tagLst xmlns:a="http://schemas.openxmlformats.org/drawingml/2006/main" xmlns:r="http://schemas.openxmlformats.org/officeDocument/2006/relationships" xmlns:p="http://schemas.openxmlformats.org/presentationml/2006/main">
  <p:tag name="PA" val="v4.0.0"/>
</p:tagLst>
</file>

<file path=ppt/tags/tag166.xml><?xml version="1.0" encoding="utf-8"?>
<p:tagLst xmlns:a="http://schemas.openxmlformats.org/drawingml/2006/main" xmlns:r="http://schemas.openxmlformats.org/officeDocument/2006/relationships" xmlns:p="http://schemas.openxmlformats.org/presentationml/2006/main">
  <p:tag name="PA" val="v4.0.0"/>
</p:tagLst>
</file>

<file path=ppt/tags/tag167.xml><?xml version="1.0" encoding="utf-8"?>
<p:tagLst xmlns:a="http://schemas.openxmlformats.org/drawingml/2006/main" xmlns:r="http://schemas.openxmlformats.org/officeDocument/2006/relationships" xmlns:p="http://schemas.openxmlformats.org/presentationml/2006/main">
  <p:tag name="PA" val="v4.0.0"/>
</p:tagLst>
</file>

<file path=ppt/tags/tag168.xml><?xml version="1.0" encoding="utf-8"?>
<p:tagLst xmlns:a="http://schemas.openxmlformats.org/drawingml/2006/main" xmlns:r="http://schemas.openxmlformats.org/officeDocument/2006/relationships" xmlns:p="http://schemas.openxmlformats.org/presentationml/2006/main">
  <p:tag name="PA" val="v4.0.0"/>
</p:tagLst>
</file>

<file path=ppt/tags/tag169.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70.xml><?xml version="1.0" encoding="utf-8"?>
<p:tagLst xmlns:a="http://schemas.openxmlformats.org/drawingml/2006/main" xmlns:r="http://schemas.openxmlformats.org/officeDocument/2006/relationships" xmlns:p="http://schemas.openxmlformats.org/presentationml/2006/main">
  <p:tag name="PA" val="v4.0.0"/>
</p:tagLst>
</file>

<file path=ppt/tags/tag171.xml><?xml version="1.0" encoding="utf-8"?>
<p:tagLst xmlns:a="http://schemas.openxmlformats.org/drawingml/2006/main" xmlns:r="http://schemas.openxmlformats.org/officeDocument/2006/relationships" xmlns:p="http://schemas.openxmlformats.org/presentationml/2006/main">
  <p:tag name="PA" val="v4.0.0"/>
</p:tagLst>
</file>

<file path=ppt/tags/tag172.xml><?xml version="1.0" encoding="utf-8"?>
<p:tagLst xmlns:a="http://schemas.openxmlformats.org/drawingml/2006/main" xmlns:r="http://schemas.openxmlformats.org/officeDocument/2006/relationships" xmlns:p="http://schemas.openxmlformats.org/presentationml/2006/main">
  <p:tag name="PA" val="v4.0.0"/>
</p:tagLst>
</file>

<file path=ppt/tags/tag173.xml><?xml version="1.0" encoding="utf-8"?>
<p:tagLst xmlns:a="http://schemas.openxmlformats.org/drawingml/2006/main" xmlns:r="http://schemas.openxmlformats.org/officeDocument/2006/relationships" xmlns:p="http://schemas.openxmlformats.org/presentationml/2006/main">
  <p:tag name="PA" val="v4.0.0"/>
</p:tagLst>
</file>

<file path=ppt/tags/tag174.xml><?xml version="1.0" encoding="utf-8"?>
<p:tagLst xmlns:a="http://schemas.openxmlformats.org/drawingml/2006/main" xmlns:r="http://schemas.openxmlformats.org/officeDocument/2006/relationships" xmlns:p="http://schemas.openxmlformats.org/presentationml/2006/main">
  <p:tag name="PA" val="v4.0.0"/>
</p:tagLst>
</file>

<file path=ppt/tags/tag175.xml><?xml version="1.0" encoding="utf-8"?>
<p:tagLst xmlns:a="http://schemas.openxmlformats.org/drawingml/2006/main" xmlns:r="http://schemas.openxmlformats.org/officeDocument/2006/relationships" xmlns:p="http://schemas.openxmlformats.org/presentationml/2006/main">
  <p:tag name="PA" val="v4.0.0"/>
</p:tagLst>
</file>

<file path=ppt/tags/tag176.xml><?xml version="1.0" encoding="utf-8"?>
<p:tagLst xmlns:a="http://schemas.openxmlformats.org/drawingml/2006/main" xmlns:r="http://schemas.openxmlformats.org/officeDocument/2006/relationships" xmlns:p="http://schemas.openxmlformats.org/presentationml/2006/main">
  <p:tag name="PA" val="v4.0.0"/>
</p:tagLst>
</file>

<file path=ppt/tags/tag177.xml><?xml version="1.0" encoding="utf-8"?>
<p:tagLst xmlns:a="http://schemas.openxmlformats.org/drawingml/2006/main" xmlns:r="http://schemas.openxmlformats.org/officeDocument/2006/relationships" xmlns:p="http://schemas.openxmlformats.org/presentationml/2006/main">
  <p:tag name="PA" val="v4.0.0"/>
</p:tagLst>
</file>

<file path=ppt/tags/tag178.xml><?xml version="1.0" encoding="utf-8"?>
<p:tagLst xmlns:a="http://schemas.openxmlformats.org/drawingml/2006/main" xmlns:r="http://schemas.openxmlformats.org/officeDocument/2006/relationships" xmlns:p="http://schemas.openxmlformats.org/presentationml/2006/main">
  <p:tag name="PA" val="v4.0.0"/>
</p:tagLst>
</file>

<file path=ppt/tags/tag179.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80.xml><?xml version="1.0" encoding="utf-8"?>
<p:tagLst xmlns:a="http://schemas.openxmlformats.org/drawingml/2006/main" xmlns:r="http://schemas.openxmlformats.org/officeDocument/2006/relationships" xmlns:p="http://schemas.openxmlformats.org/presentationml/2006/main">
  <p:tag name="PA" val="v4.0.0"/>
</p:tagLst>
</file>

<file path=ppt/tags/tag181.xml><?xml version="1.0" encoding="utf-8"?>
<p:tagLst xmlns:a="http://schemas.openxmlformats.org/drawingml/2006/main" xmlns:r="http://schemas.openxmlformats.org/officeDocument/2006/relationships" xmlns:p="http://schemas.openxmlformats.org/presentationml/2006/main">
  <p:tag name="PA" val="v4.0.0"/>
</p:tagLst>
</file>

<file path=ppt/tags/tag182.xml><?xml version="1.0" encoding="utf-8"?>
<p:tagLst xmlns:a="http://schemas.openxmlformats.org/drawingml/2006/main" xmlns:r="http://schemas.openxmlformats.org/officeDocument/2006/relationships" xmlns:p="http://schemas.openxmlformats.org/presentationml/2006/main">
  <p:tag name="PA" val="v4.0.0"/>
</p:tagLst>
</file>

<file path=ppt/tags/tag183.xml><?xml version="1.0" encoding="utf-8"?>
<p:tagLst xmlns:a="http://schemas.openxmlformats.org/drawingml/2006/main" xmlns:r="http://schemas.openxmlformats.org/officeDocument/2006/relationships" xmlns:p="http://schemas.openxmlformats.org/presentationml/2006/main">
  <p:tag name="PA" val="v4.0.0"/>
</p:tagLst>
</file>

<file path=ppt/tags/tag184.xml><?xml version="1.0" encoding="utf-8"?>
<p:tagLst xmlns:a="http://schemas.openxmlformats.org/drawingml/2006/main" xmlns:r="http://schemas.openxmlformats.org/officeDocument/2006/relationships" xmlns:p="http://schemas.openxmlformats.org/presentationml/2006/main">
  <p:tag name="PA" val="v4.0.0"/>
</p:tagLst>
</file>

<file path=ppt/tags/tag185.xml><?xml version="1.0" encoding="utf-8"?>
<p:tagLst xmlns:a="http://schemas.openxmlformats.org/drawingml/2006/main" xmlns:r="http://schemas.openxmlformats.org/officeDocument/2006/relationships" xmlns:p="http://schemas.openxmlformats.org/presentationml/2006/main">
  <p:tag name="PA" val="v4.0.0"/>
</p:tagLst>
</file>

<file path=ppt/tags/tag186.xml><?xml version="1.0" encoding="utf-8"?>
<p:tagLst xmlns:a="http://schemas.openxmlformats.org/drawingml/2006/main" xmlns:r="http://schemas.openxmlformats.org/officeDocument/2006/relationships" xmlns:p="http://schemas.openxmlformats.org/presentationml/2006/main">
  <p:tag name="PA" val="v4.0.0"/>
</p:tagLst>
</file>

<file path=ppt/tags/tag187.xml><?xml version="1.0" encoding="utf-8"?>
<p:tagLst xmlns:a="http://schemas.openxmlformats.org/drawingml/2006/main" xmlns:r="http://schemas.openxmlformats.org/officeDocument/2006/relationships" xmlns:p="http://schemas.openxmlformats.org/presentationml/2006/main">
  <p:tag name="PA" val="v4.0.0"/>
</p:tagLst>
</file>

<file path=ppt/tags/tag188.xml><?xml version="1.0" encoding="utf-8"?>
<p:tagLst xmlns:a="http://schemas.openxmlformats.org/drawingml/2006/main" xmlns:r="http://schemas.openxmlformats.org/officeDocument/2006/relationships" xmlns:p="http://schemas.openxmlformats.org/presentationml/2006/main">
  <p:tag name="PA" val="v4.0.0"/>
</p:tagLst>
</file>

<file path=ppt/tags/tag189.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190.xml><?xml version="1.0" encoding="utf-8"?>
<p:tagLst xmlns:a="http://schemas.openxmlformats.org/drawingml/2006/main" xmlns:r="http://schemas.openxmlformats.org/officeDocument/2006/relationships" xmlns:p="http://schemas.openxmlformats.org/presentationml/2006/main">
  <p:tag name="PA" val="v4.0.0"/>
</p:tagLst>
</file>

<file path=ppt/tags/tag191.xml><?xml version="1.0" encoding="utf-8"?>
<p:tagLst xmlns:a="http://schemas.openxmlformats.org/drawingml/2006/main" xmlns:r="http://schemas.openxmlformats.org/officeDocument/2006/relationships" xmlns:p="http://schemas.openxmlformats.org/presentationml/2006/main">
  <p:tag name="PA" val="v4.0.0"/>
</p:tagLst>
</file>

<file path=ppt/tags/tag192.xml><?xml version="1.0" encoding="utf-8"?>
<p:tagLst xmlns:a="http://schemas.openxmlformats.org/drawingml/2006/main" xmlns:r="http://schemas.openxmlformats.org/officeDocument/2006/relationships" xmlns:p="http://schemas.openxmlformats.org/presentationml/2006/main">
  <p:tag name="PA" val="v4.0.0"/>
</p:tagLst>
</file>

<file path=ppt/tags/tag193.xml><?xml version="1.0" encoding="utf-8"?>
<p:tagLst xmlns:a="http://schemas.openxmlformats.org/drawingml/2006/main" xmlns:r="http://schemas.openxmlformats.org/officeDocument/2006/relationships" xmlns:p="http://schemas.openxmlformats.org/presentationml/2006/main">
  <p:tag name="PA" val="v4.0.0"/>
</p:tagLst>
</file>

<file path=ppt/tags/tag194.xml><?xml version="1.0" encoding="utf-8"?>
<p:tagLst xmlns:a="http://schemas.openxmlformats.org/drawingml/2006/main" xmlns:r="http://schemas.openxmlformats.org/officeDocument/2006/relationships" xmlns:p="http://schemas.openxmlformats.org/presentationml/2006/main">
  <p:tag name="PA" val="v4.0.0"/>
</p:tagLst>
</file>

<file path=ppt/tags/tag195.xml><?xml version="1.0" encoding="utf-8"?>
<p:tagLst xmlns:a="http://schemas.openxmlformats.org/drawingml/2006/main" xmlns:r="http://schemas.openxmlformats.org/officeDocument/2006/relationships" xmlns:p="http://schemas.openxmlformats.org/presentationml/2006/main">
  <p:tag name="PA" val="v4.0.0"/>
</p:tagLst>
</file>

<file path=ppt/tags/tag196.xml><?xml version="1.0" encoding="utf-8"?>
<p:tagLst xmlns:a="http://schemas.openxmlformats.org/drawingml/2006/main" xmlns:r="http://schemas.openxmlformats.org/officeDocument/2006/relationships" xmlns:p="http://schemas.openxmlformats.org/presentationml/2006/main">
  <p:tag name="PA" val="v4.0.0"/>
</p:tagLst>
</file>

<file path=ppt/tags/tag197.xml><?xml version="1.0" encoding="utf-8"?>
<p:tagLst xmlns:a="http://schemas.openxmlformats.org/drawingml/2006/main" xmlns:r="http://schemas.openxmlformats.org/officeDocument/2006/relationships" xmlns:p="http://schemas.openxmlformats.org/presentationml/2006/main">
  <p:tag name="PA" val="v4.0.0"/>
</p:tagLst>
</file>

<file path=ppt/tags/tag198.xml><?xml version="1.0" encoding="utf-8"?>
<p:tagLst xmlns:a="http://schemas.openxmlformats.org/drawingml/2006/main" xmlns:r="http://schemas.openxmlformats.org/officeDocument/2006/relationships" xmlns:p="http://schemas.openxmlformats.org/presentationml/2006/main">
  <p:tag name="PA" val="v4.0.0"/>
</p:tagLst>
</file>

<file path=ppt/tags/tag19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0.0"/>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ags/tag9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7200">
            <a:solidFill>
              <a:schemeClr val="tx1">
                <a:lumMod val="85000"/>
                <a:lumOff val="15000"/>
              </a:schemeClr>
            </a:solidFill>
            <a:latin typeface="Montserrat Extra Bold" panose="00000900000000000000" pitchFamily="50" charset="-94"/>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2051</Words>
  <Application>Microsoft Office PowerPoint</Application>
  <PresentationFormat>宽屏</PresentationFormat>
  <Paragraphs>142</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Montserrat Extra Bold</vt:lpstr>
      <vt:lpstr>Raleway</vt:lpstr>
      <vt:lpstr>Raleway Medium</vt:lpstr>
      <vt:lpstr>等线</vt:lpstr>
      <vt:lpstr>方正清刻本悦宋简体</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114</cp:revision>
  <dcterms:created xsi:type="dcterms:W3CDTF">2017-11-28T05:50:00Z</dcterms:created>
  <dcterms:modified xsi:type="dcterms:W3CDTF">2021-01-05T05:07:33Z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