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88" r:id="rId2"/>
    <p:sldId id="3297" r:id="rId3"/>
    <p:sldId id="3298" r:id="rId4"/>
    <p:sldId id="3307" r:id="rId5"/>
    <p:sldId id="3299" r:id="rId6"/>
    <p:sldId id="3310" r:id="rId7"/>
    <p:sldId id="3308" r:id="rId8"/>
    <p:sldId id="3302" r:id="rId9"/>
    <p:sldId id="3291" r:id="rId10"/>
    <p:sldId id="3258" r:id="rId11"/>
    <p:sldId id="3300" r:id="rId12"/>
    <p:sldId id="3306" r:id="rId13"/>
    <p:sldId id="3309" r:id="rId14"/>
    <p:sldId id="3292" r:id="rId15"/>
    <p:sldId id="3303" r:id="rId16"/>
    <p:sldId id="3301" r:id="rId17"/>
    <p:sldId id="3305" r:id="rId18"/>
    <p:sldId id="3314" r:id="rId19"/>
    <p:sldId id="3293" r:id="rId20"/>
    <p:sldId id="3304" r:id="rId21"/>
    <p:sldId id="3311" r:id="rId22"/>
    <p:sldId id="3312" r:id="rId23"/>
    <p:sldId id="3313" r:id="rId24"/>
    <p:sldId id="3296" r:id="rId25"/>
  </p:sldIdLst>
  <p:sldSz cx="9145588" cy="5145088"/>
  <p:notesSz cx="6858000" cy="9144000"/>
  <p:custDataLst>
    <p:tags r:id="rId2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5295" indent="-1295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2495" indent="-2616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69695" indent="-394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6895" indent="-5264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62560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195072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27584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601595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>
          <p15:clr>
            <a:srgbClr val="A4A3A4"/>
          </p15:clr>
        </p15:guide>
        <p15:guide id="2" pos="4050">
          <p15:clr>
            <a:srgbClr val="A4A3A4"/>
          </p15:clr>
        </p15:guide>
        <p15:guide id="3" orient="horz" pos="4183">
          <p15:clr>
            <a:srgbClr val="A4A3A4"/>
          </p15:clr>
        </p15:guide>
        <p15:guide id="4" pos="7588">
          <p15:clr>
            <a:srgbClr val="A4A3A4"/>
          </p15:clr>
        </p15:guide>
        <p15:guide id="5" pos="376">
          <p15:clr>
            <a:srgbClr val="A4A3A4"/>
          </p15:clr>
        </p15:guide>
        <p15:guide id="6" pos="1350">
          <p15:clr>
            <a:srgbClr val="A4A3A4"/>
          </p15:clr>
        </p15:guide>
        <p15:guide id="7" orient="horz" pos="233">
          <p15:clr>
            <a:srgbClr val="A4A3A4"/>
          </p15:clr>
        </p15:guide>
        <p15:guide id="8" orient="horz" pos="2976">
          <p15:clr>
            <a:srgbClr val="A4A3A4"/>
          </p15:clr>
        </p15:guide>
        <p15:guide id="9" pos="2881">
          <p15:clr>
            <a:srgbClr val="A4A3A4"/>
          </p15:clr>
        </p15:guide>
        <p15:guide id="10" pos="5397">
          <p15:clr>
            <a:srgbClr val="A4A3A4"/>
          </p15:clr>
        </p15:guide>
        <p15:guide id="11" pos="267">
          <p15:clr>
            <a:srgbClr val="A4A3A4"/>
          </p15:clr>
        </p15:guide>
        <p15:guide id="12" pos="9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1233"/>
    <a:srgbClr val="9F7B63"/>
    <a:srgbClr val="F48E77"/>
    <a:srgbClr val="A1BD70"/>
    <a:srgbClr val="889EB6"/>
    <a:srgbClr val="004236"/>
    <a:srgbClr val="169274"/>
    <a:srgbClr val="60AEA9"/>
    <a:srgbClr val="84004C"/>
    <a:srgbClr val="8B2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44" autoAdjust="0"/>
    <p:restoredTop sz="92986" autoAdjust="0"/>
  </p:normalViewPr>
  <p:slideViewPr>
    <p:cSldViewPr>
      <p:cViewPr>
        <p:scale>
          <a:sx n="110" d="100"/>
          <a:sy n="110" d="100"/>
        </p:scale>
        <p:origin x="474" y="216"/>
      </p:cViewPr>
      <p:guideLst>
        <p:guide orient="horz" pos="328"/>
        <p:guide pos="4050"/>
        <p:guide orient="horz" pos="4183"/>
        <p:guide pos="7588"/>
        <p:guide pos="376"/>
        <p:guide pos="1350"/>
        <p:guide orient="horz" pos="233"/>
        <p:guide orient="horz" pos="2976"/>
        <p:guide pos="2881"/>
        <p:guide pos="5397"/>
        <p:guide pos="267"/>
        <p:guide pos="96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38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897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409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921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5600" algn="l" defTabSz="6502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50720" algn="l" defTabSz="6502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5840" algn="l" defTabSz="6502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00960" algn="l" defTabSz="6502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961674-FFE2-44D0-9D75-08C535A914E3}" type="slidenum">
              <a:rPr lang="zh-CN" altLang="en-US" smtClean="0"/>
              <a:t>10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37"/>
          <p:cNvSpPr txBox="1"/>
          <p:nvPr userDrawn="1"/>
        </p:nvSpPr>
        <p:spPr>
          <a:xfrm>
            <a:off x="324322" y="196280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8" name="文本框 38"/>
          <p:cNvSpPr txBox="1"/>
          <p:nvPr userDrawn="1"/>
        </p:nvSpPr>
        <p:spPr>
          <a:xfrm>
            <a:off x="324322" y="489012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2"/>
          <p:cNvSpPr txBox="1"/>
          <p:nvPr userDrawn="1"/>
        </p:nvSpPr>
        <p:spPr>
          <a:xfrm>
            <a:off x="265159" y="257176"/>
            <a:ext cx="1138979" cy="269309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800">
              <a:defRPr/>
            </a:pP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年度工作概述</a:t>
            </a:r>
          </a:p>
        </p:txBody>
      </p:sp>
      <p:sp>
        <p:nvSpPr>
          <p:cNvPr id="4" name="文本框 33"/>
          <p:cNvSpPr txBox="1"/>
          <p:nvPr userDrawn="1"/>
        </p:nvSpPr>
        <p:spPr>
          <a:xfrm>
            <a:off x="265159" y="465139"/>
            <a:ext cx="1196489" cy="207753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800">
              <a:defRPr/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Annual work summary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0" y="257176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800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2"/>
          <p:cNvSpPr txBox="1"/>
          <p:nvPr userDrawn="1"/>
        </p:nvSpPr>
        <p:spPr>
          <a:xfrm>
            <a:off x="265159" y="257176"/>
            <a:ext cx="1138979" cy="269309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800">
              <a:defRPr/>
            </a:pP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工作完成情况</a:t>
            </a:r>
          </a:p>
        </p:txBody>
      </p:sp>
      <p:sp>
        <p:nvSpPr>
          <p:cNvPr id="4" name="文本框 33"/>
          <p:cNvSpPr txBox="1"/>
          <p:nvPr userDrawn="1"/>
        </p:nvSpPr>
        <p:spPr>
          <a:xfrm>
            <a:off x="265159" y="465139"/>
            <a:ext cx="858256" cy="207753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800">
              <a:defRPr/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Job completion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0" y="257176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800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2"/>
          <p:cNvSpPr txBox="1"/>
          <p:nvPr userDrawn="1"/>
        </p:nvSpPr>
        <p:spPr>
          <a:xfrm>
            <a:off x="265159" y="257176"/>
            <a:ext cx="1138979" cy="269309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800">
              <a:defRPr/>
            </a:pP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成功项目展示</a:t>
            </a:r>
          </a:p>
        </p:txBody>
      </p:sp>
      <p:sp>
        <p:nvSpPr>
          <p:cNvPr id="4" name="文本框 33"/>
          <p:cNvSpPr txBox="1"/>
          <p:nvPr userDrawn="1"/>
        </p:nvSpPr>
        <p:spPr>
          <a:xfrm>
            <a:off x="265159" y="465139"/>
            <a:ext cx="1606858" cy="207753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800">
              <a:defRPr/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Successful project presentation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0" y="257176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800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2"/>
          <p:cNvSpPr txBox="1"/>
          <p:nvPr userDrawn="1"/>
        </p:nvSpPr>
        <p:spPr>
          <a:xfrm>
            <a:off x="265159" y="257176"/>
            <a:ext cx="1138979" cy="269309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800">
              <a:defRPr/>
            </a:pP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明年工作计划</a:t>
            </a:r>
          </a:p>
        </p:txBody>
      </p:sp>
      <p:sp>
        <p:nvSpPr>
          <p:cNvPr id="4" name="文本框 33"/>
          <p:cNvSpPr txBox="1"/>
          <p:nvPr userDrawn="1"/>
        </p:nvSpPr>
        <p:spPr>
          <a:xfrm>
            <a:off x="265159" y="465139"/>
            <a:ext cx="1209313" cy="207753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800">
              <a:defRPr/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Work plan for next yea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0" y="257176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800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981" y="205683"/>
            <a:ext cx="8231627" cy="85751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981" y="1200823"/>
            <a:ext cx="8231627" cy="339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" y="0"/>
            <a:ext cx="9145087" cy="5145088"/>
          </a:xfrm>
          <a:prstGeom prst="rect">
            <a:avLst/>
          </a:prstGeom>
        </p:spPr>
      </p:pic>
      <p:grpSp>
        <p:nvGrpSpPr>
          <p:cNvPr id="2" name="组合 3"/>
          <p:cNvGrpSpPr/>
          <p:nvPr userDrawn="1"/>
        </p:nvGrpSpPr>
        <p:grpSpPr bwMode="auto">
          <a:xfrm flipH="1">
            <a:off x="-1" y="248094"/>
            <a:ext cx="1797478" cy="507363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3" name="矩形 2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6" name="文本框 12"/>
          <p:cNvSpPr txBox="1">
            <a:spLocks noChangeArrowheads="1"/>
          </p:cNvSpPr>
          <p:nvPr userDrawn="1"/>
        </p:nvSpPr>
        <p:spPr bwMode="auto">
          <a:xfrm>
            <a:off x="-1" y="370410"/>
            <a:ext cx="1796402" cy="61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</p:cSld>
  <p:clrMapOvr>
    <a:masterClrMapping/>
  </p:clrMapOvr>
  <p:transition spd="med" advClick="0" advTm="0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901" y="274420"/>
            <a:ext cx="7887787" cy="993783"/>
          </a:xfrm>
          <a:prstGeom prst="rect">
            <a:avLst/>
          </a:prstGeom>
        </p:spPr>
        <p:txBody>
          <a:bodyPr vert="horz" lIns="65032" tIns="32516" rIns="65032" bIns="32516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901" y="1369841"/>
            <a:ext cx="7887787" cy="3264804"/>
          </a:xfrm>
          <a:prstGeom prst="rect">
            <a:avLst/>
          </a:prstGeom>
        </p:spPr>
        <p:txBody>
          <a:bodyPr vert="horz" lIns="65032" tIns="32516" rIns="65032" bIns="32516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901" y="4769032"/>
            <a:ext cx="2057193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336" y="4769032"/>
            <a:ext cx="3086918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9496" y="4769032"/>
            <a:ext cx="2057193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 advClick="0" advTm="0">
    <p:push dir="r"/>
  </p:transition>
  <p:txStyles>
    <p:titleStyle>
      <a:lvl1pPr algn="l" defTabSz="650240" rtl="0" eaLnBrk="1" latinLnBrk="0" hangingPunct="1">
        <a:lnSpc>
          <a:spcPct val="90000"/>
        </a:lnSpc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560" indent="-162560" algn="l" defTabSz="650240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768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3792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8816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1328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3840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64155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512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024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536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8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560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072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4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01595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2.jpe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2.jpe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2.jpe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2.jpe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新建文件夹 (3)\17577f82066f5c6副本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0"/>
            <a:ext cx="9144000" cy="5148262"/>
          </a:xfrm>
          <a:prstGeom prst="rect">
            <a:avLst/>
          </a:prstGeom>
          <a:noFill/>
        </p:spPr>
      </p:pic>
      <p:sp>
        <p:nvSpPr>
          <p:cNvPr id="22" name="矩形 21"/>
          <p:cNvSpPr/>
          <p:nvPr/>
        </p:nvSpPr>
        <p:spPr>
          <a:xfrm>
            <a:off x="396330" y="412304"/>
            <a:ext cx="8280920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原创设计师QQ598969553      _5"/>
          <p:cNvSpPr>
            <a:spLocks noChangeArrowheads="1"/>
          </p:cNvSpPr>
          <p:nvPr/>
        </p:nvSpPr>
        <p:spPr bwMode="auto">
          <a:xfrm>
            <a:off x="2340546" y="2200175"/>
            <a:ext cx="410368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单击此处添加标题</a:t>
            </a:r>
            <a:endParaRPr lang="en-US" altLang="zh-CN" sz="40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7" name="原创设计师QQ598969553      _6"/>
          <p:cNvSpPr>
            <a:spLocks noChangeArrowheads="1"/>
          </p:cNvSpPr>
          <p:nvPr/>
        </p:nvSpPr>
        <p:spPr bwMode="auto">
          <a:xfrm>
            <a:off x="2484563" y="2782968"/>
            <a:ext cx="4034538" cy="246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templates</a:t>
            </a: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has been specifically designed to help anyone that is stepping into the world of PowerPoint for the very first time.</a:t>
            </a:r>
            <a:endParaRPr lang="zh-CN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原创设计师QQ598969553      _7"/>
          <p:cNvSpPr>
            <a:spLocks noChangeShapeType="1"/>
          </p:cNvSpPr>
          <p:nvPr/>
        </p:nvSpPr>
        <p:spPr bwMode="auto">
          <a:xfrm>
            <a:off x="3059691" y="3227605"/>
            <a:ext cx="2953263" cy="0"/>
          </a:xfrm>
          <a:prstGeom prst="line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58" tIns="45729" rIns="91458" bIns="45729"/>
          <a:lstStyle/>
          <a:p>
            <a:pPr>
              <a:defRPr/>
            </a:pPr>
            <a:endParaRPr lang="zh-CN" altLang="en-US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9" name="原创设计师QQ598969553      _8"/>
          <p:cNvSpPr>
            <a:spLocks noChangeArrowheads="1"/>
          </p:cNvSpPr>
          <p:nvPr/>
        </p:nvSpPr>
        <p:spPr bwMode="auto">
          <a:xfrm>
            <a:off x="3276650" y="3311768"/>
            <a:ext cx="2953263" cy="1540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●企业推介  ●项目展示  ●计划总结  ●商业融资 </a:t>
            </a:r>
          </a:p>
        </p:txBody>
      </p:sp>
      <p:sp>
        <p:nvSpPr>
          <p:cNvPr id="20" name="原创设计师QQ598969553      _12"/>
          <p:cNvSpPr>
            <a:spLocks noChangeArrowheads="1"/>
          </p:cNvSpPr>
          <p:nvPr/>
        </p:nvSpPr>
        <p:spPr bwMode="auto">
          <a:xfrm>
            <a:off x="3465902" y="1636440"/>
            <a:ext cx="1898980" cy="5542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YOURLOGO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667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1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1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6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100"/>
                            </p:stCondLst>
                            <p:childTnLst>
                              <p:par>
                                <p:cTn id="3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667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6" grpId="0"/>
      <p:bldP spid="17" grpId="0"/>
      <p:bldP spid="19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接连接符 29"/>
          <p:cNvCxnSpPr/>
          <p:nvPr/>
        </p:nvCxnSpPr>
        <p:spPr>
          <a:xfrm>
            <a:off x="4578458" y="1104756"/>
            <a:ext cx="0" cy="3828341"/>
          </a:xfrm>
          <a:prstGeom prst="line">
            <a:avLst/>
          </a:prstGeom>
          <a:noFill/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组合 30"/>
          <p:cNvGrpSpPr/>
          <p:nvPr/>
        </p:nvGrpSpPr>
        <p:grpSpPr>
          <a:xfrm>
            <a:off x="1766711" y="1415366"/>
            <a:ext cx="3254421" cy="725518"/>
            <a:chOff x="5879462" y="287200"/>
            <a:chExt cx="3545784" cy="790365"/>
          </a:xfrm>
        </p:grpSpPr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307485" y="296365"/>
              <a:ext cx="2680840" cy="781200"/>
            </a:xfrm>
            <a:prstGeom prst="rect">
              <a:avLst/>
            </a:prstGeom>
          </p:spPr>
        </p:pic>
        <p:grpSp>
          <p:nvGrpSpPr>
            <p:cNvPr id="3" name="组合 32"/>
            <p:cNvGrpSpPr/>
            <p:nvPr/>
          </p:nvGrpSpPr>
          <p:grpSpPr>
            <a:xfrm flipH="1">
              <a:off x="5879462" y="287200"/>
              <a:ext cx="3545784" cy="558112"/>
              <a:chOff x="7995986" y="760883"/>
              <a:chExt cx="3436053" cy="540840"/>
            </a:xfrm>
          </p:grpSpPr>
          <p:sp>
            <p:nvSpPr>
              <p:cNvPr id="34" name="Freeform 56"/>
              <p:cNvSpPr/>
              <p:nvPr/>
            </p:nvSpPr>
            <p:spPr bwMode="auto">
              <a:xfrm>
                <a:off x="9009785" y="760883"/>
                <a:ext cx="2422254" cy="430899"/>
              </a:xfrm>
              <a:custGeom>
                <a:avLst/>
                <a:gdLst>
                  <a:gd name="T0" fmla="*/ 2353 w 2385"/>
                  <a:gd name="T1" fmla="*/ 0 h 425"/>
                  <a:gd name="T2" fmla="*/ 0 w 2385"/>
                  <a:gd name="T3" fmla="*/ 0 h 425"/>
                  <a:gd name="T4" fmla="*/ 0 w 2385"/>
                  <a:gd name="T5" fmla="*/ 425 h 425"/>
                  <a:gd name="T6" fmla="*/ 2353 w 2385"/>
                  <a:gd name="T7" fmla="*/ 425 h 425"/>
                  <a:gd name="T8" fmla="*/ 2385 w 2385"/>
                  <a:gd name="T9" fmla="*/ 393 h 425"/>
                  <a:gd name="T10" fmla="*/ 2385 w 2385"/>
                  <a:gd name="T11" fmla="*/ 32 h 425"/>
                  <a:gd name="T12" fmla="*/ 2353 w 2385"/>
                  <a:gd name="T1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5" h="425">
                    <a:moveTo>
                      <a:pt x="235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25"/>
                      <a:pt x="0" y="425"/>
                      <a:pt x="0" y="425"/>
                    </a:cubicBezTo>
                    <a:cubicBezTo>
                      <a:pt x="2353" y="425"/>
                      <a:pt x="2353" y="425"/>
                      <a:pt x="2353" y="425"/>
                    </a:cubicBezTo>
                    <a:cubicBezTo>
                      <a:pt x="2370" y="425"/>
                      <a:pt x="2385" y="411"/>
                      <a:pt x="2385" y="393"/>
                    </a:cubicBezTo>
                    <a:cubicBezTo>
                      <a:pt x="2385" y="32"/>
                      <a:pt x="2385" y="32"/>
                      <a:pt x="2385" y="32"/>
                    </a:cubicBezTo>
                    <a:cubicBezTo>
                      <a:pt x="2385" y="15"/>
                      <a:pt x="2370" y="0"/>
                      <a:pt x="2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Freeform 57"/>
              <p:cNvSpPr/>
              <p:nvPr/>
            </p:nvSpPr>
            <p:spPr bwMode="auto">
              <a:xfrm>
                <a:off x="7995986" y="760883"/>
                <a:ext cx="1013801" cy="430899"/>
              </a:xfrm>
              <a:custGeom>
                <a:avLst/>
                <a:gdLst>
                  <a:gd name="T0" fmla="*/ 32 w 734"/>
                  <a:gd name="T1" fmla="*/ 0 h 425"/>
                  <a:gd name="T2" fmla="*/ 0 w 734"/>
                  <a:gd name="T3" fmla="*/ 32 h 425"/>
                  <a:gd name="T4" fmla="*/ 0 w 734"/>
                  <a:gd name="T5" fmla="*/ 393 h 425"/>
                  <a:gd name="T6" fmla="*/ 32 w 734"/>
                  <a:gd name="T7" fmla="*/ 425 h 425"/>
                  <a:gd name="T8" fmla="*/ 734 w 734"/>
                  <a:gd name="T9" fmla="*/ 425 h 425"/>
                  <a:gd name="T10" fmla="*/ 734 w 734"/>
                  <a:gd name="T11" fmla="*/ 0 h 425"/>
                  <a:gd name="T12" fmla="*/ 32 w 734"/>
                  <a:gd name="T1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4" h="425">
                    <a:moveTo>
                      <a:pt x="32" y="0"/>
                    </a:moveTo>
                    <a:cubicBezTo>
                      <a:pt x="14" y="0"/>
                      <a:pt x="0" y="15"/>
                      <a:pt x="0" y="32"/>
                    </a:cubicBezTo>
                    <a:cubicBezTo>
                      <a:pt x="0" y="393"/>
                      <a:pt x="0" y="393"/>
                      <a:pt x="0" y="393"/>
                    </a:cubicBezTo>
                    <a:cubicBezTo>
                      <a:pt x="0" y="411"/>
                      <a:pt x="14" y="425"/>
                      <a:pt x="32" y="425"/>
                    </a:cubicBezTo>
                    <a:cubicBezTo>
                      <a:pt x="734" y="425"/>
                      <a:pt x="734" y="425"/>
                      <a:pt x="734" y="425"/>
                    </a:cubicBezTo>
                    <a:cubicBezTo>
                      <a:pt x="734" y="0"/>
                      <a:pt x="734" y="0"/>
                      <a:pt x="734" y="0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Freeform 58"/>
              <p:cNvSpPr/>
              <p:nvPr/>
            </p:nvSpPr>
            <p:spPr bwMode="auto">
              <a:xfrm>
                <a:off x="8337616" y="1044602"/>
                <a:ext cx="255347" cy="257121"/>
              </a:xfrm>
              <a:custGeom>
                <a:avLst/>
                <a:gdLst>
                  <a:gd name="T0" fmla="*/ 72 w 144"/>
                  <a:gd name="T1" fmla="*/ 145 h 145"/>
                  <a:gd name="T2" fmla="*/ 0 w 144"/>
                  <a:gd name="T3" fmla="*/ 73 h 145"/>
                  <a:gd name="T4" fmla="*/ 72 w 144"/>
                  <a:gd name="T5" fmla="*/ 0 h 145"/>
                  <a:gd name="T6" fmla="*/ 144 w 144"/>
                  <a:gd name="T7" fmla="*/ 73 h 145"/>
                  <a:gd name="T8" fmla="*/ 72 w 144"/>
                  <a:gd name="T9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45">
                    <a:moveTo>
                      <a:pt x="72" y="145"/>
                    </a:moveTo>
                    <a:lnTo>
                      <a:pt x="0" y="73"/>
                    </a:lnTo>
                    <a:lnTo>
                      <a:pt x="72" y="0"/>
                    </a:lnTo>
                    <a:lnTo>
                      <a:pt x="144" y="73"/>
                    </a:lnTo>
                    <a:lnTo>
                      <a:pt x="72" y="14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7" name="文本框 36"/>
          <p:cNvSpPr txBox="1"/>
          <p:nvPr/>
        </p:nvSpPr>
        <p:spPr>
          <a:xfrm>
            <a:off x="4040374" y="1491633"/>
            <a:ext cx="962514" cy="2847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10000"/>
                    <a:lumOff val="90000"/>
                  </a:schemeClr>
                </a:solidFill>
                <a:cs typeface="+mn-ea"/>
                <a:sym typeface="+mn-lt"/>
              </a:rPr>
              <a:t>2012.09</a:t>
            </a:r>
            <a:endParaRPr lang="zh-CN" altLang="en-US" sz="1400" dirty="0">
              <a:solidFill>
                <a:schemeClr val="tx1">
                  <a:lumMod val="10000"/>
                  <a:lumOff val="9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组合 37"/>
          <p:cNvGrpSpPr/>
          <p:nvPr/>
        </p:nvGrpSpPr>
        <p:grpSpPr>
          <a:xfrm>
            <a:off x="1770252" y="3579830"/>
            <a:ext cx="3254421" cy="725518"/>
            <a:chOff x="5879462" y="287200"/>
            <a:chExt cx="3545784" cy="790365"/>
          </a:xfrm>
        </p:grpSpPr>
        <p:pic>
          <p:nvPicPr>
            <p:cNvPr id="39" name="图片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307485" y="296365"/>
              <a:ext cx="2680840" cy="781200"/>
            </a:xfrm>
            <a:prstGeom prst="rect">
              <a:avLst/>
            </a:prstGeom>
          </p:spPr>
        </p:pic>
        <p:grpSp>
          <p:nvGrpSpPr>
            <p:cNvPr id="5" name="组合 39"/>
            <p:cNvGrpSpPr/>
            <p:nvPr/>
          </p:nvGrpSpPr>
          <p:grpSpPr>
            <a:xfrm flipH="1">
              <a:off x="5879462" y="287200"/>
              <a:ext cx="3545784" cy="558112"/>
              <a:chOff x="7995986" y="760883"/>
              <a:chExt cx="3436053" cy="540840"/>
            </a:xfrm>
          </p:grpSpPr>
          <p:sp>
            <p:nvSpPr>
              <p:cNvPr id="41" name="Freeform 56"/>
              <p:cNvSpPr/>
              <p:nvPr/>
            </p:nvSpPr>
            <p:spPr bwMode="auto">
              <a:xfrm>
                <a:off x="9009785" y="760883"/>
                <a:ext cx="2422254" cy="430899"/>
              </a:xfrm>
              <a:custGeom>
                <a:avLst/>
                <a:gdLst>
                  <a:gd name="T0" fmla="*/ 2353 w 2385"/>
                  <a:gd name="T1" fmla="*/ 0 h 425"/>
                  <a:gd name="T2" fmla="*/ 0 w 2385"/>
                  <a:gd name="T3" fmla="*/ 0 h 425"/>
                  <a:gd name="T4" fmla="*/ 0 w 2385"/>
                  <a:gd name="T5" fmla="*/ 425 h 425"/>
                  <a:gd name="T6" fmla="*/ 2353 w 2385"/>
                  <a:gd name="T7" fmla="*/ 425 h 425"/>
                  <a:gd name="T8" fmla="*/ 2385 w 2385"/>
                  <a:gd name="T9" fmla="*/ 393 h 425"/>
                  <a:gd name="T10" fmla="*/ 2385 w 2385"/>
                  <a:gd name="T11" fmla="*/ 32 h 425"/>
                  <a:gd name="T12" fmla="*/ 2353 w 2385"/>
                  <a:gd name="T1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5" h="425">
                    <a:moveTo>
                      <a:pt x="235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25"/>
                      <a:pt x="0" y="425"/>
                      <a:pt x="0" y="425"/>
                    </a:cubicBezTo>
                    <a:cubicBezTo>
                      <a:pt x="2353" y="425"/>
                      <a:pt x="2353" y="425"/>
                      <a:pt x="2353" y="425"/>
                    </a:cubicBezTo>
                    <a:cubicBezTo>
                      <a:pt x="2370" y="425"/>
                      <a:pt x="2385" y="411"/>
                      <a:pt x="2385" y="393"/>
                    </a:cubicBezTo>
                    <a:cubicBezTo>
                      <a:pt x="2385" y="32"/>
                      <a:pt x="2385" y="32"/>
                      <a:pt x="2385" y="32"/>
                    </a:cubicBezTo>
                    <a:cubicBezTo>
                      <a:pt x="2385" y="15"/>
                      <a:pt x="2370" y="0"/>
                      <a:pt x="235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57"/>
              <p:cNvSpPr/>
              <p:nvPr/>
            </p:nvSpPr>
            <p:spPr bwMode="auto">
              <a:xfrm>
                <a:off x="7995986" y="760883"/>
                <a:ext cx="1013801" cy="430899"/>
              </a:xfrm>
              <a:custGeom>
                <a:avLst/>
                <a:gdLst>
                  <a:gd name="T0" fmla="*/ 32 w 734"/>
                  <a:gd name="T1" fmla="*/ 0 h 425"/>
                  <a:gd name="T2" fmla="*/ 0 w 734"/>
                  <a:gd name="T3" fmla="*/ 32 h 425"/>
                  <a:gd name="T4" fmla="*/ 0 w 734"/>
                  <a:gd name="T5" fmla="*/ 393 h 425"/>
                  <a:gd name="T6" fmla="*/ 32 w 734"/>
                  <a:gd name="T7" fmla="*/ 425 h 425"/>
                  <a:gd name="T8" fmla="*/ 734 w 734"/>
                  <a:gd name="T9" fmla="*/ 425 h 425"/>
                  <a:gd name="T10" fmla="*/ 734 w 734"/>
                  <a:gd name="T11" fmla="*/ 0 h 425"/>
                  <a:gd name="T12" fmla="*/ 32 w 734"/>
                  <a:gd name="T1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4" h="425">
                    <a:moveTo>
                      <a:pt x="32" y="0"/>
                    </a:moveTo>
                    <a:cubicBezTo>
                      <a:pt x="14" y="0"/>
                      <a:pt x="0" y="15"/>
                      <a:pt x="0" y="32"/>
                    </a:cubicBezTo>
                    <a:cubicBezTo>
                      <a:pt x="0" y="393"/>
                      <a:pt x="0" y="393"/>
                      <a:pt x="0" y="393"/>
                    </a:cubicBezTo>
                    <a:cubicBezTo>
                      <a:pt x="0" y="411"/>
                      <a:pt x="14" y="425"/>
                      <a:pt x="32" y="425"/>
                    </a:cubicBezTo>
                    <a:cubicBezTo>
                      <a:pt x="734" y="425"/>
                      <a:pt x="734" y="425"/>
                      <a:pt x="734" y="425"/>
                    </a:cubicBezTo>
                    <a:cubicBezTo>
                      <a:pt x="734" y="0"/>
                      <a:pt x="734" y="0"/>
                      <a:pt x="734" y="0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" name="Freeform 58"/>
              <p:cNvSpPr/>
              <p:nvPr/>
            </p:nvSpPr>
            <p:spPr bwMode="auto">
              <a:xfrm>
                <a:off x="8337616" y="1044602"/>
                <a:ext cx="255347" cy="257121"/>
              </a:xfrm>
              <a:custGeom>
                <a:avLst/>
                <a:gdLst>
                  <a:gd name="T0" fmla="*/ 72 w 144"/>
                  <a:gd name="T1" fmla="*/ 145 h 145"/>
                  <a:gd name="T2" fmla="*/ 0 w 144"/>
                  <a:gd name="T3" fmla="*/ 73 h 145"/>
                  <a:gd name="T4" fmla="*/ 72 w 144"/>
                  <a:gd name="T5" fmla="*/ 0 h 145"/>
                  <a:gd name="T6" fmla="*/ 144 w 144"/>
                  <a:gd name="T7" fmla="*/ 73 h 145"/>
                  <a:gd name="T8" fmla="*/ 72 w 144"/>
                  <a:gd name="T9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45">
                    <a:moveTo>
                      <a:pt x="72" y="145"/>
                    </a:moveTo>
                    <a:lnTo>
                      <a:pt x="0" y="73"/>
                    </a:lnTo>
                    <a:lnTo>
                      <a:pt x="72" y="0"/>
                    </a:lnTo>
                    <a:lnTo>
                      <a:pt x="144" y="73"/>
                    </a:lnTo>
                    <a:lnTo>
                      <a:pt x="72" y="14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44" name="文本框 43"/>
          <p:cNvSpPr txBox="1"/>
          <p:nvPr/>
        </p:nvSpPr>
        <p:spPr>
          <a:xfrm>
            <a:off x="4040374" y="3637509"/>
            <a:ext cx="962514" cy="2847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10000"/>
                    <a:lumOff val="90000"/>
                  </a:schemeClr>
                </a:solidFill>
                <a:cs typeface="+mn-ea"/>
                <a:sym typeface="+mn-lt"/>
              </a:rPr>
              <a:t>2014.09</a:t>
            </a:r>
            <a:endParaRPr lang="zh-CN" altLang="en-US" sz="1400" dirty="0">
              <a:solidFill>
                <a:schemeClr val="tx1">
                  <a:lumMod val="10000"/>
                  <a:lumOff val="9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" name="组合 44"/>
          <p:cNvGrpSpPr/>
          <p:nvPr/>
        </p:nvGrpSpPr>
        <p:grpSpPr>
          <a:xfrm flipH="1">
            <a:off x="4132915" y="2514195"/>
            <a:ext cx="3254421" cy="725518"/>
            <a:chOff x="5879462" y="287200"/>
            <a:chExt cx="3545784" cy="790365"/>
          </a:xfrm>
        </p:grpSpPr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307485" y="296365"/>
              <a:ext cx="2680840" cy="781200"/>
            </a:xfrm>
            <a:prstGeom prst="rect">
              <a:avLst/>
            </a:prstGeom>
          </p:spPr>
        </p:pic>
        <p:grpSp>
          <p:nvGrpSpPr>
            <p:cNvPr id="7" name="组合 46"/>
            <p:cNvGrpSpPr/>
            <p:nvPr/>
          </p:nvGrpSpPr>
          <p:grpSpPr>
            <a:xfrm flipH="1">
              <a:off x="5879462" y="287200"/>
              <a:ext cx="3545784" cy="558112"/>
              <a:chOff x="7995986" y="760883"/>
              <a:chExt cx="3436053" cy="540840"/>
            </a:xfrm>
          </p:grpSpPr>
          <p:sp>
            <p:nvSpPr>
              <p:cNvPr id="48" name="Freeform 56"/>
              <p:cNvSpPr/>
              <p:nvPr/>
            </p:nvSpPr>
            <p:spPr bwMode="auto">
              <a:xfrm>
                <a:off x="9009785" y="760883"/>
                <a:ext cx="2422254" cy="430899"/>
              </a:xfrm>
              <a:custGeom>
                <a:avLst/>
                <a:gdLst>
                  <a:gd name="T0" fmla="*/ 2353 w 2385"/>
                  <a:gd name="T1" fmla="*/ 0 h 425"/>
                  <a:gd name="T2" fmla="*/ 0 w 2385"/>
                  <a:gd name="T3" fmla="*/ 0 h 425"/>
                  <a:gd name="T4" fmla="*/ 0 w 2385"/>
                  <a:gd name="T5" fmla="*/ 425 h 425"/>
                  <a:gd name="T6" fmla="*/ 2353 w 2385"/>
                  <a:gd name="T7" fmla="*/ 425 h 425"/>
                  <a:gd name="T8" fmla="*/ 2385 w 2385"/>
                  <a:gd name="T9" fmla="*/ 393 h 425"/>
                  <a:gd name="T10" fmla="*/ 2385 w 2385"/>
                  <a:gd name="T11" fmla="*/ 32 h 425"/>
                  <a:gd name="T12" fmla="*/ 2353 w 2385"/>
                  <a:gd name="T1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5" h="425">
                    <a:moveTo>
                      <a:pt x="235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25"/>
                      <a:pt x="0" y="425"/>
                      <a:pt x="0" y="425"/>
                    </a:cubicBezTo>
                    <a:cubicBezTo>
                      <a:pt x="2353" y="425"/>
                      <a:pt x="2353" y="425"/>
                      <a:pt x="2353" y="425"/>
                    </a:cubicBezTo>
                    <a:cubicBezTo>
                      <a:pt x="2370" y="425"/>
                      <a:pt x="2385" y="411"/>
                      <a:pt x="2385" y="393"/>
                    </a:cubicBezTo>
                    <a:cubicBezTo>
                      <a:pt x="2385" y="32"/>
                      <a:pt x="2385" y="32"/>
                      <a:pt x="2385" y="32"/>
                    </a:cubicBezTo>
                    <a:cubicBezTo>
                      <a:pt x="2385" y="15"/>
                      <a:pt x="2370" y="0"/>
                      <a:pt x="235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57"/>
              <p:cNvSpPr/>
              <p:nvPr/>
            </p:nvSpPr>
            <p:spPr bwMode="auto">
              <a:xfrm>
                <a:off x="7995986" y="760883"/>
                <a:ext cx="1013801" cy="430899"/>
              </a:xfrm>
              <a:custGeom>
                <a:avLst/>
                <a:gdLst>
                  <a:gd name="T0" fmla="*/ 32 w 734"/>
                  <a:gd name="T1" fmla="*/ 0 h 425"/>
                  <a:gd name="T2" fmla="*/ 0 w 734"/>
                  <a:gd name="T3" fmla="*/ 32 h 425"/>
                  <a:gd name="T4" fmla="*/ 0 w 734"/>
                  <a:gd name="T5" fmla="*/ 393 h 425"/>
                  <a:gd name="T6" fmla="*/ 32 w 734"/>
                  <a:gd name="T7" fmla="*/ 425 h 425"/>
                  <a:gd name="T8" fmla="*/ 734 w 734"/>
                  <a:gd name="T9" fmla="*/ 425 h 425"/>
                  <a:gd name="T10" fmla="*/ 734 w 734"/>
                  <a:gd name="T11" fmla="*/ 0 h 425"/>
                  <a:gd name="T12" fmla="*/ 32 w 734"/>
                  <a:gd name="T1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4" h="425">
                    <a:moveTo>
                      <a:pt x="32" y="0"/>
                    </a:moveTo>
                    <a:cubicBezTo>
                      <a:pt x="14" y="0"/>
                      <a:pt x="0" y="15"/>
                      <a:pt x="0" y="32"/>
                    </a:cubicBezTo>
                    <a:cubicBezTo>
                      <a:pt x="0" y="393"/>
                      <a:pt x="0" y="393"/>
                      <a:pt x="0" y="393"/>
                    </a:cubicBezTo>
                    <a:cubicBezTo>
                      <a:pt x="0" y="411"/>
                      <a:pt x="14" y="425"/>
                      <a:pt x="32" y="425"/>
                    </a:cubicBezTo>
                    <a:cubicBezTo>
                      <a:pt x="734" y="425"/>
                      <a:pt x="734" y="425"/>
                      <a:pt x="734" y="425"/>
                    </a:cubicBezTo>
                    <a:cubicBezTo>
                      <a:pt x="734" y="0"/>
                      <a:pt x="734" y="0"/>
                      <a:pt x="734" y="0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58"/>
              <p:cNvSpPr/>
              <p:nvPr/>
            </p:nvSpPr>
            <p:spPr bwMode="auto">
              <a:xfrm>
                <a:off x="8337616" y="1044602"/>
                <a:ext cx="255347" cy="257121"/>
              </a:xfrm>
              <a:custGeom>
                <a:avLst/>
                <a:gdLst>
                  <a:gd name="T0" fmla="*/ 72 w 144"/>
                  <a:gd name="T1" fmla="*/ 145 h 145"/>
                  <a:gd name="T2" fmla="*/ 0 w 144"/>
                  <a:gd name="T3" fmla="*/ 73 h 145"/>
                  <a:gd name="T4" fmla="*/ 72 w 144"/>
                  <a:gd name="T5" fmla="*/ 0 h 145"/>
                  <a:gd name="T6" fmla="*/ 144 w 144"/>
                  <a:gd name="T7" fmla="*/ 73 h 145"/>
                  <a:gd name="T8" fmla="*/ 72 w 144"/>
                  <a:gd name="T9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45">
                    <a:moveTo>
                      <a:pt x="72" y="145"/>
                    </a:moveTo>
                    <a:lnTo>
                      <a:pt x="0" y="73"/>
                    </a:lnTo>
                    <a:lnTo>
                      <a:pt x="72" y="0"/>
                    </a:lnTo>
                    <a:lnTo>
                      <a:pt x="144" y="73"/>
                    </a:lnTo>
                    <a:lnTo>
                      <a:pt x="72" y="14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51" name="文本框 50"/>
          <p:cNvSpPr txBox="1"/>
          <p:nvPr/>
        </p:nvSpPr>
        <p:spPr>
          <a:xfrm>
            <a:off x="4142051" y="2582555"/>
            <a:ext cx="962514" cy="2847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10000"/>
                    <a:lumOff val="90000"/>
                  </a:schemeClr>
                </a:solidFill>
                <a:cs typeface="+mn-ea"/>
                <a:sym typeface="+mn-lt"/>
              </a:rPr>
              <a:t>2013.09</a:t>
            </a:r>
            <a:endParaRPr lang="zh-CN" altLang="en-US" sz="1400" dirty="0">
              <a:solidFill>
                <a:schemeClr val="tx1">
                  <a:lumMod val="10000"/>
                  <a:lumOff val="9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2045487" y="1463048"/>
            <a:ext cx="1484820" cy="3001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500" dirty="0">
                <a:solidFill>
                  <a:schemeClr val="tx1">
                    <a:lumMod val="10000"/>
                    <a:lumOff val="90000"/>
                  </a:schemeClr>
                </a:solidFill>
                <a:cs typeface="+mn-ea"/>
                <a:sym typeface="+mn-lt"/>
              </a:rPr>
              <a:t>相关关键词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2063525" y="3641380"/>
            <a:ext cx="1440681" cy="3001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500" dirty="0">
                <a:solidFill>
                  <a:schemeClr val="tx1">
                    <a:lumMod val="10000"/>
                    <a:lumOff val="90000"/>
                  </a:schemeClr>
                </a:solidFill>
                <a:cs typeface="+mn-ea"/>
                <a:sym typeface="+mn-lt"/>
              </a:rPr>
              <a:t>相关关键词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5280200" y="2586427"/>
            <a:ext cx="1440681" cy="3001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500" dirty="0">
                <a:solidFill>
                  <a:schemeClr val="tx1">
                    <a:lumMod val="10000"/>
                    <a:lumOff val="90000"/>
                  </a:schemeClr>
                </a:solidFill>
                <a:cs typeface="+mn-ea"/>
                <a:sym typeface="+mn-lt"/>
              </a:rPr>
              <a:t>相关关键词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1766711" y="1983906"/>
            <a:ext cx="2175850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此处添加详细文本描述，建议与标题相关并符合整体语言风格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096876" y="3039473"/>
            <a:ext cx="2318278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此处添加详细文本描述，建议与标题相关并符合整体语言风格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1766712" y="4078652"/>
            <a:ext cx="2175851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此处添加详细文本描述，建议与标题相关并符合整体语言风格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4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9890" y="397587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 Placeholder 32"/>
          <p:cNvSpPr txBox="1"/>
          <p:nvPr/>
        </p:nvSpPr>
        <p:spPr>
          <a:xfrm>
            <a:off x="4903854" y="1965980"/>
            <a:ext cx="3250728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28" name="Text Placeholder 33"/>
          <p:cNvSpPr txBox="1"/>
          <p:nvPr/>
        </p:nvSpPr>
        <p:spPr>
          <a:xfrm>
            <a:off x="4893602" y="1736262"/>
            <a:ext cx="2910929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1149890" y="3762897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149890" y="3555063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149890" y="334208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149890" y="3128745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1149890" y="2915768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149890" y="2707934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1149890" y="249495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2236990" y="397587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2236990" y="3762897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2236990" y="3555063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2236990" y="334208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2236990" y="3128745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2236990" y="2915768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2236990" y="2707934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2236990" y="249495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3357711" y="397587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3357711" y="3762897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3357711" y="3555063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3357711" y="334208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3357711" y="3128745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357711" y="2915768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357711" y="2707934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3357711" y="2494956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9138" y="1767580"/>
            <a:ext cx="703082" cy="153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1149890" y="2279780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2236990" y="2279780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3357711" y="2279780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272349" y="1767580"/>
            <a:ext cx="703082" cy="153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188405" y="1767580"/>
            <a:ext cx="703082" cy="153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1149890" y="2068713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2236990" y="2068713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3357711" y="2068713"/>
            <a:ext cx="777374" cy="153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4883980" y="2910520"/>
            <a:ext cx="411529" cy="411607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373210" y="2891453"/>
            <a:ext cx="43762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1.908 K</a:t>
            </a:r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613909" y="2910520"/>
            <a:ext cx="411529" cy="411607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110550" y="2891453"/>
            <a:ext cx="43762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2.074 K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5343362" y="3178156"/>
            <a:ext cx="583493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Male User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7035804" y="3170189"/>
            <a:ext cx="732573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Female User</a:t>
            </a:r>
          </a:p>
        </p:txBody>
      </p:sp>
      <p:sp>
        <p:nvSpPr>
          <p:cNvPr id="44" name="Text Placeholder 32"/>
          <p:cNvSpPr txBox="1"/>
          <p:nvPr/>
        </p:nvSpPr>
        <p:spPr>
          <a:xfrm>
            <a:off x="4903854" y="3483759"/>
            <a:ext cx="3250728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" grpId="0"/>
      <p:bldP spid="28" grpId="0"/>
      <p:bldP spid="60" grpId="0" animBg="1"/>
      <p:bldP spid="61" grpId="0" animBg="1"/>
      <p:bldP spid="62" grpId="0" animBg="1"/>
      <p:bldP spid="6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3" grpId="0"/>
      <p:bldP spid="98" grpId="0" animBg="1"/>
      <p:bldP spid="99" grpId="0" animBg="1"/>
      <p:bldP spid="100" grpId="0" animBg="1"/>
      <p:bldP spid="101" grpId="0"/>
      <p:bldP spid="102" grpId="0"/>
      <p:bldP spid="103" grpId="0" animBg="1"/>
      <p:bldP spid="104" grpId="0" animBg="1"/>
      <p:bldP spid="105" grpId="0" animBg="1"/>
      <p:bldP spid="109" grpId="0" animBg="1"/>
      <p:bldP spid="110" grpId="0"/>
      <p:bldP spid="112" grpId="0" animBg="1"/>
      <p:bldP spid="113" grpId="0"/>
      <p:bldP spid="114" grpId="0"/>
      <p:bldP spid="115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/>
          <p:nvPr/>
        </p:nvSpPr>
        <p:spPr bwMode="auto">
          <a:xfrm>
            <a:off x="3477212" y="2870329"/>
            <a:ext cx="2191166" cy="1341540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79405" tIns="39703" rIns="79405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3477212" y="2546957"/>
            <a:ext cx="2191166" cy="1341540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79405" tIns="39703" rIns="79405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Freeform 5"/>
          <p:cNvSpPr/>
          <p:nvPr/>
        </p:nvSpPr>
        <p:spPr bwMode="auto">
          <a:xfrm>
            <a:off x="3477212" y="2226934"/>
            <a:ext cx="2191166" cy="1341540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79405" tIns="39703" rIns="79405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5"/>
          <p:cNvSpPr/>
          <p:nvPr/>
        </p:nvSpPr>
        <p:spPr bwMode="auto">
          <a:xfrm>
            <a:off x="3477212" y="1848270"/>
            <a:ext cx="2191166" cy="1341540"/>
          </a:xfrm>
          <a:custGeom>
            <a:avLst/>
            <a:gdLst>
              <a:gd name="T0" fmla="*/ 17 w 618"/>
              <a:gd name="T1" fmla="*/ 170 h 377"/>
              <a:gd name="T2" fmla="*/ 278 w 618"/>
              <a:gd name="T3" fmla="*/ 11 h 377"/>
              <a:gd name="T4" fmla="*/ 344 w 618"/>
              <a:gd name="T5" fmla="*/ 13 h 377"/>
              <a:gd name="T6" fmla="*/ 597 w 618"/>
              <a:gd name="T7" fmla="*/ 167 h 377"/>
              <a:gd name="T8" fmla="*/ 601 w 618"/>
              <a:gd name="T9" fmla="*/ 208 h 377"/>
              <a:gd name="T10" fmla="*/ 340 w 618"/>
              <a:gd name="T11" fmla="*/ 367 h 377"/>
              <a:gd name="T12" fmla="*/ 274 w 618"/>
              <a:gd name="T13" fmla="*/ 364 h 377"/>
              <a:gd name="T14" fmla="*/ 21 w 618"/>
              <a:gd name="T15" fmla="*/ 210 h 377"/>
              <a:gd name="T16" fmla="*/ 17 w 618"/>
              <a:gd name="T17" fmla="*/ 170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8" h="377">
                <a:moveTo>
                  <a:pt x="17" y="170"/>
                </a:moveTo>
                <a:cubicBezTo>
                  <a:pt x="278" y="11"/>
                  <a:pt x="278" y="11"/>
                  <a:pt x="278" y="11"/>
                </a:cubicBezTo>
                <a:cubicBezTo>
                  <a:pt x="295" y="0"/>
                  <a:pt x="325" y="1"/>
                  <a:pt x="344" y="13"/>
                </a:cubicBezTo>
                <a:cubicBezTo>
                  <a:pt x="597" y="167"/>
                  <a:pt x="597" y="167"/>
                  <a:pt x="597" y="167"/>
                </a:cubicBezTo>
                <a:cubicBezTo>
                  <a:pt x="617" y="179"/>
                  <a:pt x="618" y="197"/>
                  <a:pt x="601" y="208"/>
                </a:cubicBezTo>
                <a:cubicBezTo>
                  <a:pt x="340" y="367"/>
                  <a:pt x="340" y="367"/>
                  <a:pt x="340" y="367"/>
                </a:cubicBezTo>
                <a:cubicBezTo>
                  <a:pt x="323" y="377"/>
                  <a:pt x="293" y="376"/>
                  <a:pt x="274" y="364"/>
                </a:cubicBezTo>
                <a:cubicBezTo>
                  <a:pt x="21" y="210"/>
                  <a:pt x="21" y="210"/>
                  <a:pt x="21" y="210"/>
                </a:cubicBezTo>
                <a:cubicBezTo>
                  <a:pt x="2" y="198"/>
                  <a:pt x="0" y="180"/>
                  <a:pt x="17" y="1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9405" tIns="39703" rIns="79405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3080" y="2395403"/>
            <a:ext cx="125935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33080" y="3202805"/>
            <a:ext cx="125935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51120" y="2360825"/>
            <a:ext cx="566948" cy="54803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51120" y="3168226"/>
            <a:ext cx="566948" cy="54803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90634" y="2395403"/>
            <a:ext cx="125935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90634" y="3202805"/>
            <a:ext cx="125935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445360" y="2360825"/>
            <a:ext cx="566948" cy="54803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445360" y="3168226"/>
            <a:ext cx="566948" cy="54803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6239933" y="2442600"/>
            <a:ext cx="389321" cy="386729"/>
            <a:chOff x="1979613" y="3067051"/>
            <a:chExt cx="231775" cy="230188"/>
          </a:xfrm>
          <a:solidFill>
            <a:schemeClr val="bg1"/>
          </a:solidFill>
        </p:grpSpPr>
        <p:sp>
          <p:nvSpPr>
            <p:cNvPr id="20" name="Freeform 38"/>
            <p:cNvSpPr>
              <a:spLocks noEditPoints="1"/>
            </p:cNvSpPr>
            <p:nvPr/>
          </p:nvSpPr>
          <p:spPr bwMode="auto">
            <a:xfrm>
              <a:off x="1979613" y="3067051"/>
              <a:ext cx="231775" cy="230188"/>
            </a:xfrm>
            <a:custGeom>
              <a:avLst/>
              <a:gdLst>
                <a:gd name="T0" fmla="*/ 61 w 122"/>
                <a:gd name="T1" fmla="*/ 0 h 122"/>
                <a:gd name="T2" fmla="*/ 0 w 122"/>
                <a:gd name="T3" fmla="*/ 61 h 122"/>
                <a:gd name="T4" fmla="*/ 61 w 122"/>
                <a:gd name="T5" fmla="*/ 122 h 122"/>
                <a:gd name="T6" fmla="*/ 122 w 122"/>
                <a:gd name="T7" fmla="*/ 61 h 122"/>
                <a:gd name="T8" fmla="*/ 61 w 122"/>
                <a:gd name="T9" fmla="*/ 0 h 122"/>
                <a:gd name="T10" fmla="*/ 64 w 122"/>
                <a:gd name="T11" fmla="*/ 109 h 122"/>
                <a:gd name="T12" fmla="*/ 64 w 122"/>
                <a:gd name="T13" fmla="*/ 102 h 122"/>
                <a:gd name="T14" fmla="*/ 57 w 122"/>
                <a:gd name="T15" fmla="*/ 102 h 122"/>
                <a:gd name="T16" fmla="*/ 57 w 122"/>
                <a:gd name="T17" fmla="*/ 109 h 122"/>
                <a:gd name="T18" fmla="*/ 29 w 122"/>
                <a:gd name="T19" fmla="*/ 97 h 122"/>
                <a:gd name="T20" fmla="*/ 28 w 122"/>
                <a:gd name="T21" fmla="*/ 97 h 122"/>
                <a:gd name="T22" fmla="*/ 27 w 122"/>
                <a:gd name="T23" fmla="*/ 95 h 122"/>
                <a:gd name="T24" fmla="*/ 25 w 122"/>
                <a:gd name="T25" fmla="*/ 93 h 122"/>
                <a:gd name="T26" fmla="*/ 24 w 122"/>
                <a:gd name="T27" fmla="*/ 93 h 122"/>
                <a:gd name="T28" fmla="*/ 13 w 122"/>
                <a:gd name="T29" fmla="*/ 65 h 122"/>
                <a:gd name="T30" fmla="*/ 20 w 122"/>
                <a:gd name="T31" fmla="*/ 65 h 122"/>
                <a:gd name="T32" fmla="*/ 20 w 122"/>
                <a:gd name="T33" fmla="*/ 58 h 122"/>
                <a:gd name="T34" fmla="*/ 13 w 122"/>
                <a:gd name="T35" fmla="*/ 58 h 122"/>
                <a:gd name="T36" fmla="*/ 57 w 122"/>
                <a:gd name="T37" fmla="*/ 13 h 122"/>
                <a:gd name="T38" fmla="*/ 57 w 122"/>
                <a:gd name="T39" fmla="*/ 20 h 122"/>
                <a:gd name="T40" fmla="*/ 64 w 122"/>
                <a:gd name="T41" fmla="*/ 20 h 122"/>
                <a:gd name="T42" fmla="*/ 64 w 122"/>
                <a:gd name="T43" fmla="*/ 13 h 122"/>
                <a:gd name="T44" fmla="*/ 83 w 122"/>
                <a:gd name="T45" fmla="*/ 18 h 122"/>
                <a:gd name="T46" fmla="*/ 83 w 122"/>
                <a:gd name="T47" fmla="*/ 19 h 122"/>
                <a:gd name="T48" fmla="*/ 86 w 122"/>
                <a:gd name="T49" fmla="*/ 21 h 122"/>
                <a:gd name="T50" fmla="*/ 87 w 122"/>
                <a:gd name="T51" fmla="*/ 21 h 122"/>
                <a:gd name="T52" fmla="*/ 90 w 122"/>
                <a:gd name="T53" fmla="*/ 23 h 122"/>
                <a:gd name="T54" fmla="*/ 91 w 122"/>
                <a:gd name="T55" fmla="*/ 24 h 122"/>
                <a:gd name="T56" fmla="*/ 93 w 122"/>
                <a:gd name="T57" fmla="*/ 26 h 122"/>
                <a:gd name="T58" fmla="*/ 94 w 122"/>
                <a:gd name="T59" fmla="*/ 27 h 122"/>
                <a:gd name="T60" fmla="*/ 96 w 122"/>
                <a:gd name="T61" fmla="*/ 29 h 122"/>
                <a:gd name="T62" fmla="*/ 98 w 122"/>
                <a:gd name="T63" fmla="*/ 31 h 122"/>
                <a:gd name="T64" fmla="*/ 99 w 122"/>
                <a:gd name="T65" fmla="*/ 32 h 122"/>
                <a:gd name="T66" fmla="*/ 101 w 122"/>
                <a:gd name="T67" fmla="*/ 35 h 122"/>
                <a:gd name="T68" fmla="*/ 101 w 122"/>
                <a:gd name="T69" fmla="*/ 36 h 122"/>
                <a:gd name="T70" fmla="*/ 103 w 122"/>
                <a:gd name="T71" fmla="*/ 39 h 122"/>
                <a:gd name="T72" fmla="*/ 103 w 122"/>
                <a:gd name="T73" fmla="*/ 39 h 122"/>
                <a:gd name="T74" fmla="*/ 108 w 122"/>
                <a:gd name="T75" fmla="*/ 58 h 122"/>
                <a:gd name="T76" fmla="*/ 102 w 122"/>
                <a:gd name="T77" fmla="*/ 58 h 122"/>
                <a:gd name="T78" fmla="*/ 102 w 122"/>
                <a:gd name="T79" fmla="*/ 65 h 122"/>
                <a:gd name="T80" fmla="*/ 108 w 122"/>
                <a:gd name="T81" fmla="*/ 65 h 122"/>
                <a:gd name="T82" fmla="*/ 64 w 122"/>
                <a:gd name="T83" fmla="*/ 10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122">
                  <a:moveTo>
                    <a:pt x="61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5"/>
                    <a:pt x="27" y="122"/>
                    <a:pt x="61" y="122"/>
                  </a:cubicBezTo>
                  <a:cubicBezTo>
                    <a:pt x="94" y="122"/>
                    <a:pt x="122" y="95"/>
                    <a:pt x="122" y="61"/>
                  </a:cubicBezTo>
                  <a:cubicBezTo>
                    <a:pt x="122" y="27"/>
                    <a:pt x="94" y="0"/>
                    <a:pt x="61" y="0"/>
                  </a:cubicBezTo>
                  <a:close/>
                  <a:moveTo>
                    <a:pt x="64" y="109"/>
                  </a:moveTo>
                  <a:cubicBezTo>
                    <a:pt x="64" y="102"/>
                    <a:pt x="64" y="102"/>
                    <a:pt x="64" y="102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6" y="108"/>
                    <a:pt x="37" y="104"/>
                    <a:pt x="29" y="97"/>
                  </a:cubicBezTo>
                  <a:cubicBezTo>
                    <a:pt x="29" y="97"/>
                    <a:pt x="29" y="97"/>
                    <a:pt x="28" y="97"/>
                  </a:cubicBezTo>
                  <a:cubicBezTo>
                    <a:pt x="28" y="96"/>
                    <a:pt x="27" y="96"/>
                    <a:pt x="27" y="95"/>
                  </a:cubicBezTo>
                  <a:cubicBezTo>
                    <a:pt x="26" y="95"/>
                    <a:pt x="25" y="94"/>
                    <a:pt x="25" y="93"/>
                  </a:cubicBezTo>
                  <a:cubicBezTo>
                    <a:pt x="25" y="93"/>
                    <a:pt x="25" y="93"/>
                    <a:pt x="24" y="93"/>
                  </a:cubicBezTo>
                  <a:cubicBezTo>
                    <a:pt x="18" y="85"/>
                    <a:pt x="13" y="75"/>
                    <a:pt x="13" y="65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5" y="34"/>
                    <a:pt x="33" y="15"/>
                    <a:pt x="57" y="13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13"/>
                    <a:pt x="64" y="13"/>
                    <a:pt x="64" y="13"/>
                  </a:cubicBezTo>
                  <a:cubicBezTo>
                    <a:pt x="71" y="14"/>
                    <a:pt x="77" y="16"/>
                    <a:pt x="83" y="18"/>
                  </a:cubicBezTo>
                  <a:cubicBezTo>
                    <a:pt x="83" y="19"/>
                    <a:pt x="83" y="19"/>
                    <a:pt x="83" y="19"/>
                  </a:cubicBezTo>
                  <a:cubicBezTo>
                    <a:pt x="84" y="19"/>
                    <a:pt x="85" y="20"/>
                    <a:pt x="86" y="21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8" y="22"/>
                    <a:pt x="89" y="22"/>
                    <a:pt x="90" y="23"/>
                  </a:cubicBezTo>
                  <a:cubicBezTo>
                    <a:pt x="90" y="23"/>
                    <a:pt x="91" y="24"/>
                    <a:pt x="91" y="24"/>
                  </a:cubicBezTo>
                  <a:cubicBezTo>
                    <a:pt x="92" y="25"/>
                    <a:pt x="92" y="25"/>
                    <a:pt x="93" y="26"/>
                  </a:cubicBezTo>
                  <a:cubicBezTo>
                    <a:pt x="94" y="26"/>
                    <a:pt x="94" y="27"/>
                    <a:pt x="94" y="27"/>
                  </a:cubicBezTo>
                  <a:cubicBezTo>
                    <a:pt x="95" y="28"/>
                    <a:pt x="96" y="28"/>
                    <a:pt x="96" y="29"/>
                  </a:cubicBezTo>
                  <a:cubicBezTo>
                    <a:pt x="97" y="29"/>
                    <a:pt x="97" y="30"/>
                    <a:pt x="98" y="31"/>
                  </a:cubicBezTo>
                  <a:cubicBezTo>
                    <a:pt x="98" y="31"/>
                    <a:pt x="98" y="32"/>
                    <a:pt x="99" y="32"/>
                  </a:cubicBezTo>
                  <a:cubicBezTo>
                    <a:pt x="99" y="33"/>
                    <a:pt x="100" y="34"/>
                    <a:pt x="101" y="35"/>
                  </a:cubicBezTo>
                  <a:cubicBezTo>
                    <a:pt x="101" y="35"/>
                    <a:pt x="101" y="35"/>
                    <a:pt x="101" y="36"/>
                  </a:cubicBezTo>
                  <a:cubicBezTo>
                    <a:pt x="102" y="37"/>
                    <a:pt x="103" y="38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6" y="45"/>
                    <a:pt x="108" y="51"/>
                    <a:pt x="108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65"/>
                    <a:pt x="102" y="65"/>
                    <a:pt x="102" y="65"/>
                  </a:cubicBezTo>
                  <a:cubicBezTo>
                    <a:pt x="108" y="65"/>
                    <a:pt x="108" y="65"/>
                    <a:pt x="108" y="65"/>
                  </a:cubicBezTo>
                  <a:cubicBezTo>
                    <a:pt x="107" y="88"/>
                    <a:pt x="88" y="107"/>
                    <a:pt x="64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39"/>
            <p:cNvSpPr>
              <a:spLocks noEditPoints="1"/>
            </p:cNvSpPr>
            <p:nvPr/>
          </p:nvSpPr>
          <p:spPr bwMode="auto">
            <a:xfrm>
              <a:off x="2063750" y="3125788"/>
              <a:ext cx="69850" cy="98425"/>
            </a:xfrm>
            <a:custGeom>
              <a:avLst/>
              <a:gdLst>
                <a:gd name="T0" fmla="*/ 9 w 36"/>
                <a:gd name="T1" fmla="*/ 29 h 52"/>
                <a:gd name="T2" fmla="*/ 9 w 36"/>
                <a:gd name="T3" fmla="*/ 29 h 52"/>
                <a:gd name="T4" fmla="*/ 0 w 36"/>
                <a:gd name="T5" fmla="*/ 52 h 52"/>
                <a:gd name="T6" fmla="*/ 20 w 36"/>
                <a:gd name="T7" fmla="*/ 36 h 52"/>
                <a:gd name="T8" fmla="*/ 20 w 36"/>
                <a:gd name="T9" fmla="*/ 36 h 52"/>
                <a:gd name="T10" fmla="*/ 22 w 36"/>
                <a:gd name="T11" fmla="*/ 32 h 52"/>
                <a:gd name="T12" fmla="*/ 36 w 36"/>
                <a:gd name="T13" fmla="*/ 0 h 52"/>
                <a:gd name="T14" fmla="*/ 11 w 36"/>
                <a:gd name="T15" fmla="*/ 25 h 52"/>
                <a:gd name="T16" fmla="*/ 9 w 36"/>
                <a:gd name="T17" fmla="*/ 29 h 52"/>
                <a:gd name="T18" fmla="*/ 16 w 36"/>
                <a:gd name="T19" fmla="*/ 27 h 52"/>
                <a:gd name="T20" fmla="*/ 19 w 36"/>
                <a:gd name="T21" fmla="*/ 30 h 52"/>
                <a:gd name="T22" fmla="*/ 16 w 36"/>
                <a:gd name="T23" fmla="*/ 33 h 52"/>
                <a:gd name="T24" fmla="*/ 13 w 36"/>
                <a:gd name="T25" fmla="*/ 30 h 52"/>
                <a:gd name="T26" fmla="*/ 16 w 36"/>
                <a:gd name="T27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52">
                  <a:moveTo>
                    <a:pt x="9" y="29"/>
                  </a:moveTo>
                  <a:cubicBezTo>
                    <a:pt x="9" y="29"/>
                    <a:pt x="9" y="29"/>
                    <a:pt x="9" y="29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2" y="35"/>
                    <a:pt x="22" y="33"/>
                    <a:pt x="22" y="32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6"/>
                    <a:pt x="9" y="27"/>
                    <a:pt x="9" y="29"/>
                  </a:cubicBezTo>
                  <a:close/>
                  <a:moveTo>
                    <a:pt x="16" y="27"/>
                  </a:moveTo>
                  <a:cubicBezTo>
                    <a:pt x="17" y="27"/>
                    <a:pt x="19" y="28"/>
                    <a:pt x="19" y="30"/>
                  </a:cubicBezTo>
                  <a:cubicBezTo>
                    <a:pt x="19" y="32"/>
                    <a:pt x="17" y="33"/>
                    <a:pt x="16" y="33"/>
                  </a:cubicBezTo>
                  <a:cubicBezTo>
                    <a:pt x="14" y="33"/>
                    <a:pt x="13" y="32"/>
                    <a:pt x="13" y="30"/>
                  </a:cubicBezTo>
                  <a:cubicBezTo>
                    <a:pt x="13" y="28"/>
                    <a:pt x="14" y="27"/>
                    <a:pt x="16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Oval 40"/>
            <p:cNvSpPr>
              <a:spLocks noChangeArrowheads="1"/>
            </p:cNvSpPr>
            <p:nvPr/>
          </p:nvSpPr>
          <p:spPr bwMode="auto">
            <a:xfrm>
              <a:off x="2090738" y="3179763"/>
              <a:ext cx="6350" cy="63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2"/>
          <p:cNvGrpSpPr/>
          <p:nvPr/>
        </p:nvGrpSpPr>
        <p:grpSpPr>
          <a:xfrm>
            <a:off x="6266131" y="3309051"/>
            <a:ext cx="320923" cy="309183"/>
            <a:chOff x="4616450" y="1549401"/>
            <a:chExt cx="215900" cy="207963"/>
          </a:xfrm>
          <a:solidFill>
            <a:schemeClr val="bg1"/>
          </a:solidFill>
        </p:grpSpPr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4616450" y="1549401"/>
              <a:ext cx="215900" cy="207963"/>
            </a:xfrm>
            <a:custGeom>
              <a:avLst/>
              <a:gdLst>
                <a:gd name="T0" fmla="*/ 124 w 133"/>
                <a:gd name="T1" fmla="*/ 0 h 127"/>
                <a:gd name="T2" fmla="*/ 9 w 133"/>
                <a:gd name="T3" fmla="*/ 0 h 127"/>
                <a:gd name="T4" fmla="*/ 0 w 133"/>
                <a:gd name="T5" fmla="*/ 9 h 127"/>
                <a:gd name="T6" fmla="*/ 0 w 133"/>
                <a:gd name="T7" fmla="*/ 91 h 127"/>
                <a:gd name="T8" fmla="*/ 9 w 133"/>
                <a:gd name="T9" fmla="*/ 100 h 127"/>
                <a:gd name="T10" fmla="*/ 53 w 133"/>
                <a:gd name="T11" fmla="*/ 100 h 127"/>
                <a:gd name="T12" fmla="*/ 39 w 133"/>
                <a:gd name="T13" fmla="*/ 118 h 127"/>
                <a:gd name="T14" fmla="*/ 39 w 133"/>
                <a:gd name="T15" fmla="*/ 127 h 127"/>
                <a:gd name="T16" fmla="*/ 53 w 133"/>
                <a:gd name="T17" fmla="*/ 127 h 127"/>
                <a:gd name="T18" fmla="*/ 80 w 133"/>
                <a:gd name="T19" fmla="*/ 127 h 127"/>
                <a:gd name="T20" fmla="*/ 93 w 133"/>
                <a:gd name="T21" fmla="*/ 127 h 127"/>
                <a:gd name="T22" fmla="*/ 93 w 133"/>
                <a:gd name="T23" fmla="*/ 118 h 127"/>
                <a:gd name="T24" fmla="*/ 80 w 133"/>
                <a:gd name="T25" fmla="*/ 100 h 127"/>
                <a:gd name="T26" fmla="*/ 124 w 133"/>
                <a:gd name="T27" fmla="*/ 100 h 127"/>
                <a:gd name="T28" fmla="*/ 133 w 133"/>
                <a:gd name="T29" fmla="*/ 91 h 127"/>
                <a:gd name="T30" fmla="*/ 133 w 133"/>
                <a:gd name="T31" fmla="*/ 9 h 127"/>
                <a:gd name="T32" fmla="*/ 124 w 133"/>
                <a:gd name="T33" fmla="*/ 0 h 127"/>
                <a:gd name="T34" fmla="*/ 59 w 133"/>
                <a:gd name="T35" fmla="*/ 89 h 127"/>
                <a:gd name="T36" fmla="*/ 67 w 133"/>
                <a:gd name="T37" fmla="*/ 82 h 127"/>
                <a:gd name="T38" fmla="*/ 75 w 133"/>
                <a:gd name="T39" fmla="*/ 89 h 127"/>
                <a:gd name="T40" fmla="*/ 67 w 133"/>
                <a:gd name="T41" fmla="*/ 97 h 127"/>
                <a:gd name="T42" fmla="*/ 59 w 133"/>
                <a:gd name="T43" fmla="*/ 89 h 127"/>
                <a:gd name="T44" fmla="*/ 123 w 133"/>
                <a:gd name="T45" fmla="*/ 79 h 127"/>
                <a:gd name="T46" fmla="*/ 9 w 133"/>
                <a:gd name="T47" fmla="*/ 79 h 127"/>
                <a:gd name="T48" fmla="*/ 9 w 133"/>
                <a:gd name="T49" fmla="*/ 10 h 127"/>
                <a:gd name="T50" fmla="*/ 123 w 133"/>
                <a:gd name="T51" fmla="*/ 10 h 127"/>
                <a:gd name="T52" fmla="*/ 123 w 133"/>
                <a:gd name="T53" fmla="*/ 7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3" h="127">
                  <a:moveTo>
                    <a:pt x="124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6"/>
                    <a:pt x="4" y="100"/>
                    <a:pt x="9" y="100"/>
                  </a:cubicBezTo>
                  <a:cubicBezTo>
                    <a:pt x="53" y="100"/>
                    <a:pt x="53" y="100"/>
                    <a:pt x="53" y="100"/>
                  </a:cubicBezTo>
                  <a:cubicBezTo>
                    <a:pt x="53" y="100"/>
                    <a:pt x="55" y="118"/>
                    <a:pt x="39" y="118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53" y="127"/>
                    <a:pt x="53" y="127"/>
                    <a:pt x="53" y="127"/>
                  </a:cubicBezTo>
                  <a:cubicBezTo>
                    <a:pt x="80" y="127"/>
                    <a:pt x="80" y="127"/>
                    <a:pt x="80" y="127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77" y="118"/>
                    <a:pt x="80" y="100"/>
                    <a:pt x="80" y="100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9" y="100"/>
                    <a:pt x="133" y="96"/>
                    <a:pt x="133" y="91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3" y="4"/>
                    <a:pt x="129" y="0"/>
                    <a:pt x="124" y="0"/>
                  </a:cubicBezTo>
                  <a:close/>
                  <a:moveTo>
                    <a:pt x="59" y="89"/>
                  </a:moveTo>
                  <a:cubicBezTo>
                    <a:pt x="59" y="85"/>
                    <a:pt x="63" y="82"/>
                    <a:pt x="67" y="82"/>
                  </a:cubicBezTo>
                  <a:cubicBezTo>
                    <a:pt x="71" y="82"/>
                    <a:pt x="75" y="85"/>
                    <a:pt x="75" y="89"/>
                  </a:cubicBezTo>
                  <a:cubicBezTo>
                    <a:pt x="75" y="93"/>
                    <a:pt x="71" y="97"/>
                    <a:pt x="67" y="97"/>
                  </a:cubicBezTo>
                  <a:cubicBezTo>
                    <a:pt x="63" y="97"/>
                    <a:pt x="59" y="93"/>
                    <a:pt x="59" y="89"/>
                  </a:cubicBezTo>
                  <a:close/>
                  <a:moveTo>
                    <a:pt x="123" y="79"/>
                  </a:moveTo>
                  <a:cubicBezTo>
                    <a:pt x="9" y="79"/>
                    <a:pt x="9" y="79"/>
                    <a:pt x="9" y="7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23" y="10"/>
                    <a:pt x="123" y="10"/>
                    <a:pt x="123" y="10"/>
                  </a:cubicBezTo>
                  <a:lnTo>
                    <a:pt x="123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4718050" y="168592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6" name="Freeform 59"/>
          <p:cNvSpPr>
            <a:spLocks noEditPoints="1"/>
          </p:cNvSpPr>
          <p:nvPr/>
        </p:nvSpPr>
        <p:spPr bwMode="auto">
          <a:xfrm>
            <a:off x="2581757" y="3244026"/>
            <a:ext cx="278982" cy="374208"/>
          </a:xfrm>
          <a:custGeom>
            <a:avLst/>
            <a:gdLst>
              <a:gd name="T0" fmla="*/ 108 w 108"/>
              <a:gd name="T1" fmla="*/ 145 h 145"/>
              <a:gd name="T2" fmla="*/ 0 w 108"/>
              <a:gd name="T3" fmla="*/ 145 h 145"/>
              <a:gd name="T4" fmla="*/ 0 w 108"/>
              <a:gd name="T5" fmla="*/ 135 h 145"/>
              <a:gd name="T6" fmla="*/ 13 w 108"/>
              <a:gd name="T7" fmla="*/ 124 h 145"/>
              <a:gd name="T8" fmla="*/ 96 w 108"/>
              <a:gd name="T9" fmla="*/ 124 h 145"/>
              <a:gd name="T10" fmla="*/ 108 w 108"/>
              <a:gd name="T11" fmla="*/ 135 h 145"/>
              <a:gd name="T12" fmla="*/ 108 w 108"/>
              <a:gd name="T13" fmla="*/ 145 h 145"/>
              <a:gd name="T14" fmla="*/ 16 w 108"/>
              <a:gd name="T15" fmla="*/ 116 h 145"/>
              <a:gd name="T16" fmla="*/ 24 w 108"/>
              <a:gd name="T17" fmla="*/ 91 h 145"/>
              <a:gd name="T18" fmla="*/ 85 w 108"/>
              <a:gd name="T19" fmla="*/ 91 h 145"/>
              <a:gd name="T20" fmla="*/ 93 w 108"/>
              <a:gd name="T21" fmla="*/ 116 h 145"/>
              <a:gd name="T22" fmla="*/ 16 w 108"/>
              <a:gd name="T23" fmla="*/ 116 h 145"/>
              <a:gd name="T24" fmla="*/ 28 w 108"/>
              <a:gd name="T25" fmla="*/ 76 h 145"/>
              <a:gd name="T26" fmla="*/ 36 w 108"/>
              <a:gd name="T27" fmla="*/ 51 h 145"/>
              <a:gd name="T28" fmla="*/ 72 w 108"/>
              <a:gd name="T29" fmla="*/ 51 h 145"/>
              <a:gd name="T30" fmla="*/ 80 w 108"/>
              <a:gd name="T31" fmla="*/ 76 h 145"/>
              <a:gd name="T32" fmla="*/ 28 w 108"/>
              <a:gd name="T33" fmla="*/ 76 h 145"/>
              <a:gd name="T34" fmla="*/ 49 w 108"/>
              <a:gd name="T35" fmla="*/ 12 h 145"/>
              <a:gd name="T36" fmla="*/ 60 w 108"/>
              <a:gd name="T37" fmla="*/ 12 h 145"/>
              <a:gd name="T38" fmla="*/ 68 w 108"/>
              <a:gd name="T39" fmla="*/ 36 h 145"/>
              <a:gd name="T40" fmla="*/ 41 w 108"/>
              <a:gd name="T41" fmla="*/ 36 h 145"/>
              <a:gd name="T42" fmla="*/ 49 w 108"/>
              <a:gd name="T43" fmla="*/ 1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45">
                <a:moveTo>
                  <a:pt x="108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35"/>
                  <a:pt x="0" y="135"/>
                  <a:pt x="0" y="135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96" y="124"/>
                  <a:pt x="96" y="124"/>
                  <a:pt x="96" y="124"/>
                </a:cubicBezTo>
                <a:cubicBezTo>
                  <a:pt x="108" y="135"/>
                  <a:pt x="108" y="135"/>
                  <a:pt x="108" y="135"/>
                </a:cubicBezTo>
                <a:lnTo>
                  <a:pt x="108" y="145"/>
                </a:lnTo>
                <a:close/>
                <a:moveTo>
                  <a:pt x="16" y="116"/>
                </a:moveTo>
                <a:cubicBezTo>
                  <a:pt x="24" y="91"/>
                  <a:pt x="24" y="91"/>
                  <a:pt x="24" y="91"/>
                </a:cubicBezTo>
                <a:cubicBezTo>
                  <a:pt x="85" y="91"/>
                  <a:pt x="85" y="91"/>
                  <a:pt x="85" y="91"/>
                </a:cubicBezTo>
                <a:cubicBezTo>
                  <a:pt x="93" y="116"/>
                  <a:pt x="93" y="116"/>
                  <a:pt x="93" y="116"/>
                </a:cubicBezTo>
                <a:lnTo>
                  <a:pt x="16" y="116"/>
                </a:lnTo>
                <a:close/>
                <a:moveTo>
                  <a:pt x="28" y="76"/>
                </a:moveTo>
                <a:cubicBezTo>
                  <a:pt x="36" y="51"/>
                  <a:pt x="36" y="51"/>
                  <a:pt x="36" y="51"/>
                </a:cubicBezTo>
                <a:cubicBezTo>
                  <a:pt x="72" y="51"/>
                  <a:pt x="72" y="51"/>
                  <a:pt x="72" y="51"/>
                </a:cubicBezTo>
                <a:cubicBezTo>
                  <a:pt x="80" y="76"/>
                  <a:pt x="80" y="76"/>
                  <a:pt x="80" y="76"/>
                </a:cubicBezTo>
                <a:lnTo>
                  <a:pt x="28" y="76"/>
                </a:lnTo>
                <a:close/>
                <a:moveTo>
                  <a:pt x="49" y="12"/>
                </a:moveTo>
                <a:cubicBezTo>
                  <a:pt x="49" y="12"/>
                  <a:pt x="54" y="0"/>
                  <a:pt x="60" y="12"/>
                </a:cubicBezTo>
                <a:cubicBezTo>
                  <a:pt x="68" y="36"/>
                  <a:pt x="68" y="36"/>
                  <a:pt x="68" y="36"/>
                </a:cubicBezTo>
                <a:cubicBezTo>
                  <a:pt x="41" y="36"/>
                  <a:pt x="41" y="36"/>
                  <a:pt x="41" y="36"/>
                </a:cubicBezTo>
                <a:lnTo>
                  <a:pt x="49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9405" tIns="39703" rIns="79405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" name="Group 26"/>
          <p:cNvGrpSpPr/>
          <p:nvPr/>
        </p:nvGrpSpPr>
        <p:grpSpPr>
          <a:xfrm>
            <a:off x="2596930" y="2483135"/>
            <a:ext cx="263810" cy="305660"/>
            <a:chOff x="3581400" y="3905251"/>
            <a:chExt cx="160338" cy="185738"/>
          </a:xfrm>
          <a:solidFill>
            <a:schemeClr val="bg1"/>
          </a:solidFill>
        </p:grpSpPr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3670300" y="3941763"/>
              <a:ext cx="28575" cy="149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3627438" y="3971926"/>
              <a:ext cx="26988" cy="1190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35"/>
            <p:cNvSpPr>
              <a:spLocks noChangeArrowheads="1"/>
            </p:cNvSpPr>
            <p:nvPr/>
          </p:nvSpPr>
          <p:spPr bwMode="auto">
            <a:xfrm>
              <a:off x="3581400" y="3994151"/>
              <a:ext cx="26988" cy="968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3714750" y="3905251"/>
              <a:ext cx="26988" cy="185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9" grpId="0" animBg="1"/>
      <p:bldP spid="8" grpId="0" animBg="1"/>
      <p:bldP spid="11" grpId="0"/>
      <p:bldP spid="12" grpId="0"/>
      <p:bldP spid="13" grpId="0" animBg="1"/>
      <p:bldP spid="14" grpId="0" animBg="1"/>
      <p:bldP spid="15" grpId="0"/>
      <p:bldP spid="16" grpId="0"/>
      <p:bldP spid="17" grpId="0" animBg="1"/>
      <p:bldP spid="18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9171" y="849386"/>
            <a:ext cx="1717615" cy="1878106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2742425" y="849386"/>
            <a:ext cx="1717615" cy="1878106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rtlCol="0" anchor="ctr"/>
          <a:lstStyle/>
          <a:p>
            <a:pPr algn="ctr"/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4726438" y="849386"/>
            <a:ext cx="1717615" cy="1878106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rtlCol="0" anchor="ctr"/>
          <a:lstStyle/>
          <a:p>
            <a:pPr algn="ctr"/>
            <a:endParaRPr lang="zh-CN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6709692" y="849386"/>
            <a:ext cx="1717615" cy="1878106"/>
          </a:xfrm>
          <a:prstGeom prst="rect">
            <a:avLst/>
          </a:prstGeom>
          <a:blipFill dpi="0"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矩形 13"/>
          <p:cNvSpPr/>
          <p:nvPr/>
        </p:nvSpPr>
        <p:spPr bwMode="auto">
          <a:xfrm>
            <a:off x="1081110" y="2179665"/>
            <a:ext cx="1026441" cy="1095653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txBody>
          <a:bodyPr lIns="68583" tIns="34291" rIns="68583" bIns="34291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100" dirty="0">
              <a:solidFill>
                <a:srgbClr val="F8F8F8"/>
              </a:solidFill>
              <a:latin typeface="冬青黑体简体中文 W3" charset="-122"/>
              <a:ea typeface="冬青黑体简体中文 W3" charset="-122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088771" y="2167629"/>
            <a:ext cx="1026441" cy="1095653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txBody>
          <a:bodyPr lIns="68583" tIns="34291" rIns="68583" bIns="34291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100" dirty="0">
              <a:solidFill>
                <a:srgbClr val="F8F8F8"/>
              </a:solidFill>
              <a:latin typeface="冬青黑体简体中文 W3" charset="-122"/>
              <a:ea typeface="冬青黑体简体中文 W3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7056799" y="2090219"/>
            <a:ext cx="1026441" cy="1095653"/>
          </a:xfrm>
          <a:prstGeom prst="rect">
            <a:avLst/>
          </a:prstGeom>
          <a:solidFill>
            <a:schemeClr val="accent4">
              <a:alpha val="85000"/>
            </a:schemeClr>
          </a:solidFill>
          <a:ln>
            <a:noFill/>
          </a:ln>
          <a:effectLst/>
        </p:spPr>
        <p:txBody>
          <a:bodyPr lIns="68583" tIns="34291" rIns="68583" bIns="34291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100" dirty="0">
              <a:solidFill>
                <a:srgbClr val="F8F8F8"/>
              </a:solidFill>
              <a:latin typeface="冬青黑体简体中文 W3" charset="-122"/>
              <a:ea typeface="冬青黑体简体中文 W3" charset="-122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078270" y="2090219"/>
            <a:ext cx="1026441" cy="1095653"/>
          </a:xfrm>
          <a:prstGeom prst="rect">
            <a:avLst/>
          </a:prstGeom>
          <a:solidFill>
            <a:schemeClr val="accent3">
              <a:alpha val="85000"/>
            </a:schemeClr>
          </a:solidFill>
          <a:ln>
            <a:noFill/>
          </a:ln>
          <a:effectLst/>
        </p:spPr>
        <p:txBody>
          <a:bodyPr lIns="68583" tIns="34291" rIns="68583" bIns="34291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100" dirty="0">
              <a:solidFill>
                <a:srgbClr val="F8F8F8"/>
              </a:solidFill>
              <a:latin typeface="冬青黑体简体中文 W3" charset="-122"/>
              <a:ea typeface="冬青黑体简体中文 W3" charset="-122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1257711" y="2588026"/>
            <a:ext cx="720532" cy="254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3" tIns="34291" rIns="68583" bIns="3429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文字内容</a:t>
            </a:r>
            <a:endParaRPr lang="en-US" altLang="zh-CN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665016" y="3750638"/>
            <a:ext cx="1550733" cy="254474"/>
          </a:xfrm>
          <a:prstGeom prst="rect">
            <a:avLst/>
          </a:prstGeom>
        </p:spPr>
        <p:txBody>
          <a:bodyPr vert="horz" lIns="68579" tIns="34290" rIns="68579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Content Placeholder 2"/>
          <p:cNvSpPr txBox="1"/>
          <p:nvPr/>
        </p:nvSpPr>
        <p:spPr>
          <a:xfrm>
            <a:off x="665017" y="3937093"/>
            <a:ext cx="1811769" cy="633089"/>
          </a:xfrm>
          <a:prstGeom prst="rect">
            <a:avLst/>
          </a:prstGeom>
        </p:spPr>
        <p:txBody>
          <a:bodyPr vert="horz" lIns="68579" tIns="34290" rIns="68579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3" name="Content Placeholder 2"/>
          <p:cNvSpPr txBox="1"/>
          <p:nvPr/>
        </p:nvSpPr>
        <p:spPr>
          <a:xfrm>
            <a:off x="2738418" y="3750638"/>
            <a:ext cx="1550733" cy="254474"/>
          </a:xfrm>
          <a:prstGeom prst="rect">
            <a:avLst/>
          </a:prstGeom>
        </p:spPr>
        <p:txBody>
          <a:bodyPr vert="horz" lIns="68579" tIns="34290" rIns="68579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4" name="Content Placeholder 2"/>
          <p:cNvSpPr txBox="1"/>
          <p:nvPr/>
        </p:nvSpPr>
        <p:spPr>
          <a:xfrm>
            <a:off x="2738419" y="3937093"/>
            <a:ext cx="1811769" cy="633089"/>
          </a:xfrm>
          <a:prstGeom prst="rect">
            <a:avLst/>
          </a:prstGeom>
        </p:spPr>
        <p:txBody>
          <a:bodyPr vert="horz" lIns="68579" tIns="34290" rIns="68579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" name="Content Placeholder 2"/>
          <p:cNvSpPr txBox="1"/>
          <p:nvPr/>
        </p:nvSpPr>
        <p:spPr>
          <a:xfrm>
            <a:off x="4721673" y="3750638"/>
            <a:ext cx="1550733" cy="254474"/>
          </a:xfrm>
          <a:prstGeom prst="rect">
            <a:avLst/>
          </a:prstGeom>
        </p:spPr>
        <p:txBody>
          <a:bodyPr vert="horz" lIns="68579" tIns="34290" rIns="68579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6" name="Content Placeholder 2"/>
          <p:cNvSpPr txBox="1"/>
          <p:nvPr/>
        </p:nvSpPr>
        <p:spPr>
          <a:xfrm>
            <a:off x="4721674" y="3937093"/>
            <a:ext cx="1811769" cy="633089"/>
          </a:xfrm>
          <a:prstGeom prst="rect">
            <a:avLst/>
          </a:prstGeom>
        </p:spPr>
        <p:txBody>
          <a:bodyPr vert="horz" lIns="68579" tIns="34290" rIns="68579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7" name="Content Placeholder 2"/>
          <p:cNvSpPr txBox="1"/>
          <p:nvPr/>
        </p:nvSpPr>
        <p:spPr>
          <a:xfrm>
            <a:off x="6730684" y="3750638"/>
            <a:ext cx="1550733" cy="254474"/>
          </a:xfrm>
          <a:prstGeom prst="rect">
            <a:avLst/>
          </a:prstGeom>
        </p:spPr>
        <p:txBody>
          <a:bodyPr vert="horz" lIns="68579" tIns="34290" rIns="68579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8" name="Content Placeholder 2"/>
          <p:cNvSpPr txBox="1"/>
          <p:nvPr/>
        </p:nvSpPr>
        <p:spPr>
          <a:xfrm>
            <a:off x="6730684" y="3937093"/>
            <a:ext cx="1811769" cy="633089"/>
          </a:xfrm>
          <a:prstGeom prst="rect">
            <a:avLst/>
          </a:prstGeom>
        </p:spPr>
        <p:txBody>
          <a:bodyPr vert="horz" lIns="68579" tIns="34290" rIns="68579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2" name="文本框 41"/>
          <p:cNvSpPr txBox="1">
            <a:spLocks noChangeArrowheads="1"/>
          </p:cNvSpPr>
          <p:nvPr/>
        </p:nvSpPr>
        <p:spPr bwMode="auto">
          <a:xfrm>
            <a:off x="3235046" y="2588026"/>
            <a:ext cx="720532" cy="254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3" tIns="34291" rIns="68583" bIns="3429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文字内容</a:t>
            </a:r>
            <a:endParaRPr lang="en-US" altLang="zh-CN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5232090" y="2588026"/>
            <a:ext cx="720532" cy="254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3" tIns="34291" rIns="68583" bIns="3429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文字内容</a:t>
            </a:r>
            <a:endParaRPr lang="en-US" altLang="zh-CN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7196287" y="2588026"/>
            <a:ext cx="720532" cy="254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3" tIns="34291" rIns="68583" bIns="3429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文字内容</a:t>
            </a:r>
            <a:endParaRPr lang="en-US" altLang="zh-CN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5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  <p:bldP spid="40" grpId="0" animBg="1"/>
      <p:bldP spid="41" grpId="0" animBg="1"/>
      <p:bldP spid="14" grpId="0" animBg="1"/>
      <p:bldP spid="15" grpId="0" animBg="1"/>
      <p:bldP spid="16" grpId="0" animBg="1"/>
      <p:bldP spid="17" grpId="0" animBg="1"/>
      <p:bldP spid="24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Administrator\Desktop\新建文件夹 (3)\17577f82066f5c6副本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88" y="0"/>
            <a:ext cx="9144000" cy="5148262"/>
          </a:xfrm>
          <a:prstGeom prst="rect">
            <a:avLst/>
          </a:prstGeom>
          <a:noFill/>
        </p:spPr>
      </p:pic>
      <p:sp>
        <p:nvSpPr>
          <p:cNvPr id="17" name="矩形 16"/>
          <p:cNvSpPr/>
          <p:nvPr/>
        </p:nvSpPr>
        <p:spPr>
          <a:xfrm>
            <a:off x="396330" y="412304"/>
            <a:ext cx="8280920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8"/>
          <p:cNvSpPr/>
          <p:nvPr/>
        </p:nvSpPr>
        <p:spPr bwMode="auto">
          <a:xfrm>
            <a:off x="1434267" y="1278996"/>
            <a:ext cx="2537012" cy="2534761"/>
          </a:xfrm>
          <a:custGeom>
            <a:avLst/>
            <a:gdLst>
              <a:gd name="T0" fmla="*/ 929 w 1857"/>
              <a:gd name="T1" fmla="*/ 0 h 1855"/>
              <a:gd name="T2" fmla="*/ 1857 w 1857"/>
              <a:gd name="T3" fmla="*/ 928 h 1855"/>
              <a:gd name="T4" fmla="*/ 929 w 1857"/>
              <a:gd name="T5" fmla="*/ 1855 h 1855"/>
              <a:gd name="T6" fmla="*/ 0 w 1857"/>
              <a:gd name="T7" fmla="*/ 928 h 1855"/>
              <a:gd name="T8" fmla="*/ 929 w 1857"/>
              <a:gd name="T9" fmla="*/ 0 h 1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7" h="1855">
                <a:moveTo>
                  <a:pt x="929" y="0"/>
                </a:moveTo>
                <a:lnTo>
                  <a:pt x="1857" y="928"/>
                </a:lnTo>
                <a:lnTo>
                  <a:pt x="929" y="1855"/>
                </a:lnTo>
                <a:lnTo>
                  <a:pt x="0" y="928"/>
                </a:lnTo>
                <a:lnTo>
                  <a:pt x="92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6" tIns="45723" rIns="91446" bIns="45723" numCol="1" anchor="t" anchorCtr="0" compatLnSpc="1"/>
          <a:lstStyle/>
          <a:p>
            <a:endParaRPr lang="zh-CN" altLang="en-US"/>
          </a:p>
        </p:txBody>
      </p:sp>
      <p:sp>
        <p:nvSpPr>
          <p:cNvPr id="2050" name="文本框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99585" y="1742064"/>
            <a:ext cx="1206376" cy="1116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3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03</a:t>
            </a:r>
            <a:endParaRPr lang="zh-CN" altLang="en-US" sz="73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4413434" y="2572544"/>
            <a:ext cx="2947040" cy="0"/>
          </a:xfrm>
          <a:prstGeom prst="line">
            <a:avLst/>
          </a:prstGeom>
          <a:ln w="127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文本框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69949" y="2752040"/>
            <a:ext cx="2465648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章节 </a:t>
            </a:r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PART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13434" y="1955231"/>
            <a:ext cx="3178239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buNone/>
            </a:pPr>
            <a:r>
              <a:rPr lang="zh-CN" altLang="zh-CN" sz="4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413434" y="2629323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8527" y="2629323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4413434" y="2895668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5938527" y="2895668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accel="4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2050" grpId="0"/>
      <p:bldP spid="2052" grpId="0"/>
      <p:bldP spid="8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-10323" y="2119997"/>
            <a:ext cx="3525376" cy="959470"/>
            <a:chOff x="-939773" y="2734405"/>
            <a:chExt cx="5411981" cy="1472650"/>
          </a:xfrm>
        </p:grpSpPr>
        <p:grpSp>
          <p:nvGrpSpPr>
            <p:cNvPr id="3" name="Group 14"/>
            <p:cNvGrpSpPr/>
            <p:nvPr/>
          </p:nvGrpSpPr>
          <p:grpSpPr>
            <a:xfrm>
              <a:off x="-939773" y="2734405"/>
              <a:ext cx="5411981" cy="1472650"/>
              <a:chOff x="-939773" y="2903219"/>
              <a:chExt cx="5411981" cy="147265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-939773" y="2903219"/>
                <a:ext cx="4653644" cy="147265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GB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999558" y="2903219"/>
                <a:ext cx="1472650" cy="147265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GB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3127350" y="2862197"/>
              <a:ext cx="1217066" cy="12170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AutoShape 117"/>
            <p:cNvSpPr/>
            <p:nvPr/>
          </p:nvSpPr>
          <p:spPr bwMode="auto">
            <a:xfrm>
              <a:off x="3456664" y="3238832"/>
              <a:ext cx="561856" cy="463795"/>
            </a:xfrm>
            <a:custGeom>
              <a:avLst/>
              <a:gdLst>
                <a:gd name="T0" fmla="+- 0 10799 1"/>
                <a:gd name="T1" fmla="*/ T0 w 21596"/>
                <a:gd name="T2" fmla="*/ 10800 h 21600"/>
                <a:gd name="T3" fmla="+- 0 10799 1"/>
                <a:gd name="T4" fmla="*/ T3 w 21596"/>
                <a:gd name="T5" fmla="*/ 10800 h 21600"/>
                <a:gd name="T6" fmla="+- 0 10799 1"/>
                <a:gd name="T7" fmla="*/ T6 w 21596"/>
                <a:gd name="T8" fmla="*/ 10800 h 21600"/>
                <a:gd name="T9" fmla="+- 0 10799 1"/>
                <a:gd name="T10" fmla="*/ T9 w 215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96" h="21600">
                  <a:moveTo>
                    <a:pt x="4511" y="2151"/>
                  </a:moveTo>
                  <a:lnTo>
                    <a:pt x="6064" y="3877"/>
                  </a:lnTo>
                  <a:lnTo>
                    <a:pt x="4246" y="6302"/>
                  </a:lnTo>
                  <a:lnTo>
                    <a:pt x="1353" y="6302"/>
                  </a:lnTo>
                  <a:cubicBezTo>
                    <a:pt x="1353" y="6302"/>
                    <a:pt x="4511" y="2151"/>
                    <a:pt x="4511" y="2151"/>
                  </a:cubicBezTo>
                  <a:close/>
                  <a:moveTo>
                    <a:pt x="17348" y="6302"/>
                  </a:moveTo>
                  <a:lnTo>
                    <a:pt x="15531" y="3877"/>
                  </a:lnTo>
                  <a:lnTo>
                    <a:pt x="17082" y="2153"/>
                  </a:lnTo>
                  <a:lnTo>
                    <a:pt x="20191" y="6302"/>
                  </a:lnTo>
                  <a:cubicBezTo>
                    <a:pt x="20191" y="6302"/>
                    <a:pt x="17348" y="6302"/>
                    <a:pt x="17348" y="6302"/>
                  </a:cubicBezTo>
                  <a:close/>
                  <a:moveTo>
                    <a:pt x="17264" y="7202"/>
                  </a:moveTo>
                  <a:lnTo>
                    <a:pt x="19663" y="7202"/>
                  </a:lnTo>
                  <a:lnTo>
                    <a:pt x="13021" y="16638"/>
                  </a:lnTo>
                  <a:cubicBezTo>
                    <a:pt x="13021" y="16638"/>
                    <a:pt x="17264" y="7202"/>
                    <a:pt x="17264" y="7202"/>
                  </a:cubicBezTo>
                  <a:close/>
                  <a:moveTo>
                    <a:pt x="8574" y="16637"/>
                  </a:moveTo>
                  <a:lnTo>
                    <a:pt x="1933" y="7202"/>
                  </a:lnTo>
                  <a:lnTo>
                    <a:pt x="4330" y="7202"/>
                  </a:lnTo>
                  <a:cubicBezTo>
                    <a:pt x="4330" y="7202"/>
                    <a:pt x="8574" y="16637"/>
                    <a:pt x="8574" y="16637"/>
                  </a:cubicBezTo>
                  <a:close/>
                  <a:moveTo>
                    <a:pt x="8429" y="7202"/>
                  </a:moveTo>
                  <a:lnTo>
                    <a:pt x="10084" y="18249"/>
                  </a:lnTo>
                  <a:lnTo>
                    <a:pt x="5117" y="7202"/>
                  </a:lnTo>
                  <a:cubicBezTo>
                    <a:pt x="5117" y="7202"/>
                    <a:pt x="8429" y="7202"/>
                    <a:pt x="8429" y="7202"/>
                  </a:cubicBezTo>
                  <a:close/>
                  <a:moveTo>
                    <a:pt x="6584" y="4456"/>
                  </a:moveTo>
                  <a:lnTo>
                    <a:pt x="8246" y="6302"/>
                  </a:lnTo>
                  <a:lnTo>
                    <a:pt x="5200" y="6302"/>
                  </a:lnTo>
                  <a:cubicBezTo>
                    <a:pt x="5200" y="6302"/>
                    <a:pt x="6584" y="4456"/>
                    <a:pt x="6584" y="4456"/>
                  </a:cubicBezTo>
                  <a:close/>
                  <a:moveTo>
                    <a:pt x="6543" y="3238"/>
                  </a:moveTo>
                  <a:lnTo>
                    <a:pt x="5250" y="1800"/>
                  </a:lnTo>
                  <a:lnTo>
                    <a:pt x="7621" y="1800"/>
                  </a:lnTo>
                  <a:cubicBezTo>
                    <a:pt x="7621" y="1800"/>
                    <a:pt x="6543" y="3238"/>
                    <a:pt x="6543" y="3238"/>
                  </a:cubicBezTo>
                  <a:close/>
                  <a:moveTo>
                    <a:pt x="10797" y="3466"/>
                  </a:moveTo>
                  <a:lnTo>
                    <a:pt x="9299" y="1800"/>
                  </a:lnTo>
                  <a:lnTo>
                    <a:pt x="12296" y="1800"/>
                  </a:lnTo>
                  <a:cubicBezTo>
                    <a:pt x="12296" y="1800"/>
                    <a:pt x="10797" y="3466"/>
                    <a:pt x="10797" y="3466"/>
                  </a:cubicBezTo>
                  <a:close/>
                  <a:moveTo>
                    <a:pt x="13974" y="1800"/>
                  </a:moveTo>
                  <a:lnTo>
                    <a:pt x="16345" y="1800"/>
                  </a:lnTo>
                  <a:lnTo>
                    <a:pt x="15052" y="3238"/>
                  </a:lnTo>
                  <a:cubicBezTo>
                    <a:pt x="15052" y="3238"/>
                    <a:pt x="13974" y="1800"/>
                    <a:pt x="13974" y="1800"/>
                  </a:cubicBezTo>
                  <a:close/>
                  <a:moveTo>
                    <a:pt x="13349" y="6302"/>
                  </a:moveTo>
                  <a:lnTo>
                    <a:pt x="15011" y="4456"/>
                  </a:lnTo>
                  <a:lnTo>
                    <a:pt x="16394" y="6302"/>
                  </a:lnTo>
                  <a:cubicBezTo>
                    <a:pt x="16394" y="6302"/>
                    <a:pt x="13349" y="6302"/>
                    <a:pt x="13349" y="6302"/>
                  </a:cubicBezTo>
                  <a:close/>
                  <a:moveTo>
                    <a:pt x="13166" y="7202"/>
                  </a:moveTo>
                  <a:lnTo>
                    <a:pt x="16478" y="7202"/>
                  </a:lnTo>
                  <a:lnTo>
                    <a:pt x="11511" y="18249"/>
                  </a:lnTo>
                  <a:cubicBezTo>
                    <a:pt x="11511" y="18249"/>
                    <a:pt x="13166" y="7202"/>
                    <a:pt x="13166" y="7202"/>
                  </a:cubicBezTo>
                  <a:close/>
                  <a:moveTo>
                    <a:pt x="12478" y="7202"/>
                  </a:moveTo>
                  <a:lnTo>
                    <a:pt x="10797" y="18414"/>
                  </a:lnTo>
                  <a:lnTo>
                    <a:pt x="9117" y="7202"/>
                  </a:lnTo>
                  <a:cubicBezTo>
                    <a:pt x="9117" y="7202"/>
                    <a:pt x="12478" y="7202"/>
                    <a:pt x="12478" y="7202"/>
                  </a:cubicBezTo>
                  <a:close/>
                  <a:moveTo>
                    <a:pt x="8773" y="5716"/>
                  </a:moveTo>
                  <a:lnTo>
                    <a:pt x="7064" y="3817"/>
                  </a:lnTo>
                  <a:lnTo>
                    <a:pt x="8426" y="2000"/>
                  </a:lnTo>
                  <a:lnTo>
                    <a:pt x="10270" y="4051"/>
                  </a:lnTo>
                  <a:cubicBezTo>
                    <a:pt x="10270" y="4051"/>
                    <a:pt x="8773" y="5716"/>
                    <a:pt x="8773" y="5716"/>
                  </a:cubicBezTo>
                  <a:close/>
                  <a:moveTo>
                    <a:pt x="11325" y="4051"/>
                  </a:moveTo>
                  <a:lnTo>
                    <a:pt x="13169" y="2000"/>
                  </a:lnTo>
                  <a:lnTo>
                    <a:pt x="14531" y="3817"/>
                  </a:lnTo>
                  <a:lnTo>
                    <a:pt x="12822" y="5716"/>
                  </a:lnTo>
                  <a:cubicBezTo>
                    <a:pt x="12822" y="5716"/>
                    <a:pt x="11325" y="4051"/>
                    <a:pt x="11325" y="4051"/>
                  </a:cubicBezTo>
                  <a:close/>
                  <a:moveTo>
                    <a:pt x="12296" y="6302"/>
                  </a:moveTo>
                  <a:lnTo>
                    <a:pt x="9299" y="6302"/>
                  </a:lnTo>
                  <a:lnTo>
                    <a:pt x="10797" y="4638"/>
                  </a:lnTo>
                  <a:cubicBezTo>
                    <a:pt x="10797" y="4638"/>
                    <a:pt x="12296" y="6302"/>
                    <a:pt x="12296" y="6302"/>
                  </a:cubicBezTo>
                  <a:close/>
                  <a:moveTo>
                    <a:pt x="21200" y="5102"/>
                  </a:moveTo>
                  <a:lnTo>
                    <a:pt x="17771" y="527"/>
                  </a:lnTo>
                  <a:cubicBezTo>
                    <a:pt x="17518" y="189"/>
                    <a:pt x="17176" y="0"/>
                    <a:pt x="16817" y="0"/>
                  </a:cubicBezTo>
                  <a:lnTo>
                    <a:pt x="4779" y="0"/>
                  </a:lnTo>
                  <a:cubicBezTo>
                    <a:pt x="4420" y="0"/>
                    <a:pt x="4077" y="189"/>
                    <a:pt x="3824" y="527"/>
                  </a:cubicBezTo>
                  <a:lnTo>
                    <a:pt x="395" y="5102"/>
                  </a:lnTo>
                  <a:cubicBezTo>
                    <a:pt x="131" y="5455"/>
                    <a:pt x="-1" y="5921"/>
                    <a:pt x="-1" y="6387"/>
                  </a:cubicBezTo>
                  <a:cubicBezTo>
                    <a:pt x="1" y="6810"/>
                    <a:pt x="114" y="7233"/>
                    <a:pt x="341" y="7573"/>
                  </a:cubicBezTo>
                  <a:lnTo>
                    <a:pt x="9788" y="20995"/>
                  </a:lnTo>
                  <a:cubicBezTo>
                    <a:pt x="10045" y="21379"/>
                    <a:pt x="10412" y="21599"/>
                    <a:pt x="10797" y="21599"/>
                  </a:cubicBezTo>
                  <a:cubicBezTo>
                    <a:pt x="11183" y="21599"/>
                    <a:pt x="11550" y="21379"/>
                    <a:pt x="11807" y="20995"/>
                  </a:cubicBezTo>
                  <a:lnTo>
                    <a:pt x="21255" y="7573"/>
                  </a:lnTo>
                  <a:cubicBezTo>
                    <a:pt x="21485" y="7226"/>
                    <a:pt x="21598" y="6791"/>
                    <a:pt x="21595" y="6359"/>
                  </a:cubicBezTo>
                  <a:cubicBezTo>
                    <a:pt x="21593" y="5902"/>
                    <a:pt x="21459" y="5449"/>
                    <a:pt x="21200" y="510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just" defTabSz="148590" hangingPunct="0">
                <a:lnSpc>
                  <a:spcPct val="120000"/>
                </a:lnSpc>
              </a:pPr>
              <a:endParaRPr lang="en-US" sz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Group 24"/>
            <p:cNvGrpSpPr/>
            <p:nvPr/>
          </p:nvGrpSpPr>
          <p:grpSpPr>
            <a:xfrm>
              <a:off x="394416" y="2862197"/>
              <a:ext cx="2475011" cy="994749"/>
              <a:chOff x="578142" y="3091663"/>
              <a:chExt cx="2475011" cy="994749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578142" y="3091663"/>
                <a:ext cx="1661567" cy="4251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请替换文字内容</a:t>
                </a:r>
                <a:endParaRPr lang="en-GB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78142" y="3434509"/>
                <a:ext cx="2475011" cy="6519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sz="6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Please replace text, click add relevant headline, modify the text content, also can copy your content to this directly.</a:t>
                </a:r>
                <a:r>
                  <a:rPr lang="zh-CN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。</a:t>
                </a:r>
                <a:endParaRPr lang="en-GB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5" name="Group 29"/>
          <p:cNvGrpSpPr/>
          <p:nvPr/>
        </p:nvGrpSpPr>
        <p:grpSpPr>
          <a:xfrm>
            <a:off x="347534" y="814649"/>
            <a:ext cx="6939022" cy="3570170"/>
            <a:chOff x="0" y="730879"/>
            <a:chExt cx="10652441" cy="5479705"/>
          </a:xfrm>
        </p:grpSpPr>
        <p:grpSp>
          <p:nvGrpSpPr>
            <p:cNvPr id="15" name="Group 4"/>
            <p:cNvGrpSpPr/>
            <p:nvPr/>
          </p:nvGrpSpPr>
          <p:grpSpPr>
            <a:xfrm>
              <a:off x="0" y="730879"/>
              <a:ext cx="10652441" cy="5479705"/>
              <a:chOff x="-4093176" y="-217744"/>
              <a:chExt cx="14178398" cy="7293488"/>
            </a:xfrm>
          </p:grpSpPr>
          <p:sp>
            <p:nvSpPr>
              <p:cNvPr id="6" name="Block Arc 5"/>
              <p:cNvSpPr/>
              <p:nvPr/>
            </p:nvSpPr>
            <p:spPr>
              <a:xfrm>
                <a:off x="-4093176" y="-217744"/>
                <a:ext cx="7293488" cy="7293488"/>
              </a:xfrm>
              <a:prstGeom prst="blockArc">
                <a:avLst>
                  <a:gd name="adj1" fmla="val 18900000"/>
                  <a:gd name="adj2" fmla="val 2700000"/>
                  <a:gd name="adj3" fmla="val 296"/>
                </a:avLst>
              </a:prstGeom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just">
                  <a:lnSpc>
                    <a:spcPct val="120000"/>
                  </a:lnSpc>
                </a:pPr>
                <a:endPara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784110" y="1261532"/>
                <a:ext cx="7301111" cy="1083733"/>
              </a:xfrm>
              <a:custGeom>
                <a:avLst/>
                <a:gdLst>
                  <a:gd name="connsiteX0" fmla="*/ 0 w 7301111"/>
                  <a:gd name="connsiteY0" fmla="*/ 0 h 1083733"/>
                  <a:gd name="connsiteX1" fmla="*/ 7301111 w 7301111"/>
                  <a:gd name="connsiteY1" fmla="*/ 0 h 1083733"/>
                  <a:gd name="connsiteX2" fmla="*/ 7301111 w 7301111"/>
                  <a:gd name="connsiteY2" fmla="*/ 1083733 h 1083733"/>
                  <a:gd name="connsiteX3" fmla="*/ 0 w 7301111"/>
                  <a:gd name="connsiteY3" fmla="*/ 1083733 h 1083733"/>
                  <a:gd name="connsiteX4" fmla="*/ 0 w 7301111"/>
                  <a:gd name="connsiteY4" fmla="*/ 0 h 1083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01111" h="1083733">
                    <a:moveTo>
                      <a:pt x="0" y="0"/>
                    </a:moveTo>
                    <a:lnTo>
                      <a:pt x="7301111" y="0"/>
                    </a:lnTo>
                    <a:lnTo>
                      <a:pt x="7301111" y="1083733"/>
                    </a:lnTo>
                    <a:lnTo>
                      <a:pt x="0" y="1083733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87848" tIns="130274" rIns="130274" bIns="130274" numCol="1" spcCol="1270" anchor="ctr" anchorCtr="0">
                <a:noAutofit/>
              </a:bodyPr>
              <a:lstStyle/>
              <a:p>
                <a:pPr algn="just" defTabSz="1621155">
                  <a:lnSpc>
                    <a:spcPct val="120000"/>
                  </a:lnSpc>
                </a:pPr>
                <a:endParaRPr lang="en-GB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106777" y="1126066"/>
                <a:ext cx="1354666" cy="1354666"/>
              </a:xfrm>
              <a:prstGeom prst="ellips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just">
                  <a:lnSpc>
                    <a:spcPct val="120000"/>
                  </a:lnSpc>
                </a:pPr>
                <a:endPara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3178048" y="2887132"/>
                <a:ext cx="6907174" cy="1083733"/>
              </a:xfrm>
              <a:custGeom>
                <a:avLst/>
                <a:gdLst>
                  <a:gd name="connsiteX0" fmla="*/ 0 w 6907174"/>
                  <a:gd name="connsiteY0" fmla="*/ 0 h 1083733"/>
                  <a:gd name="connsiteX1" fmla="*/ 6907174 w 6907174"/>
                  <a:gd name="connsiteY1" fmla="*/ 0 h 1083733"/>
                  <a:gd name="connsiteX2" fmla="*/ 6907174 w 6907174"/>
                  <a:gd name="connsiteY2" fmla="*/ 1083733 h 1083733"/>
                  <a:gd name="connsiteX3" fmla="*/ 0 w 6907174"/>
                  <a:gd name="connsiteY3" fmla="*/ 1083733 h 1083733"/>
                  <a:gd name="connsiteX4" fmla="*/ 0 w 6907174"/>
                  <a:gd name="connsiteY4" fmla="*/ 0 h 1083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07174" h="1083733">
                    <a:moveTo>
                      <a:pt x="0" y="0"/>
                    </a:moveTo>
                    <a:lnTo>
                      <a:pt x="6907174" y="0"/>
                    </a:lnTo>
                    <a:lnTo>
                      <a:pt x="6907174" y="1083733"/>
                    </a:lnTo>
                    <a:lnTo>
                      <a:pt x="0" y="10837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87848" tIns="130274" rIns="130274" bIns="130274" numCol="1" spcCol="1270" anchor="ctr" anchorCtr="0">
                <a:noAutofit/>
              </a:bodyPr>
              <a:lstStyle/>
              <a:p>
                <a:pPr algn="just" defTabSz="1621155">
                  <a:lnSpc>
                    <a:spcPct val="120000"/>
                  </a:lnSpc>
                </a:pPr>
                <a:endParaRPr lang="en-GB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500714" y="2751666"/>
                <a:ext cx="1354666" cy="1354666"/>
              </a:xfrm>
              <a:prstGeom prst="ellips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just">
                  <a:lnSpc>
                    <a:spcPct val="120000"/>
                  </a:lnSpc>
                </a:pPr>
                <a:endPara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2784110" y="4512732"/>
                <a:ext cx="7301111" cy="1083733"/>
              </a:xfrm>
              <a:custGeom>
                <a:avLst/>
                <a:gdLst>
                  <a:gd name="connsiteX0" fmla="*/ 0 w 7301111"/>
                  <a:gd name="connsiteY0" fmla="*/ 0 h 1083733"/>
                  <a:gd name="connsiteX1" fmla="*/ 7301111 w 7301111"/>
                  <a:gd name="connsiteY1" fmla="*/ 0 h 1083733"/>
                  <a:gd name="connsiteX2" fmla="*/ 7301111 w 7301111"/>
                  <a:gd name="connsiteY2" fmla="*/ 1083733 h 1083733"/>
                  <a:gd name="connsiteX3" fmla="*/ 0 w 7301111"/>
                  <a:gd name="connsiteY3" fmla="*/ 1083733 h 1083733"/>
                  <a:gd name="connsiteX4" fmla="*/ 0 w 7301111"/>
                  <a:gd name="connsiteY4" fmla="*/ 0 h 1083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01111" h="1083733">
                    <a:moveTo>
                      <a:pt x="0" y="0"/>
                    </a:moveTo>
                    <a:lnTo>
                      <a:pt x="7301111" y="0"/>
                    </a:lnTo>
                    <a:lnTo>
                      <a:pt x="7301111" y="1083733"/>
                    </a:lnTo>
                    <a:lnTo>
                      <a:pt x="0" y="10837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87848" tIns="130274" rIns="130274" bIns="130274" numCol="1" spcCol="1270" anchor="ctr" anchorCtr="0">
                <a:noAutofit/>
              </a:bodyPr>
              <a:lstStyle/>
              <a:p>
                <a:pPr algn="just" defTabSz="1621155">
                  <a:lnSpc>
                    <a:spcPct val="120000"/>
                  </a:lnSpc>
                </a:pPr>
                <a:endParaRPr lang="en-GB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106777" y="4377266"/>
                <a:ext cx="1354666" cy="1354666"/>
              </a:xfrm>
              <a:prstGeom prst="ellips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just">
                  <a:lnSpc>
                    <a:spcPct val="120000"/>
                  </a:lnSpc>
                </a:pPr>
                <a:endPara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4813797" y="2036133"/>
              <a:ext cx="677227" cy="6519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b="1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01</a:t>
              </a:r>
              <a:endParaRPr lang="en-GB" b="1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23438" y="3261652"/>
              <a:ext cx="677227" cy="6519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b="1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02</a:t>
              </a:r>
              <a:endParaRPr lang="en-GB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27467" y="4478806"/>
              <a:ext cx="677227" cy="6519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b="1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03</a:t>
              </a:r>
              <a:endParaRPr lang="en-GB" b="1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8114" y="1985454"/>
              <a:ext cx="3988455" cy="4818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98114" y="3175850"/>
              <a:ext cx="3988455" cy="4818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8114" y="4428125"/>
              <a:ext cx="3988455" cy="4818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1792404" y="3985673"/>
            <a:ext cx="5494151" cy="287266"/>
          </a:xfrm>
          <a:prstGeom prst="rect">
            <a:avLst/>
          </a:prstGeom>
        </p:spPr>
        <p:txBody>
          <a:bodyPr wrap="square" lIns="65032" tIns="32516" rIns="65032" bIns="32516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1260876" y="3288025"/>
            <a:ext cx="3970483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pPr algn="ctr"/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798" name="AutoShape 6"/>
          <p:cNvSpPr/>
          <p:nvPr/>
        </p:nvSpPr>
        <p:spPr bwMode="auto">
          <a:xfrm>
            <a:off x="2096151" y="1305060"/>
            <a:ext cx="318403" cy="230356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33799" name="AutoShape 7"/>
          <p:cNvSpPr/>
          <p:nvPr/>
        </p:nvSpPr>
        <p:spPr bwMode="auto">
          <a:xfrm>
            <a:off x="1569196" y="1837956"/>
            <a:ext cx="317873" cy="230356"/>
          </a:xfrm>
          <a:custGeom>
            <a:avLst/>
            <a:gdLst>
              <a:gd name="T0" fmla="*/ 475457 w 21600"/>
              <a:gd name="T1" fmla="*/ 344488 h 21600"/>
              <a:gd name="T2" fmla="*/ 475457 w 21600"/>
              <a:gd name="T3" fmla="*/ 344488 h 21600"/>
              <a:gd name="T4" fmla="*/ 475457 w 21600"/>
              <a:gd name="T5" fmla="*/ 344488 h 21600"/>
              <a:gd name="T6" fmla="*/ 475457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45%</a:t>
            </a:r>
          </a:p>
        </p:txBody>
      </p:sp>
      <p:sp>
        <p:nvSpPr>
          <p:cNvPr id="33800" name="AutoShape 8"/>
          <p:cNvSpPr/>
          <p:nvPr/>
        </p:nvSpPr>
        <p:spPr bwMode="auto">
          <a:xfrm>
            <a:off x="2623640" y="2164381"/>
            <a:ext cx="318403" cy="230356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25%</a:t>
            </a:r>
          </a:p>
        </p:txBody>
      </p:sp>
      <p:sp>
        <p:nvSpPr>
          <p:cNvPr id="33801" name="AutoShape 9"/>
          <p:cNvSpPr/>
          <p:nvPr/>
        </p:nvSpPr>
        <p:spPr bwMode="auto">
          <a:xfrm>
            <a:off x="3190927" y="1552932"/>
            <a:ext cx="318403" cy="230886"/>
          </a:xfrm>
          <a:custGeom>
            <a:avLst/>
            <a:gdLst>
              <a:gd name="T0" fmla="*/ 476250 w 21600"/>
              <a:gd name="T1" fmla="*/ 345281 h 21600"/>
              <a:gd name="T2" fmla="*/ 476250 w 21600"/>
              <a:gd name="T3" fmla="*/ 345281 h 21600"/>
              <a:gd name="T4" fmla="*/ 476250 w 21600"/>
              <a:gd name="T5" fmla="*/ 345281 h 21600"/>
              <a:gd name="T6" fmla="*/ 476250 w 21600"/>
              <a:gd name="T7" fmla="*/ 345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3802" name="AutoShape 10"/>
          <p:cNvSpPr/>
          <p:nvPr/>
        </p:nvSpPr>
        <p:spPr bwMode="auto">
          <a:xfrm>
            <a:off x="3678083" y="1880417"/>
            <a:ext cx="318403" cy="230356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33803" name="AutoShape 11"/>
          <p:cNvSpPr/>
          <p:nvPr/>
        </p:nvSpPr>
        <p:spPr bwMode="auto">
          <a:xfrm>
            <a:off x="1952125" y="3490210"/>
            <a:ext cx="596906" cy="127998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4" name="AutoShape 12"/>
          <p:cNvSpPr/>
          <p:nvPr/>
        </p:nvSpPr>
        <p:spPr bwMode="auto">
          <a:xfrm>
            <a:off x="1433128" y="3490210"/>
            <a:ext cx="596906" cy="127998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5" name="AutoShape 13"/>
          <p:cNvSpPr/>
          <p:nvPr/>
        </p:nvSpPr>
        <p:spPr bwMode="auto">
          <a:xfrm>
            <a:off x="2479082" y="3490210"/>
            <a:ext cx="596906" cy="127998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6" name="AutoShape 14"/>
          <p:cNvSpPr/>
          <p:nvPr/>
        </p:nvSpPr>
        <p:spPr bwMode="auto">
          <a:xfrm>
            <a:off x="3003915" y="3490210"/>
            <a:ext cx="596906" cy="127998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7" name="AutoShape 15"/>
          <p:cNvSpPr/>
          <p:nvPr/>
        </p:nvSpPr>
        <p:spPr bwMode="auto">
          <a:xfrm>
            <a:off x="3534056" y="3490210"/>
            <a:ext cx="596906" cy="127998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8" name="AutoShape 16"/>
          <p:cNvSpPr/>
          <p:nvPr/>
        </p:nvSpPr>
        <p:spPr bwMode="auto">
          <a:xfrm>
            <a:off x="4177975" y="1550809"/>
            <a:ext cx="318403" cy="230356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3809" name="AutoShape 17"/>
          <p:cNvSpPr/>
          <p:nvPr/>
        </p:nvSpPr>
        <p:spPr bwMode="auto">
          <a:xfrm>
            <a:off x="4049957" y="3487555"/>
            <a:ext cx="596199" cy="127998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0" name="AutoShape 18"/>
          <p:cNvSpPr/>
          <p:nvPr/>
        </p:nvSpPr>
        <p:spPr bwMode="auto">
          <a:xfrm>
            <a:off x="1589362" y="2137843"/>
            <a:ext cx="275419" cy="124996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5580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1" name="AutoShape 19"/>
          <p:cNvSpPr/>
          <p:nvPr/>
        </p:nvSpPr>
        <p:spPr bwMode="auto">
          <a:xfrm>
            <a:off x="2116849" y="1532231"/>
            <a:ext cx="275419" cy="185557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5580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2" name="AutoShape 20"/>
          <p:cNvSpPr/>
          <p:nvPr/>
        </p:nvSpPr>
        <p:spPr bwMode="auto">
          <a:xfrm>
            <a:off x="2644336" y="2463738"/>
            <a:ext cx="275419" cy="92407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5580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3" name="AutoShape 21"/>
          <p:cNvSpPr/>
          <p:nvPr/>
        </p:nvSpPr>
        <p:spPr bwMode="auto">
          <a:xfrm>
            <a:off x="3171822" y="1834772"/>
            <a:ext cx="275419" cy="155304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5580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4" name="AutoShape 22"/>
          <p:cNvSpPr/>
          <p:nvPr/>
        </p:nvSpPr>
        <p:spPr bwMode="auto">
          <a:xfrm>
            <a:off x="3699842" y="2137843"/>
            <a:ext cx="274888" cy="1249968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5580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5" name="AutoShape 23"/>
          <p:cNvSpPr/>
          <p:nvPr/>
        </p:nvSpPr>
        <p:spPr bwMode="auto">
          <a:xfrm>
            <a:off x="4200795" y="1826811"/>
            <a:ext cx="274888" cy="155304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5580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6" name="AutoShape 24"/>
          <p:cNvSpPr/>
          <p:nvPr/>
        </p:nvSpPr>
        <p:spPr bwMode="auto">
          <a:xfrm>
            <a:off x="4778696" y="2137843"/>
            <a:ext cx="274888" cy="124996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5580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7" name="AutoShape 25"/>
          <p:cNvSpPr/>
          <p:nvPr/>
        </p:nvSpPr>
        <p:spPr bwMode="auto">
          <a:xfrm>
            <a:off x="4756407" y="1880417"/>
            <a:ext cx="318403" cy="230356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33818" name="AutoShape 26"/>
          <p:cNvSpPr/>
          <p:nvPr/>
        </p:nvSpPr>
        <p:spPr bwMode="auto">
          <a:xfrm>
            <a:off x="4627327" y="3487555"/>
            <a:ext cx="596199" cy="127998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9" name="AutoShape 27"/>
          <p:cNvSpPr/>
          <p:nvPr/>
        </p:nvSpPr>
        <p:spPr bwMode="auto">
          <a:xfrm>
            <a:off x="5676590" y="1789126"/>
            <a:ext cx="2220329" cy="664797"/>
          </a:xfrm>
          <a:custGeom>
            <a:avLst/>
            <a:gdLst>
              <a:gd name="T0" fmla="*/ 3321050 w 21600"/>
              <a:gd name="T1" fmla="*/ 2540000 h 21600"/>
              <a:gd name="T2" fmla="*/ 3321050 w 21600"/>
              <a:gd name="T3" fmla="*/ 2540000 h 21600"/>
              <a:gd name="T4" fmla="*/ 3321050 w 21600"/>
              <a:gd name="T5" fmla="*/ 2540000 h 21600"/>
              <a:gd name="T6" fmla="*/ 3321050 w 21600"/>
              <a:gd name="T7" fmla="*/ 2540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33820" name="AutoShape 28"/>
          <p:cNvSpPr/>
          <p:nvPr/>
        </p:nvSpPr>
        <p:spPr bwMode="auto">
          <a:xfrm>
            <a:off x="5676590" y="1608662"/>
            <a:ext cx="1041664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21" name="AutoShape 29"/>
          <p:cNvSpPr/>
          <p:nvPr/>
        </p:nvSpPr>
        <p:spPr bwMode="auto">
          <a:xfrm>
            <a:off x="1244425" y="4022081"/>
            <a:ext cx="6656740" cy="416126"/>
          </a:xfrm>
          <a:custGeom>
            <a:avLst/>
            <a:gdLst>
              <a:gd name="T0" fmla="*/ 9956800 w 21600"/>
              <a:gd name="T1" fmla="*/ 476250 h 21600"/>
              <a:gd name="T2" fmla="*/ 9956800 w 21600"/>
              <a:gd name="T3" fmla="*/ 476250 h 21600"/>
              <a:gd name="T4" fmla="*/ 9956800 w 21600"/>
              <a:gd name="T5" fmla="*/ 476250 h 21600"/>
              <a:gd name="T6" fmla="*/ 9956800 w 21600"/>
              <a:gd name="T7" fmla="*/ 4762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 defTabSz="647700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33822" name="AutoShape 30"/>
          <p:cNvSpPr/>
          <p:nvPr/>
        </p:nvSpPr>
        <p:spPr bwMode="auto">
          <a:xfrm>
            <a:off x="3577320" y="3716167"/>
            <a:ext cx="1313876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utoUpdateAnimBg="0"/>
      <p:bldP spid="33799" grpId="0" autoUpdateAnimBg="0"/>
      <p:bldP spid="33800" grpId="0" autoUpdateAnimBg="0"/>
      <p:bldP spid="33801" grpId="0" autoUpdateAnimBg="0"/>
      <p:bldP spid="33802" grpId="0" autoUpdateAnimBg="0"/>
      <p:bldP spid="33803" grpId="0" autoUpdateAnimBg="0"/>
      <p:bldP spid="33804" grpId="0" autoUpdateAnimBg="0"/>
      <p:bldP spid="33805" grpId="0" autoUpdateAnimBg="0"/>
      <p:bldP spid="33806" grpId="0" autoUpdateAnimBg="0"/>
      <p:bldP spid="33807" grpId="0" autoUpdateAnimBg="0"/>
      <p:bldP spid="33808" grpId="0" autoUpdateAnimBg="0"/>
      <p:bldP spid="33809" grpId="0" autoUpdateAnimBg="0"/>
      <p:bldP spid="33810" grpId="0" animBg="1" autoUpdateAnimBg="0"/>
      <p:bldP spid="33811" grpId="0" animBg="1" autoUpdateAnimBg="0"/>
      <p:bldP spid="33812" grpId="0" animBg="1" autoUpdateAnimBg="0"/>
      <p:bldP spid="33813" grpId="0" animBg="1" autoUpdateAnimBg="0"/>
      <p:bldP spid="33814" grpId="0" animBg="1" autoUpdateAnimBg="0"/>
      <p:bldP spid="33815" grpId="0" animBg="1" autoUpdateAnimBg="0"/>
      <p:bldP spid="33816" grpId="0" animBg="1" autoUpdateAnimBg="0"/>
      <p:bldP spid="33817" grpId="0" autoUpdateAnimBg="0"/>
      <p:bldP spid="33818" grpId="0" autoUpdateAnimBg="0"/>
      <p:bldP spid="33819" grpId="0" autoUpdateAnimBg="0"/>
      <p:bldP spid="33820" grpId="0" autoUpdateAnimBg="0"/>
      <p:bldP spid="33821" grpId="0" autoUpdateAnimBg="0"/>
      <p:bldP spid="3382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1869"/>
          <p:cNvSpPr/>
          <p:nvPr/>
        </p:nvSpPr>
        <p:spPr>
          <a:xfrm rot="10800000">
            <a:off x="2935354" y="1282955"/>
            <a:ext cx="3274881" cy="1633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8036" y="0"/>
                  <a:pt x="5272" y="2114"/>
                  <a:pt x="3163" y="6342"/>
                </a:cubicBezTo>
                <a:cubicBezTo>
                  <a:pt x="1060" y="10557"/>
                  <a:pt x="7" y="16076"/>
                  <a:pt x="0" y="21600"/>
                </a:cubicBezTo>
                <a:lnTo>
                  <a:pt x="21600" y="21600"/>
                </a:lnTo>
                <a:cubicBezTo>
                  <a:pt x="21593" y="16076"/>
                  <a:pt x="20540" y="10557"/>
                  <a:pt x="18437" y="6342"/>
                </a:cubicBezTo>
                <a:cubicBezTo>
                  <a:pt x="16328" y="2114"/>
                  <a:pt x="13564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14289" tIns="14289" rIns="14289" bIns="14289" anchor="ctr"/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7742238" y="1601788"/>
            <a:ext cx="1403350" cy="849312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450"/>
              </a:spcBef>
              <a:buNone/>
            </a:pPr>
            <a:r>
              <a:rPr lang="zh-CN" altLang="en-US" sz="23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23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Shape 1851"/>
          <p:cNvSpPr/>
          <p:nvPr/>
        </p:nvSpPr>
        <p:spPr>
          <a:xfrm>
            <a:off x="1416762" y="2188348"/>
            <a:ext cx="1102800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0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Shape 1852"/>
          <p:cNvSpPr/>
          <p:nvPr/>
        </p:nvSpPr>
        <p:spPr>
          <a:xfrm>
            <a:off x="1631146" y="1275453"/>
            <a:ext cx="674031" cy="674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2" tIns="19052" rIns="19052" bIns="19052" numCol="1" anchor="ctr">
            <a:noAutofit/>
          </a:bodyPr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Shape 1853"/>
          <p:cNvSpPr/>
          <p:nvPr/>
        </p:nvSpPr>
        <p:spPr>
          <a:xfrm>
            <a:off x="1828593" y="1498908"/>
            <a:ext cx="279135" cy="227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80" h="21024" extrusionOk="0">
                <a:moveTo>
                  <a:pt x="18800" y="1728"/>
                </a:moveTo>
                <a:cubicBezTo>
                  <a:pt x="16810" y="-576"/>
                  <a:pt x="13583" y="-576"/>
                  <a:pt x="11591" y="1728"/>
                </a:cubicBezTo>
                <a:lnTo>
                  <a:pt x="10239" y="3293"/>
                </a:lnTo>
                <a:lnTo>
                  <a:pt x="8887" y="1728"/>
                </a:lnTo>
                <a:cubicBezTo>
                  <a:pt x="6897" y="-576"/>
                  <a:pt x="3670" y="-576"/>
                  <a:pt x="1680" y="1728"/>
                </a:cubicBezTo>
                <a:cubicBezTo>
                  <a:pt x="-560" y="4320"/>
                  <a:pt x="-560" y="8522"/>
                  <a:pt x="1680" y="11115"/>
                </a:cubicBezTo>
                <a:lnTo>
                  <a:pt x="10239" y="21024"/>
                </a:lnTo>
                <a:lnTo>
                  <a:pt x="18800" y="11115"/>
                </a:lnTo>
                <a:cubicBezTo>
                  <a:pt x="21040" y="8522"/>
                  <a:pt x="21040" y="4320"/>
                  <a:pt x="18800" y="1728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Shape 1855"/>
          <p:cNvSpPr/>
          <p:nvPr/>
        </p:nvSpPr>
        <p:spPr>
          <a:xfrm>
            <a:off x="2511160" y="3917529"/>
            <a:ext cx="1261491" cy="44319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Shape 1856"/>
          <p:cNvSpPr/>
          <p:nvPr/>
        </p:nvSpPr>
        <p:spPr>
          <a:xfrm>
            <a:off x="2590506" y="3701601"/>
            <a:ext cx="1102800" cy="184666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0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Shape 1857"/>
          <p:cNvSpPr/>
          <p:nvPr/>
        </p:nvSpPr>
        <p:spPr>
          <a:xfrm>
            <a:off x="2802621" y="2786435"/>
            <a:ext cx="678570" cy="678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2" tIns="19052" rIns="19052" bIns="19052" anchor="ctr"/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Shape 1859"/>
          <p:cNvSpPr/>
          <p:nvPr/>
        </p:nvSpPr>
        <p:spPr>
          <a:xfrm>
            <a:off x="5328101" y="3935807"/>
            <a:ext cx="1261491" cy="44319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Shape 1860"/>
          <p:cNvSpPr/>
          <p:nvPr/>
        </p:nvSpPr>
        <p:spPr>
          <a:xfrm>
            <a:off x="5407447" y="3719878"/>
            <a:ext cx="1102800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0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Shape 1861"/>
          <p:cNvSpPr/>
          <p:nvPr/>
        </p:nvSpPr>
        <p:spPr>
          <a:xfrm>
            <a:off x="5621121" y="2806270"/>
            <a:ext cx="675455" cy="6755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19052" tIns="19052" rIns="19052" bIns="19052" numCol="1" anchor="ctr">
            <a:noAutofit/>
          </a:bodyPr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Shape 1862"/>
          <p:cNvSpPr/>
          <p:nvPr/>
        </p:nvSpPr>
        <p:spPr>
          <a:xfrm>
            <a:off x="5829665" y="3003558"/>
            <a:ext cx="258363" cy="231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458" extrusionOk="0">
                <a:moveTo>
                  <a:pt x="20906" y="11130"/>
                </a:moveTo>
                <a:lnTo>
                  <a:pt x="11466" y="425"/>
                </a:lnTo>
                <a:cubicBezTo>
                  <a:pt x="10983" y="-142"/>
                  <a:pt x="10193" y="-142"/>
                  <a:pt x="9710" y="425"/>
                </a:cubicBezTo>
                <a:lnTo>
                  <a:pt x="271" y="11130"/>
                </a:lnTo>
                <a:cubicBezTo>
                  <a:pt x="-212" y="11696"/>
                  <a:pt x="-32" y="12160"/>
                  <a:pt x="671" y="12160"/>
                </a:cubicBezTo>
                <a:lnTo>
                  <a:pt x="2638" y="12160"/>
                </a:lnTo>
                <a:lnTo>
                  <a:pt x="2638" y="20381"/>
                </a:lnTo>
                <a:cubicBezTo>
                  <a:pt x="2638" y="20976"/>
                  <a:pt x="2661" y="21458"/>
                  <a:pt x="3609" y="21458"/>
                </a:cubicBezTo>
                <a:lnTo>
                  <a:pt x="8190" y="21458"/>
                </a:lnTo>
                <a:lnTo>
                  <a:pt x="8190" y="13214"/>
                </a:lnTo>
                <a:lnTo>
                  <a:pt x="12986" y="13214"/>
                </a:lnTo>
                <a:lnTo>
                  <a:pt x="12986" y="21458"/>
                </a:lnTo>
                <a:lnTo>
                  <a:pt x="17795" y="21458"/>
                </a:lnTo>
                <a:cubicBezTo>
                  <a:pt x="18518" y="21458"/>
                  <a:pt x="18538" y="20976"/>
                  <a:pt x="18538" y="20381"/>
                </a:cubicBezTo>
                <a:lnTo>
                  <a:pt x="18538" y="12160"/>
                </a:lnTo>
                <a:lnTo>
                  <a:pt x="20505" y="12160"/>
                </a:lnTo>
                <a:cubicBezTo>
                  <a:pt x="21208" y="12160"/>
                  <a:pt x="21388" y="11696"/>
                  <a:pt x="20906" y="1113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Shape 1864"/>
          <p:cNvSpPr/>
          <p:nvPr/>
        </p:nvSpPr>
        <p:spPr>
          <a:xfrm>
            <a:off x="6542744" y="2404277"/>
            <a:ext cx="1261491" cy="44319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Shape 1865"/>
          <p:cNvSpPr/>
          <p:nvPr/>
        </p:nvSpPr>
        <p:spPr>
          <a:xfrm>
            <a:off x="6622089" y="2188349"/>
            <a:ext cx="1102800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0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Shape 1866"/>
          <p:cNvSpPr/>
          <p:nvPr/>
        </p:nvSpPr>
        <p:spPr>
          <a:xfrm>
            <a:off x="6835762" y="1274741"/>
            <a:ext cx="675455" cy="6755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19052" tIns="19052" rIns="19052" bIns="19052" numCol="1" anchor="ctr">
            <a:noAutofit/>
          </a:bodyPr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Shape 1857"/>
          <p:cNvSpPr/>
          <p:nvPr/>
        </p:nvSpPr>
        <p:spPr>
          <a:xfrm>
            <a:off x="2802621" y="2786901"/>
            <a:ext cx="678570" cy="678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2" tIns="19052" rIns="19052" bIns="19052" anchor="ctr"/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Shape 1858"/>
          <p:cNvSpPr/>
          <p:nvPr/>
        </p:nvSpPr>
        <p:spPr>
          <a:xfrm>
            <a:off x="3059462" y="2975619"/>
            <a:ext cx="164886" cy="300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7" y="3476"/>
                </a:moveTo>
                <a:cubicBezTo>
                  <a:pt x="16335" y="5612"/>
                  <a:pt x="16335" y="5612"/>
                  <a:pt x="16335" y="5612"/>
                </a:cubicBezTo>
                <a:cubicBezTo>
                  <a:pt x="14486" y="4583"/>
                  <a:pt x="12660" y="4068"/>
                  <a:pt x="10835" y="4068"/>
                </a:cubicBezTo>
                <a:cubicBezTo>
                  <a:pt x="9782" y="4068"/>
                  <a:pt x="8916" y="4222"/>
                  <a:pt x="8237" y="4531"/>
                </a:cubicBezTo>
                <a:cubicBezTo>
                  <a:pt x="7582" y="4827"/>
                  <a:pt x="7231" y="5188"/>
                  <a:pt x="7231" y="5587"/>
                </a:cubicBezTo>
                <a:cubicBezTo>
                  <a:pt x="7231" y="5921"/>
                  <a:pt x="7535" y="6256"/>
                  <a:pt x="8120" y="6591"/>
                </a:cubicBezTo>
                <a:cubicBezTo>
                  <a:pt x="8706" y="6938"/>
                  <a:pt x="9876" y="7299"/>
                  <a:pt x="11631" y="7685"/>
                </a:cubicBezTo>
                <a:cubicBezTo>
                  <a:pt x="14743" y="8380"/>
                  <a:pt x="16873" y="8972"/>
                  <a:pt x="18020" y="9461"/>
                </a:cubicBezTo>
                <a:cubicBezTo>
                  <a:pt x="19166" y="9950"/>
                  <a:pt x="20055" y="10530"/>
                  <a:pt x="20687" y="11225"/>
                </a:cubicBezTo>
                <a:cubicBezTo>
                  <a:pt x="21296" y="11907"/>
                  <a:pt x="21600" y="12679"/>
                  <a:pt x="21600" y="13529"/>
                </a:cubicBezTo>
                <a:cubicBezTo>
                  <a:pt x="21600" y="14379"/>
                  <a:pt x="21272" y="15177"/>
                  <a:pt x="20617" y="15897"/>
                </a:cubicBezTo>
                <a:cubicBezTo>
                  <a:pt x="19962" y="16618"/>
                  <a:pt x="19096" y="17198"/>
                  <a:pt x="18066" y="17622"/>
                </a:cubicBezTo>
                <a:cubicBezTo>
                  <a:pt x="17037" y="18034"/>
                  <a:pt x="15539" y="18356"/>
                  <a:pt x="13573" y="18575"/>
                </a:cubicBezTo>
                <a:cubicBezTo>
                  <a:pt x="13573" y="21600"/>
                  <a:pt x="13573" y="21600"/>
                  <a:pt x="13573" y="21600"/>
                </a:cubicBezTo>
                <a:cubicBezTo>
                  <a:pt x="9618" y="21600"/>
                  <a:pt x="9618" y="21600"/>
                  <a:pt x="9618" y="21600"/>
                </a:cubicBezTo>
                <a:cubicBezTo>
                  <a:pt x="9618" y="18652"/>
                  <a:pt x="9618" y="18652"/>
                  <a:pt x="9618" y="18652"/>
                </a:cubicBezTo>
                <a:cubicBezTo>
                  <a:pt x="7793" y="18536"/>
                  <a:pt x="6225" y="18292"/>
                  <a:pt x="4938" y="17906"/>
                </a:cubicBezTo>
                <a:cubicBezTo>
                  <a:pt x="3159" y="17378"/>
                  <a:pt x="1521" y="16670"/>
                  <a:pt x="0" y="15795"/>
                </a:cubicBezTo>
                <a:cubicBezTo>
                  <a:pt x="4002" y="13593"/>
                  <a:pt x="4002" y="13593"/>
                  <a:pt x="4002" y="13593"/>
                </a:cubicBezTo>
                <a:cubicBezTo>
                  <a:pt x="6576" y="15061"/>
                  <a:pt x="9057" y="15795"/>
                  <a:pt x="11444" y="15795"/>
                </a:cubicBezTo>
                <a:cubicBezTo>
                  <a:pt x="12684" y="15795"/>
                  <a:pt x="13714" y="15563"/>
                  <a:pt x="14603" y="15112"/>
                </a:cubicBezTo>
                <a:cubicBezTo>
                  <a:pt x="15469" y="14649"/>
                  <a:pt x="15913" y="14121"/>
                  <a:pt x="15913" y="13503"/>
                </a:cubicBezTo>
                <a:cubicBezTo>
                  <a:pt x="15913" y="12975"/>
                  <a:pt x="15633" y="12525"/>
                  <a:pt x="15071" y="12126"/>
                </a:cubicBezTo>
                <a:cubicBezTo>
                  <a:pt x="14509" y="11740"/>
                  <a:pt x="13386" y="11341"/>
                  <a:pt x="11748" y="10929"/>
                </a:cubicBezTo>
                <a:cubicBezTo>
                  <a:pt x="8401" y="10105"/>
                  <a:pt x="6155" y="9436"/>
                  <a:pt x="4961" y="8946"/>
                </a:cubicBezTo>
                <a:cubicBezTo>
                  <a:pt x="3791" y="8470"/>
                  <a:pt x="2902" y="7917"/>
                  <a:pt x="2317" y="7312"/>
                </a:cubicBezTo>
                <a:cubicBezTo>
                  <a:pt x="1732" y="6707"/>
                  <a:pt x="1451" y="6063"/>
                  <a:pt x="1451" y="5368"/>
                </a:cubicBezTo>
                <a:cubicBezTo>
                  <a:pt x="1451" y="4235"/>
                  <a:pt x="2223" y="3257"/>
                  <a:pt x="3768" y="2446"/>
                </a:cubicBezTo>
                <a:cubicBezTo>
                  <a:pt x="5312" y="1635"/>
                  <a:pt x="7255" y="1197"/>
                  <a:pt x="9618" y="1133"/>
                </a:cubicBezTo>
                <a:cubicBezTo>
                  <a:pt x="9618" y="0"/>
                  <a:pt x="9618" y="0"/>
                  <a:pt x="9618" y="0"/>
                </a:cubicBezTo>
                <a:cubicBezTo>
                  <a:pt x="13573" y="0"/>
                  <a:pt x="13573" y="0"/>
                  <a:pt x="13573" y="0"/>
                </a:cubicBezTo>
                <a:cubicBezTo>
                  <a:pt x="13573" y="1287"/>
                  <a:pt x="13573" y="1287"/>
                  <a:pt x="13573" y="1287"/>
                </a:cubicBezTo>
                <a:cubicBezTo>
                  <a:pt x="14954" y="1455"/>
                  <a:pt x="16101" y="1686"/>
                  <a:pt x="17037" y="1982"/>
                </a:cubicBezTo>
                <a:cubicBezTo>
                  <a:pt x="17996" y="2278"/>
                  <a:pt x="19119" y="2780"/>
                  <a:pt x="20407" y="347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Shape 1867"/>
          <p:cNvSpPr/>
          <p:nvPr/>
        </p:nvSpPr>
        <p:spPr>
          <a:xfrm>
            <a:off x="7054199" y="1487669"/>
            <a:ext cx="238579" cy="249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0933" extrusionOk="0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lnSpc>
                <a:spcPct val="120000"/>
              </a:lnSpc>
            </a:pPr>
            <a:endParaRPr sz="1300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" grpId="0" build="p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8" grpId="0"/>
      <p:bldP spid="19" grpId="0"/>
      <p:bldP spid="20" grpId="0" animBg="1"/>
      <p:bldP spid="21" grpId="0" animBg="1"/>
      <p:bldP spid="23" grpId="0"/>
      <p:bldP spid="24" grpId="0"/>
      <p:bldP spid="25" grpId="0" animBg="1"/>
      <p:bldP spid="28" grpId="0" animBg="1"/>
      <p:bldP spid="28" grpId="1" animBg="1"/>
      <p:bldP spid="16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3"/>
          <p:cNvGrpSpPr/>
          <p:nvPr/>
        </p:nvGrpSpPr>
        <p:grpSpPr>
          <a:xfrm>
            <a:off x="2521310" y="1697833"/>
            <a:ext cx="4188409" cy="534821"/>
            <a:chOff x="2855577" y="2033074"/>
            <a:chExt cx="6485661" cy="828001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2855577" y="2038513"/>
              <a:ext cx="5853118" cy="779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 sz="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6" name="Text Box 13"/>
            <p:cNvSpPr txBox="1">
              <a:spLocks noChangeArrowheads="1"/>
            </p:cNvSpPr>
            <p:nvPr/>
          </p:nvSpPr>
          <p:spPr bwMode="auto">
            <a:xfrm>
              <a:off x="4562599" y="2254653"/>
              <a:ext cx="2740917" cy="514615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8513238" y="2033074"/>
              <a:ext cx="828000" cy="82800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 flipH="1">
              <a:off x="8628463" y="2172239"/>
              <a:ext cx="602367" cy="48602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17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3" name="Group 78"/>
          <p:cNvGrpSpPr/>
          <p:nvPr/>
        </p:nvGrpSpPr>
        <p:grpSpPr>
          <a:xfrm>
            <a:off x="2845819" y="2166940"/>
            <a:ext cx="3452383" cy="534821"/>
            <a:chOff x="3358070" y="2759339"/>
            <a:chExt cx="5345942" cy="828000"/>
          </a:xfrm>
        </p:grpSpPr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358070" y="2759339"/>
              <a:ext cx="4916431" cy="77923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81" name="Text Box 12"/>
            <p:cNvSpPr txBox="1">
              <a:spLocks noChangeArrowheads="1"/>
            </p:cNvSpPr>
            <p:nvPr/>
          </p:nvSpPr>
          <p:spPr bwMode="auto">
            <a:xfrm>
              <a:off x="4868346" y="2967588"/>
              <a:ext cx="2787212" cy="514614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82" name="Oval 81"/>
            <p:cNvSpPr/>
            <p:nvPr/>
          </p:nvSpPr>
          <p:spPr>
            <a:xfrm>
              <a:off x="7876012" y="2759339"/>
              <a:ext cx="828000" cy="82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 flipH="1">
              <a:off x="7991238" y="2930477"/>
              <a:ext cx="602368" cy="48602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17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4" name="Group 83"/>
          <p:cNvGrpSpPr/>
          <p:nvPr/>
        </p:nvGrpSpPr>
        <p:grpSpPr>
          <a:xfrm>
            <a:off x="3215396" y="2661175"/>
            <a:ext cx="3476119" cy="534821"/>
            <a:chOff x="3930355" y="3524505"/>
            <a:chExt cx="5382696" cy="828000"/>
          </a:xfrm>
        </p:grpSpPr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3930355" y="3539901"/>
              <a:ext cx="4778340" cy="7566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 sz="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5235870" y="3792275"/>
              <a:ext cx="2943248" cy="514614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87" name="Oval 86"/>
            <p:cNvSpPr/>
            <p:nvPr/>
          </p:nvSpPr>
          <p:spPr>
            <a:xfrm>
              <a:off x="8485051" y="3524505"/>
              <a:ext cx="828000" cy="82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 flipH="1">
              <a:off x="8600279" y="3679658"/>
              <a:ext cx="602367" cy="48602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17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5" name="Group 88"/>
          <p:cNvGrpSpPr/>
          <p:nvPr/>
        </p:nvGrpSpPr>
        <p:grpSpPr>
          <a:xfrm>
            <a:off x="3682127" y="3140837"/>
            <a:ext cx="3541952" cy="651660"/>
            <a:chOff x="4653076" y="4295241"/>
            <a:chExt cx="5484638" cy="1008890"/>
          </a:xfrm>
        </p:grpSpPr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4653076" y="4295241"/>
              <a:ext cx="4927020" cy="10088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 sz="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Text Box 10"/>
            <p:cNvSpPr txBox="1">
              <a:spLocks noChangeArrowheads="1"/>
            </p:cNvSpPr>
            <p:nvPr/>
          </p:nvSpPr>
          <p:spPr bwMode="auto">
            <a:xfrm>
              <a:off x="5701991" y="4657169"/>
              <a:ext cx="3060627" cy="343076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9166975" y="4314980"/>
              <a:ext cx="970739" cy="97073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TextBox 92"/>
            <p:cNvSpPr txBox="1">
              <a:spLocks noChangeAspect="1"/>
            </p:cNvSpPr>
            <p:nvPr/>
          </p:nvSpPr>
          <p:spPr>
            <a:xfrm flipH="1">
              <a:off x="9320236" y="4558038"/>
              <a:ext cx="658862" cy="4860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17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098990" y="4237513"/>
            <a:ext cx="6956396" cy="332399"/>
          </a:xfrm>
          <a:prstGeom prst="rect">
            <a:avLst/>
          </a:prstGeom>
          <a:noFill/>
        </p:spPr>
        <p:txBody>
          <a:bodyPr wrap="square" lIns="0" tIns="0" rIns="0" bIns="0" numCol="1" spcCol="256032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1156795" y="4172960"/>
            <a:ext cx="680644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0"/>
          <p:cNvGrpSpPr/>
          <p:nvPr/>
        </p:nvGrpSpPr>
        <p:grpSpPr bwMode="auto">
          <a:xfrm>
            <a:off x="1222421" y="1395239"/>
            <a:ext cx="2761658" cy="2420014"/>
            <a:chOff x="-115" y="653"/>
            <a:chExt cx="3913" cy="3610"/>
          </a:xfrm>
        </p:grpSpPr>
        <p:grpSp>
          <p:nvGrpSpPr>
            <p:cNvPr id="7" name="Group 15"/>
            <p:cNvGrpSpPr/>
            <p:nvPr/>
          </p:nvGrpSpPr>
          <p:grpSpPr bwMode="auto">
            <a:xfrm>
              <a:off x="-115" y="3057"/>
              <a:ext cx="3913" cy="1206"/>
              <a:chOff x="61" y="3092"/>
              <a:chExt cx="2912" cy="957"/>
            </a:xfrm>
          </p:grpSpPr>
          <p:sp>
            <p:nvSpPr>
              <p:cNvPr id="61" name="Freeform 16"/>
              <p:cNvSpPr/>
              <p:nvPr/>
            </p:nvSpPr>
            <p:spPr bwMode="gray">
              <a:xfrm>
                <a:off x="351" y="3097"/>
                <a:ext cx="2242" cy="346"/>
              </a:xfrm>
              <a:custGeom>
                <a:avLst/>
                <a:gdLst>
                  <a:gd name="T0" fmla="*/ 0 w 2208"/>
                  <a:gd name="T1" fmla="*/ 1672 h 303"/>
                  <a:gd name="T2" fmla="*/ 2412 w 2208"/>
                  <a:gd name="T3" fmla="*/ 1698 h 303"/>
                  <a:gd name="T4" fmla="*/ 2693 w 2208"/>
                  <a:gd name="T5" fmla="*/ 0 h 303"/>
                  <a:gd name="T6" fmla="*/ 842 w 2208"/>
                  <a:gd name="T7" fmla="*/ 159 h 303"/>
                  <a:gd name="T8" fmla="*/ 0 w 2208"/>
                  <a:gd name="T9" fmla="*/ 1672 h 3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08"/>
                  <a:gd name="T16" fmla="*/ 0 h 303"/>
                  <a:gd name="T17" fmla="*/ 2208 w 2208"/>
                  <a:gd name="T18" fmla="*/ 303 h 3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08" h="303">
                    <a:moveTo>
                      <a:pt x="0" y="298"/>
                    </a:moveTo>
                    <a:lnTo>
                      <a:pt x="1979" y="302"/>
                    </a:lnTo>
                    <a:lnTo>
                      <a:pt x="2207" y="0"/>
                    </a:lnTo>
                    <a:lnTo>
                      <a:pt x="690" y="28"/>
                    </a:lnTo>
                    <a:lnTo>
                      <a:pt x="0" y="298"/>
                    </a:lnTo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  <a:defRPr/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2" name="Freeform 17"/>
              <p:cNvSpPr/>
              <p:nvPr/>
            </p:nvSpPr>
            <p:spPr bwMode="gray">
              <a:xfrm>
                <a:off x="61" y="3429"/>
                <a:ext cx="2597" cy="617"/>
              </a:xfrm>
              <a:custGeom>
                <a:avLst/>
                <a:gdLst>
                  <a:gd name="T0" fmla="*/ 0 w 2557"/>
                  <a:gd name="T1" fmla="*/ 3186 h 538"/>
                  <a:gd name="T2" fmla="*/ 3128 w 2557"/>
                  <a:gd name="T3" fmla="*/ 3182 h 538"/>
                  <a:gd name="T4" fmla="*/ 2767 w 2557"/>
                  <a:gd name="T5" fmla="*/ 1 h 538"/>
                  <a:gd name="T6" fmla="*/ 353 w 2557"/>
                  <a:gd name="T7" fmla="*/ 0 h 538"/>
                  <a:gd name="T8" fmla="*/ 0 w 2557"/>
                  <a:gd name="T9" fmla="*/ 3186 h 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7"/>
                  <a:gd name="T16" fmla="*/ 0 h 538"/>
                  <a:gd name="T17" fmla="*/ 2557 w 2557"/>
                  <a:gd name="T18" fmla="*/ 538 h 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7" h="538">
                    <a:moveTo>
                      <a:pt x="0" y="537"/>
                    </a:moveTo>
                    <a:lnTo>
                      <a:pt x="2556" y="536"/>
                    </a:lnTo>
                    <a:lnTo>
                      <a:pt x="2262" y="1"/>
                    </a:lnTo>
                    <a:lnTo>
                      <a:pt x="288" y="0"/>
                    </a:lnTo>
                    <a:lnTo>
                      <a:pt x="0" y="537"/>
                    </a:ln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3175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  <a:defRPr/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3" name="Freeform 18"/>
              <p:cNvSpPr/>
              <p:nvPr/>
            </p:nvSpPr>
            <p:spPr bwMode="gray">
              <a:xfrm>
                <a:off x="2352" y="3092"/>
                <a:ext cx="621" cy="957"/>
              </a:xfrm>
              <a:custGeom>
                <a:avLst/>
                <a:gdLst>
                  <a:gd name="T0" fmla="*/ 366 w 612"/>
                  <a:gd name="T1" fmla="*/ 4837 h 836"/>
                  <a:gd name="T2" fmla="*/ 739 w 612"/>
                  <a:gd name="T3" fmla="*/ 2755 h 836"/>
                  <a:gd name="T4" fmla="*/ 273 w 612"/>
                  <a:gd name="T5" fmla="*/ 0 h 836"/>
                  <a:gd name="T6" fmla="*/ 0 w 612"/>
                  <a:gd name="T7" fmla="*/ 1753 h 836"/>
                  <a:gd name="T8" fmla="*/ 366 w 612"/>
                  <a:gd name="T9" fmla="*/ 4837 h 8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2"/>
                  <a:gd name="T16" fmla="*/ 0 h 836"/>
                  <a:gd name="T17" fmla="*/ 612 w 612"/>
                  <a:gd name="T18" fmla="*/ 836 h 8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2" h="836">
                    <a:moveTo>
                      <a:pt x="302" y="835"/>
                    </a:moveTo>
                    <a:lnTo>
                      <a:pt x="611" y="476"/>
                    </a:lnTo>
                    <a:lnTo>
                      <a:pt x="226" y="0"/>
                    </a:lnTo>
                    <a:lnTo>
                      <a:pt x="0" y="302"/>
                    </a:lnTo>
                    <a:lnTo>
                      <a:pt x="302" y="835"/>
                    </a:lnTo>
                  </a:path>
                </a:pathLst>
              </a:custGeom>
              <a:solidFill>
                <a:schemeClr val="accent5"/>
              </a:solidFill>
              <a:ln w="3175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  <a:defRPr/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8" name="Group 19"/>
            <p:cNvGrpSpPr/>
            <p:nvPr/>
          </p:nvGrpSpPr>
          <p:grpSpPr bwMode="auto">
            <a:xfrm>
              <a:off x="305" y="2403"/>
              <a:ext cx="2912" cy="963"/>
              <a:chOff x="305" y="2403"/>
              <a:chExt cx="2912" cy="963"/>
            </a:xfrm>
          </p:grpSpPr>
          <p:sp>
            <p:nvSpPr>
              <p:cNvPr id="58" name="Freeform 20"/>
              <p:cNvSpPr/>
              <p:nvPr/>
            </p:nvSpPr>
            <p:spPr bwMode="gray">
              <a:xfrm>
                <a:off x="595" y="2403"/>
                <a:ext cx="2242" cy="346"/>
              </a:xfrm>
              <a:custGeom>
                <a:avLst/>
                <a:gdLst>
                  <a:gd name="T0" fmla="*/ 0 w 2208"/>
                  <a:gd name="T1" fmla="*/ 2180 h 303"/>
                  <a:gd name="T2" fmla="*/ 2487 w 2208"/>
                  <a:gd name="T3" fmla="*/ 2214 h 303"/>
                  <a:gd name="T4" fmla="*/ 2776 w 2208"/>
                  <a:gd name="T5" fmla="*/ 0 h 303"/>
                  <a:gd name="T6" fmla="*/ 868 w 2208"/>
                  <a:gd name="T7" fmla="*/ 208 h 303"/>
                  <a:gd name="T8" fmla="*/ 0 w 2208"/>
                  <a:gd name="T9" fmla="*/ 2180 h 3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08"/>
                  <a:gd name="T16" fmla="*/ 0 h 303"/>
                  <a:gd name="T17" fmla="*/ 2208 w 2208"/>
                  <a:gd name="T18" fmla="*/ 303 h 3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08" h="303">
                    <a:moveTo>
                      <a:pt x="0" y="298"/>
                    </a:moveTo>
                    <a:lnTo>
                      <a:pt x="1979" y="302"/>
                    </a:lnTo>
                    <a:lnTo>
                      <a:pt x="2207" y="0"/>
                    </a:lnTo>
                    <a:lnTo>
                      <a:pt x="690" y="28"/>
                    </a:lnTo>
                    <a:lnTo>
                      <a:pt x="0" y="298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9" name="Freeform 21"/>
              <p:cNvSpPr/>
              <p:nvPr/>
            </p:nvSpPr>
            <p:spPr bwMode="gray">
              <a:xfrm>
                <a:off x="305" y="2746"/>
                <a:ext cx="2597" cy="617"/>
              </a:xfrm>
              <a:custGeom>
                <a:avLst/>
                <a:gdLst>
                  <a:gd name="T0" fmla="*/ 0 w 2557"/>
                  <a:gd name="T1" fmla="*/ 4191 h 538"/>
                  <a:gd name="T2" fmla="*/ 3227 w 2557"/>
                  <a:gd name="T3" fmla="*/ 4185 h 538"/>
                  <a:gd name="T4" fmla="*/ 2854 w 2557"/>
                  <a:gd name="T5" fmla="*/ 1 h 538"/>
                  <a:gd name="T6" fmla="*/ 365 w 2557"/>
                  <a:gd name="T7" fmla="*/ 0 h 538"/>
                  <a:gd name="T8" fmla="*/ 0 w 2557"/>
                  <a:gd name="T9" fmla="*/ 4191 h 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7"/>
                  <a:gd name="T16" fmla="*/ 0 h 538"/>
                  <a:gd name="T17" fmla="*/ 2557 w 2557"/>
                  <a:gd name="T18" fmla="*/ 538 h 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7" h="538">
                    <a:moveTo>
                      <a:pt x="0" y="537"/>
                    </a:moveTo>
                    <a:lnTo>
                      <a:pt x="2556" y="536"/>
                    </a:lnTo>
                    <a:lnTo>
                      <a:pt x="2262" y="1"/>
                    </a:lnTo>
                    <a:lnTo>
                      <a:pt x="288" y="0"/>
                    </a:lnTo>
                    <a:lnTo>
                      <a:pt x="0" y="537"/>
                    </a:ln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0" name="Freeform 22"/>
              <p:cNvSpPr/>
              <p:nvPr/>
            </p:nvSpPr>
            <p:spPr bwMode="gray">
              <a:xfrm>
                <a:off x="2596" y="2409"/>
                <a:ext cx="621" cy="957"/>
              </a:xfrm>
              <a:custGeom>
                <a:avLst/>
                <a:gdLst>
                  <a:gd name="T0" fmla="*/ 376 w 612"/>
                  <a:gd name="T1" fmla="*/ 6338 h 836"/>
                  <a:gd name="T2" fmla="*/ 761 w 612"/>
                  <a:gd name="T3" fmla="*/ 3611 h 836"/>
                  <a:gd name="T4" fmla="*/ 281 w 612"/>
                  <a:gd name="T5" fmla="*/ 0 h 836"/>
                  <a:gd name="T6" fmla="*/ 0 w 612"/>
                  <a:gd name="T7" fmla="*/ 2297 h 836"/>
                  <a:gd name="T8" fmla="*/ 376 w 612"/>
                  <a:gd name="T9" fmla="*/ 6338 h 8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2"/>
                  <a:gd name="T16" fmla="*/ 0 h 836"/>
                  <a:gd name="T17" fmla="*/ 612 w 612"/>
                  <a:gd name="T18" fmla="*/ 836 h 8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2" h="836">
                    <a:moveTo>
                      <a:pt x="302" y="835"/>
                    </a:moveTo>
                    <a:lnTo>
                      <a:pt x="611" y="476"/>
                    </a:lnTo>
                    <a:lnTo>
                      <a:pt x="226" y="0"/>
                    </a:lnTo>
                    <a:lnTo>
                      <a:pt x="0" y="302"/>
                    </a:lnTo>
                    <a:lnTo>
                      <a:pt x="302" y="835"/>
                    </a:lnTo>
                  </a:path>
                </a:pathLst>
              </a:custGeom>
              <a:solidFill>
                <a:schemeClr val="accent4"/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9" name="Group 23"/>
            <p:cNvGrpSpPr/>
            <p:nvPr/>
          </p:nvGrpSpPr>
          <p:grpSpPr bwMode="auto">
            <a:xfrm>
              <a:off x="635" y="1825"/>
              <a:ext cx="2150" cy="838"/>
              <a:chOff x="635" y="1825"/>
              <a:chExt cx="2150" cy="838"/>
            </a:xfrm>
          </p:grpSpPr>
          <p:sp>
            <p:nvSpPr>
              <p:cNvPr id="55" name="Freeform 24"/>
              <p:cNvSpPr/>
              <p:nvPr/>
            </p:nvSpPr>
            <p:spPr bwMode="gray">
              <a:xfrm>
                <a:off x="2261" y="1825"/>
                <a:ext cx="524" cy="838"/>
              </a:xfrm>
              <a:custGeom>
                <a:avLst/>
                <a:gdLst>
                  <a:gd name="T0" fmla="*/ 0 w 516"/>
                  <a:gd name="T1" fmla="*/ 1526 h 732"/>
                  <a:gd name="T2" fmla="*/ 371 w 516"/>
                  <a:gd name="T3" fmla="*/ 5559 h 732"/>
                  <a:gd name="T4" fmla="*/ 648 w 516"/>
                  <a:gd name="T5" fmla="*/ 3374 h 732"/>
                  <a:gd name="T6" fmla="*/ 198 w 516"/>
                  <a:gd name="T7" fmla="*/ 0 h 732"/>
                  <a:gd name="T8" fmla="*/ 0 w 516"/>
                  <a:gd name="T9" fmla="*/ 1526 h 7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6"/>
                  <a:gd name="T16" fmla="*/ 0 h 732"/>
                  <a:gd name="T17" fmla="*/ 516 w 516"/>
                  <a:gd name="T18" fmla="*/ 732 h 7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6" h="732">
                    <a:moveTo>
                      <a:pt x="0" y="201"/>
                    </a:moveTo>
                    <a:lnTo>
                      <a:pt x="294" y="731"/>
                    </a:lnTo>
                    <a:lnTo>
                      <a:pt x="515" y="444"/>
                    </a:lnTo>
                    <a:lnTo>
                      <a:pt x="156" y="0"/>
                    </a:lnTo>
                    <a:lnTo>
                      <a:pt x="0" y="201"/>
                    </a:lnTo>
                  </a:path>
                </a:pathLst>
              </a:custGeom>
              <a:solidFill>
                <a:schemeClr val="accent3"/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6" name="Freeform 25"/>
              <p:cNvSpPr/>
              <p:nvPr/>
            </p:nvSpPr>
            <p:spPr bwMode="gray">
              <a:xfrm>
                <a:off x="915" y="1825"/>
                <a:ext cx="1504" cy="226"/>
              </a:xfrm>
              <a:custGeom>
                <a:avLst/>
                <a:gdLst>
                  <a:gd name="T0" fmla="*/ 0 w 1481"/>
                  <a:gd name="T1" fmla="*/ 1541 h 197"/>
                  <a:gd name="T2" fmla="*/ 1675 w 1481"/>
                  <a:gd name="T3" fmla="*/ 1541 h 197"/>
                  <a:gd name="T4" fmla="*/ 1865 w 1481"/>
                  <a:gd name="T5" fmla="*/ 0 h 197"/>
                  <a:gd name="T6" fmla="*/ 463 w 1481"/>
                  <a:gd name="T7" fmla="*/ 3 h 197"/>
                  <a:gd name="T8" fmla="*/ 0 w 1481"/>
                  <a:gd name="T9" fmla="*/ 1541 h 1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1"/>
                  <a:gd name="T16" fmla="*/ 0 h 197"/>
                  <a:gd name="T17" fmla="*/ 1481 w 1481"/>
                  <a:gd name="T18" fmla="*/ 197 h 1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1" h="197">
                    <a:moveTo>
                      <a:pt x="0" y="196"/>
                    </a:moveTo>
                    <a:lnTo>
                      <a:pt x="1329" y="196"/>
                    </a:lnTo>
                    <a:lnTo>
                      <a:pt x="1480" y="0"/>
                    </a:lnTo>
                    <a:lnTo>
                      <a:pt x="367" y="3"/>
                    </a:lnTo>
                    <a:lnTo>
                      <a:pt x="0" y="196"/>
                    </a:ln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7" name="Freeform 26"/>
              <p:cNvSpPr/>
              <p:nvPr/>
            </p:nvSpPr>
            <p:spPr bwMode="gray">
              <a:xfrm>
                <a:off x="635" y="2051"/>
                <a:ext cx="1935" cy="607"/>
              </a:xfrm>
              <a:custGeom>
                <a:avLst/>
                <a:gdLst>
                  <a:gd name="T0" fmla="*/ 0 w 1906"/>
                  <a:gd name="T1" fmla="*/ 4042 h 530"/>
                  <a:gd name="T2" fmla="*/ 2389 w 1906"/>
                  <a:gd name="T3" fmla="*/ 4042 h 530"/>
                  <a:gd name="T4" fmla="*/ 2014 w 1906"/>
                  <a:gd name="T5" fmla="*/ 0 h 530"/>
                  <a:gd name="T6" fmla="*/ 353 w 1906"/>
                  <a:gd name="T7" fmla="*/ 0 h 530"/>
                  <a:gd name="T8" fmla="*/ 0 w 1906"/>
                  <a:gd name="T9" fmla="*/ 4042 h 5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6"/>
                  <a:gd name="T16" fmla="*/ 0 h 530"/>
                  <a:gd name="T17" fmla="*/ 1906 w 1906"/>
                  <a:gd name="T18" fmla="*/ 530 h 5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6" h="530">
                    <a:moveTo>
                      <a:pt x="0" y="529"/>
                    </a:moveTo>
                    <a:lnTo>
                      <a:pt x="1905" y="529"/>
                    </a:lnTo>
                    <a:lnTo>
                      <a:pt x="1606" y="0"/>
                    </a:lnTo>
                    <a:lnTo>
                      <a:pt x="282" y="0"/>
                    </a:lnTo>
                    <a:lnTo>
                      <a:pt x="0" y="529"/>
                    </a:ln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" name="Group 27"/>
            <p:cNvGrpSpPr/>
            <p:nvPr/>
          </p:nvGrpSpPr>
          <p:grpSpPr bwMode="auto">
            <a:xfrm>
              <a:off x="955" y="1234"/>
              <a:ext cx="1404" cy="737"/>
              <a:chOff x="955" y="1234"/>
              <a:chExt cx="1404" cy="737"/>
            </a:xfrm>
          </p:grpSpPr>
          <p:sp>
            <p:nvSpPr>
              <p:cNvPr id="52" name="Freeform 28"/>
              <p:cNvSpPr/>
              <p:nvPr/>
            </p:nvSpPr>
            <p:spPr bwMode="gray">
              <a:xfrm>
                <a:off x="1250" y="1239"/>
                <a:ext cx="742" cy="118"/>
              </a:xfrm>
              <a:custGeom>
                <a:avLst/>
                <a:gdLst>
                  <a:gd name="T0" fmla="*/ 0 w 734"/>
                  <a:gd name="T1" fmla="*/ 661 h 104"/>
                  <a:gd name="T2" fmla="*/ 766 w 734"/>
                  <a:gd name="T3" fmla="*/ 686 h 104"/>
                  <a:gd name="T4" fmla="*/ 862 w 734"/>
                  <a:gd name="T5" fmla="*/ 0 h 104"/>
                  <a:gd name="T6" fmla="*/ 210 w 734"/>
                  <a:gd name="T7" fmla="*/ 0 h 104"/>
                  <a:gd name="T8" fmla="*/ 0 w 734"/>
                  <a:gd name="T9" fmla="*/ 661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4"/>
                  <a:gd name="T16" fmla="*/ 0 h 104"/>
                  <a:gd name="T17" fmla="*/ 734 w 734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4" h="104">
                    <a:moveTo>
                      <a:pt x="0" y="100"/>
                    </a:moveTo>
                    <a:lnTo>
                      <a:pt x="652" y="103"/>
                    </a:lnTo>
                    <a:lnTo>
                      <a:pt x="733" y="0"/>
                    </a:lnTo>
                    <a:lnTo>
                      <a:pt x="180" y="0"/>
                    </a:lnTo>
                    <a:lnTo>
                      <a:pt x="0" y="100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3" name="Freeform 29"/>
              <p:cNvSpPr/>
              <p:nvPr/>
            </p:nvSpPr>
            <p:spPr bwMode="gray">
              <a:xfrm>
                <a:off x="955" y="1354"/>
                <a:ext cx="1258" cy="617"/>
              </a:xfrm>
              <a:custGeom>
                <a:avLst/>
                <a:gdLst>
                  <a:gd name="T0" fmla="*/ 0 w 1239"/>
                  <a:gd name="T1" fmla="*/ 4191 h 538"/>
                  <a:gd name="T2" fmla="*/ 1554 w 1239"/>
                  <a:gd name="T3" fmla="*/ 4191 h 538"/>
                  <a:gd name="T4" fmla="*/ 1193 w 1239"/>
                  <a:gd name="T5" fmla="*/ 0 h 538"/>
                  <a:gd name="T6" fmla="*/ 361 w 1239"/>
                  <a:gd name="T7" fmla="*/ 0 h 538"/>
                  <a:gd name="T8" fmla="*/ 0 w 1239"/>
                  <a:gd name="T9" fmla="*/ 4191 h 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39"/>
                  <a:gd name="T16" fmla="*/ 0 h 538"/>
                  <a:gd name="T17" fmla="*/ 1239 w 1239"/>
                  <a:gd name="T18" fmla="*/ 538 h 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39" h="538">
                    <a:moveTo>
                      <a:pt x="0" y="537"/>
                    </a:moveTo>
                    <a:lnTo>
                      <a:pt x="1238" y="537"/>
                    </a:lnTo>
                    <a:lnTo>
                      <a:pt x="950" y="0"/>
                    </a:lnTo>
                    <a:lnTo>
                      <a:pt x="288" y="0"/>
                    </a:lnTo>
                    <a:lnTo>
                      <a:pt x="0" y="537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4" name="Freeform 30"/>
              <p:cNvSpPr/>
              <p:nvPr/>
            </p:nvSpPr>
            <p:spPr bwMode="gray">
              <a:xfrm>
                <a:off x="1914" y="1234"/>
                <a:ext cx="445" cy="732"/>
              </a:xfrm>
              <a:custGeom>
                <a:avLst/>
                <a:gdLst>
                  <a:gd name="T0" fmla="*/ 353 w 439"/>
                  <a:gd name="T1" fmla="*/ 5012 h 638"/>
                  <a:gd name="T2" fmla="*/ 536 w 439"/>
                  <a:gd name="T3" fmla="*/ 3467 h 638"/>
                  <a:gd name="T4" fmla="*/ 94 w 439"/>
                  <a:gd name="T5" fmla="*/ 0 h 638"/>
                  <a:gd name="T6" fmla="*/ 0 w 439"/>
                  <a:gd name="T7" fmla="*/ 750 h 638"/>
                  <a:gd name="T8" fmla="*/ 353 w 439"/>
                  <a:gd name="T9" fmla="*/ 5012 h 6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9"/>
                  <a:gd name="T16" fmla="*/ 0 h 638"/>
                  <a:gd name="T17" fmla="*/ 439 w 439"/>
                  <a:gd name="T18" fmla="*/ 638 h 6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9" h="638">
                    <a:moveTo>
                      <a:pt x="289" y="637"/>
                    </a:moveTo>
                    <a:lnTo>
                      <a:pt x="438" y="441"/>
                    </a:lnTo>
                    <a:lnTo>
                      <a:pt x="79" y="0"/>
                    </a:lnTo>
                    <a:lnTo>
                      <a:pt x="0" y="96"/>
                    </a:lnTo>
                    <a:lnTo>
                      <a:pt x="289" y="637"/>
                    </a:lnTo>
                  </a:path>
                </a:pathLst>
              </a:custGeom>
              <a:solidFill>
                <a:schemeClr val="accent2"/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 bwMode="auto">
            <a:xfrm>
              <a:off x="1284" y="653"/>
              <a:ext cx="653" cy="616"/>
              <a:chOff x="1284" y="653"/>
              <a:chExt cx="653" cy="616"/>
            </a:xfrm>
          </p:grpSpPr>
          <p:sp>
            <p:nvSpPr>
              <p:cNvPr id="50" name="Freeform 32"/>
              <p:cNvSpPr/>
              <p:nvPr/>
            </p:nvSpPr>
            <p:spPr bwMode="gray">
              <a:xfrm>
                <a:off x="1284" y="653"/>
                <a:ext cx="598" cy="616"/>
              </a:xfrm>
              <a:custGeom>
                <a:avLst/>
                <a:gdLst>
                  <a:gd name="T0" fmla="*/ 0 w 587"/>
                  <a:gd name="T1" fmla="*/ 4177 h 537"/>
                  <a:gd name="T2" fmla="*/ 773 w 587"/>
                  <a:gd name="T3" fmla="*/ 4203 h 537"/>
                  <a:gd name="T4" fmla="*/ 373 w 587"/>
                  <a:gd name="T5" fmla="*/ 0 h 537"/>
                  <a:gd name="T6" fmla="*/ 0 w 587"/>
                  <a:gd name="T7" fmla="*/ 4177 h 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7"/>
                  <a:gd name="T13" fmla="*/ 0 h 537"/>
                  <a:gd name="T14" fmla="*/ 587 w 587"/>
                  <a:gd name="T15" fmla="*/ 537 h 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7" h="537">
                    <a:moveTo>
                      <a:pt x="0" y="533"/>
                    </a:moveTo>
                    <a:lnTo>
                      <a:pt x="586" y="536"/>
                    </a:lnTo>
                    <a:lnTo>
                      <a:pt x="283" y="0"/>
                    </a:lnTo>
                    <a:lnTo>
                      <a:pt x="0" y="533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1" name="Freeform 33"/>
              <p:cNvSpPr/>
              <p:nvPr/>
            </p:nvSpPr>
            <p:spPr bwMode="gray">
              <a:xfrm>
                <a:off x="1568" y="653"/>
                <a:ext cx="369" cy="613"/>
              </a:xfrm>
              <a:custGeom>
                <a:avLst/>
                <a:gdLst>
                  <a:gd name="T0" fmla="*/ 363 w 364"/>
                  <a:gd name="T1" fmla="*/ 4113 h 535"/>
                  <a:gd name="T2" fmla="*/ 445 w 364"/>
                  <a:gd name="T3" fmla="*/ 3428 h 535"/>
                  <a:gd name="T4" fmla="*/ 0 w 364"/>
                  <a:gd name="T5" fmla="*/ 0 h 535"/>
                  <a:gd name="T6" fmla="*/ 363 w 364"/>
                  <a:gd name="T7" fmla="*/ 4113 h 5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4"/>
                  <a:gd name="T13" fmla="*/ 0 h 535"/>
                  <a:gd name="T14" fmla="*/ 364 w 364"/>
                  <a:gd name="T15" fmla="*/ 535 h 5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4" h="535">
                    <a:moveTo>
                      <a:pt x="296" y="534"/>
                    </a:moveTo>
                    <a:lnTo>
                      <a:pt x="363" y="445"/>
                    </a:lnTo>
                    <a:lnTo>
                      <a:pt x="0" y="0"/>
                    </a:lnTo>
                    <a:lnTo>
                      <a:pt x="296" y="534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2161711" y="2483911"/>
            <a:ext cx="512961" cy="18466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2161711" y="1978193"/>
            <a:ext cx="512961" cy="18466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Rectangle 36"/>
          <p:cNvSpPr>
            <a:spLocks noChangeArrowheads="1"/>
          </p:cNvSpPr>
          <p:nvPr/>
        </p:nvSpPr>
        <p:spPr bwMode="auto">
          <a:xfrm>
            <a:off x="2161711" y="3522300"/>
            <a:ext cx="512961" cy="18466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Rectangle 37"/>
          <p:cNvSpPr>
            <a:spLocks noChangeArrowheads="1"/>
          </p:cNvSpPr>
          <p:nvPr/>
        </p:nvSpPr>
        <p:spPr bwMode="auto">
          <a:xfrm>
            <a:off x="2161711" y="2936687"/>
            <a:ext cx="512961" cy="18466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2" grpId="0"/>
      <p:bldP spid="33" grpId="0"/>
      <p:bldP spid="41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Administrator\Desktop\新建文件夹 (3)\17577f82066f5c6副本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88" y="0"/>
            <a:ext cx="9144000" cy="5148262"/>
          </a:xfrm>
          <a:prstGeom prst="rect">
            <a:avLst/>
          </a:prstGeom>
          <a:noFill/>
        </p:spPr>
      </p:pic>
      <p:sp>
        <p:nvSpPr>
          <p:cNvPr id="17" name="矩形 16"/>
          <p:cNvSpPr/>
          <p:nvPr/>
        </p:nvSpPr>
        <p:spPr>
          <a:xfrm>
            <a:off x="396330" y="412304"/>
            <a:ext cx="8280920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8"/>
          <p:cNvSpPr/>
          <p:nvPr/>
        </p:nvSpPr>
        <p:spPr bwMode="auto">
          <a:xfrm>
            <a:off x="1434267" y="1278996"/>
            <a:ext cx="2537012" cy="2534761"/>
          </a:xfrm>
          <a:custGeom>
            <a:avLst/>
            <a:gdLst>
              <a:gd name="T0" fmla="*/ 929 w 1857"/>
              <a:gd name="T1" fmla="*/ 0 h 1855"/>
              <a:gd name="T2" fmla="*/ 1857 w 1857"/>
              <a:gd name="T3" fmla="*/ 928 h 1855"/>
              <a:gd name="T4" fmla="*/ 929 w 1857"/>
              <a:gd name="T5" fmla="*/ 1855 h 1855"/>
              <a:gd name="T6" fmla="*/ 0 w 1857"/>
              <a:gd name="T7" fmla="*/ 928 h 1855"/>
              <a:gd name="T8" fmla="*/ 929 w 1857"/>
              <a:gd name="T9" fmla="*/ 0 h 1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7" h="1855">
                <a:moveTo>
                  <a:pt x="929" y="0"/>
                </a:moveTo>
                <a:lnTo>
                  <a:pt x="1857" y="928"/>
                </a:lnTo>
                <a:lnTo>
                  <a:pt x="929" y="1855"/>
                </a:lnTo>
                <a:lnTo>
                  <a:pt x="0" y="928"/>
                </a:lnTo>
                <a:lnTo>
                  <a:pt x="92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6" tIns="45723" rIns="91446" bIns="45723" numCol="1" anchor="t" anchorCtr="0" compatLnSpc="1"/>
          <a:lstStyle/>
          <a:p>
            <a:endParaRPr lang="zh-CN" altLang="en-US"/>
          </a:p>
        </p:txBody>
      </p:sp>
      <p:sp>
        <p:nvSpPr>
          <p:cNvPr id="2050" name="文本框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99585" y="1742064"/>
            <a:ext cx="1206376" cy="1116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3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04</a:t>
            </a:r>
            <a:endParaRPr lang="zh-CN" altLang="en-US" sz="73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4413434" y="2572544"/>
            <a:ext cx="2947040" cy="0"/>
          </a:xfrm>
          <a:prstGeom prst="line">
            <a:avLst/>
          </a:prstGeom>
          <a:ln w="127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文本框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69949" y="2752040"/>
            <a:ext cx="2465648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章节 </a:t>
            </a:r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PART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13434" y="1955231"/>
            <a:ext cx="3178239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buNone/>
            </a:pPr>
            <a:r>
              <a:rPr lang="zh-CN" altLang="zh-CN" sz="4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413434" y="2629323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8527" y="2629323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4413434" y="2895668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5938527" y="2895668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accel="4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2050" grpId="0"/>
      <p:bldP spid="2052" grpId="0"/>
      <p:bldP spid="8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新建文件夹 (3)\17577f82066f5c6副本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88" y="0"/>
            <a:ext cx="9144000" cy="5148262"/>
          </a:xfrm>
          <a:prstGeom prst="rect">
            <a:avLst/>
          </a:prstGeom>
          <a:noFill/>
        </p:spPr>
      </p:pic>
      <p:sp>
        <p:nvSpPr>
          <p:cNvPr id="22" name="矩形 21"/>
          <p:cNvSpPr/>
          <p:nvPr/>
        </p:nvSpPr>
        <p:spPr>
          <a:xfrm>
            <a:off x="396330" y="412304"/>
            <a:ext cx="8280920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MH_SubTitle_1"/>
          <p:cNvSpPr/>
          <p:nvPr>
            <p:custDataLst>
              <p:tags r:id="rId1"/>
            </p:custDataLst>
          </p:nvPr>
        </p:nvSpPr>
        <p:spPr>
          <a:xfrm>
            <a:off x="3826424" y="1680641"/>
            <a:ext cx="2854167" cy="528090"/>
          </a:xfrm>
          <a:custGeom>
            <a:avLst/>
            <a:gdLst>
              <a:gd name="connsiteX0" fmla="*/ 0 w 4508453"/>
              <a:gd name="connsiteY0" fmla="*/ 484779 h 969560"/>
              <a:gd name="connsiteX1" fmla="*/ 0 w 4508453"/>
              <a:gd name="connsiteY1" fmla="*/ 484780 h 969560"/>
              <a:gd name="connsiteX2" fmla="*/ 0 w 4508453"/>
              <a:gd name="connsiteY2" fmla="*/ 484780 h 969560"/>
              <a:gd name="connsiteX3" fmla="*/ 1260428 w 4508453"/>
              <a:gd name="connsiteY3" fmla="*/ 88141 h 969560"/>
              <a:gd name="connsiteX4" fmla="*/ 1260428 w 4508453"/>
              <a:gd name="connsiteY4" fmla="*/ 890894 h 969560"/>
              <a:gd name="connsiteX5" fmla="*/ 3969982 w 4508453"/>
              <a:gd name="connsiteY5" fmla="*/ 890894 h 969560"/>
              <a:gd name="connsiteX6" fmla="*/ 4411496 w 4508453"/>
              <a:gd name="connsiteY6" fmla="*/ 489518 h 969560"/>
              <a:gd name="connsiteX7" fmla="*/ 4411497 w 4508453"/>
              <a:gd name="connsiteY7" fmla="*/ 489518 h 969560"/>
              <a:gd name="connsiteX8" fmla="*/ 3969983 w 4508453"/>
              <a:gd name="connsiteY8" fmla="*/ 88141 h 969560"/>
              <a:gd name="connsiteX9" fmla="*/ 484780 w 4508453"/>
              <a:gd name="connsiteY9" fmla="*/ 0 h 969560"/>
              <a:gd name="connsiteX10" fmla="*/ 4023673 w 4508453"/>
              <a:gd name="connsiteY10" fmla="*/ 0 h 969560"/>
              <a:gd name="connsiteX11" fmla="*/ 4508453 w 4508453"/>
              <a:gd name="connsiteY11" fmla="*/ 484780 h 969560"/>
              <a:gd name="connsiteX12" fmla="*/ 4508452 w 4508453"/>
              <a:gd name="connsiteY12" fmla="*/ 484780 h 969560"/>
              <a:gd name="connsiteX13" fmla="*/ 4023672 w 4508453"/>
              <a:gd name="connsiteY13" fmla="*/ 969560 h 969560"/>
              <a:gd name="connsiteX14" fmla="*/ 484780 w 4508453"/>
              <a:gd name="connsiteY14" fmla="*/ 969559 h 969560"/>
              <a:gd name="connsiteX15" fmla="*/ 9849 w 4508453"/>
              <a:gd name="connsiteY15" fmla="*/ 582479 h 969560"/>
              <a:gd name="connsiteX16" fmla="*/ 0 w 4508453"/>
              <a:gd name="connsiteY16" fmla="*/ 484780 h 969560"/>
              <a:gd name="connsiteX17" fmla="*/ 9849 w 4508453"/>
              <a:gd name="connsiteY17" fmla="*/ 387080 h 969560"/>
              <a:gd name="connsiteX18" fmla="*/ 484780 w 4508453"/>
              <a:gd name="connsiteY18" fmla="*/ 0 h 96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8453" h="969560">
                <a:moveTo>
                  <a:pt x="0" y="484779"/>
                </a:moveTo>
                <a:lnTo>
                  <a:pt x="0" y="484780"/>
                </a:lnTo>
                <a:lnTo>
                  <a:pt x="0" y="484780"/>
                </a:lnTo>
                <a:close/>
                <a:moveTo>
                  <a:pt x="1260428" y="88141"/>
                </a:moveTo>
                <a:lnTo>
                  <a:pt x="1260428" y="890894"/>
                </a:lnTo>
                <a:lnTo>
                  <a:pt x="3969982" y="890894"/>
                </a:lnTo>
                <a:cubicBezTo>
                  <a:pt x="4213824" y="890894"/>
                  <a:pt x="4411496" y="711192"/>
                  <a:pt x="4411496" y="489518"/>
                </a:cubicBezTo>
                <a:lnTo>
                  <a:pt x="4411497" y="489518"/>
                </a:lnTo>
                <a:cubicBezTo>
                  <a:pt x="4411497" y="267843"/>
                  <a:pt x="4213825" y="88141"/>
                  <a:pt x="3969983" y="88141"/>
                </a:cubicBezTo>
                <a:close/>
                <a:moveTo>
                  <a:pt x="484780" y="0"/>
                </a:moveTo>
                <a:lnTo>
                  <a:pt x="4023673" y="0"/>
                </a:lnTo>
                <a:cubicBezTo>
                  <a:pt x="4291410" y="0"/>
                  <a:pt x="4508453" y="217043"/>
                  <a:pt x="4508453" y="484780"/>
                </a:cubicBezTo>
                <a:lnTo>
                  <a:pt x="4508452" y="484780"/>
                </a:lnTo>
                <a:cubicBezTo>
                  <a:pt x="4508452" y="752517"/>
                  <a:pt x="4291409" y="969560"/>
                  <a:pt x="4023672" y="969560"/>
                </a:cubicBezTo>
                <a:lnTo>
                  <a:pt x="484780" y="969559"/>
                </a:lnTo>
                <a:cubicBezTo>
                  <a:pt x="250510" y="969559"/>
                  <a:pt x="55053" y="803386"/>
                  <a:pt x="9849" y="582479"/>
                </a:cubicBezTo>
                <a:lnTo>
                  <a:pt x="0" y="484780"/>
                </a:lnTo>
                <a:lnTo>
                  <a:pt x="9849" y="387080"/>
                </a:lnTo>
                <a:cubicBezTo>
                  <a:pt x="55053" y="166174"/>
                  <a:pt x="250510" y="0"/>
                  <a:pt x="484780" y="0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wrap="square" lIns="972868" tIns="0" rIns="0" bIns="0" rtlCol="0" anchor="ctr" anchorCtr="0">
            <a:noAutofit/>
          </a:bodyPr>
          <a:lstStyle/>
          <a:p>
            <a:r>
              <a:rPr lang="zh-CN" altLang="en-US" sz="1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17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MH_Other_1"/>
          <p:cNvSpPr txBox="1"/>
          <p:nvPr>
            <p:custDataLst>
              <p:tags r:id="rId2"/>
            </p:custDataLst>
          </p:nvPr>
        </p:nvSpPr>
        <p:spPr>
          <a:xfrm flipH="1">
            <a:off x="3979786" y="1715139"/>
            <a:ext cx="601591" cy="43779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01</a:t>
            </a:r>
            <a:endParaRPr lang="zh-CN" altLang="en-US" sz="2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6" name="MH_SubTitle_2"/>
          <p:cNvSpPr/>
          <p:nvPr>
            <p:custDataLst>
              <p:tags r:id="rId3"/>
            </p:custDataLst>
          </p:nvPr>
        </p:nvSpPr>
        <p:spPr>
          <a:xfrm flipH="1">
            <a:off x="2464998" y="2387315"/>
            <a:ext cx="2853078" cy="527273"/>
          </a:xfrm>
          <a:custGeom>
            <a:avLst/>
            <a:gdLst>
              <a:gd name="connsiteX0" fmla="*/ 0 w 4508453"/>
              <a:gd name="connsiteY0" fmla="*/ 484779 h 969560"/>
              <a:gd name="connsiteX1" fmla="*/ 0 w 4508453"/>
              <a:gd name="connsiteY1" fmla="*/ 484780 h 969560"/>
              <a:gd name="connsiteX2" fmla="*/ 0 w 4508453"/>
              <a:gd name="connsiteY2" fmla="*/ 484780 h 969560"/>
              <a:gd name="connsiteX3" fmla="*/ 3969983 w 4508453"/>
              <a:gd name="connsiteY3" fmla="*/ 88141 h 969560"/>
              <a:gd name="connsiteX4" fmla="*/ 4411497 w 4508453"/>
              <a:gd name="connsiteY4" fmla="*/ 489518 h 969560"/>
              <a:gd name="connsiteX5" fmla="*/ 4411496 w 4508453"/>
              <a:gd name="connsiteY5" fmla="*/ 489518 h 969560"/>
              <a:gd name="connsiteX6" fmla="*/ 3969982 w 4508453"/>
              <a:gd name="connsiteY6" fmla="*/ 890894 h 969560"/>
              <a:gd name="connsiteX7" fmla="*/ 1260428 w 4508453"/>
              <a:gd name="connsiteY7" fmla="*/ 890894 h 969560"/>
              <a:gd name="connsiteX8" fmla="*/ 1260428 w 4508453"/>
              <a:gd name="connsiteY8" fmla="*/ 88141 h 969560"/>
              <a:gd name="connsiteX9" fmla="*/ 4023673 w 4508453"/>
              <a:gd name="connsiteY9" fmla="*/ 0 h 969560"/>
              <a:gd name="connsiteX10" fmla="*/ 484780 w 4508453"/>
              <a:gd name="connsiteY10" fmla="*/ 0 h 969560"/>
              <a:gd name="connsiteX11" fmla="*/ 9849 w 4508453"/>
              <a:gd name="connsiteY11" fmla="*/ 387080 h 969560"/>
              <a:gd name="connsiteX12" fmla="*/ 0 w 4508453"/>
              <a:gd name="connsiteY12" fmla="*/ 484780 h 969560"/>
              <a:gd name="connsiteX13" fmla="*/ 9849 w 4508453"/>
              <a:gd name="connsiteY13" fmla="*/ 582479 h 969560"/>
              <a:gd name="connsiteX14" fmla="*/ 484780 w 4508453"/>
              <a:gd name="connsiteY14" fmla="*/ 969559 h 969560"/>
              <a:gd name="connsiteX15" fmla="*/ 4023672 w 4508453"/>
              <a:gd name="connsiteY15" fmla="*/ 969560 h 969560"/>
              <a:gd name="connsiteX16" fmla="*/ 4508452 w 4508453"/>
              <a:gd name="connsiteY16" fmla="*/ 484780 h 969560"/>
              <a:gd name="connsiteX17" fmla="*/ 4508453 w 4508453"/>
              <a:gd name="connsiteY17" fmla="*/ 484780 h 969560"/>
              <a:gd name="connsiteX18" fmla="*/ 4023673 w 4508453"/>
              <a:gd name="connsiteY18" fmla="*/ 0 h 96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8453" h="969560">
                <a:moveTo>
                  <a:pt x="0" y="484779"/>
                </a:moveTo>
                <a:lnTo>
                  <a:pt x="0" y="484780"/>
                </a:lnTo>
                <a:lnTo>
                  <a:pt x="0" y="484780"/>
                </a:lnTo>
                <a:close/>
                <a:moveTo>
                  <a:pt x="3969983" y="88141"/>
                </a:moveTo>
                <a:cubicBezTo>
                  <a:pt x="4213825" y="88141"/>
                  <a:pt x="4411497" y="267843"/>
                  <a:pt x="4411497" y="489518"/>
                </a:cubicBezTo>
                <a:lnTo>
                  <a:pt x="4411496" y="489518"/>
                </a:lnTo>
                <a:cubicBezTo>
                  <a:pt x="4411496" y="711192"/>
                  <a:pt x="4213824" y="890894"/>
                  <a:pt x="3969982" y="890894"/>
                </a:cubicBezTo>
                <a:lnTo>
                  <a:pt x="1260428" y="890894"/>
                </a:lnTo>
                <a:lnTo>
                  <a:pt x="1260428" y="88141"/>
                </a:lnTo>
                <a:close/>
                <a:moveTo>
                  <a:pt x="4023673" y="0"/>
                </a:moveTo>
                <a:lnTo>
                  <a:pt x="484780" y="0"/>
                </a:lnTo>
                <a:cubicBezTo>
                  <a:pt x="250510" y="0"/>
                  <a:pt x="55053" y="166174"/>
                  <a:pt x="9849" y="387080"/>
                </a:cubicBezTo>
                <a:lnTo>
                  <a:pt x="0" y="484780"/>
                </a:lnTo>
                <a:lnTo>
                  <a:pt x="9849" y="582479"/>
                </a:lnTo>
                <a:cubicBezTo>
                  <a:pt x="55053" y="803386"/>
                  <a:pt x="250510" y="969559"/>
                  <a:pt x="484780" y="969559"/>
                </a:cubicBezTo>
                <a:lnTo>
                  <a:pt x="4023672" y="969560"/>
                </a:lnTo>
                <a:cubicBezTo>
                  <a:pt x="4291409" y="969560"/>
                  <a:pt x="4508452" y="752517"/>
                  <a:pt x="4508452" y="484780"/>
                </a:cubicBezTo>
                <a:lnTo>
                  <a:pt x="4508453" y="484780"/>
                </a:lnTo>
                <a:cubicBezTo>
                  <a:pt x="4508453" y="217043"/>
                  <a:pt x="4291410" y="0"/>
                  <a:pt x="4023673" y="0"/>
                </a:cubicBez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wrap="square" lIns="230416" tIns="0" rIns="0" bIns="0" rtlCol="0" anchor="ctr">
            <a:noAutofit/>
          </a:bodyPr>
          <a:lstStyle/>
          <a:p>
            <a:pPr lvl="0"/>
            <a:r>
              <a:rPr lang="zh-CN" altLang="en-US" sz="1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endParaRPr lang="en-US" altLang="zh-CN" sz="17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MH_Other_2"/>
          <p:cNvSpPr txBox="1"/>
          <p:nvPr>
            <p:custDataLst>
              <p:tags r:id="rId4"/>
            </p:custDataLst>
          </p:nvPr>
        </p:nvSpPr>
        <p:spPr>
          <a:xfrm flipH="1">
            <a:off x="4581378" y="2421405"/>
            <a:ext cx="601591" cy="43779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02</a:t>
            </a:r>
            <a:endParaRPr lang="zh-CN" altLang="en-US" sz="2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8" name="MH_SubTitle_1"/>
          <p:cNvSpPr/>
          <p:nvPr>
            <p:custDataLst>
              <p:tags r:id="rId5"/>
            </p:custDataLst>
          </p:nvPr>
        </p:nvSpPr>
        <p:spPr>
          <a:xfrm>
            <a:off x="3826424" y="3052445"/>
            <a:ext cx="2854167" cy="528090"/>
          </a:xfrm>
          <a:custGeom>
            <a:avLst/>
            <a:gdLst>
              <a:gd name="connsiteX0" fmla="*/ 0 w 4508453"/>
              <a:gd name="connsiteY0" fmla="*/ 484779 h 969560"/>
              <a:gd name="connsiteX1" fmla="*/ 0 w 4508453"/>
              <a:gd name="connsiteY1" fmla="*/ 484780 h 969560"/>
              <a:gd name="connsiteX2" fmla="*/ 0 w 4508453"/>
              <a:gd name="connsiteY2" fmla="*/ 484780 h 969560"/>
              <a:gd name="connsiteX3" fmla="*/ 1260428 w 4508453"/>
              <a:gd name="connsiteY3" fmla="*/ 88141 h 969560"/>
              <a:gd name="connsiteX4" fmla="*/ 1260428 w 4508453"/>
              <a:gd name="connsiteY4" fmla="*/ 890894 h 969560"/>
              <a:gd name="connsiteX5" fmla="*/ 3969982 w 4508453"/>
              <a:gd name="connsiteY5" fmla="*/ 890894 h 969560"/>
              <a:gd name="connsiteX6" fmla="*/ 4411496 w 4508453"/>
              <a:gd name="connsiteY6" fmla="*/ 489518 h 969560"/>
              <a:gd name="connsiteX7" fmla="*/ 4411497 w 4508453"/>
              <a:gd name="connsiteY7" fmla="*/ 489518 h 969560"/>
              <a:gd name="connsiteX8" fmla="*/ 3969983 w 4508453"/>
              <a:gd name="connsiteY8" fmla="*/ 88141 h 969560"/>
              <a:gd name="connsiteX9" fmla="*/ 484780 w 4508453"/>
              <a:gd name="connsiteY9" fmla="*/ 0 h 969560"/>
              <a:gd name="connsiteX10" fmla="*/ 4023673 w 4508453"/>
              <a:gd name="connsiteY10" fmla="*/ 0 h 969560"/>
              <a:gd name="connsiteX11" fmla="*/ 4508453 w 4508453"/>
              <a:gd name="connsiteY11" fmla="*/ 484780 h 969560"/>
              <a:gd name="connsiteX12" fmla="*/ 4508452 w 4508453"/>
              <a:gd name="connsiteY12" fmla="*/ 484780 h 969560"/>
              <a:gd name="connsiteX13" fmla="*/ 4023672 w 4508453"/>
              <a:gd name="connsiteY13" fmla="*/ 969560 h 969560"/>
              <a:gd name="connsiteX14" fmla="*/ 484780 w 4508453"/>
              <a:gd name="connsiteY14" fmla="*/ 969559 h 969560"/>
              <a:gd name="connsiteX15" fmla="*/ 9849 w 4508453"/>
              <a:gd name="connsiteY15" fmla="*/ 582479 h 969560"/>
              <a:gd name="connsiteX16" fmla="*/ 0 w 4508453"/>
              <a:gd name="connsiteY16" fmla="*/ 484780 h 969560"/>
              <a:gd name="connsiteX17" fmla="*/ 9849 w 4508453"/>
              <a:gd name="connsiteY17" fmla="*/ 387080 h 969560"/>
              <a:gd name="connsiteX18" fmla="*/ 484780 w 4508453"/>
              <a:gd name="connsiteY18" fmla="*/ 0 h 96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8453" h="969560">
                <a:moveTo>
                  <a:pt x="0" y="484779"/>
                </a:moveTo>
                <a:lnTo>
                  <a:pt x="0" y="484780"/>
                </a:lnTo>
                <a:lnTo>
                  <a:pt x="0" y="484780"/>
                </a:lnTo>
                <a:close/>
                <a:moveTo>
                  <a:pt x="1260428" y="88141"/>
                </a:moveTo>
                <a:lnTo>
                  <a:pt x="1260428" y="890894"/>
                </a:lnTo>
                <a:lnTo>
                  <a:pt x="3969982" y="890894"/>
                </a:lnTo>
                <a:cubicBezTo>
                  <a:pt x="4213824" y="890894"/>
                  <a:pt x="4411496" y="711192"/>
                  <a:pt x="4411496" y="489518"/>
                </a:cubicBezTo>
                <a:lnTo>
                  <a:pt x="4411497" y="489518"/>
                </a:lnTo>
                <a:cubicBezTo>
                  <a:pt x="4411497" y="267843"/>
                  <a:pt x="4213825" y="88141"/>
                  <a:pt x="3969983" y="88141"/>
                </a:cubicBezTo>
                <a:close/>
                <a:moveTo>
                  <a:pt x="484780" y="0"/>
                </a:moveTo>
                <a:lnTo>
                  <a:pt x="4023673" y="0"/>
                </a:lnTo>
                <a:cubicBezTo>
                  <a:pt x="4291410" y="0"/>
                  <a:pt x="4508453" y="217043"/>
                  <a:pt x="4508453" y="484780"/>
                </a:cubicBezTo>
                <a:lnTo>
                  <a:pt x="4508452" y="484780"/>
                </a:lnTo>
                <a:cubicBezTo>
                  <a:pt x="4508452" y="752517"/>
                  <a:pt x="4291409" y="969560"/>
                  <a:pt x="4023672" y="969560"/>
                </a:cubicBezTo>
                <a:lnTo>
                  <a:pt x="484780" y="969559"/>
                </a:lnTo>
                <a:cubicBezTo>
                  <a:pt x="250510" y="969559"/>
                  <a:pt x="55053" y="803386"/>
                  <a:pt x="9849" y="582479"/>
                </a:cubicBezTo>
                <a:lnTo>
                  <a:pt x="0" y="484780"/>
                </a:lnTo>
                <a:lnTo>
                  <a:pt x="9849" y="387080"/>
                </a:lnTo>
                <a:cubicBezTo>
                  <a:pt x="55053" y="166174"/>
                  <a:pt x="250510" y="0"/>
                  <a:pt x="484780" y="0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wrap="square" lIns="972868" tIns="0" rIns="0" bIns="0" rtlCol="0" anchor="ctr" anchorCtr="0">
            <a:noAutofit/>
          </a:bodyPr>
          <a:lstStyle/>
          <a:p>
            <a:r>
              <a:rPr lang="zh-CN" altLang="en-US" sz="1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endParaRPr lang="en-US" altLang="zh-CN" sz="17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MH_Other_1"/>
          <p:cNvSpPr txBox="1"/>
          <p:nvPr>
            <p:custDataLst>
              <p:tags r:id="rId6"/>
            </p:custDataLst>
          </p:nvPr>
        </p:nvSpPr>
        <p:spPr>
          <a:xfrm flipH="1">
            <a:off x="3979786" y="3086943"/>
            <a:ext cx="601591" cy="43779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03</a:t>
            </a:r>
            <a:endParaRPr lang="zh-CN" altLang="en-US" sz="2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0" name="MH_SubTitle_2"/>
          <p:cNvSpPr/>
          <p:nvPr>
            <p:custDataLst>
              <p:tags r:id="rId7"/>
            </p:custDataLst>
          </p:nvPr>
        </p:nvSpPr>
        <p:spPr>
          <a:xfrm flipH="1">
            <a:off x="2464998" y="3759119"/>
            <a:ext cx="2853078" cy="527273"/>
          </a:xfrm>
          <a:custGeom>
            <a:avLst/>
            <a:gdLst>
              <a:gd name="connsiteX0" fmla="*/ 0 w 4508453"/>
              <a:gd name="connsiteY0" fmla="*/ 484779 h 969560"/>
              <a:gd name="connsiteX1" fmla="*/ 0 w 4508453"/>
              <a:gd name="connsiteY1" fmla="*/ 484780 h 969560"/>
              <a:gd name="connsiteX2" fmla="*/ 0 w 4508453"/>
              <a:gd name="connsiteY2" fmla="*/ 484780 h 969560"/>
              <a:gd name="connsiteX3" fmla="*/ 3969983 w 4508453"/>
              <a:gd name="connsiteY3" fmla="*/ 88141 h 969560"/>
              <a:gd name="connsiteX4" fmla="*/ 4411497 w 4508453"/>
              <a:gd name="connsiteY4" fmla="*/ 489518 h 969560"/>
              <a:gd name="connsiteX5" fmla="*/ 4411496 w 4508453"/>
              <a:gd name="connsiteY5" fmla="*/ 489518 h 969560"/>
              <a:gd name="connsiteX6" fmla="*/ 3969982 w 4508453"/>
              <a:gd name="connsiteY6" fmla="*/ 890894 h 969560"/>
              <a:gd name="connsiteX7" fmla="*/ 1260428 w 4508453"/>
              <a:gd name="connsiteY7" fmla="*/ 890894 h 969560"/>
              <a:gd name="connsiteX8" fmla="*/ 1260428 w 4508453"/>
              <a:gd name="connsiteY8" fmla="*/ 88141 h 969560"/>
              <a:gd name="connsiteX9" fmla="*/ 4023673 w 4508453"/>
              <a:gd name="connsiteY9" fmla="*/ 0 h 969560"/>
              <a:gd name="connsiteX10" fmla="*/ 484780 w 4508453"/>
              <a:gd name="connsiteY10" fmla="*/ 0 h 969560"/>
              <a:gd name="connsiteX11" fmla="*/ 9849 w 4508453"/>
              <a:gd name="connsiteY11" fmla="*/ 387080 h 969560"/>
              <a:gd name="connsiteX12" fmla="*/ 0 w 4508453"/>
              <a:gd name="connsiteY12" fmla="*/ 484780 h 969560"/>
              <a:gd name="connsiteX13" fmla="*/ 9849 w 4508453"/>
              <a:gd name="connsiteY13" fmla="*/ 582479 h 969560"/>
              <a:gd name="connsiteX14" fmla="*/ 484780 w 4508453"/>
              <a:gd name="connsiteY14" fmla="*/ 969559 h 969560"/>
              <a:gd name="connsiteX15" fmla="*/ 4023672 w 4508453"/>
              <a:gd name="connsiteY15" fmla="*/ 969560 h 969560"/>
              <a:gd name="connsiteX16" fmla="*/ 4508452 w 4508453"/>
              <a:gd name="connsiteY16" fmla="*/ 484780 h 969560"/>
              <a:gd name="connsiteX17" fmla="*/ 4508453 w 4508453"/>
              <a:gd name="connsiteY17" fmla="*/ 484780 h 969560"/>
              <a:gd name="connsiteX18" fmla="*/ 4023673 w 4508453"/>
              <a:gd name="connsiteY18" fmla="*/ 0 h 96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8453" h="969560">
                <a:moveTo>
                  <a:pt x="0" y="484779"/>
                </a:moveTo>
                <a:lnTo>
                  <a:pt x="0" y="484780"/>
                </a:lnTo>
                <a:lnTo>
                  <a:pt x="0" y="484780"/>
                </a:lnTo>
                <a:close/>
                <a:moveTo>
                  <a:pt x="3969983" y="88141"/>
                </a:moveTo>
                <a:cubicBezTo>
                  <a:pt x="4213825" y="88141"/>
                  <a:pt x="4411497" y="267843"/>
                  <a:pt x="4411497" y="489518"/>
                </a:cubicBezTo>
                <a:lnTo>
                  <a:pt x="4411496" y="489518"/>
                </a:lnTo>
                <a:cubicBezTo>
                  <a:pt x="4411496" y="711192"/>
                  <a:pt x="4213824" y="890894"/>
                  <a:pt x="3969982" y="890894"/>
                </a:cubicBezTo>
                <a:lnTo>
                  <a:pt x="1260428" y="890894"/>
                </a:lnTo>
                <a:lnTo>
                  <a:pt x="1260428" y="88141"/>
                </a:lnTo>
                <a:close/>
                <a:moveTo>
                  <a:pt x="4023673" y="0"/>
                </a:moveTo>
                <a:lnTo>
                  <a:pt x="484780" y="0"/>
                </a:lnTo>
                <a:cubicBezTo>
                  <a:pt x="250510" y="0"/>
                  <a:pt x="55053" y="166174"/>
                  <a:pt x="9849" y="387080"/>
                </a:cubicBezTo>
                <a:lnTo>
                  <a:pt x="0" y="484780"/>
                </a:lnTo>
                <a:lnTo>
                  <a:pt x="9849" y="582479"/>
                </a:lnTo>
                <a:cubicBezTo>
                  <a:pt x="55053" y="803386"/>
                  <a:pt x="250510" y="969559"/>
                  <a:pt x="484780" y="969559"/>
                </a:cubicBezTo>
                <a:lnTo>
                  <a:pt x="4023672" y="969560"/>
                </a:lnTo>
                <a:cubicBezTo>
                  <a:pt x="4291409" y="969560"/>
                  <a:pt x="4508452" y="752517"/>
                  <a:pt x="4508452" y="484780"/>
                </a:cubicBezTo>
                <a:lnTo>
                  <a:pt x="4508453" y="484780"/>
                </a:lnTo>
                <a:cubicBezTo>
                  <a:pt x="4508453" y="217043"/>
                  <a:pt x="4291410" y="0"/>
                  <a:pt x="4023673" y="0"/>
                </a:cubicBezTo>
                <a:close/>
              </a:path>
            </a:pathLst>
          </a:cu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wrap="square" lIns="230416" tIns="0" rIns="0" bIns="0" rtlCol="0" anchor="ctr">
            <a:noAutofit/>
          </a:bodyPr>
          <a:lstStyle/>
          <a:p>
            <a:pPr lvl="0"/>
            <a:r>
              <a:rPr lang="zh-CN" altLang="en-US" sz="1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17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MH_Other_2"/>
          <p:cNvSpPr txBox="1"/>
          <p:nvPr>
            <p:custDataLst>
              <p:tags r:id="rId8"/>
            </p:custDataLst>
          </p:nvPr>
        </p:nvSpPr>
        <p:spPr>
          <a:xfrm flipH="1">
            <a:off x="4581378" y="3793208"/>
            <a:ext cx="601591" cy="43779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04</a:t>
            </a:r>
            <a:endParaRPr lang="zh-CN" altLang="en-US" sz="2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2" name="MH_Others_1"/>
          <p:cNvSpPr txBox="1"/>
          <p:nvPr>
            <p:custDataLst>
              <p:tags r:id="rId9"/>
            </p:custDataLst>
          </p:nvPr>
        </p:nvSpPr>
        <p:spPr>
          <a:xfrm>
            <a:off x="3036440" y="866720"/>
            <a:ext cx="1194506" cy="4816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31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</a:p>
        </p:txBody>
      </p:sp>
      <p:sp>
        <p:nvSpPr>
          <p:cNvPr id="33" name="MH_Others_2"/>
          <p:cNvSpPr txBox="1"/>
          <p:nvPr>
            <p:custDataLst>
              <p:tags r:id="rId10"/>
            </p:custDataLst>
          </p:nvPr>
        </p:nvSpPr>
        <p:spPr>
          <a:xfrm>
            <a:off x="4476624" y="866734"/>
            <a:ext cx="2255066" cy="4816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31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31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/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694"/>
          <p:cNvSpPr/>
          <p:nvPr/>
        </p:nvSpPr>
        <p:spPr>
          <a:xfrm>
            <a:off x="3861596" y="2772820"/>
            <a:ext cx="1948589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16545" tIns="16545" rIns="16545" bIns="16545" anchor="ctr"/>
          <a:lstStyle/>
          <a:p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Shape 1695"/>
          <p:cNvSpPr/>
          <p:nvPr/>
        </p:nvSpPr>
        <p:spPr>
          <a:xfrm>
            <a:off x="4749764" y="1812890"/>
            <a:ext cx="1948589" cy="1919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Shape 1697"/>
          <p:cNvSpPr/>
          <p:nvPr/>
        </p:nvSpPr>
        <p:spPr>
          <a:xfrm>
            <a:off x="2345016" y="2772820"/>
            <a:ext cx="1482104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16545" tIns="16545" rIns="16545" bIns="16545" anchor="ctr"/>
          <a:lstStyle/>
          <a:p>
            <a:endParaRPr sz="1100" dirty="0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Shape 1698"/>
          <p:cNvSpPr/>
          <p:nvPr/>
        </p:nvSpPr>
        <p:spPr>
          <a:xfrm flipV="1">
            <a:off x="1" y="2772819"/>
            <a:ext cx="2310541" cy="471759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16545" tIns="16545" rIns="16545" bIns="16545" anchor="ctr"/>
          <a:lstStyle/>
          <a:p>
            <a:endParaRPr sz="1100" dirty="0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Shape 1701"/>
          <p:cNvSpPr/>
          <p:nvPr/>
        </p:nvSpPr>
        <p:spPr>
          <a:xfrm>
            <a:off x="1723760" y="2178042"/>
            <a:ext cx="1207354" cy="1189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1100" dirty="0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Shape 1704"/>
          <p:cNvSpPr/>
          <p:nvPr/>
        </p:nvSpPr>
        <p:spPr>
          <a:xfrm>
            <a:off x="3220665" y="2178042"/>
            <a:ext cx="1207354" cy="1189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32"/>
          <p:cNvGrpSpPr/>
          <p:nvPr/>
        </p:nvGrpSpPr>
        <p:grpSpPr>
          <a:xfrm>
            <a:off x="1764823" y="2217241"/>
            <a:ext cx="362614" cy="362683"/>
            <a:chOff x="1785343" y="2477041"/>
            <a:chExt cx="556668" cy="556668"/>
          </a:xfrm>
        </p:grpSpPr>
        <p:sp>
          <p:nvSpPr>
            <p:cNvPr id="16" name="Shape 1705"/>
            <p:cNvSpPr/>
            <p:nvPr/>
          </p:nvSpPr>
          <p:spPr>
            <a:xfrm>
              <a:off x="1785343" y="2477041"/>
              <a:ext cx="556668" cy="55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 sz="1100" dirty="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Shape 1707"/>
            <p:cNvSpPr/>
            <p:nvPr/>
          </p:nvSpPr>
          <p:spPr>
            <a:xfrm>
              <a:off x="1932937" y="2624635"/>
              <a:ext cx="261480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sz="1100" dirty="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1710"/>
          <p:cNvGrpSpPr/>
          <p:nvPr/>
        </p:nvGrpSpPr>
        <p:grpSpPr>
          <a:xfrm>
            <a:off x="3112926" y="2996857"/>
            <a:ext cx="362614" cy="362683"/>
            <a:chOff x="0" y="0"/>
            <a:chExt cx="1113335" cy="1113335"/>
          </a:xfrm>
        </p:grpSpPr>
        <p:sp>
          <p:nvSpPr>
            <p:cNvPr id="20" name="Shape 1708"/>
            <p:cNvSpPr/>
            <p:nvPr/>
          </p:nvSpPr>
          <p:spPr>
            <a:xfrm>
              <a:off x="0" y="0"/>
              <a:ext cx="1113336" cy="111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7447" tIns="17447" rIns="17447" bIns="17447" numCol="1" anchor="ctr">
              <a:noAutofit/>
            </a:bodyPr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Shape 1709"/>
            <p:cNvSpPr/>
            <p:nvPr/>
          </p:nvSpPr>
          <p:spPr>
            <a:xfrm>
              <a:off x="293512" y="300601"/>
              <a:ext cx="526312" cy="52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41" y="491"/>
                  </a:moveTo>
                  <a:cubicBezTo>
                    <a:pt x="16241" y="164"/>
                    <a:pt x="16078" y="0"/>
                    <a:pt x="15753" y="0"/>
                  </a:cubicBezTo>
                  <a:cubicBezTo>
                    <a:pt x="5847" y="0"/>
                    <a:pt x="5847" y="0"/>
                    <a:pt x="5847" y="0"/>
                  </a:cubicBezTo>
                  <a:cubicBezTo>
                    <a:pt x="5522" y="0"/>
                    <a:pt x="5359" y="164"/>
                    <a:pt x="5359" y="491"/>
                  </a:cubicBezTo>
                  <a:cubicBezTo>
                    <a:pt x="5359" y="5400"/>
                    <a:pt x="5359" y="5400"/>
                    <a:pt x="5359" y="5400"/>
                  </a:cubicBezTo>
                  <a:cubicBezTo>
                    <a:pt x="16241" y="5400"/>
                    <a:pt x="16241" y="5400"/>
                    <a:pt x="16241" y="5400"/>
                  </a:cubicBezTo>
                  <a:lnTo>
                    <a:pt x="16241" y="491"/>
                  </a:lnTo>
                  <a:close/>
                  <a:moveTo>
                    <a:pt x="16403" y="16691"/>
                  </a:moveTo>
                  <a:cubicBezTo>
                    <a:pt x="16241" y="16527"/>
                    <a:pt x="16078" y="16364"/>
                    <a:pt x="15916" y="16364"/>
                  </a:cubicBezTo>
                  <a:cubicBezTo>
                    <a:pt x="5684" y="16364"/>
                    <a:pt x="5684" y="16364"/>
                    <a:pt x="5684" y="16364"/>
                  </a:cubicBezTo>
                  <a:cubicBezTo>
                    <a:pt x="5522" y="16364"/>
                    <a:pt x="5359" y="16527"/>
                    <a:pt x="5197" y="16691"/>
                  </a:cubicBezTo>
                  <a:cubicBezTo>
                    <a:pt x="3573" y="21109"/>
                    <a:pt x="3573" y="21109"/>
                    <a:pt x="3573" y="21109"/>
                  </a:cubicBezTo>
                  <a:cubicBezTo>
                    <a:pt x="3573" y="21273"/>
                    <a:pt x="3573" y="21273"/>
                    <a:pt x="3735" y="21436"/>
                  </a:cubicBezTo>
                  <a:cubicBezTo>
                    <a:pt x="3735" y="21600"/>
                    <a:pt x="3898" y="21600"/>
                    <a:pt x="4060" y="21600"/>
                  </a:cubicBezTo>
                  <a:cubicBezTo>
                    <a:pt x="17540" y="21600"/>
                    <a:pt x="17540" y="21600"/>
                    <a:pt x="17540" y="21600"/>
                  </a:cubicBezTo>
                  <a:cubicBezTo>
                    <a:pt x="17702" y="21600"/>
                    <a:pt x="17865" y="21600"/>
                    <a:pt x="17865" y="21436"/>
                  </a:cubicBezTo>
                  <a:cubicBezTo>
                    <a:pt x="18027" y="21273"/>
                    <a:pt x="18027" y="21273"/>
                    <a:pt x="18027" y="21109"/>
                  </a:cubicBezTo>
                  <a:lnTo>
                    <a:pt x="16403" y="16691"/>
                  </a:lnTo>
                  <a:close/>
                  <a:moveTo>
                    <a:pt x="4872" y="9164"/>
                  </a:moveTo>
                  <a:cubicBezTo>
                    <a:pt x="4872" y="10964"/>
                    <a:pt x="4872" y="10964"/>
                    <a:pt x="4872" y="10964"/>
                  </a:cubicBezTo>
                  <a:cubicBezTo>
                    <a:pt x="16565" y="10964"/>
                    <a:pt x="16565" y="10964"/>
                    <a:pt x="16565" y="10964"/>
                  </a:cubicBezTo>
                  <a:cubicBezTo>
                    <a:pt x="16565" y="9164"/>
                    <a:pt x="16565" y="9164"/>
                    <a:pt x="16565" y="9164"/>
                  </a:cubicBezTo>
                  <a:cubicBezTo>
                    <a:pt x="16565" y="9164"/>
                    <a:pt x="15266" y="6545"/>
                    <a:pt x="15266" y="6545"/>
                  </a:cubicBezTo>
                  <a:cubicBezTo>
                    <a:pt x="6334" y="6545"/>
                    <a:pt x="6334" y="6545"/>
                    <a:pt x="6334" y="6545"/>
                  </a:cubicBezTo>
                  <a:cubicBezTo>
                    <a:pt x="6334" y="6545"/>
                    <a:pt x="4872" y="9164"/>
                    <a:pt x="4872" y="9164"/>
                  </a:cubicBezTo>
                  <a:close/>
                  <a:moveTo>
                    <a:pt x="10719" y="8345"/>
                  </a:moveTo>
                  <a:cubicBezTo>
                    <a:pt x="11693" y="8345"/>
                    <a:pt x="12505" y="8673"/>
                    <a:pt x="12505" y="9164"/>
                  </a:cubicBezTo>
                  <a:cubicBezTo>
                    <a:pt x="12505" y="9655"/>
                    <a:pt x="11693" y="10145"/>
                    <a:pt x="10719" y="10145"/>
                  </a:cubicBezTo>
                  <a:cubicBezTo>
                    <a:pt x="9907" y="10145"/>
                    <a:pt x="9095" y="9655"/>
                    <a:pt x="9095" y="9164"/>
                  </a:cubicBezTo>
                  <a:cubicBezTo>
                    <a:pt x="9095" y="8673"/>
                    <a:pt x="9907" y="8345"/>
                    <a:pt x="10719" y="8345"/>
                  </a:cubicBezTo>
                  <a:close/>
                  <a:moveTo>
                    <a:pt x="19326" y="6545"/>
                  </a:moveTo>
                  <a:cubicBezTo>
                    <a:pt x="16403" y="6545"/>
                    <a:pt x="16403" y="6545"/>
                    <a:pt x="16403" y="6545"/>
                  </a:cubicBezTo>
                  <a:cubicBezTo>
                    <a:pt x="17540" y="8836"/>
                    <a:pt x="17540" y="8836"/>
                    <a:pt x="17540" y="8836"/>
                  </a:cubicBezTo>
                  <a:cubicBezTo>
                    <a:pt x="17540" y="8836"/>
                    <a:pt x="17540" y="8836"/>
                    <a:pt x="17540" y="8836"/>
                  </a:cubicBezTo>
                  <a:cubicBezTo>
                    <a:pt x="17702" y="8836"/>
                    <a:pt x="17702" y="8836"/>
                    <a:pt x="17702" y="9000"/>
                  </a:cubicBezTo>
                  <a:cubicBezTo>
                    <a:pt x="17702" y="9000"/>
                    <a:pt x="17702" y="11455"/>
                    <a:pt x="17702" y="11455"/>
                  </a:cubicBezTo>
                  <a:cubicBezTo>
                    <a:pt x="17702" y="11782"/>
                    <a:pt x="17540" y="11945"/>
                    <a:pt x="17215" y="11945"/>
                  </a:cubicBezTo>
                  <a:cubicBezTo>
                    <a:pt x="4385" y="11945"/>
                    <a:pt x="4385" y="11945"/>
                    <a:pt x="4385" y="11945"/>
                  </a:cubicBezTo>
                  <a:cubicBezTo>
                    <a:pt x="4060" y="11945"/>
                    <a:pt x="3898" y="11782"/>
                    <a:pt x="3898" y="11455"/>
                  </a:cubicBezTo>
                  <a:cubicBezTo>
                    <a:pt x="3898" y="11455"/>
                    <a:pt x="3898" y="9164"/>
                    <a:pt x="3898" y="9000"/>
                  </a:cubicBezTo>
                  <a:cubicBezTo>
                    <a:pt x="3898" y="8836"/>
                    <a:pt x="3898" y="8836"/>
                    <a:pt x="4060" y="8836"/>
                  </a:cubicBezTo>
                  <a:cubicBezTo>
                    <a:pt x="5197" y="6545"/>
                    <a:pt x="5197" y="6545"/>
                    <a:pt x="5197" y="6545"/>
                  </a:cubicBezTo>
                  <a:cubicBezTo>
                    <a:pt x="2274" y="6545"/>
                    <a:pt x="2274" y="6545"/>
                    <a:pt x="2274" y="6545"/>
                  </a:cubicBezTo>
                  <a:cubicBezTo>
                    <a:pt x="974" y="6545"/>
                    <a:pt x="0" y="7691"/>
                    <a:pt x="0" y="8836"/>
                  </a:cubicBezTo>
                  <a:cubicBezTo>
                    <a:pt x="0" y="16527"/>
                    <a:pt x="0" y="16527"/>
                    <a:pt x="0" y="16527"/>
                  </a:cubicBezTo>
                  <a:cubicBezTo>
                    <a:pt x="0" y="17836"/>
                    <a:pt x="974" y="18818"/>
                    <a:pt x="2274" y="18818"/>
                  </a:cubicBezTo>
                  <a:cubicBezTo>
                    <a:pt x="3086" y="18818"/>
                    <a:pt x="3086" y="18818"/>
                    <a:pt x="3086" y="18818"/>
                  </a:cubicBezTo>
                  <a:cubicBezTo>
                    <a:pt x="4060" y="16200"/>
                    <a:pt x="4060" y="16200"/>
                    <a:pt x="4060" y="16200"/>
                  </a:cubicBezTo>
                  <a:cubicBezTo>
                    <a:pt x="4223" y="15545"/>
                    <a:pt x="5035" y="15055"/>
                    <a:pt x="5684" y="15055"/>
                  </a:cubicBezTo>
                  <a:cubicBezTo>
                    <a:pt x="15916" y="15055"/>
                    <a:pt x="15916" y="15055"/>
                    <a:pt x="15916" y="15055"/>
                  </a:cubicBezTo>
                  <a:cubicBezTo>
                    <a:pt x="16565" y="15055"/>
                    <a:pt x="17377" y="15545"/>
                    <a:pt x="17540" y="16200"/>
                  </a:cubicBezTo>
                  <a:cubicBezTo>
                    <a:pt x="18514" y="18818"/>
                    <a:pt x="18514" y="18818"/>
                    <a:pt x="18514" y="18818"/>
                  </a:cubicBezTo>
                  <a:cubicBezTo>
                    <a:pt x="19326" y="18818"/>
                    <a:pt x="19326" y="18818"/>
                    <a:pt x="19326" y="18818"/>
                  </a:cubicBezTo>
                  <a:cubicBezTo>
                    <a:pt x="20626" y="18818"/>
                    <a:pt x="21600" y="17836"/>
                    <a:pt x="21600" y="16527"/>
                  </a:cubicBezTo>
                  <a:cubicBezTo>
                    <a:pt x="21600" y="8836"/>
                    <a:pt x="21600" y="8836"/>
                    <a:pt x="21600" y="8836"/>
                  </a:cubicBezTo>
                  <a:cubicBezTo>
                    <a:pt x="21600" y="7691"/>
                    <a:pt x="20626" y="6545"/>
                    <a:pt x="19326" y="654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37"/>
          <p:cNvGrpSpPr/>
          <p:nvPr/>
        </p:nvGrpSpPr>
        <p:grpSpPr>
          <a:xfrm>
            <a:off x="6178506" y="1908548"/>
            <a:ext cx="532555" cy="532656"/>
            <a:chOff x="8561007" y="2003240"/>
            <a:chExt cx="817551" cy="817551"/>
          </a:xfrm>
        </p:grpSpPr>
        <p:sp>
          <p:nvSpPr>
            <p:cNvPr id="23" name="Shape 1712"/>
            <p:cNvSpPr/>
            <p:nvPr/>
          </p:nvSpPr>
          <p:spPr>
            <a:xfrm rot="19135618">
              <a:off x="8561007" y="2003240"/>
              <a:ext cx="817551" cy="8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noFill/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Shape 1714"/>
            <p:cNvSpPr/>
            <p:nvPr/>
          </p:nvSpPr>
          <p:spPr>
            <a:xfrm>
              <a:off x="8862826" y="2205670"/>
              <a:ext cx="226614" cy="41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07" y="3476"/>
                  </a:moveTo>
                  <a:cubicBezTo>
                    <a:pt x="16335" y="5612"/>
                    <a:pt x="16335" y="5612"/>
                    <a:pt x="16335" y="5612"/>
                  </a:cubicBezTo>
                  <a:cubicBezTo>
                    <a:pt x="14486" y="4583"/>
                    <a:pt x="12660" y="4068"/>
                    <a:pt x="10835" y="4068"/>
                  </a:cubicBezTo>
                  <a:cubicBezTo>
                    <a:pt x="9782" y="4068"/>
                    <a:pt x="8916" y="4222"/>
                    <a:pt x="8237" y="4531"/>
                  </a:cubicBezTo>
                  <a:cubicBezTo>
                    <a:pt x="7582" y="4827"/>
                    <a:pt x="7231" y="5188"/>
                    <a:pt x="7231" y="5587"/>
                  </a:cubicBezTo>
                  <a:cubicBezTo>
                    <a:pt x="7231" y="5921"/>
                    <a:pt x="7535" y="6256"/>
                    <a:pt x="8120" y="6591"/>
                  </a:cubicBezTo>
                  <a:cubicBezTo>
                    <a:pt x="8706" y="6938"/>
                    <a:pt x="9876" y="7299"/>
                    <a:pt x="11631" y="7685"/>
                  </a:cubicBezTo>
                  <a:cubicBezTo>
                    <a:pt x="14743" y="8380"/>
                    <a:pt x="16873" y="8972"/>
                    <a:pt x="18020" y="9461"/>
                  </a:cubicBezTo>
                  <a:cubicBezTo>
                    <a:pt x="19166" y="9950"/>
                    <a:pt x="20055" y="10530"/>
                    <a:pt x="20687" y="11225"/>
                  </a:cubicBezTo>
                  <a:cubicBezTo>
                    <a:pt x="21296" y="11907"/>
                    <a:pt x="21600" y="12679"/>
                    <a:pt x="21600" y="13529"/>
                  </a:cubicBezTo>
                  <a:cubicBezTo>
                    <a:pt x="21600" y="14379"/>
                    <a:pt x="21272" y="15177"/>
                    <a:pt x="20617" y="15897"/>
                  </a:cubicBezTo>
                  <a:cubicBezTo>
                    <a:pt x="19962" y="16618"/>
                    <a:pt x="19096" y="17198"/>
                    <a:pt x="18066" y="17622"/>
                  </a:cubicBezTo>
                  <a:cubicBezTo>
                    <a:pt x="17037" y="18034"/>
                    <a:pt x="15539" y="18356"/>
                    <a:pt x="13573" y="18575"/>
                  </a:cubicBezTo>
                  <a:cubicBezTo>
                    <a:pt x="13573" y="21600"/>
                    <a:pt x="13573" y="21600"/>
                    <a:pt x="13573" y="21600"/>
                  </a:cubicBezTo>
                  <a:cubicBezTo>
                    <a:pt x="9618" y="21600"/>
                    <a:pt x="9618" y="21600"/>
                    <a:pt x="9618" y="21600"/>
                  </a:cubicBezTo>
                  <a:cubicBezTo>
                    <a:pt x="9618" y="18652"/>
                    <a:pt x="9618" y="18652"/>
                    <a:pt x="9618" y="18652"/>
                  </a:cubicBezTo>
                  <a:cubicBezTo>
                    <a:pt x="7793" y="18536"/>
                    <a:pt x="6225" y="18292"/>
                    <a:pt x="4938" y="17906"/>
                  </a:cubicBezTo>
                  <a:cubicBezTo>
                    <a:pt x="3159" y="17378"/>
                    <a:pt x="1521" y="16670"/>
                    <a:pt x="0" y="15795"/>
                  </a:cubicBezTo>
                  <a:cubicBezTo>
                    <a:pt x="4002" y="13593"/>
                    <a:pt x="4002" y="13593"/>
                    <a:pt x="4002" y="13593"/>
                  </a:cubicBezTo>
                  <a:cubicBezTo>
                    <a:pt x="6576" y="15061"/>
                    <a:pt x="9057" y="15795"/>
                    <a:pt x="11444" y="15795"/>
                  </a:cubicBezTo>
                  <a:cubicBezTo>
                    <a:pt x="12684" y="15795"/>
                    <a:pt x="13714" y="15563"/>
                    <a:pt x="14603" y="15112"/>
                  </a:cubicBezTo>
                  <a:cubicBezTo>
                    <a:pt x="15469" y="14649"/>
                    <a:pt x="15913" y="14121"/>
                    <a:pt x="15913" y="13503"/>
                  </a:cubicBezTo>
                  <a:cubicBezTo>
                    <a:pt x="15913" y="12975"/>
                    <a:pt x="15633" y="12525"/>
                    <a:pt x="15071" y="12126"/>
                  </a:cubicBezTo>
                  <a:cubicBezTo>
                    <a:pt x="14509" y="11740"/>
                    <a:pt x="13386" y="11341"/>
                    <a:pt x="11748" y="10929"/>
                  </a:cubicBezTo>
                  <a:cubicBezTo>
                    <a:pt x="8401" y="10105"/>
                    <a:pt x="6155" y="9436"/>
                    <a:pt x="4961" y="8946"/>
                  </a:cubicBezTo>
                  <a:cubicBezTo>
                    <a:pt x="3791" y="8470"/>
                    <a:pt x="2902" y="7917"/>
                    <a:pt x="2317" y="7312"/>
                  </a:cubicBezTo>
                  <a:cubicBezTo>
                    <a:pt x="1732" y="6707"/>
                    <a:pt x="1451" y="6063"/>
                    <a:pt x="1451" y="5368"/>
                  </a:cubicBezTo>
                  <a:cubicBezTo>
                    <a:pt x="1451" y="4235"/>
                    <a:pt x="2223" y="3257"/>
                    <a:pt x="3768" y="2446"/>
                  </a:cubicBezTo>
                  <a:cubicBezTo>
                    <a:pt x="5312" y="1635"/>
                    <a:pt x="7255" y="1197"/>
                    <a:pt x="9618" y="1133"/>
                  </a:cubicBezTo>
                  <a:cubicBezTo>
                    <a:pt x="9618" y="0"/>
                    <a:pt x="9618" y="0"/>
                    <a:pt x="9618" y="0"/>
                  </a:cubicBezTo>
                  <a:cubicBezTo>
                    <a:pt x="13573" y="0"/>
                    <a:pt x="13573" y="0"/>
                    <a:pt x="13573" y="0"/>
                  </a:cubicBezTo>
                  <a:cubicBezTo>
                    <a:pt x="13573" y="1287"/>
                    <a:pt x="13573" y="1287"/>
                    <a:pt x="13573" y="1287"/>
                  </a:cubicBezTo>
                  <a:cubicBezTo>
                    <a:pt x="14954" y="1455"/>
                    <a:pt x="16101" y="1686"/>
                    <a:pt x="17037" y="1982"/>
                  </a:cubicBezTo>
                  <a:cubicBezTo>
                    <a:pt x="17996" y="2278"/>
                    <a:pt x="19119" y="2780"/>
                    <a:pt x="20407" y="347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" name="Shape 1715"/>
          <p:cNvSpPr/>
          <p:nvPr/>
        </p:nvSpPr>
        <p:spPr>
          <a:xfrm>
            <a:off x="6840337" y="1993328"/>
            <a:ext cx="1034501" cy="44319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Shape 1716"/>
          <p:cNvSpPr/>
          <p:nvPr/>
        </p:nvSpPr>
        <p:spPr>
          <a:xfrm>
            <a:off x="7066806" y="2588170"/>
            <a:ext cx="1018481" cy="44319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Shape 1717"/>
          <p:cNvSpPr/>
          <p:nvPr/>
        </p:nvSpPr>
        <p:spPr>
          <a:xfrm>
            <a:off x="6861096" y="3189216"/>
            <a:ext cx="1034501" cy="44319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grpSp>
        <p:nvGrpSpPr>
          <p:cNvPr id="8" name="Group 36"/>
          <p:cNvGrpSpPr/>
          <p:nvPr/>
        </p:nvGrpSpPr>
        <p:grpSpPr>
          <a:xfrm>
            <a:off x="6387088" y="2506492"/>
            <a:ext cx="532555" cy="532656"/>
            <a:chOff x="8881213" y="2921000"/>
            <a:chExt cx="817551" cy="817551"/>
          </a:xfrm>
        </p:grpSpPr>
        <p:sp>
          <p:nvSpPr>
            <p:cNvPr id="22" name="Shape 1711"/>
            <p:cNvSpPr/>
            <p:nvPr/>
          </p:nvSpPr>
          <p:spPr>
            <a:xfrm>
              <a:off x="8881213" y="2921000"/>
              <a:ext cx="817551" cy="8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noFill/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Shape 1718"/>
            <p:cNvSpPr/>
            <p:nvPr/>
          </p:nvSpPr>
          <p:spPr>
            <a:xfrm>
              <a:off x="9124190" y="3171029"/>
              <a:ext cx="331596" cy="29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0" y="0"/>
                  </a:moveTo>
                  <a:lnTo>
                    <a:pt x="9720" y="0"/>
                  </a:lnTo>
                  <a:cubicBezTo>
                    <a:pt x="8533" y="0"/>
                    <a:pt x="7560" y="1080"/>
                    <a:pt x="7560" y="2400"/>
                  </a:cubicBezTo>
                  <a:lnTo>
                    <a:pt x="7560" y="12000"/>
                  </a:lnTo>
                  <a:lnTo>
                    <a:pt x="15121" y="12000"/>
                  </a:lnTo>
                  <a:lnTo>
                    <a:pt x="18360" y="15600"/>
                  </a:lnTo>
                  <a:lnTo>
                    <a:pt x="18360" y="12000"/>
                  </a:lnTo>
                  <a:lnTo>
                    <a:pt x="19440" y="12000"/>
                  </a:lnTo>
                  <a:cubicBezTo>
                    <a:pt x="20629" y="12000"/>
                    <a:pt x="21600" y="10920"/>
                    <a:pt x="21600" y="9600"/>
                  </a:cubicBezTo>
                  <a:lnTo>
                    <a:pt x="21600" y="2400"/>
                  </a:lnTo>
                  <a:cubicBezTo>
                    <a:pt x="21600" y="1080"/>
                    <a:pt x="20629" y="0"/>
                    <a:pt x="19440" y="0"/>
                  </a:cubicBezTo>
                  <a:close/>
                  <a:moveTo>
                    <a:pt x="6265" y="13440"/>
                  </a:moveTo>
                  <a:lnTo>
                    <a:pt x="6265" y="6000"/>
                  </a:lnTo>
                  <a:lnTo>
                    <a:pt x="2160" y="6000"/>
                  </a:lnTo>
                  <a:cubicBezTo>
                    <a:pt x="973" y="6000"/>
                    <a:pt x="0" y="7080"/>
                    <a:pt x="0" y="8400"/>
                  </a:cubicBezTo>
                  <a:lnTo>
                    <a:pt x="0" y="15600"/>
                  </a:lnTo>
                  <a:cubicBezTo>
                    <a:pt x="0" y="16920"/>
                    <a:pt x="973" y="18000"/>
                    <a:pt x="2160" y="18000"/>
                  </a:cubicBezTo>
                  <a:lnTo>
                    <a:pt x="3241" y="18000"/>
                  </a:lnTo>
                  <a:lnTo>
                    <a:pt x="3241" y="21600"/>
                  </a:lnTo>
                  <a:lnTo>
                    <a:pt x="6480" y="18000"/>
                  </a:lnTo>
                  <a:lnTo>
                    <a:pt x="11880" y="18000"/>
                  </a:lnTo>
                  <a:cubicBezTo>
                    <a:pt x="13069" y="18000"/>
                    <a:pt x="14040" y="16920"/>
                    <a:pt x="14040" y="15600"/>
                  </a:cubicBezTo>
                  <a:lnTo>
                    <a:pt x="14040" y="13415"/>
                  </a:lnTo>
                  <a:cubicBezTo>
                    <a:pt x="13971" y="13432"/>
                    <a:pt x="13898" y="13440"/>
                    <a:pt x="13824" y="13440"/>
                  </a:cubicBezTo>
                  <a:cubicBezTo>
                    <a:pt x="13824" y="13440"/>
                    <a:pt x="6265" y="13440"/>
                    <a:pt x="6265" y="134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35"/>
          <p:cNvGrpSpPr/>
          <p:nvPr/>
        </p:nvGrpSpPr>
        <p:grpSpPr>
          <a:xfrm>
            <a:off x="6182642" y="3092024"/>
            <a:ext cx="532555" cy="532656"/>
            <a:chOff x="8567357" y="3819709"/>
            <a:chExt cx="817551" cy="817551"/>
          </a:xfrm>
        </p:grpSpPr>
        <p:sp>
          <p:nvSpPr>
            <p:cNvPr id="24" name="Shape 1713"/>
            <p:cNvSpPr/>
            <p:nvPr/>
          </p:nvSpPr>
          <p:spPr>
            <a:xfrm rot="18610256" flipH="1">
              <a:off x="8567357" y="3819709"/>
              <a:ext cx="817551" cy="8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noFill/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Shape 1719"/>
            <p:cNvSpPr/>
            <p:nvPr/>
          </p:nvSpPr>
          <p:spPr>
            <a:xfrm>
              <a:off x="8839580" y="4053860"/>
              <a:ext cx="27310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extrusionOk="0">
                  <a:moveTo>
                    <a:pt x="6595" y="39"/>
                  </a:moveTo>
                  <a:cubicBezTo>
                    <a:pt x="4807" y="400"/>
                    <a:pt x="1724" y="3046"/>
                    <a:pt x="2203" y="4243"/>
                  </a:cubicBezTo>
                  <a:cubicBezTo>
                    <a:pt x="2751" y="5505"/>
                    <a:pt x="6720" y="6978"/>
                    <a:pt x="6720" y="6978"/>
                  </a:cubicBezTo>
                  <a:cubicBezTo>
                    <a:pt x="10143" y="6768"/>
                    <a:pt x="10142" y="6765"/>
                    <a:pt x="10142" y="6765"/>
                  </a:cubicBezTo>
                  <a:cubicBezTo>
                    <a:pt x="10142" y="6765"/>
                    <a:pt x="8780" y="460"/>
                    <a:pt x="7274" y="39"/>
                  </a:cubicBezTo>
                  <a:cubicBezTo>
                    <a:pt x="7086" y="-14"/>
                    <a:pt x="6850" y="-13"/>
                    <a:pt x="6595" y="39"/>
                  </a:cubicBezTo>
                  <a:close/>
                  <a:moveTo>
                    <a:pt x="14631" y="39"/>
                  </a:moveTo>
                  <a:cubicBezTo>
                    <a:pt x="13128" y="460"/>
                    <a:pt x="11763" y="6765"/>
                    <a:pt x="11763" y="6765"/>
                  </a:cubicBezTo>
                  <a:cubicBezTo>
                    <a:pt x="15178" y="6975"/>
                    <a:pt x="15185" y="6978"/>
                    <a:pt x="15185" y="6978"/>
                  </a:cubicBezTo>
                  <a:cubicBezTo>
                    <a:pt x="15185" y="6978"/>
                    <a:pt x="19144" y="5505"/>
                    <a:pt x="19827" y="4243"/>
                  </a:cubicBezTo>
                  <a:cubicBezTo>
                    <a:pt x="20373" y="2875"/>
                    <a:pt x="16133" y="-382"/>
                    <a:pt x="14631" y="39"/>
                  </a:cubicBezTo>
                  <a:close/>
                  <a:moveTo>
                    <a:pt x="7135" y="2668"/>
                  </a:moveTo>
                  <a:cubicBezTo>
                    <a:pt x="7957" y="2878"/>
                    <a:pt x="8646" y="5924"/>
                    <a:pt x="8646" y="5924"/>
                  </a:cubicBezTo>
                  <a:cubicBezTo>
                    <a:pt x="6865" y="6029"/>
                    <a:pt x="6858" y="6031"/>
                    <a:pt x="6858" y="6031"/>
                  </a:cubicBezTo>
                  <a:cubicBezTo>
                    <a:pt x="6858" y="6031"/>
                    <a:pt x="4943" y="5300"/>
                    <a:pt x="4669" y="4668"/>
                  </a:cubicBezTo>
                  <a:cubicBezTo>
                    <a:pt x="4395" y="4037"/>
                    <a:pt x="6451" y="2352"/>
                    <a:pt x="7135" y="2668"/>
                  </a:cubicBezTo>
                  <a:close/>
                  <a:moveTo>
                    <a:pt x="14769" y="2668"/>
                  </a:moveTo>
                  <a:cubicBezTo>
                    <a:pt x="15452" y="2352"/>
                    <a:pt x="17509" y="4037"/>
                    <a:pt x="17236" y="4668"/>
                  </a:cubicBezTo>
                  <a:cubicBezTo>
                    <a:pt x="16962" y="5300"/>
                    <a:pt x="15046" y="6031"/>
                    <a:pt x="15047" y="6031"/>
                  </a:cubicBezTo>
                  <a:cubicBezTo>
                    <a:pt x="13407" y="5926"/>
                    <a:pt x="13412" y="5924"/>
                    <a:pt x="13412" y="5924"/>
                  </a:cubicBezTo>
                  <a:cubicBezTo>
                    <a:pt x="13412" y="5924"/>
                    <a:pt x="13950" y="2878"/>
                    <a:pt x="14769" y="2668"/>
                  </a:cubicBezTo>
                  <a:close/>
                  <a:moveTo>
                    <a:pt x="8355" y="7595"/>
                  </a:moveTo>
                  <a:lnTo>
                    <a:pt x="8355" y="21112"/>
                  </a:lnTo>
                  <a:cubicBezTo>
                    <a:pt x="9036" y="21216"/>
                    <a:pt x="9992" y="21218"/>
                    <a:pt x="10945" y="21218"/>
                  </a:cubicBezTo>
                  <a:cubicBezTo>
                    <a:pt x="11899" y="21218"/>
                    <a:pt x="12857" y="21216"/>
                    <a:pt x="13675" y="21112"/>
                  </a:cubicBezTo>
                  <a:cubicBezTo>
                    <a:pt x="13675" y="7594"/>
                    <a:pt x="13675" y="7595"/>
                    <a:pt x="13675" y="7595"/>
                  </a:cubicBezTo>
                  <a:cubicBezTo>
                    <a:pt x="12857" y="7595"/>
                    <a:pt x="11899" y="7595"/>
                    <a:pt x="10945" y="7595"/>
                  </a:cubicBezTo>
                  <a:cubicBezTo>
                    <a:pt x="9992" y="7595"/>
                    <a:pt x="9036" y="7595"/>
                    <a:pt x="8355" y="7595"/>
                  </a:cubicBezTo>
                  <a:close/>
                  <a:moveTo>
                    <a:pt x="6969" y="7691"/>
                  </a:moveTo>
                  <a:cubicBezTo>
                    <a:pt x="3825" y="7796"/>
                    <a:pt x="2189" y="8106"/>
                    <a:pt x="2189" y="8106"/>
                  </a:cubicBezTo>
                  <a:cubicBezTo>
                    <a:pt x="1095" y="8106"/>
                    <a:pt x="0" y="8842"/>
                    <a:pt x="0" y="9788"/>
                  </a:cubicBezTo>
                  <a:cubicBezTo>
                    <a:pt x="0" y="18924"/>
                    <a:pt x="0" y="18930"/>
                    <a:pt x="0" y="18930"/>
                  </a:cubicBezTo>
                  <a:cubicBezTo>
                    <a:pt x="0" y="19875"/>
                    <a:pt x="1095" y="20601"/>
                    <a:pt x="2189" y="20601"/>
                  </a:cubicBezTo>
                  <a:cubicBezTo>
                    <a:pt x="2189" y="20601"/>
                    <a:pt x="3825" y="20923"/>
                    <a:pt x="6969" y="21133"/>
                  </a:cubicBezTo>
                  <a:cubicBezTo>
                    <a:pt x="6969" y="7690"/>
                    <a:pt x="6969" y="7691"/>
                    <a:pt x="6969" y="7691"/>
                  </a:cubicBezTo>
                  <a:close/>
                  <a:moveTo>
                    <a:pt x="14631" y="7691"/>
                  </a:moveTo>
                  <a:cubicBezTo>
                    <a:pt x="14631" y="21134"/>
                    <a:pt x="14631" y="21133"/>
                    <a:pt x="14631" y="21133"/>
                  </a:cubicBezTo>
                  <a:cubicBezTo>
                    <a:pt x="17775" y="20923"/>
                    <a:pt x="19411" y="20601"/>
                    <a:pt x="19411" y="20601"/>
                  </a:cubicBezTo>
                  <a:cubicBezTo>
                    <a:pt x="20641" y="20601"/>
                    <a:pt x="21600" y="19875"/>
                    <a:pt x="21600" y="18930"/>
                  </a:cubicBezTo>
                  <a:cubicBezTo>
                    <a:pt x="21600" y="9793"/>
                    <a:pt x="21600" y="9788"/>
                    <a:pt x="21600" y="9788"/>
                  </a:cubicBezTo>
                  <a:cubicBezTo>
                    <a:pt x="21600" y="8842"/>
                    <a:pt x="20641" y="8106"/>
                    <a:pt x="19411" y="8106"/>
                  </a:cubicBezTo>
                  <a:cubicBezTo>
                    <a:pt x="19411" y="8106"/>
                    <a:pt x="17775" y="7796"/>
                    <a:pt x="14631" y="769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2" name="Text Placeholder 3"/>
          <p:cNvSpPr txBox="1"/>
          <p:nvPr/>
        </p:nvSpPr>
        <p:spPr>
          <a:xfrm>
            <a:off x="5392422" y="2623196"/>
            <a:ext cx="623343" cy="3693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0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0" y="2655888"/>
            <a:ext cx="681038" cy="26511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 fontAlgn="base">
              <a:lnSpc>
                <a:spcPct val="120000"/>
              </a:lnSpc>
              <a:spcAft>
                <a:spcPct val="0"/>
              </a:spcAft>
              <a:buNone/>
            </a:pPr>
            <a:r>
              <a:rPr lang="zh-CN" altLang="en-US" sz="10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lang="id-ID" altLang="zh-CN" sz="10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Text Placeholder 3"/>
          <p:cNvSpPr txBox="1"/>
          <p:nvPr/>
        </p:nvSpPr>
        <p:spPr>
          <a:xfrm>
            <a:off x="3537348" y="2623196"/>
            <a:ext cx="572066" cy="3693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0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 Placeholder 4"/>
          <p:cNvSpPr txBox="1"/>
          <p:nvPr/>
        </p:nvSpPr>
        <p:spPr>
          <a:xfrm>
            <a:off x="3135000" y="3582240"/>
            <a:ext cx="1551749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2" grpId="0" animBg="1"/>
      <p:bldP spid="15" grpId="0" animBg="1"/>
      <p:bldP spid="26" grpId="0" animBg="1"/>
      <p:bldP spid="27" grpId="0" animBg="1"/>
      <p:bldP spid="28" grpId="0" animBg="1"/>
      <p:bldP spid="32" grpId="0"/>
      <p:bldP spid="4" grpId="0" build="p"/>
      <p:bldP spid="31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16"/>
          <p:cNvSpPr/>
          <p:nvPr/>
        </p:nvSpPr>
        <p:spPr bwMode="auto">
          <a:xfrm rot="11258092">
            <a:off x="7334428" y="1757213"/>
            <a:ext cx="1478722" cy="1312077"/>
          </a:xfrm>
          <a:custGeom>
            <a:avLst/>
            <a:gdLst>
              <a:gd name="T0" fmla="*/ 0 w 859"/>
              <a:gd name="T1" fmla="*/ 486 h 762"/>
              <a:gd name="T2" fmla="*/ 129 w 859"/>
              <a:gd name="T3" fmla="*/ 600 h 762"/>
              <a:gd name="T4" fmla="*/ 703 w 859"/>
              <a:gd name="T5" fmla="*/ 624 h 762"/>
              <a:gd name="T6" fmla="*/ 676 w 859"/>
              <a:gd name="T7" fmla="*/ 115 h 762"/>
              <a:gd name="T8" fmla="*/ 547 w 859"/>
              <a:gd name="T9" fmla="*/ 0 h 762"/>
              <a:gd name="T10" fmla="*/ 0 w 859"/>
              <a:gd name="T11" fmla="*/ 486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9" h="762">
                <a:moveTo>
                  <a:pt x="0" y="486"/>
                </a:moveTo>
                <a:cubicBezTo>
                  <a:pt x="2" y="487"/>
                  <a:pt x="127" y="599"/>
                  <a:pt x="129" y="600"/>
                </a:cubicBezTo>
                <a:cubicBezTo>
                  <a:pt x="300" y="752"/>
                  <a:pt x="547" y="762"/>
                  <a:pt x="703" y="624"/>
                </a:cubicBezTo>
                <a:cubicBezTo>
                  <a:pt x="859" y="486"/>
                  <a:pt x="848" y="267"/>
                  <a:pt x="676" y="115"/>
                </a:cubicBezTo>
                <a:cubicBezTo>
                  <a:pt x="675" y="113"/>
                  <a:pt x="549" y="2"/>
                  <a:pt x="547" y="0"/>
                </a:cubicBezTo>
                <a:lnTo>
                  <a:pt x="0" y="4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54000" dist="190500" dir="72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5" name="Freeform 16"/>
          <p:cNvSpPr/>
          <p:nvPr/>
        </p:nvSpPr>
        <p:spPr bwMode="auto">
          <a:xfrm rot="11258092">
            <a:off x="4645856" y="3618359"/>
            <a:ext cx="1478722" cy="1312077"/>
          </a:xfrm>
          <a:custGeom>
            <a:avLst/>
            <a:gdLst>
              <a:gd name="T0" fmla="*/ 0 w 859"/>
              <a:gd name="T1" fmla="*/ 486 h 762"/>
              <a:gd name="T2" fmla="*/ 129 w 859"/>
              <a:gd name="T3" fmla="*/ 600 h 762"/>
              <a:gd name="T4" fmla="*/ 703 w 859"/>
              <a:gd name="T5" fmla="*/ 624 h 762"/>
              <a:gd name="T6" fmla="*/ 676 w 859"/>
              <a:gd name="T7" fmla="*/ 115 h 762"/>
              <a:gd name="T8" fmla="*/ 547 w 859"/>
              <a:gd name="T9" fmla="*/ 0 h 762"/>
              <a:gd name="T10" fmla="*/ 0 w 859"/>
              <a:gd name="T11" fmla="*/ 486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9" h="762">
                <a:moveTo>
                  <a:pt x="0" y="486"/>
                </a:moveTo>
                <a:cubicBezTo>
                  <a:pt x="2" y="487"/>
                  <a:pt x="127" y="599"/>
                  <a:pt x="129" y="600"/>
                </a:cubicBezTo>
                <a:cubicBezTo>
                  <a:pt x="300" y="752"/>
                  <a:pt x="547" y="762"/>
                  <a:pt x="703" y="624"/>
                </a:cubicBezTo>
                <a:cubicBezTo>
                  <a:pt x="859" y="486"/>
                  <a:pt x="848" y="267"/>
                  <a:pt x="676" y="115"/>
                </a:cubicBezTo>
                <a:cubicBezTo>
                  <a:pt x="675" y="113"/>
                  <a:pt x="549" y="2"/>
                  <a:pt x="547" y="0"/>
                </a:cubicBezTo>
                <a:lnTo>
                  <a:pt x="0" y="4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54000" dist="190500" dir="72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29" name="Freeform 6"/>
          <p:cNvSpPr/>
          <p:nvPr/>
        </p:nvSpPr>
        <p:spPr bwMode="auto">
          <a:xfrm>
            <a:off x="4712013" y="2114789"/>
            <a:ext cx="4427760" cy="3025062"/>
          </a:xfrm>
          <a:custGeom>
            <a:avLst/>
            <a:gdLst>
              <a:gd name="T0" fmla="*/ 0 w 1768"/>
              <a:gd name="T1" fmla="*/ 1568 h 1568"/>
              <a:gd name="T2" fmla="*/ 1768 w 1768"/>
              <a:gd name="T3" fmla="*/ 1568 h 1568"/>
              <a:gd name="T4" fmla="*/ 1768 w 1768"/>
              <a:gd name="T5" fmla="*/ 0 h 1568"/>
              <a:gd name="T6" fmla="*/ 0 w 1768"/>
              <a:gd name="T7" fmla="*/ 1568 h 1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8" h="1568">
                <a:moveTo>
                  <a:pt x="0" y="1568"/>
                </a:moveTo>
                <a:lnTo>
                  <a:pt x="1768" y="1568"/>
                </a:lnTo>
                <a:lnTo>
                  <a:pt x="1768" y="0"/>
                </a:lnTo>
                <a:lnTo>
                  <a:pt x="0" y="15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3" name="Freeform 16"/>
          <p:cNvSpPr/>
          <p:nvPr/>
        </p:nvSpPr>
        <p:spPr bwMode="auto">
          <a:xfrm rot="458092">
            <a:off x="6465534" y="3192701"/>
            <a:ext cx="1478722" cy="1312077"/>
          </a:xfrm>
          <a:custGeom>
            <a:avLst/>
            <a:gdLst>
              <a:gd name="T0" fmla="*/ 0 w 859"/>
              <a:gd name="T1" fmla="*/ 486 h 762"/>
              <a:gd name="T2" fmla="*/ 129 w 859"/>
              <a:gd name="T3" fmla="*/ 600 h 762"/>
              <a:gd name="T4" fmla="*/ 703 w 859"/>
              <a:gd name="T5" fmla="*/ 624 h 762"/>
              <a:gd name="T6" fmla="*/ 676 w 859"/>
              <a:gd name="T7" fmla="*/ 115 h 762"/>
              <a:gd name="T8" fmla="*/ 547 w 859"/>
              <a:gd name="T9" fmla="*/ 0 h 762"/>
              <a:gd name="T10" fmla="*/ 0 w 859"/>
              <a:gd name="T11" fmla="*/ 486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9" h="762">
                <a:moveTo>
                  <a:pt x="0" y="486"/>
                </a:moveTo>
                <a:cubicBezTo>
                  <a:pt x="2" y="487"/>
                  <a:pt x="127" y="599"/>
                  <a:pt x="129" y="600"/>
                </a:cubicBezTo>
                <a:cubicBezTo>
                  <a:pt x="300" y="752"/>
                  <a:pt x="547" y="762"/>
                  <a:pt x="703" y="624"/>
                </a:cubicBezTo>
                <a:cubicBezTo>
                  <a:pt x="859" y="486"/>
                  <a:pt x="848" y="267"/>
                  <a:pt x="676" y="115"/>
                </a:cubicBezTo>
                <a:cubicBezTo>
                  <a:pt x="675" y="113"/>
                  <a:pt x="549" y="2"/>
                  <a:pt x="547" y="0"/>
                </a:cubicBezTo>
                <a:lnTo>
                  <a:pt x="0" y="4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0" dist="190500" dir="72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9" name="Freeform 6"/>
          <p:cNvSpPr>
            <a:spLocks noEditPoints="1"/>
          </p:cNvSpPr>
          <p:nvPr/>
        </p:nvSpPr>
        <p:spPr bwMode="auto">
          <a:xfrm>
            <a:off x="4609118" y="1087190"/>
            <a:ext cx="352442" cy="308049"/>
          </a:xfrm>
          <a:custGeom>
            <a:avLst/>
            <a:gdLst>
              <a:gd name="T0" fmla="*/ 0 w 222"/>
              <a:gd name="T1" fmla="*/ 194 h 194"/>
              <a:gd name="T2" fmla="*/ 222 w 222"/>
              <a:gd name="T3" fmla="*/ 194 h 194"/>
              <a:gd name="T4" fmla="*/ 140 w 222"/>
              <a:gd name="T5" fmla="*/ 62 h 194"/>
              <a:gd name="T6" fmla="*/ 142 w 222"/>
              <a:gd name="T7" fmla="*/ 62 h 194"/>
              <a:gd name="T8" fmla="*/ 142 w 222"/>
              <a:gd name="T9" fmla="*/ 26 h 194"/>
              <a:gd name="T10" fmla="*/ 154 w 222"/>
              <a:gd name="T11" fmla="*/ 26 h 194"/>
              <a:gd name="T12" fmla="*/ 154 w 222"/>
              <a:gd name="T13" fmla="*/ 0 h 194"/>
              <a:gd name="T14" fmla="*/ 69 w 222"/>
              <a:gd name="T15" fmla="*/ 0 h 194"/>
              <a:gd name="T16" fmla="*/ 69 w 222"/>
              <a:gd name="T17" fmla="*/ 26 h 194"/>
              <a:gd name="T18" fmla="*/ 80 w 222"/>
              <a:gd name="T19" fmla="*/ 26 h 194"/>
              <a:gd name="T20" fmla="*/ 80 w 222"/>
              <a:gd name="T21" fmla="*/ 62 h 194"/>
              <a:gd name="T22" fmla="*/ 0 w 222"/>
              <a:gd name="T23" fmla="*/ 194 h 194"/>
              <a:gd name="T24" fmla="*/ 102 w 222"/>
              <a:gd name="T25" fmla="*/ 64 h 194"/>
              <a:gd name="T26" fmla="*/ 116 w 222"/>
              <a:gd name="T27" fmla="*/ 64 h 194"/>
              <a:gd name="T28" fmla="*/ 140 w 222"/>
              <a:gd name="T29" fmla="*/ 106 h 194"/>
              <a:gd name="T30" fmla="*/ 78 w 222"/>
              <a:gd name="T31" fmla="*/ 106 h 194"/>
              <a:gd name="T32" fmla="*/ 102 w 222"/>
              <a:gd name="T33" fmla="*/ 64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2" h="194">
                <a:moveTo>
                  <a:pt x="0" y="194"/>
                </a:moveTo>
                <a:lnTo>
                  <a:pt x="222" y="194"/>
                </a:lnTo>
                <a:lnTo>
                  <a:pt x="140" y="62"/>
                </a:lnTo>
                <a:lnTo>
                  <a:pt x="142" y="62"/>
                </a:lnTo>
                <a:lnTo>
                  <a:pt x="142" y="26"/>
                </a:lnTo>
                <a:lnTo>
                  <a:pt x="154" y="26"/>
                </a:lnTo>
                <a:lnTo>
                  <a:pt x="154" y="0"/>
                </a:lnTo>
                <a:lnTo>
                  <a:pt x="69" y="0"/>
                </a:lnTo>
                <a:lnTo>
                  <a:pt x="69" y="26"/>
                </a:lnTo>
                <a:lnTo>
                  <a:pt x="80" y="26"/>
                </a:lnTo>
                <a:lnTo>
                  <a:pt x="80" y="62"/>
                </a:lnTo>
                <a:lnTo>
                  <a:pt x="0" y="194"/>
                </a:lnTo>
                <a:close/>
                <a:moveTo>
                  <a:pt x="102" y="64"/>
                </a:moveTo>
                <a:lnTo>
                  <a:pt x="116" y="64"/>
                </a:lnTo>
                <a:lnTo>
                  <a:pt x="140" y="106"/>
                </a:lnTo>
                <a:lnTo>
                  <a:pt x="78" y="106"/>
                </a:lnTo>
                <a:lnTo>
                  <a:pt x="102" y="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0" name="Freeform 11"/>
          <p:cNvSpPr/>
          <p:nvPr/>
        </p:nvSpPr>
        <p:spPr bwMode="auto">
          <a:xfrm>
            <a:off x="3020200" y="2204188"/>
            <a:ext cx="411183" cy="389030"/>
          </a:xfrm>
          <a:custGeom>
            <a:avLst/>
            <a:gdLst>
              <a:gd name="T0" fmla="*/ 210 w 259"/>
              <a:gd name="T1" fmla="*/ 245 h 245"/>
              <a:gd name="T2" fmla="*/ 129 w 259"/>
              <a:gd name="T3" fmla="*/ 203 h 245"/>
              <a:gd name="T4" fmla="*/ 49 w 259"/>
              <a:gd name="T5" fmla="*/ 245 h 245"/>
              <a:gd name="T6" fmla="*/ 66 w 259"/>
              <a:gd name="T7" fmla="*/ 158 h 245"/>
              <a:gd name="T8" fmla="*/ 0 w 259"/>
              <a:gd name="T9" fmla="*/ 94 h 245"/>
              <a:gd name="T10" fmla="*/ 89 w 259"/>
              <a:gd name="T11" fmla="*/ 80 h 245"/>
              <a:gd name="T12" fmla="*/ 129 w 259"/>
              <a:gd name="T13" fmla="*/ 0 h 245"/>
              <a:gd name="T14" fmla="*/ 170 w 259"/>
              <a:gd name="T15" fmla="*/ 80 h 245"/>
              <a:gd name="T16" fmla="*/ 259 w 259"/>
              <a:gd name="T17" fmla="*/ 94 h 245"/>
              <a:gd name="T18" fmla="*/ 193 w 259"/>
              <a:gd name="T19" fmla="*/ 158 h 245"/>
              <a:gd name="T20" fmla="*/ 210 w 259"/>
              <a:gd name="T21" fmla="*/ 245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9" h="245">
                <a:moveTo>
                  <a:pt x="210" y="245"/>
                </a:moveTo>
                <a:lnTo>
                  <a:pt x="129" y="203"/>
                </a:lnTo>
                <a:lnTo>
                  <a:pt x="49" y="245"/>
                </a:lnTo>
                <a:lnTo>
                  <a:pt x="66" y="158"/>
                </a:lnTo>
                <a:lnTo>
                  <a:pt x="0" y="94"/>
                </a:lnTo>
                <a:lnTo>
                  <a:pt x="89" y="80"/>
                </a:lnTo>
                <a:lnTo>
                  <a:pt x="129" y="0"/>
                </a:lnTo>
                <a:lnTo>
                  <a:pt x="170" y="80"/>
                </a:lnTo>
                <a:lnTo>
                  <a:pt x="259" y="94"/>
                </a:lnTo>
                <a:lnTo>
                  <a:pt x="193" y="158"/>
                </a:lnTo>
                <a:lnTo>
                  <a:pt x="210" y="24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1" name="Freeform 16"/>
          <p:cNvSpPr>
            <a:spLocks noEditPoints="1"/>
          </p:cNvSpPr>
          <p:nvPr/>
        </p:nvSpPr>
        <p:spPr bwMode="auto">
          <a:xfrm>
            <a:off x="1448710" y="3363550"/>
            <a:ext cx="371493" cy="371564"/>
          </a:xfrm>
          <a:custGeom>
            <a:avLst/>
            <a:gdLst>
              <a:gd name="T0" fmla="*/ 91 w 99"/>
              <a:gd name="T1" fmla="*/ 41 h 99"/>
              <a:gd name="T2" fmla="*/ 85 w 99"/>
              <a:gd name="T3" fmla="*/ 26 h 99"/>
              <a:gd name="T4" fmla="*/ 85 w 99"/>
              <a:gd name="T5" fmla="*/ 15 h 99"/>
              <a:gd name="T6" fmla="*/ 74 w 99"/>
              <a:gd name="T7" fmla="*/ 14 h 99"/>
              <a:gd name="T8" fmla="*/ 58 w 99"/>
              <a:gd name="T9" fmla="*/ 8 h 99"/>
              <a:gd name="T10" fmla="*/ 50 w 99"/>
              <a:gd name="T11" fmla="*/ 0 h 99"/>
              <a:gd name="T12" fmla="*/ 41 w 99"/>
              <a:gd name="T13" fmla="*/ 8 h 99"/>
              <a:gd name="T14" fmla="*/ 27 w 99"/>
              <a:gd name="T15" fmla="*/ 14 h 99"/>
              <a:gd name="T16" fmla="*/ 21 w 99"/>
              <a:gd name="T17" fmla="*/ 12 h 99"/>
              <a:gd name="T18" fmla="*/ 15 w 99"/>
              <a:gd name="T19" fmla="*/ 14 h 99"/>
              <a:gd name="T20" fmla="*/ 15 w 99"/>
              <a:gd name="T21" fmla="*/ 25 h 99"/>
              <a:gd name="T22" fmla="*/ 9 w 99"/>
              <a:gd name="T23" fmla="*/ 41 h 99"/>
              <a:gd name="T24" fmla="*/ 0 w 99"/>
              <a:gd name="T25" fmla="*/ 49 h 99"/>
              <a:gd name="T26" fmla="*/ 9 w 99"/>
              <a:gd name="T27" fmla="*/ 57 h 99"/>
              <a:gd name="T28" fmla="*/ 15 w 99"/>
              <a:gd name="T29" fmla="*/ 72 h 99"/>
              <a:gd name="T30" fmla="*/ 15 w 99"/>
              <a:gd name="T31" fmla="*/ 84 h 99"/>
              <a:gd name="T32" fmla="*/ 26 w 99"/>
              <a:gd name="T33" fmla="*/ 84 h 99"/>
              <a:gd name="T34" fmla="*/ 41 w 99"/>
              <a:gd name="T35" fmla="*/ 90 h 99"/>
              <a:gd name="T36" fmla="*/ 50 w 99"/>
              <a:gd name="T37" fmla="*/ 99 h 99"/>
              <a:gd name="T38" fmla="*/ 58 w 99"/>
              <a:gd name="T39" fmla="*/ 90 h 99"/>
              <a:gd name="T40" fmla="*/ 63 w 99"/>
              <a:gd name="T41" fmla="*/ 89 h 99"/>
              <a:gd name="T42" fmla="*/ 73 w 99"/>
              <a:gd name="T43" fmla="*/ 84 h 99"/>
              <a:gd name="T44" fmla="*/ 84 w 99"/>
              <a:gd name="T45" fmla="*/ 84 h 99"/>
              <a:gd name="T46" fmla="*/ 84 w 99"/>
              <a:gd name="T47" fmla="*/ 73 h 99"/>
              <a:gd name="T48" fmla="*/ 91 w 99"/>
              <a:gd name="T49" fmla="*/ 58 h 99"/>
              <a:gd name="T50" fmla="*/ 99 w 99"/>
              <a:gd name="T51" fmla="*/ 49 h 99"/>
              <a:gd name="T52" fmla="*/ 91 w 99"/>
              <a:gd name="T53" fmla="*/ 41 h 99"/>
              <a:gd name="T54" fmla="*/ 50 w 99"/>
              <a:gd name="T55" fmla="*/ 68 h 99"/>
              <a:gd name="T56" fmla="*/ 31 w 99"/>
              <a:gd name="T57" fmla="*/ 49 h 99"/>
              <a:gd name="T58" fmla="*/ 50 w 99"/>
              <a:gd name="T59" fmla="*/ 30 h 99"/>
              <a:gd name="T60" fmla="*/ 69 w 99"/>
              <a:gd name="T61" fmla="*/ 49 h 99"/>
              <a:gd name="T62" fmla="*/ 50 w 99"/>
              <a:gd name="T63" fmla="*/ 68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9" h="99">
                <a:moveTo>
                  <a:pt x="91" y="41"/>
                </a:moveTo>
                <a:cubicBezTo>
                  <a:pt x="90" y="36"/>
                  <a:pt x="88" y="30"/>
                  <a:pt x="85" y="26"/>
                </a:cubicBezTo>
                <a:cubicBezTo>
                  <a:pt x="88" y="23"/>
                  <a:pt x="88" y="18"/>
                  <a:pt x="85" y="15"/>
                </a:cubicBezTo>
                <a:cubicBezTo>
                  <a:pt x="82" y="11"/>
                  <a:pt x="77" y="11"/>
                  <a:pt x="74" y="14"/>
                </a:cubicBezTo>
                <a:cubicBezTo>
                  <a:pt x="69" y="11"/>
                  <a:pt x="64" y="9"/>
                  <a:pt x="58" y="8"/>
                </a:cubicBezTo>
                <a:cubicBezTo>
                  <a:pt x="58" y="3"/>
                  <a:pt x="54" y="0"/>
                  <a:pt x="50" y="0"/>
                </a:cubicBezTo>
                <a:cubicBezTo>
                  <a:pt x="45" y="0"/>
                  <a:pt x="41" y="3"/>
                  <a:pt x="41" y="8"/>
                </a:cubicBezTo>
                <a:cubicBezTo>
                  <a:pt x="36" y="9"/>
                  <a:pt x="31" y="11"/>
                  <a:pt x="27" y="14"/>
                </a:cubicBezTo>
                <a:cubicBezTo>
                  <a:pt x="25" y="12"/>
                  <a:pt x="23" y="12"/>
                  <a:pt x="21" y="12"/>
                </a:cubicBezTo>
                <a:cubicBezTo>
                  <a:pt x="19" y="12"/>
                  <a:pt x="17" y="12"/>
                  <a:pt x="15" y="14"/>
                </a:cubicBezTo>
                <a:cubicBezTo>
                  <a:pt x="12" y="17"/>
                  <a:pt x="12" y="22"/>
                  <a:pt x="15" y="25"/>
                </a:cubicBezTo>
                <a:cubicBezTo>
                  <a:pt x="12" y="30"/>
                  <a:pt x="10" y="35"/>
                  <a:pt x="9" y="41"/>
                </a:cubicBezTo>
                <a:cubicBezTo>
                  <a:pt x="4" y="41"/>
                  <a:pt x="0" y="44"/>
                  <a:pt x="0" y="49"/>
                </a:cubicBezTo>
                <a:cubicBezTo>
                  <a:pt x="0" y="54"/>
                  <a:pt x="4" y="57"/>
                  <a:pt x="9" y="57"/>
                </a:cubicBezTo>
                <a:cubicBezTo>
                  <a:pt x="10" y="63"/>
                  <a:pt x="12" y="68"/>
                  <a:pt x="15" y="72"/>
                </a:cubicBezTo>
                <a:cubicBezTo>
                  <a:pt x="11" y="75"/>
                  <a:pt x="11" y="80"/>
                  <a:pt x="15" y="84"/>
                </a:cubicBezTo>
                <a:cubicBezTo>
                  <a:pt x="18" y="87"/>
                  <a:pt x="23" y="87"/>
                  <a:pt x="26" y="84"/>
                </a:cubicBezTo>
                <a:cubicBezTo>
                  <a:pt x="30" y="87"/>
                  <a:pt x="36" y="89"/>
                  <a:pt x="41" y="90"/>
                </a:cubicBezTo>
                <a:cubicBezTo>
                  <a:pt x="41" y="95"/>
                  <a:pt x="45" y="99"/>
                  <a:pt x="50" y="99"/>
                </a:cubicBezTo>
                <a:cubicBezTo>
                  <a:pt x="54" y="99"/>
                  <a:pt x="58" y="95"/>
                  <a:pt x="58" y="90"/>
                </a:cubicBezTo>
                <a:cubicBezTo>
                  <a:pt x="60" y="90"/>
                  <a:pt x="62" y="89"/>
                  <a:pt x="63" y="89"/>
                </a:cubicBezTo>
                <a:cubicBezTo>
                  <a:pt x="67" y="88"/>
                  <a:pt x="70" y="86"/>
                  <a:pt x="73" y="84"/>
                </a:cubicBezTo>
                <a:cubicBezTo>
                  <a:pt x="76" y="87"/>
                  <a:pt x="81" y="87"/>
                  <a:pt x="84" y="84"/>
                </a:cubicBezTo>
                <a:cubicBezTo>
                  <a:pt x="87" y="81"/>
                  <a:pt x="87" y="76"/>
                  <a:pt x="84" y="73"/>
                </a:cubicBezTo>
                <a:cubicBezTo>
                  <a:pt x="87" y="68"/>
                  <a:pt x="90" y="63"/>
                  <a:pt x="91" y="58"/>
                </a:cubicBezTo>
                <a:cubicBezTo>
                  <a:pt x="95" y="58"/>
                  <a:pt x="99" y="54"/>
                  <a:pt x="99" y="49"/>
                </a:cubicBezTo>
                <a:cubicBezTo>
                  <a:pt x="99" y="45"/>
                  <a:pt x="95" y="41"/>
                  <a:pt x="91" y="41"/>
                </a:cubicBezTo>
                <a:close/>
                <a:moveTo>
                  <a:pt x="50" y="68"/>
                </a:moveTo>
                <a:cubicBezTo>
                  <a:pt x="39" y="68"/>
                  <a:pt x="31" y="60"/>
                  <a:pt x="31" y="49"/>
                </a:cubicBezTo>
                <a:cubicBezTo>
                  <a:pt x="31" y="39"/>
                  <a:pt x="39" y="30"/>
                  <a:pt x="50" y="30"/>
                </a:cubicBezTo>
                <a:cubicBezTo>
                  <a:pt x="60" y="30"/>
                  <a:pt x="69" y="39"/>
                  <a:pt x="69" y="49"/>
                </a:cubicBezTo>
                <a:cubicBezTo>
                  <a:pt x="69" y="60"/>
                  <a:pt x="60" y="68"/>
                  <a:pt x="50" y="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18513" y="1368094"/>
            <a:ext cx="1886046" cy="477021"/>
          </a:xfrm>
          <a:prstGeom prst="rect">
            <a:avLst/>
          </a:prstGeom>
          <a:noFill/>
        </p:spPr>
        <p:txBody>
          <a:bodyPr wrap="square" lIns="60926" tIns="30464" rIns="60926" bIns="30464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3" name="TextBox 170"/>
          <p:cNvSpPr txBox="1"/>
          <p:nvPr/>
        </p:nvSpPr>
        <p:spPr>
          <a:xfrm>
            <a:off x="5118514" y="1140654"/>
            <a:ext cx="1728462" cy="253918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Box 41"/>
          <p:cNvSpPr txBox="1"/>
          <p:nvPr/>
        </p:nvSpPr>
        <p:spPr>
          <a:xfrm>
            <a:off x="3541555" y="2593217"/>
            <a:ext cx="1886046" cy="477021"/>
          </a:xfrm>
          <a:prstGeom prst="rect">
            <a:avLst/>
          </a:prstGeom>
          <a:noFill/>
        </p:spPr>
        <p:txBody>
          <a:bodyPr wrap="square" lIns="60926" tIns="30464" rIns="60926" bIns="30464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5" name="TextBox 170"/>
          <p:cNvSpPr txBox="1"/>
          <p:nvPr/>
        </p:nvSpPr>
        <p:spPr>
          <a:xfrm>
            <a:off x="3541556" y="2365777"/>
            <a:ext cx="1728462" cy="253918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Box 41"/>
          <p:cNvSpPr txBox="1"/>
          <p:nvPr/>
        </p:nvSpPr>
        <p:spPr>
          <a:xfrm>
            <a:off x="1897150" y="3690344"/>
            <a:ext cx="1886046" cy="477021"/>
          </a:xfrm>
          <a:prstGeom prst="rect">
            <a:avLst/>
          </a:prstGeom>
          <a:noFill/>
        </p:spPr>
        <p:txBody>
          <a:bodyPr wrap="square" lIns="60926" tIns="30464" rIns="60926" bIns="30464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" name="TextBox 170"/>
          <p:cNvSpPr txBox="1"/>
          <p:nvPr/>
        </p:nvSpPr>
        <p:spPr>
          <a:xfrm>
            <a:off x="1897151" y="3462904"/>
            <a:ext cx="1728462" cy="253918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170"/>
          <p:cNvSpPr txBox="1"/>
          <p:nvPr/>
        </p:nvSpPr>
        <p:spPr>
          <a:xfrm>
            <a:off x="7768456" y="2086065"/>
            <a:ext cx="610667" cy="507153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9" name="TextBox 170"/>
          <p:cNvSpPr txBox="1"/>
          <p:nvPr/>
        </p:nvSpPr>
        <p:spPr>
          <a:xfrm>
            <a:off x="6935191" y="3691929"/>
            <a:ext cx="610667" cy="507153"/>
          </a:xfrm>
          <a:prstGeom prst="rect">
            <a:avLst/>
          </a:prstGeom>
          <a:solidFill>
            <a:schemeClr val="bg1"/>
          </a:solidFill>
        </p:spPr>
        <p:txBody>
          <a:bodyPr wrap="square" lIns="68582" tIns="34291" rIns="68582" bIns="34291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accent2"/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02</a:t>
            </a:r>
            <a:endParaRPr lang="zh-CN" altLang="en-US" sz="2800" b="1" dirty="0">
              <a:solidFill>
                <a:schemeClr val="accent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0" name="TextBox 170"/>
          <p:cNvSpPr txBox="1"/>
          <p:nvPr/>
        </p:nvSpPr>
        <p:spPr>
          <a:xfrm>
            <a:off x="5085750" y="4027330"/>
            <a:ext cx="610667" cy="507153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29" grpId="0" animBg="1"/>
      <p:bldP spid="33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3150844" y="1741254"/>
            <a:ext cx="2843902" cy="2739032"/>
            <a:chOff x="4200186" y="2320894"/>
            <a:chExt cx="3791627" cy="3651116"/>
          </a:xfrm>
        </p:grpSpPr>
        <p:sp>
          <p:nvSpPr>
            <p:cNvPr id="7" name="Rounded Rectangle 6"/>
            <p:cNvSpPr/>
            <p:nvPr/>
          </p:nvSpPr>
          <p:spPr>
            <a:xfrm flipH="1">
              <a:off x="4214254" y="4850056"/>
              <a:ext cx="3777559" cy="9144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 rot="3492391" flipH="1">
              <a:off x="4991307" y="3689252"/>
              <a:ext cx="3651116" cy="9144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 rot="18107609">
              <a:off x="3556490" y="3689252"/>
              <a:ext cx="3651116" cy="9144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flipH="1">
              <a:off x="4200186" y="4850056"/>
              <a:ext cx="1948760" cy="9144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725181" y="2613073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297730" y="492940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164059" y="493093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5950368" y="2791506"/>
              <a:ext cx="305327" cy="398835"/>
            </a:xfrm>
            <a:custGeom>
              <a:avLst/>
              <a:gdLst>
                <a:gd name="T0" fmla="*/ 60 w 74"/>
                <a:gd name="T1" fmla="*/ 0 h 97"/>
                <a:gd name="T2" fmla="*/ 72 w 74"/>
                <a:gd name="T3" fmla="*/ 11 h 97"/>
                <a:gd name="T4" fmla="*/ 70 w 74"/>
                <a:gd name="T5" fmla="*/ 52 h 97"/>
                <a:gd name="T6" fmla="*/ 63 w 74"/>
                <a:gd name="T7" fmla="*/ 11 h 97"/>
                <a:gd name="T8" fmla="*/ 60 w 74"/>
                <a:gd name="T9" fmla="*/ 8 h 97"/>
                <a:gd name="T10" fmla="*/ 26 w 74"/>
                <a:gd name="T11" fmla="*/ 11 h 97"/>
                <a:gd name="T12" fmla="*/ 26 w 74"/>
                <a:gd name="T13" fmla="*/ 18 h 97"/>
                <a:gd name="T14" fmla="*/ 19 w 74"/>
                <a:gd name="T15" fmla="*/ 24 h 97"/>
                <a:gd name="T16" fmla="*/ 12 w 74"/>
                <a:gd name="T17" fmla="*/ 24 h 97"/>
                <a:gd name="T18" fmla="*/ 8 w 74"/>
                <a:gd name="T19" fmla="*/ 79 h 97"/>
                <a:gd name="T20" fmla="*/ 9 w 74"/>
                <a:gd name="T21" fmla="*/ 81 h 97"/>
                <a:gd name="T22" fmla="*/ 28 w 74"/>
                <a:gd name="T23" fmla="*/ 82 h 97"/>
                <a:gd name="T24" fmla="*/ 37 w 74"/>
                <a:gd name="T25" fmla="*/ 90 h 97"/>
                <a:gd name="T26" fmla="*/ 3 w 74"/>
                <a:gd name="T27" fmla="*/ 87 h 97"/>
                <a:gd name="T28" fmla="*/ 3 w 74"/>
                <a:gd name="T29" fmla="*/ 87 h 97"/>
                <a:gd name="T30" fmla="*/ 0 w 74"/>
                <a:gd name="T31" fmla="*/ 20 h 97"/>
                <a:gd name="T32" fmla="*/ 1 w 74"/>
                <a:gd name="T33" fmla="*/ 17 h 97"/>
                <a:gd name="T34" fmla="*/ 19 w 74"/>
                <a:gd name="T35" fmla="*/ 0 h 97"/>
                <a:gd name="T36" fmla="*/ 17 w 74"/>
                <a:gd name="T37" fmla="*/ 52 h 97"/>
                <a:gd name="T38" fmla="*/ 27 w 74"/>
                <a:gd name="T39" fmla="*/ 56 h 97"/>
                <a:gd name="T40" fmla="*/ 17 w 74"/>
                <a:gd name="T41" fmla="*/ 52 h 97"/>
                <a:gd name="T42" fmla="*/ 17 w 74"/>
                <a:gd name="T43" fmla="*/ 44 h 97"/>
                <a:gd name="T44" fmla="*/ 56 w 74"/>
                <a:gd name="T45" fmla="*/ 40 h 97"/>
                <a:gd name="T46" fmla="*/ 17 w 74"/>
                <a:gd name="T47" fmla="*/ 28 h 97"/>
                <a:gd name="T48" fmla="*/ 56 w 74"/>
                <a:gd name="T49" fmla="*/ 33 h 97"/>
                <a:gd name="T50" fmla="*/ 17 w 74"/>
                <a:gd name="T51" fmla="*/ 28 h 97"/>
                <a:gd name="T52" fmla="*/ 34 w 74"/>
                <a:gd name="T53" fmla="*/ 22 h 97"/>
                <a:gd name="T54" fmla="*/ 56 w 74"/>
                <a:gd name="T55" fmla="*/ 17 h 97"/>
                <a:gd name="T56" fmla="*/ 41 w 74"/>
                <a:gd name="T57" fmla="*/ 69 h 97"/>
                <a:gd name="T58" fmla="*/ 41 w 74"/>
                <a:gd name="T59" fmla="*/ 69 h 97"/>
                <a:gd name="T60" fmla="*/ 31 w 74"/>
                <a:gd name="T61" fmla="*/ 66 h 97"/>
                <a:gd name="T62" fmla="*/ 47 w 74"/>
                <a:gd name="T63" fmla="*/ 86 h 97"/>
                <a:gd name="T64" fmla="*/ 59 w 74"/>
                <a:gd name="T65" fmla="*/ 87 h 97"/>
                <a:gd name="T66" fmla="*/ 71 w 74"/>
                <a:gd name="T67" fmla="*/ 96 h 97"/>
                <a:gd name="T68" fmla="*/ 72 w 74"/>
                <a:gd name="T69" fmla="*/ 90 h 97"/>
                <a:gd name="T70" fmla="*/ 63 w 74"/>
                <a:gd name="T71" fmla="*/ 80 h 97"/>
                <a:gd name="T72" fmla="*/ 64 w 74"/>
                <a:gd name="T73" fmla="*/ 57 h 97"/>
                <a:gd name="T74" fmla="*/ 38 w 74"/>
                <a:gd name="T75" fmla="*/ 54 h 97"/>
                <a:gd name="T76" fmla="*/ 42 w 74"/>
                <a:gd name="T77" fmla="*/ 58 h 97"/>
                <a:gd name="T78" fmla="*/ 40 w 74"/>
                <a:gd name="T79" fmla="*/ 76 h 97"/>
                <a:gd name="T80" fmla="*/ 57 w 74"/>
                <a:gd name="T81" fmla="*/ 78 h 97"/>
                <a:gd name="T82" fmla="*/ 59 w 74"/>
                <a:gd name="T83" fmla="*/ 61 h 97"/>
                <a:gd name="T84" fmla="*/ 21 w 74"/>
                <a:gd name="T85" fmla="*/ 9 h 97"/>
                <a:gd name="T86" fmla="*/ 13 w 74"/>
                <a:gd name="T87" fmla="*/ 19 h 97"/>
                <a:gd name="T88" fmla="*/ 17 w 74"/>
                <a:gd name="T89" fmla="*/ 20 h 97"/>
                <a:gd name="T90" fmla="*/ 18 w 74"/>
                <a:gd name="T91" fmla="*/ 20 h 97"/>
                <a:gd name="T92" fmla="*/ 22 w 74"/>
                <a:gd name="T93" fmla="*/ 17 h 97"/>
                <a:gd name="T94" fmla="*/ 22 w 74"/>
                <a:gd name="T95" fmla="*/ 15 h 97"/>
                <a:gd name="T96" fmla="*/ 21 w 74"/>
                <a:gd name="T97" fmla="*/ 1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" h="97">
                  <a:moveTo>
                    <a:pt x="21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6" y="1"/>
                    <a:pt x="68" y="3"/>
                  </a:cubicBezTo>
                  <a:cubicBezTo>
                    <a:pt x="70" y="5"/>
                    <a:pt x="72" y="8"/>
                    <a:pt x="72" y="11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1" y="55"/>
                    <a:pt x="70" y="53"/>
                    <a:pt x="70" y="52"/>
                  </a:cubicBezTo>
                  <a:cubicBezTo>
                    <a:pt x="68" y="50"/>
                    <a:pt x="66" y="48"/>
                    <a:pt x="63" y="47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3" y="10"/>
                    <a:pt x="63" y="9"/>
                    <a:pt x="62" y="9"/>
                  </a:cubicBezTo>
                  <a:cubicBezTo>
                    <a:pt x="62" y="8"/>
                    <a:pt x="61" y="8"/>
                    <a:pt x="60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6"/>
                    <a:pt x="26" y="17"/>
                    <a:pt x="26" y="18"/>
                  </a:cubicBezTo>
                  <a:cubicBezTo>
                    <a:pt x="26" y="19"/>
                    <a:pt x="25" y="21"/>
                    <a:pt x="23" y="22"/>
                  </a:cubicBezTo>
                  <a:cubicBezTo>
                    <a:pt x="22" y="23"/>
                    <a:pt x="21" y="24"/>
                    <a:pt x="19" y="24"/>
                  </a:cubicBezTo>
                  <a:cubicBezTo>
                    <a:pt x="18" y="24"/>
                    <a:pt x="17" y="24"/>
                    <a:pt x="16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8" y="80"/>
                    <a:pt x="9" y="80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10" y="81"/>
                    <a:pt x="10" y="82"/>
                    <a:pt x="11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2"/>
                    <a:pt x="29" y="83"/>
                    <a:pt x="29" y="84"/>
                  </a:cubicBezTo>
                  <a:cubicBezTo>
                    <a:pt x="31" y="86"/>
                    <a:pt x="34" y="88"/>
                    <a:pt x="37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8" y="90"/>
                    <a:pt x="5" y="89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1" y="85"/>
                    <a:pt x="0" y="82"/>
                    <a:pt x="0" y="7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lose/>
                  <a:moveTo>
                    <a:pt x="17" y="52"/>
                  </a:moveTo>
                  <a:cubicBezTo>
                    <a:pt x="17" y="56"/>
                    <a:pt x="17" y="56"/>
                    <a:pt x="17" y="56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17" y="52"/>
                    <a:pt x="17" y="52"/>
                    <a:pt x="17" y="52"/>
                  </a:cubicBezTo>
                  <a:close/>
                  <a:moveTo>
                    <a:pt x="17" y="40"/>
                  </a:moveTo>
                  <a:cubicBezTo>
                    <a:pt x="17" y="44"/>
                    <a:pt x="17" y="44"/>
                    <a:pt x="17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17" y="40"/>
                    <a:pt x="17" y="40"/>
                    <a:pt x="17" y="40"/>
                  </a:cubicBezTo>
                  <a:close/>
                  <a:moveTo>
                    <a:pt x="17" y="28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17" y="28"/>
                    <a:pt x="17" y="28"/>
                    <a:pt x="17" y="28"/>
                  </a:cubicBezTo>
                  <a:close/>
                  <a:moveTo>
                    <a:pt x="34" y="17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34" y="17"/>
                    <a:pt x="34" y="17"/>
                    <a:pt x="34" y="17"/>
                  </a:cubicBezTo>
                  <a:close/>
                  <a:moveTo>
                    <a:pt x="41" y="69"/>
                  </a:moveTo>
                  <a:cubicBezTo>
                    <a:pt x="43" y="64"/>
                    <a:pt x="48" y="61"/>
                    <a:pt x="55" y="60"/>
                  </a:cubicBezTo>
                  <a:cubicBezTo>
                    <a:pt x="48" y="56"/>
                    <a:pt x="39" y="62"/>
                    <a:pt x="41" y="69"/>
                  </a:cubicBezTo>
                  <a:close/>
                  <a:moveTo>
                    <a:pt x="38" y="54"/>
                  </a:moveTo>
                  <a:cubicBezTo>
                    <a:pt x="34" y="57"/>
                    <a:pt x="32" y="61"/>
                    <a:pt x="31" y="66"/>
                  </a:cubicBezTo>
                  <a:cubicBezTo>
                    <a:pt x="31" y="70"/>
                    <a:pt x="32" y="75"/>
                    <a:pt x="35" y="79"/>
                  </a:cubicBezTo>
                  <a:cubicBezTo>
                    <a:pt x="38" y="83"/>
                    <a:pt x="43" y="86"/>
                    <a:pt x="47" y="86"/>
                  </a:cubicBezTo>
                  <a:cubicBezTo>
                    <a:pt x="51" y="87"/>
                    <a:pt x="55" y="86"/>
                    <a:pt x="58" y="84"/>
                  </a:cubicBezTo>
                  <a:cubicBezTo>
                    <a:pt x="58" y="85"/>
                    <a:pt x="58" y="86"/>
                    <a:pt x="59" y="87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7" y="97"/>
                    <a:pt x="69" y="97"/>
                    <a:pt x="71" y="96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3" y="94"/>
                    <a:pt x="74" y="91"/>
                    <a:pt x="72" y="90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5" y="81"/>
                    <a:pt x="64" y="80"/>
                    <a:pt x="63" y="80"/>
                  </a:cubicBezTo>
                  <a:cubicBezTo>
                    <a:pt x="66" y="77"/>
                    <a:pt x="67" y="74"/>
                    <a:pt x="68" y="70"/>
                  </a:cubicBezTo>
                  <a:cubicBezTo>
                    <a:pt x="68" y="66"/>
                    <a:pt x="67" y="61"/>
                    <a:pt x="64" y="57"/>
                  </a:cubicBezTo>
                  <a:cubicBezTo>
                    <a:pt x="61" y="53"/>
                    <a:pt x="56" y="50"/>
                    <a:pt x="52" y="50"/>
                  </a:cubicBezTo>
                  <a:cubicBezTo>
                    <a:pt x="47" y="49"/>
                    <a:pt x="42" y="50"/>
                    <a:pt x="38" y="54"/>
                  </a:cubicBezTo>
                  <a:close/>
                  <a:moveTo>
                    <a:pt x="51" y="56"/>
                  </a:moveTo>
                  <a:cubicBezTo>
                    <a:pt x="48" y="56"/>
                    <a:pt x="45" y="56"/>
                    <a:pt x="42" y="58"/>
                  </a:cubicBezTo>
                  <a:cubicBezTo>
                    <a:pt x="39" y="61"/>
                    <a:pt x="38" y="63"/>
                    <a:pt x="37" y="67"/>
                  </a:cubicBezTo>
                  <a:cubicBezTo>
                    <a:pt x="37" y="70"/>
                    <a:pt x="38" y="73"/>
                    <a:pt x="40" y="76"/>
                  </a:cubicBezTo>
                  <a:cubicBezTo>
                    <a:pt x="42" y="78"/>
                    <a:pt x="45" y="80"/>
                    <a:pt x="48" y="80"/>
                  </a:cubicBezTo>
                  <a:cubicBezTo>
                    <a:pt x="51" y="80"/>
                    <a:pt x="54" y="80"/>
                    <a:pt x="57" y="78"/>
                  </a:cubicBezTo>
                  <a:cubicBezTo>
                    <a:pt x="60" y="76"/>
                    <a:pt x="61" y="73"/>
                    <a:pt x="61" y="69"/>
                  </a:cubicBezTo>
                  <a:cubicBezTo>
                    <a:pt x="62" y="66"/>
                    <a:pt x="61" y="63"/>
                    <a:pt x="59" y="61"/>
                  </a:cubicBezTo>
                  <a:cubicBezTo>
                    <a:pt x="57" y="58"/>
                    <a:pt x="54" y="56"/>
                    <a:pt x="51" y="56"/>
                  </a:cubicBezTo>
                  <a:close/>
                  <a:moveTo>
                    <a:pt x="21" y="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0"/>
                    <a:pt x="18" y="20"/>
                  </a:cubicBezTo>
                  <a:cubicBezTo>
                    <a:pt x="19" y="20"/>
                    <a:pt x="20" y="19"/>
                    <a:pt x="21" y="19"/>
                  </a:cubicBezTo>
                  <a:cubicBezTo>
                    <a:pt x="21" y="18"/>
                    <a:pt x="22" y="17"/>
                    <a:pt x="22" y="17"/>
                  </a:cubicBezTo>
                  <a:cubicBezTo>
                    <a:pt x="22" y="16"/>
                    <a:pt x="22" y="16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1"/>
                    <a:pt x="21" y="11"/>
                    <a:pt x="21" y="11"/>
                  </a:cubicBezTo>
                  <a:lnTo>
                    <a:pt x="21" y="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4537230" y="5088755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7348218" y="5147991"/>
              <a:ext cx="387383" cy="332044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6157259" y="3555863"/>
            <a:ext cx="1744483" cy="652792"/>
            <a:chOff x="8512415" y="2327890"/>
            <a:chExt cx="3256083" cy="870168"/>
          </a:xfrm>
        </p:grpSpPr>
        <p:sp>
          <p:nvSpPr>
            <p:cNvPr id="25" name="TextBox 24"/>
            <p:cNvSpPr txBox="1"/>
            <p:nvPr/>
          </p:nvSpPr>
          <p:spPr>
            <a:xfrm>
              <a:off x="8512415" y="2327890"/>
              <a:ext cx="1951007" cy="615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512415" y="2631893"/>
              <a:ext cx="3256083" cy="566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6"/>
          <p:cNvGrpSpPr/>
          <p:nvPr/>
        </p:nvGrpSpPr>
        <p:grpSpPr>
          <a:xfrm flipH="1">
            <a:off x="2247572" y="1676600"/>
            <a:ext cx="1682757" cy="652792"/>
            <a:chOff x="8512415" y="2327889"/>
            <a:chExt cx="3256083" cy="870168"/>
          </a:xfrm>
        </p:grpSpPr>
        <p:sp>
          <p:nvSpPr>
            <p:cNvPr id="28" name="TextBox 27"/>
            <p:cNvSpPr txBox="1"/>
            <p:nvPr/>
          </p:nvSpPr>
          <p:spPr>
            <a:xfrm>
              <a:off x="8519745" y="2327889"/>
              <a:ext cx="2035174" cy="61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512415" y="2631892"/>
              <a:ext cx="3256083" cy="566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30"/>
          <p:cNvGrpSpPr/>
          <p:nvPr/>
        </p:nvGrpSpPr>
        <p:grpSpPr>
          <a:xfrm flipH="1">
            <a:off x="1345771" y="3675263"/>
            <a:ext cx="1682757" cy="652792"/>
            <a:chOff x="8512415" y="2327889"/>
            <a:chExt cx="3256083" cy="870168"/>
          </a:xfrm>
        </p:grpSpPr>
        <p:sp>
          <p:nvSpPr>
            <p:cNvPr id="32" name="TextBox 31"/>
            <p:cNvSpPr txBox="1"/>
            <p:nvPr/>
          </p:nvSpPr>
          <p:spPr>
            <a:xfrm>
              <a:off x="8519743" y="2327889"/>
              <a:ext cx="2256791" cy="369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512415" y="2631892"/>
              <a:ext cx="3256083" cy="566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19554" y="1189488"/>
            <a:ext cx="5428746" cy="3144824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836451" y="1386440"/>
            <a:ext cx="3790786" cy="10400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ctr"/>
            <a:endParaRPr lang="zh-CN" altLang="en-US" sz="1400" dirty="0">
              <a:latin typeface="冬青黑体简体中文 W3" charset="-122"/>
              <a:ea typeface="冬青黑体简体中文 W3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841768" y="3979536"/>
            <a:ext cx="1785469" cy="3547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ctr"/>
            <a:endParaRPr lang="zh-CN" altLang="en-US" sz="1400" dirty="0">
              <a:latin typeface="冬青黑体简体中文 W3" charset="-122"/>
              <a:ea typeface="冬青黑体简体中文 W3" charset="-122"/>
            </a:endParaRPr>
          </a:p>
        </p:txBody>
      </p:sp>
      <p:sp>
        <p:nvSpPr>
          <p:cNvPr id="15" name="Content Placeholder 2"/>
          <p:cNvSpPr txBox="1"/>
          <p:nvPr/>
        </p:nvSpPr>
        <p:spPr>
          <a:xfrm>
            <a:off x="4923404" y="1551629"/>
            <a:ext cx="776111" cy="417902"/>
          </a:xfrm>
          <a:prstGeom prst="rect">
            <a:avLst/>
          </a:prstGeom>
        </p:spPr>
        <p:txBody>
          <a:bodyPr vert="horz" lIns="68585" tIns="34293" rIns="68585" bIns="34293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</a:t>
            </a:r>
            <a:endParaRPr lang="en-U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文字内容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5873398" y="2689963"/>
            <a:ext cx="2753839" cy="837613"/>
          </a:xfrm>
          <a:prstGeom prst="rect">
            <a:avLst/>
          </a:prstGeom>
        </p:spPr>
        <p:txBody>
          <a:bodyPr vert="horz" lIns="68585" tIns="34293" rIns="68585" bIns="34293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5873398" y="1551629"/>
            <a:ext cx="2753839" cy="837613"/>
          </a:xfrm>
          <a:prstGeom prst="rect">
            <a:avLst/>
          </a:prstGeom>
        </p:spPr>
        <p:txBody>
          <a:bodyPr vert="horz" lIns="68585" tIns="34293" rIns="68585" bIns="34293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Content Placeholder 2"/>
          <p:cNvSpPr txBox="1"/>
          <p:nvPr/>
        </p:nvSpPr>
        <p:spPr>
          <a:xfrm>
            <a:off x="6909807" y="4040408"/>
            <a:ext cx="1145578" cy="222538"/>
          </a:xfrm>
          <a:prstGeom prst="rect">
            <a:avLst/>
          </a:prstGeom>
        </p:spPr>
        <p:txBody>
          <a:bodyPr vert="horz" lIns="68585" tIns="34293" rIns="68585" bIns="34293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3" grpId="0" animBg="1"/>
      <p:bldP spid="15" grpId="0"/>
      <p:bldP spid="16" grpId="0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新建文件夹 (3)\17577f82066f5c6副本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0"/>
            <a:ext cx="9144000" cy="5148262"/>
          </a:xfrm>
          <a:prstGeom prst="rect">
            <a:avLst/>
          </a:prstGeom>
          <a:noFill/>
        </p:spPr>
      </p:pic>
      <p:sp>
        <p:nvSpPr>
          <p:cNvPr id="22" name="矩形 21"/>
          <p:cNvSpPr/>
          <p:nvPr/>
        </p:nvSpPr>
        <p:spPr>
          <a:xfrm>
            <a:off x="396330" y="412304"/>
            <a:ext cx="8280920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原创设计师QQ598969553      _5"/>
          <p:cNvSpPr>
            <a:spLocks noChangeArrowheads="1"/>
          </p:cNvSpPr>
          <p:nvPr/>
        </p:nvSpPr>
        <p:spPr bwMode="auto">
          <a:xfrm>
            <a:off x="2340546" y="2200175"/>
            <a:ext cx="461664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演讲完毕，谢谢观看</a:t>
            </a:r>
            <a:endParaRPr lang="en-US" altLang="zh-CN" sz="40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7" name="原创设计师QQ598969553      _6"/>
          <p:cNvSpPr>
            <a:spLocks noChangeArrowheads="1"/>
          </p:cNvSpPr>
          <p:nvPr/>
        </p:nvSpPr>
        <p:spPr bwMode="auto">
          <a:xfrm>
            <a:off x="2484563" y="2782968"/>
            <a:ext cx="4034538" cy="246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templates</a:t>
            </a: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has been specifically designed to help anyone that is stepping into the world of PowerPoint for the very first time.</a:t>
            </a:r>
            <a:endParaRPr lang="zh-CN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原创设计师QQ598969553      _7"/>
          <p:cNvSpPr>
            <a:spLocks noChangeShapeType="1"/>
          </p:cNvSpPr>
          <p:nvPr/>
        </p:nvSpPr>
        <p:spPr bwMode="auto">
          <a:xfrm>
            <a:off x="3059691" y="3227605"/>
            <a:ext cx="2953263" cy="0"/>
          </a:xfrm>
          <a:prstGeom prst="line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58" tIns="45729" rIns="91458" bIns="45729"/>
          <a:lstStyle/>
          <a:p>
            <a:pPr>
              <a:defRPr/>
            </a:pPr>
            <a:endParaRPr lang="zh-CN" altLang="en-US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9" name="原创设计师QQ598969553      _8"/>
          <p:cNvSpPr>
            <a:spLocks noChangeArrowheads="1"/>
          </p:cNvSpPr>
          <p:nvPr/>
        </p:nvSpPr>
        <p:spPr bwMode="auto">
          <a:xfrm>
            <a:off x="3276650" y="3311768"/>
            <a:ext cx="2953263" cy="1540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●企业推介  ●项目展示  ●计划总结  ●商业融资 </a:t>
            </a:r>
          </a:p>
        </p:txBody>
      </p:sp>
      <p:sp>
        <p:nvSpPr>
          <p:cNvPr id="20" name="原创设计师QQ598969553      _12"/>
          <p:cNvSpPr>
            <a:spLocks noChangeArrowheads="1"/>
          </p:cNvSpPr>
          <p:nvPr/>
        </p:nvSpPr>
        <p:spPr bwMode="auto">
          <a:xfrm>
            <a:off x="3465902" y="1636440"/>
            <a:ext cx="1898980" cy="5542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YOURLOGO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667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6" presetClass="entr" presetSubtype="0" fill="hold" grpId="0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6667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6" grpId="0"/>
      <p:bldP spid="17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新建文件夹 (3)\17577f82066f5c6副本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88" y="0"/>
            <a:ext cx="9144000" cy="5148262"/>
          </a:xfrm>
          <a:prstGeom prst="rect">
            <a:avLst/>
          </a:prstGeom>
          <a:noFill/>
        </p:spPr>
      </p:pic>
      <p:sp>
        <p:nvSpPr>
          <p:cNvPr id="22" name="矩形 21"/>
          <p:cNvSpPr/>
          <p:nvPr/>
        </p:nvSpPr>
        <p:spPr>
          <a:xfrm>
            <a:off x="396330" y="412304"/>
            <a:ext cx="8280920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8"/>
          <p:cNvSpPr/>
          <p:nvPr/>
        </p:nvSpPr>
        <p:spPr bwMode="auto">
          <a:xfrm>
            <a:off x="1434267" y="1278996"/>
            <a:ext cx="2537012" cy="2534761"/>
          </a:xfrm>
          <a:custGeom>
            <a:avLst/>
            <a:gdLst>
              <a:gd name="T0" fmla="*/ 929 w 1857"/>
              <a:gd name="T1" fmla="*/ 0 h 1855"/>
              <a:gd name="T2" fmla="*/ 1857 w 1857"/>
              <a:gd name="T3" fmla="*/ 928 h 1855"/>
              <a:gd name="T4" fmla="*/ 929 w 1857"/>
              <a:gd name="T5" fmla="*/ 1855 h 1855"/>
              <a:gd name="T6" fmla="*/ 0 w 1857"/>
              <a:gd name="T7" fmla="*/ 928 h 1855"/>
              <a:gd name="T8" fmla="*/ 929 w 1857"/>
              <a:gd name="T9" fmla="*/ 0 h 1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7" h="1855">
                <a:moveTo>
                  <a:pt x="929" y="0"/>
                </a:moveTo>
                <a:lnTo>
                  <a:pt x="1857" y="928"/>
                </a:lnTo>
                <a:lnTo>
                  <a:pt x="929" y="1855"/>
                </a:lnTo>
                <a:lnTo>
                  <a:pt x="0" y="928"/>
                </a:lnTo>
                <a:lnTo>
                  <a:pt x="92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6" tIns="45723" rIns="91446" bIns="45723" numCol="1" anchor="t" anchorCtr="0" compatLnSpc="1"/>
          <a:lstStyle/>
          <a:p>
            <a:endParaRPr lang="zh-CN" altLang="en-US"/>
          </a:p>
        </p:txBody>
      </p:sp>
      <p:sp>
        <p:nvSpPr>
          <p:cNvPr id="15" name="文本框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99585" y="1742064"/>
            <a:ext cx="1206376" cy="1116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3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01</a:t>
            </a:r>
            <a:endParaRPr lang="zh-CN" altLang="en-US" sz="73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16" name="直接连接符 15"/>
          <p:cNvCxnSpPr/>
          <p:nvPr>
            <p:custDataLst>
              <p:tags r:id="rId2"/>
            </p:custDataLst>
          </p:nvPr>
        </p:nvCxnSpPr>
        <p:spPr>
          <a:xfrm>
            <a:off x="4413434" y="2572544"/>
            <a:ext cx="2947040" cy="0"/>
          </a:xfrm>
          <a:prstGeom prst="line">
            <a:avLst/>
          </a:prstGeom>
          <a:ln w="127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69949" y="2752040"/>
            <a:ext cx="2465648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章节 </a:t>
            </a:r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PART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413434" y="1955231"/>
            <a:ext cx="3178239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buNone/>
            </a:pPr>
            <a:r>
              <a:rPr lang="zh-CN" altLang="zh-CN" sz="4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19" name="TextBox 11"/>
          <p:cNvSpPr txBox="1"/>
          <p:nvPr/>
        </p:nvSpPr>
        <p:spPr>
          <a:xfrm>
            <a:off x="4413434" y="2629323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38527" y="2629323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1"/>
          <p:cNvSpPr txBox="1"/>
          <p:nvPr/>
        </p:nvSpPr>
        <p:spPr>
          <a:xfrm>
            <a:off x="4413434" y="2895668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5938527" y="2895668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accel="4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4" grpId="0" animBg="1"/>
      <p:bldP spid="15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 rot="2900928">
            <a:off x="3083242" y="2528597"/>
            <a:ext cx="1218690" cy="64015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 rot="2900928">
            <a:off x="3917050" y="3587660"/>
            <a:ext cx="1434668" cy="64015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rot="2900928">
            <a:off x="4300385" y="1835997"/>
            <a:ext cx="640278" cy="114845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 rot="2900928">
            <a:off x="4575372" y="2851642"/>
            <a:ext cx="640278" cy="584441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0470" y="2979606"/>
            <a:ext cx="338122" cy="213400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65%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38483" y="3388477"/>
            <a:ext cx="338122" cy="213400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94002" y="3003844"/>
            <a:ext cx="338122" cy="213400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48376" y="2594957"/>
            <a:ext cx="338122" cy="213400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100227" y="2658821"/>
            <a:ext cx="897682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00227" y="2828410"/>
            <a:ext cx="1921580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21947" y="2658822"/>
            <a:ext cx="5129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15%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84757" y="1301188"/>
            <a:ext cx="897682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45434" y="1494597"/>
            <a:ext cx="1835088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69599" y="1310685"/>
            <a:ext cx="5129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34%</a:t>
            </a:r>
          </a:p>
        </p:txBody>
      </p:sp>
      <p:sp>
        <p:nvSpPr>
          <p:cNvPr id="21" name="Rectangle 29"/>
          <p:cNvSpPr/>
          <p:nvPr/>
        </p:nvSpPr>
        <p:spPr>
          <a:xfrm>
            <a:off x="6220235" y="3923204"/>
            <a:ext cx="897682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Rectangle 30"/>
          <p:cNvSpPr/>
          <p:nvPr/>
        </p:nvSpPr>
        <p:spPr>
          <a:xfrm>
            <a:off x="6220235" y="4092792"/>
            <a:ext cx="1921580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31"/>
          <p:cNvSpPr txBox="1"/>
          <p:nvPr/>
        </p:nvSpPr>
        <p:spPr>
          <a:xfrm>
            <a:off x="5641955" y="3923204"/>
            <a:ext cx="5129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28%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Rectangle 29"/>
          <p:cNvSpPr/>
          <p:nvPr/>
        </p:nvSpPr>
        <p:spPr>
          <a:xfrm>
            <a:off x="2612439" y="4044009"/>
            <a:ext cx="897682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30"/>
          <p:cNvSpPr/>
          <p:nvPr/>
        </p:nvSpPr>
        <p:spPr>
          <a:xfrm>
            <a:off x="1671199" y="4213598"/>
            <a:ext cx="1835088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31"/>
          <p:cNvSpPr txBox="1"/>
          <p:nvPr/>
        </p:nvSpPr>
        <p:spPr>
          <a:xfrm>
            <a:off x="3551156" y="4044009"/>
            <a:ext cx="5129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36%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5" grpId="0" animBg="1"/>
      <p:bldP spid="20" grpId="0" animBg="1"/>
      <p:bldP spid="7" grpId="0"/>
      <p:bldP spid="26" grpId="0"/>
      <p:bldP spid="27" grpId="0"/>
      <p:bldP spid="28" grpId="0"/>
      <p:bldP spid="30" grpId="0"/>
      <p:bldP spid="31" grpId="0"/>
      <p:bldP spid="32" grpId="0"/>
      <p:bldP spid="34" grpId="0"/>
      <p:bldP spid="35" grpId="0"/>
      <p:bldP spid="36" grpId="0"/>
      <p:bldP spid="21" grpId="0"/>
      <p:bldP spid="22" grpId="0"/>
      <p:bldP spid="23" grpId="0"/>
      <p:bldP spid="24" grpId="0"/>
      <p:bldP spid="25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 bwMode="auto">
          <a:xfrm>
            <a:off x="3230801" y="1223150"/>
            <a:ext cx="2678033" cy="2701171"/>
            <a:chOff x="4306165" y="1925649"/>
            <a:chExt cx="3570288" cy="3600000"/>
          </a:xfrm>
        </p:grpSpPr>
        <p:grpSp>
          <p:nvGrpSpPr>
            <p:cNvPr id="3" name="Group 1"/>
            <p:cNvGrpSpPr>
              <a:grpSpLocks noChangeAspect="1"/>
            </p:cNvGrpSpPr>
            <p:nvPr/>
          </p:nvGrpSpPr>
          <p:grpSpPr bwMode="auto">
            <a:xfrm rot="-2700000">
              <a:off x="4306165" y="1925649"/>
              <a:ext cx="3570288" cy="3600000"/>
              <a:chOff x="8022565" y="1756836"/>
              <a:chExt cx="3057586" cy="3083031"/>
            </a:xfrm>
          </p:grpSpPr>
          <p:grpSp>
            <p:nvGrpSpPr>
              <p:cNvPr id="4" name="Group 33"/>
              <p:cNvGrpSpPr/>
              <p:nvPr/>
            </p:nvGrpSpPr>
            <p:grpSpPr bwMode="auto">
              <a:xfrm>
                <a:off x="8022565" y="1783300"/>
                <a:ext cx="3057585" cy="3056567"/>
                <a:chOff x="1911669" y="890908"/>
                <a:chExt cx="4768056" cy="4767263"/>
              </a:xfrm>
            </p:grpSpPr>
            <p:sp>
              <p:nvSpPr>
                <p:cNvPr id="34" name="Block Arc 33"/>
                <p:cNvSpPr/>
                <p:nvPr/>
              </p:nvSpPr>
              <p:spPr>
                <a:xfrm>
                  <a:off x="1912418" y="890013"/>
                  <a:ext cx="4768059" cy="4768254"/>
                </a:xfrm>
                <a:prstGeom prst="blockArc">
                  <a:avLst>
                    <a:gd name="adj1" fmla="val 10817486"/>
                    <a:gd name="adj2" fmla="val 16183941"/>
                    <a:gd name="adj3" fmla="val 9951"/>
                  </a:avLst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lIns="0" tIns="0" rIns="0" bIns="0" anchor="ctr" anchorCtr="1"/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5" name="Group 31"/>
                <p:cNvGrpSpPr/>
                <p:nvPr/>
              </p:nvGrpSpPr>
              <p:grpSpPr bwMode="auto">
                <a:xfrm>
                  <a:off x="2834801" y="1789433"/>
                  <a:ext cx="2921794" cy="2928938"/>
                  <a:chOff x="2429847" y="1482792"/>
                  <a:chExt cx="3877375" cy="3886854"/>
                </a:xfrm>
              </p:grpSpPr>
              <p:sp>
                <p:nvSpPr>
                  <p:cNvPr id="36" name="Block Arc 35"/>
                  <p:cNvSpPr/>
                  <p:nvPr/>
                </p:nvSpPr>
                <p:spPr>
                  <a:xfrm>
                    <a:off x="2426425" y="1456759"/>
                    <a:ext cx="3888198" cy="3891170"/>
                  </a:xfrm>
                  <a:prstGeom prst="blockArc">
                    <a:avLst>
                      <a:gd name="adj1" fmla="val 10792808"/>
                      <a:gd name="adj2" fmla="val 16214982"/>
                      <a:gd name="adj3" fmla="val 15945"/>
                    </a:avLst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lIns="0" tIns="0" rIns="0" bIns="0" anchor="ctr" anchorCtr="1"/>
                  <a:lstStyle/>
                  <a:p>
                    <a:pPr algn="ctr" fontAlgn="auto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00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37" name="Block Arc 36"/>
                  <p:cNvSpPr/>
                  <p:nvPr/>
                </p:nvSpPr>
                <p:spPr>
                  <a:xfrm>
                    <a:off x="3538753" y="2528417"/>
                    <a:ext cx="1780918" cy="1769738"/>
                  </a:xfrm>
                  <a:prstGeom prst="blockArc">
                    <a:avLst>
                      <a:gd name="adj1" fmla="val 10792808"/>
                      <a:gd name="adj2" fmla="val 16040204"/>
                      <a:gd name="adj3" fmla="val 25863"/>
                    </a:avLst>
                  </a:prstGeom>
                  <a:solidFill>
                    <a:schemeClr val="accent3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lIns="0" tIns="0" rIns="0" bIns="0" anchor="ctr" anchorCtr="1"/>
                  <a:lstStyle/>
                  <a:p>
                    <a:pPr algn="ctr" fontAlgn="auto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00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</p:grpSp>
          </p:grpSp>
          <p:sp>
            <p:nvSpPr>
              <p:cNvPr id="9" name="Block Arc 8"/>
              <p:cNvSpPr/>
              <p:nvPr/>
            </p:nvSpPr>
            <p:spPr bwMode="auto">
              <a:xfrm flipH="1">
                <a:off x="8322740" y="2082664"/>
                <a:ext cx="2455314" cy="2456366"/>
              </a:xfrm>
              <a:prstGeom prst="blockArc">
                <a:avLst>
                  <a:gd name="adj1" fmla="val 10802836"/>
                  <a:gd name="adj2" fmla="val 16193992"/>
                  <a:gd name="adj3" fmla="val 12234"/>
                </a:avLst>
              </a:prstGeom>
              <a:solidFill>
                <a:schemeClr val="accent2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0" tIns="0" rIns="0" bIns="0" anchor="ctr" anchorCtr="1"/>
              <a:lstStyle/>
              <a:p>
                <a:pPr algn="ctr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" name="Block Arc 9"/>
              <p:cNvSpPr/>
              <p:nvPr/>
            </p:nvSpPr>
            <p:spPr bwMode="auto">
              <a:xfrm flipH="1">
                <a:off x="8883630" y="2639260"/>
                <a:ext cx="1336419" cy="1317220"/>
              </a:xfrm>
              <a:prstGeom prst="blockArc">
                <a:avLst>
                  <a:gd name="adj1" fmla="val 10792808"/>
                  <a:gd name="adj2" fmla="val 16167251"/>
                  <a:gd name="adj3" fmla="val 17804"/>
                </a:avLst>
              </a:prstGeom>
              <a:solidFill>
                <a:schemeClr val="accent2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0" tIns="0" rIns="0" bIns="0" anchor="ctr" anchorCtr="1"/>
              <a:lstStyle/>
              <a:p>
                <a:pPr algn="ctr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Group 18"/>
              <p:cNvGrpSpPr/>
              <p:nvPr/>
            </p:nvGrpSpPr>
            <p:grpSpPr bwMode="auto">
              <a:xfrm>
                <a:off x="8386890" y="2096104"/>
                <a:ext cx="984431" cy="1406067"/>
                <a:chOff x="2479504" y="1378466"/>
                <a:chExt cx="1535140" cy="2193013"/>
              </a:xfrm>
            </p:grpSpPr>
            <p:sp>
              <p:nvSpPr>
                <p:cNvPr id="31" name="TextBox 69"/>
                <p:cNvSpPr txBox="1">
                  <a:spLocks noChangeArrowheads="1"/>
                </p:cNvSpPr>
                <p:nvPr/>
              </p:nvSpPr>
              <p:spPr bwMode="auto">
                <a:xfrm rot="2700000">
                  <a:off x="2144392" y="1713578"/>
                  <a:ext cx="1009951" cy="3397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lIns="0" tIns="0" rIns="0" bIns="0" anchor="ctr" anchorCtr="1">
                  <a:prstTxWarp prst="textArchUp">
                    <a:avLst/>
                  </a:prstTxWarp>
                  <a:spAutoFit/>
                </a:bodyPr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d-ID" sz="1000" kern="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rPr>
                    <a:t>1</a:t>
                  </a:r>
                  <a:endParaRPr lang="nb-NO" sz="1000" kern="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2" name="TextBox 69"/>
                <p:cNvSpPr txBox="1">
                  <a:spLocks noChangeArrowheads="1"/>
                </p:cNvSpPr>
                <p:nvPr/>
              </p:nvSpPr>
              <p:spPr bwMode="auto">
                <a:xfrm rot="2700000">
                  <a:off x="2792415" y="2355399"/>
                  <a:ext cx="1009949" cy="3397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lIns="0" tIns="0" rIns="0" bIns="0" anchor="ctr" anchorCtr="1">
                  <a:prstTxWarp prst="textArchUp">
                    <a:avLst/>
                  </a:prstTxWarp>
                  <a:spAutoFit/>
                </a:bodyPr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d-ID" sz="1000" b="1" kern="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rPr>
                    <a:t>2</a:t>
                  </a:r>
                  <a:endParaRPr lang="nb-NO" sz="1000" b="1" kern="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3" name="TextBox 69"/>
                <p:cNvSpPr txBox="1">
                  <a:spLocks noChangeArrowheads="1"/>
                </p:cNvSpPr>
                <p:nvPr/>
              </p:nvSpPr>
              <p:spPr bwMode="auto">
                <a:xfrm rot="2700000">
                  <a:off x="3339752" y="2896587"/>
                  <a:ext cx="1010116" cy="3396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lIns="0" tIns="0" rIns="0" bIns="0" anchor="ctr" anchorCtr="1">
                  <a:prstTxWarp prst="textArchUp">
                    <a:avLst/>
                  </a:prstTxWarp>
                  <a:spAutoFit/>
                </a:bodyPr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d-ID" sz="1000" b="1" kern="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rPr>
                    <a:t>3</a:t>
                  </a:r>
                  <a:endParaRPr lang="nb-NO" sz="1000" b="1" kern="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7" name="Group 56"/>
              <p:cNvGrpSpPr/>
              <p:nvPr/>
            </p:nvGrpSpPr>
            <p:grpSpPr bwMode="auto">
              <a:xfrm flipV="1">
                <a:off x="8322878" y="2057098"/>
                <a:ext cx="2456452" cy="2456043"/>
                <a:chOff x="2379982" y="1359220"/>
                <a:chExt cx="3830637" cy="3830639"/>
              </a:xfrm>
              <a:solidFill>
                <a:schemeClr val="bg2">
                  <a:lumMod val="75000"/>
                </a:schemeClr>
              </a:solidFill>
            </p:grpSpPr>
            <p:sp>
              <p:nvSpPr>
                <p:cNvPr id="29" name="Block Arc 28"/>
                <p:cNvSpPr/>
                <p:nvPr/>
              </p:nvSpPr>
              <p:spPr>
                <a:xfrm>
                  <a:off x="2379903" y="1359220"/>
                  <a:ext cx="3830000" cy="3830639"/>
                </a:xfrm>
                <a:prstGeom prst="blockArc">
                  <a:avLst>
                    <a:gd name="adj1" fmla="val 10802836"/>
                    <a:gd name="adj2" fmla="val 16207129"/>
                    <a:gd name="adj3" fmla="val 11613"/>
                  </a:avLst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lIns="0" tIns="0" rIns="0" bIns="0" anchor="ctr" anchorCtr="1"/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0" name="Block Arc 29"/>
                <p:cNvSpPr/>
                <p:nvPr/>
              </p:nvSpPr>
              <p:spPr bwMode="auto">
                <a:xfrm>
                  <a:off x="3295738" y="2225995"/>
                  <a:ext cx="2041185" cy="2055814"/>
                </a:xfrm>
                <a:prstGeom prst="blockArc">
                  <a:avLst>
                    <a:gd name="adj1" fmla="val 10792808"/>
                    <a:gd name="adj2" fmla="val 16140419"/>
                    <a:gd name="adj3" fmla="val 18385"/>
                  </a:avLst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lIns="0" tIns="0" rIns="0" bIns="0" anchor="ctr" anchorCtr="1"/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8" name="Group 36"/>
              <p:cNvGrpSpPr/>
              <p:nvPr/>
            </p:nvGrpSpPr>
            <p:grpSpPr bwMode="auto">
              <a:xfrm flipV="1">
                <a:off x="8023074" y="1756836"/>
                <a:ext cx="3057077" cy="3056567"/>
                <a:chOff x="1911350" y="2526690"/>
                <a:chExt cx="4767263" cy="4767262"/>
              </a:xfrm>
            </p:grpSpPr>
            <p:sp>
              <p:nvSpPr>
                <p:cNvPr id="25" name="Block Arc 24"/>
                <p:cNvSpPr/>
                <p:nvPr/>
              </p:nvSpPr>
              <p:spPr bwMode="auto">
                <a:xfrm flipH="1">
                  <a:off x="1911305" y="2537169"/>
                  <a:ext cx="4768058" cy="4772495"/>
                </a:xfrm>
                <a:prstGeom prst="blockArc">
                  <a:avLst>
                    <a:gd name="adj1" fmla="val 10817486"/>
                    <a:gd name="adj2" fmla="val 16183941"/>
                    <a:gd name="adj3" fmla="val 9951"/>
                  </a:avLst>
                </a:prstGeom>
                <a:solidFill>
                  <a:schemeClr val="accent6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lIns="0" tIns="0" rIns="0" bIns="0" anchor="ctr" anchorCtr="1"/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11" name="Group 31"/>
                <p:cNvGrpSpPr/>
                <p:nvPr/>
              </p:nvGrpSpPr>
              <p:grpSpPr bwMode="auto">
                <a:xfrm flipH="1">
                  <a:off x="2833688" y="3449027"/>
                  <a:ext cx="2905125" cy="2905125"/>
                  <a:chOff x="2451966" y="1514392"/>
                  <a:chExt cx="3855254" cy="3855254"/>
                </a:xfrm>
              </p:grpSpPr>
              <p:sp>
                <p:nvSpPr>
                  <p:cNvPr id="27" name="Block Arc 26"/>
                  <p:cNvSpPr/>
                  <p:nvPr/>
                </p:nvSpPr>
                <p:spPr>
                  <a:xfrm>
                    <a:off x="2437265" y="1528695"/>
                    <a:ext cx="3868503" cy="3868662"/>
                  </a:xfrm>
                  <a:prstGeom prst="blockArc">
                    <a:avLst>
                      <a:gd name="adj1" fmla="val 10792808"/>
                      <a:gd name="adj2" fmla="val 16118087"/>
                      <a:gd name="adj3" fmla="val 14300"/>
                    </a:avLst>
                  </a:prstGeom>
                  <a:solidFill>
                    <a:schemeClr val="accent5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lIns="0" tIns="0" rIns="0" bIns="0" anchor="ctr" anchorCtr="1"/>
                  <a:lstStyle/>
                  <a:p>
                    <a:pPr algn="ctr" fontAlgn="auto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00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8" name="Block Arc 27"/>
                  <p:cNvSpPr/>
                  <p:nvPr/>
                </p:nvSpPr>
                <p:spPr>
                  <a:xfrm>
                    <a:off x="3415083" y="2576751"/>
                    <a:ext cx="1885016" cy="1772551"/>
                  </a:xfrm>
                  <a:prstGeom prst="blockArc">
                    <a:avLst>
                      <a:gd name="adj1" fmla="val 10792808"/>
                      <a:gd name="adj2" fmla="val 16132623"/>
                      <a:gd name="adj3" fmla="val 24443"/>
                    </a:avLst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lIns="0" tIns="0" rIns="0" bIns="0" anchor="ctr" anchorCtr="1"/>
                  <a:lstStyle/>
                  <a:p>
                    <a:pPr algn="ctr" fontAlgn="auto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00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2" name="Group 49"/>
              <p:cNvGrpSpPr/>
              <p:nvPr/>
            </p:nvGrpSpPr>
            <p:grpSpPr bwMode="auto">
              <a:xfrm rot="10800000">
                <a:off x="9576135" y="3289367"/>
                <a:ext cx="957525" cy="1383187"/>
                <a:chOff x="2827519" y="1107924"/>
                <a:chExt cx="1493180" cy="2157329"/>
              </a:xfrm>
            </p:grpSpPr>
            <p:sp>
              <p:nvSpPr>
                <p:cNvPr id="20" name="TextBox 69"/>
                <p:cNvSpPr txBox="1">
                  <a:spLocks noChangeArrowheads="1"/>
                </p:cNvSpPr>
                <p:nvPr/>
              </p:nvSpPr>
              <p:spPr bwMode="auto">
                <a:xfrm rot="13500000">
                  <a:off x="2492406" y="1443037"/>
                  <a:ext cx="1009951" cy="3397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lIns="0" tIns="0" rIns="0" bIns="0" anchor="ctr" anchorCtr="1">
                  <a:prstTxWarp prst="textArchUp">
                    <a:avLst/>
                  </a:prstTxWarp>
                  <a:spAutoFit/>
                </a:bodyPr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d-ID" sz="1000" kern="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rPr>
                    <a:t>6</a:t>
                  </a:r>
                  <a:endParaRPr lang="nb-NO" sz="1000" kern="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3" name="TextBox 69"/>
                <p:cNvSpPr txBox="1">
                  <a:spLocks noChangeArrowheads="1"/>
                </p:cNvSpPr>
                <p:nvPr/>
              </p:nvSpPr>
              <p:spPr bwMode="auto">
                <a:xfrm rot="13500000">
                  <a:off x="3126609" y="2092366"/>
                  <a:ext cx="1009951" cy="3397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lIns="0" tIns="0" rIns="0" bIns="0" anchor="ctr" anchorCtr="1">
                  <a:prstTxWarp prst="textArchUp">
                    <a:avLst/>
                  </a:prstTxWarp>
                  <a:spAutoFit/>
                </a:bodyPr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d-ID" sz="1000" b="1" kern="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rPr>
                    <a:t>5</a:t>
                  </a:r>
                  <a:endParaRPr lang="nb-NO" sz="1000" b="1" kern="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4" name="TextBox 69"/>
                <p:cNvSpPr txBox="1">
                  <a:spLocks noChangeArrowheads="1"/>
                </p:cNvSpPr>
                <p:nvPr/>
              </p:nvSpPr>
              <p:spPr bwMode="auto">
                <a:xfrm rot="13500000">
                  <a:off x="3645806" y="2590360"/>
                  <a:ext cx="1010118" cy="3396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lIns="0" tIns="0" rIns="0" bIns="0" anchor="ctr" anchorCtr="1">
                  <a:prstTxWarp prst="textArchUp">
                    <a:avLst/>
                  </a:prstTxWarp>
                  <a:spAutoFit/>
                </a:bodyPr>
                <a:lstStyle/>
                <a:p>
                  <a:pPr algn="ctr" fontAlgn="auto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d-ID" sz="1000" b="1" kern="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rPr>
                    <a:t>4</a:t>
                  </a:r>
                  <a:endParaRPr lang="nb-NO" sz="1000" b="1" kern="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0192" name="TextBox 2"/>
            <p:cNvSpPr txBox="1">
              <a:spLocks noChangeArrowheads="1"/>
            </p:cNvSpPr>
            <p:nvPr/>
          </p:nvSpPr>
          <p:spPr bwMode="auto">
            <a:xfrm>
              <a:off x="5722337" y="4223442"/>
              <a:ext cx="745586" cy="246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</a:t>
              </a:r>
              <a:endParaRPr lang="id-ID" altLang="zh-CN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193" name="TextBox 38"/>
            <p:cNvSpPr txBox="1">
              <a:spLocks noChangeArrowheads="1"/>
            </p:cNvSpPr>
            <p:nvPr/>
          </p:nvSpPr>
          <p:spPr bwMode="auto">
            <a:xfrm>
              <a:off x="5707170" y="4867654"/>
              <a:ext cx="745586" cy="246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</a:t>
              </a:r>
              <a:endParaRPr lang="id-ID" altLang="zh-CN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194" name="TextBox 39"/>
            <p:cNvSpPr txBox="1">
              <a:spLocks noChangeArrowheads="1"/>
            </p:cNvSpPr>
            <p:nvPr/>
          </p:nvSpPr>
          <p:spPr bwMode="auto">
            <a:xfrm>
              <a:off x="5729021" y="2969234"/>
              <a:ext cx="745586" cy="246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</a:t>
              </a:r>
              <a:endParaRPr lang="id-ID" altLang="zh-CN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195" name="TextBox 40"/>
            <p:cNvSpPr txBox="1">
              <a:spLocks noChangeArrowheads="1"/>
            </p:cNvSpPr>
            <p:nvPr/>
          </p:nvSpPr>
          <p:spPr bwMode="auto">
            <a:xfrm>
              <a:off x="5707168" y="2339112"/>
              <a:ext cx="745586" cy="246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</a:t>
              </a:r>
              <a:endParaRPr lang="id-ID" altLang="zh-CN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41"/>
          <p:cNvGrpSpPr/>
          <p:nvPr/>
        </p:nvGrpSpPr>
        <p:grpSpPr bwMode="auto">
          <a:xfrm>
            <a:off x="6049652" y="1671881"/>
            <a:ext cx="2106858" cy="1771133"/>
            <a:chOff x="7045224" y="1714382"/>
            <a:chExt cx="4137667" cy="2362387"/>
          </a:xfrm>
        </p:grpSpPr>
        <p:sp>
          <p:nvSpPr>
            <p:cNvPr id="50188" name="TextBox 42"/>
            <p:cNvSpPr txBox="1">
              <a:spLocks noChangeArrowheads="1"/>
            </p:cNvSpPr>
            <p:nvPr/>
          </p:nvSpPr>
          <p:spPr bwMode="auto">
            <a:xfrm>
              <a:off x="7045224" y="1714382"/>
              <a:ext cx="4137667" cy="541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189" name="TextBox 43"/>
            <p:cNvSpPr txBox="1">
              <a:spLocks noChangeArrowheads="1"/>
            </p:cNvSpPr>
            <p:nvPr/>
          </p:nvSpPr>
          <p:spPr bwMode="auto">
            <a:xfrm>
              <a:off x="7045224" y="3534881"/>
              <a:ext cx="4137667" cy="541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190" name="TextBox 45"/>
            <p:cNvSpPr txBox="1">
              <a:spLocks noChangeArrowheads="1"/>
            </p:cNvSpPr>
            <p:nvPr/>
          </p:nvSpPr>
          <p:spPr bwMode="auto">
            <a:xfrm>
              <a:off x="7045224" y="2624632"/>
              <a:ext cx="4137667" cy="541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46"/>
          <p:cNvGrpSpPr/>
          <p:nvPr/>
        </p:nvGrpSpPr>
        <p:grpSpPr bwMode="auto">
          <a:xfrm>
            <a:off x="950532" y="1671881"/>
            <a:ext cx="2144624" cy="1769941"/>
            <a:chOff x="7045224" y="1717841"/>
            <a:chExt cx="4137667" cy="2358961"/>
          </a:xfrm>
        </p:grpSpPr>
        <p:sp>
          <p:nvSpPr>
            <p:cNvPr id="50185" name="TextBox 47"/>
            <p:cNvSpPr txBox="1">
              <a:spLocks noChangeArrowheads="1"/>
            </p:cNvSpPr>
            <p:nvPr/>
          </p:nvSpPr>
          <p:spPr bwMode="auto">
            <a:xfrm>
              <a:off x="7045224" y="1717841"/>
              <a:ext cx="4137667" cy="54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186" name="TextBox 48"/>
            <p:cNvSpPr txBox="1">
              <a:spLocks noChangeArrowheads="1"/>
            </p:cNvSpPr>
            <p:nvPr/>
          </p:nvSpPr>
          <p:spPr bwMode="auto">
            <a:xfrm>
              <a:off x="7045224" y="3535336"/>
              <a:ext cx="4137667" cy="54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187" name="TextBox 50"/>
            <p:cNvSpPr txBox="1">
              <a:spLocks noChangeArrowheads="1"/>
            </p:cNvSpPr>
            <p:nvPr/>
          </p:nvSpPr>
          <p:spPr bwMode="auto">
            <a:xfrm>
              <a:off x="7045224" y="2626588"/>
              <a:ext cx="4137667" cy="54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>
            <a:off x="611115" y="3946949"/>
            <a:ext cx="795638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28901" y="4076768"/>
            <a:ext cx="7941297" cy="221599"/>
          </a:xfrm>
          <a:prstGeom prst="rect">
            <a:avLst/>
          </a:prstGeom>
          <a:noFill/>
        </p:spPr>
        <p:txBody>
          <a:bodyPr wrap="square" lIns="0" tIns="0" rIns="0" bIns="0" spcCol="256032">
            <a:spAutoFit/>
          </a:bodyPr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1537023" y="1398289"/>
            <a:ext cx="1296305" cy="182064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Freeform 6"/>
          <p:cNvSpPr/>
          <p:nvPr/>
        </p:nvSpPr>
        <p:spPr bwMode="auto">
          <a:xfrm>
            <a:off x="2785869" y="1398289"/>
            <a:ext cx="1296305" cy="182064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4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Freeform 6"/>
          <p:cNvSpPr/>
          <p:nvPr/>
        </p:nvSpPr>
        <p:spPr bwMode="auto">
          <a:xfrm>
            <a:off x="1135784" y="2081031"/>
            <a:ext cx="987661" cy="1137906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Freeform 6"/>
          <p:cNvSpPr/>
          <p:nvPr/>
        </p:nvSpPr>
        <p:spPr bwMode="auto">
          <a:xfrm>
            <a:off x="2123445" y="1170709"/>
            <a:ext cx="1458343" cy="2048229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Freeform 6"/>
          <p:cNvSpPr/>
          <p:nvPr/>
        </p:nvSpPr>
        <p:spPr bwMode="auto">
          <a:xfrm>
            <a:off x="3447694" y="1714491"/>
            <a:ext cx="1296305" cy="1504446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5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Freeform 6"/>
          <p:cNvSpPr/>
          <p:nvPr/>
        </p:nvSpPr>
        <p:spPr bwMode="auto">
          <a:xfrm>
            <a:off x="4060600" y="1398289"/>
            <a:ext cx="1296305" cy="182064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Freeform 6"/>
          <p:cNvSpPr/>
          <p:nvPr/>
        </p:nvSpPr>
        <p:spPr bwMode="auto">
          <a:xfrm>
            <a:off x="4862744" y="2081031"/>
            <a:ext cx="987661" cy="1137906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Freeform 6"/>
          <p:cNvSpPr/>
          <p:nvPr/>
        </p:nvSpPr>
        <p:spPr bwMode="auto">
          <a:xfrm>
            <a:off x="5369177" y="1398289"/>
            <a:ext cx="1296305" cy="182064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Freeform 6"/>
          <p:cNvSpPr/>
          <p:nvPr/>
        </p:nvSpPr>
        <p:spPr bwMode="auto">
          <a:xfrm>
            <a:off x="6704978" y="1398289"/>
            <a:ext cx="1296305" cy="182064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4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Freeform 6"/>
          <p:cNvSpPr/>
          <p:nvPr/>
        </p:nvSpPr>
        <p:spPr bwMode="auto">
          <a:xfrm>
            <a:off x="5981496" y="1170709"/>
            <a:ext cx="1458343" cy="2048229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>
            <a:noFill/>
          </a:ln>
        </p:spPr>
        <p:txBody>
          <a:bodyPr vert="horz" wrap="square" lIns="79415" tIns="39708" rIns="79415" bIns="39708" numCol="1" anchor="t" anchorCtr="0" compatLnSpc="1"/>
          <a:lstStyle/>
          <a:p>
            <a:pPr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136"/>
          <p:cNvGrpSpPr/>
          <p:nvPr/>
        </p:nvGrpSpPr>
        <p:grpSpPr>
          <a:xfrm>
            <a:off x="1333325" y="3336547"/>
            <a:ext cx="538609" cy="603116"/>
            <a:chOff x="927956" y="3281022"/>
            <a:chExt cx="620135" cy="694273"/>
          </a:xfrm>
        </p:grpSpPr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" name="Group 120"/>
            <p:cNvGrpSpPr/>
            <p:nvPr/>
          </p:nvGrpSpPr>
          <p:grpSpPr>
            <a:xfrm>
              <a:off x="927956" y="3475474"/>
              <a:ext cx="620135" cy="499821"/>
              <a:chOff x="985563" y="3705902"/>
              <a:chExt cx="620135" cy="499821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985563" y="4056919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137"/>
          <p:cNvGrpSpPr/>
          <p:nvPr/>
        </p:nvGrpSpPr>
        <p:grpSpPr>
          <a:xfrm>
            <a:off x="1975008" y="3336543"/>
            <a:ext cx="538609" cy="885548"/>
            <a:chOff x="1585296" y="3281022"/>
            <a:chExt cx="620135" cy="1019394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5" name="Group 107"/>
            <p:cNvGrpSpPr/>
            <p:nvPr/>
          </p:nvGrpSpPr>
          <p:grpSpPr>
            <a:xfrm>
              <a:off x="1585296" y="3475474"/>
              <a:ext cx="620135" cy="824942"/>
              <a:chOff x="1634092" y="3705902"/>
              <a:chExt cx="620135" cy="824942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1634092" y="4382040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7" name="Group 136"/>
          <p:cNvGrpSpPr/>
          <p:nvPr/>
        </p:nvGrpSpPr>
        <p:grpSpPr>
          <a:xfrm>
            <a:off x="2616690" y="3336547"/>
            <a:ext cx="538609" cy="603116"/>
            <a:chOff x="927956" y="3281022"/>
            <a:chExt cx="620135" cy="694273"/>
          </a:xfrm>
        </p:grpSpPr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8" name="Group 120"/>
            <p:cNvGrpSpPr/>
            <p:nvPr/>
          </p:nvGrpSpPr>
          <p:grpSpPr>
            <a:xfrm>
              <a:off x="927956" y="3475474"/>
              <a:ext cx="620135" cy="499821"/>
              <a:chOff x="985563" y="3705902"/>
              <a:chExt cx="620135" cy="499821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985563" y="4056919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137"/>
          <p:cNvGrpSpPr/>
          <p:nvPr/>
        </p:nvGrpSpPr>
        <p:grpSpPr>
          <a:xfrm>
            <a:off x="3258372" y="3336543"/>
            <a:ext cx="538609" cy="885548"/>
            <a:chOff x="1585296" y="3281022"/>
            <a:chExt cx="620135" cy="1019394"/>
          </a:xfrm>
        </p:grpSpPr>
        <p:sp>
          <p:nvSpPr>
            <p:cNvPr id="107" name="Oval 10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0" name="Group 107"/>
            <p:cNvGrpSpPr/>
            <p:nvPr/>
          </p:nvGrpSpPr>
          <p:grpSpPr>
            <a:xfrm>
              <a:off x="1585296" y="3475474"/>
              <a:ext cx="620135" cy="824942"/>
              <a:chOff x="1634092" y="3705902"/>
              <a:chExt cx="620135" cy="824942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Box 109"/>
              <p:cNvSpPr txBox="1"/>
              <p:nvPr/>
            </p:nvSpPr>
            <p:spPr>
              <a:xfrm>
                <a:off x="1634092" y="4382040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2" name="Group 136"/>
          <p:cNvGrpSpPr/>
          <p:nvPr/>
        </p:nvGrpSpPr>
        <p:grpSpPr>
          <a:xfrm>
            <a:off x="3900055" y="3336547"/>
            <a:ext cx="538609" cy="603116"/>
            <a:chOff x="927956" y="3281022"/>
            <a:chExt cx="620135" cy="694273"/>
          </a:xfrm>
        </p:grpSpPr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5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3" name="Group 120"/>
            <p:cNvGrpSpPr/>
            <p:nvPr/>
          </p:nvGrpSpPr>
          <p:grpSpPr>
            <a:xfrm>
              <a:off x="927956" y="3475474"/>
              <a:ext cx="620135" cy="499821"/>
              <a:chOff x="985563" y="3705902"/>
              <a:chExt cx="620135" cy="499821"/>
            </a:xfrm>
          </p:grpSpPr>
          <p:sp>
            <p:nvSpPr>
              <p:cNvPr id="114" name="TextBox 113"/>
              <p:cNvSpPr txBox="1"/>
              <p:nvPr/>
            </p:nvSpPr>
            <p:spPr>
              <a:xfrm>
                <a:off x="985563" y="4056919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137"/>
          <p:cNvGrpSpPr/>
          <p:nvPr/>
        </p:nvGrpSpPr>
        <p:grpSpPr>
          <a:xfrm>
            <a:off x="4541737" y="3336543"/>
            <a:ext cx="538609" cy="885548"/>
            <a:chOff x="1585296" y="3281022"/>
            <a:chExt cx="620135" cy="1019394"/>
          </a:xfrm>
        </p:grpSpPr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5" name="Group 107"/>
            <p:cNvGrpSpPr/>
            <p:nvPr/>
          </p:nvGrpSpPr>
          <p:grpSpPr>
            <a:xfrm>
              <a:off x="1585296" y="3475474"/>
              <a:ext cx="620135" cy="824942"/>
              <a:chOff x="1634092" y="3705902"/>
              <a:chExt cx="620135" cy="824942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1634092" y="4382040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6" name="Group 136"/>
          <p:cNvGrpSpPr/>
          <p:nvPr/>
        </p:nvGrpSpPr>
        <p:grpSpPr>
          <a:xfrm>
            <a:off x="5183420" y="3336547"/>
            <a:ext cx="538609" cy="603116"/>
            <a:chOff x="927956" y="3281022"/>
            <a:chExt cx="620135" cy="694273"/>
          </a:xfrm>
        </p:grpSpPr>
        <p:sp>
          <p:nvSpPr>
            <p:cNvPr id="122" name="Oval 12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8" name="Group 120"/>
            <p:cNvGrpSpPr/>
            <p:nvPr/>
          </p:nvGrpSpPr>
          <p:grpSpPr>
            <a:xfrm>
              <a:off x="927956" y="3475474"/>
              <a:ext cx="620135" cy="499821"/>
              <a:chOff x="985563" y="3705902"/>
              <a:chExt cx="620135" cy="499821"/>
            </a:xfrm>
          </p:grpSpPr>
          <p:sp>
            <p:nvSpPr>
              <p:cNvPr id="124" name="TextBox 123"/>
              <p:cNvSpPr txBox="1"/>
              <p:nvPr/>
            </p:nvSpPr>
            <p:spPr>
              <a:xfrm>
                <a:off x="985563" y="4056919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125" name="Straight Connector 12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Group 137"/>
          <p:cNvGrpSpPr/>
          <p:nvPr/>
        </p:nvGrpSpPr>
        <p:grpSpPr>
          <a:xfrm>
            <a:off x="5825101" y="3336543"/>
            <a:ext cx="538609" cy="885548"/>
            <a:chOff x="1585296" y="3281022"/>
            <a:chExt cx="620135" cy="1019394"/>
          </a:xfrm>
        </p:grpSpPr>
        <p:sp>
          <p:nvSpPr>
            <p:cNvPr id="127" name="Oval 12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0" name="Group 127"/>
            <p:cNvGrpSpPr/>
            <p:nvPr/>
          </p:nvGrpSpPr>
          <p:grpSpPr>
            <a:xfrm>
              <a:off x="1585296" y="3475474"/>
              <a:ext cx="620135" cy="824942"/>
              <a:chOff x="1634092" y="3705902"/>
              <a:chExt cx="620135" cy="824942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TextBox 129"/>
              <p:cNvSpPr txBox="1"/>
              <p:nvPr/>
            </p:nvSpPr>
            <p:spPr>
              <a:xfrm>
                <a:off x="1634092" y="4382040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1" name="Group 136"/>
          <p:cNvGrpSpPr/>
          <p:nvPr/>
        </p:nvGrpSpPr>
        <p:grpSpPr>
          <a:xfrm>
            <a:off x="6466784" y="3336547"/>
            <a:ext cx="538609" cy="603116"/>
            <a:chOff x="927956" y="3281022"/>
            <a:chExt cx="620135" cy="694273"/>
          </a:xfrm>
        </p:grpSpPr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3" name="Group 120"/>
            <p:cNvGrpSpPr/>
            <p:nvPr/>
          </p:nvGrpSpPr>
          <p:grpSpPr>
            <a:xfrm>
              <a:off x="927956" y="3475474"/>
              <a:ext cx="620135" cy="499821"/>
              <a:chOff x="985563" y="3705902"/>
              <a:chExt cx="620135" cy="499821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985563" y="4056919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137"/>
          <p:cNvGrpSpPr/>
          <p:nvPr/>
        </p:nvGrpSpPr>
        <p:grpSpPr>
          <a:xfrm>
            <a:off x="7108464" y="3336543"/>
            <a:ext cx="538609" cy="885548"/>
            <a:chOff x="1585296" y="3281022"/>
            <a:chExt cx="620135" cy="1019394"/>
          </a:xfrm>
        </p:grpSpPr>
        <p:sp>
          <p:nvSpPr>
            <p:cNvPr id="137" name="Oval 13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5" name="Group 137"/>
            <p:cNvGrpSpPr/>
            <p:nvPr/>
          </p:nvGrpSpPr>
          <p:grpSpPr>
            <a:xfrm>
              <a:off x="1585296" y="3475474"/>
              <a:ext cx="620135" cy="824942"/>
              <a:chOff x="1634092" y="3705902"/>
              <a:chExt cx="620135" cy="824942"/>
            </a:xfrm>
          </p:grpSpPr>
          <p:cxnSp>
            <p:nvCxnSpPr>
              <p:cNvPr id="139" name="Straight Connector 13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TextBox 139"/>
              <p:cNvSpPr txBox="1"/>
              <p:nvPr/>
            </p:nvSpPr>
            <p:spPr>
              <a:xfrm>
                <a:off x="1634092" y="4382040"/>
                <a:ext cx="620135" cy="1488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7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7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7" grpId="0" animBg="1"/>
      <p:bldP spid="22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>
          <a:xfrm rot="4351113">
            <a:off x="3888103" y="1599366"/>
            <a:ext cx="3348501" cy="2309235"/>
            <a:chOff x="940378" y="1114346"/>
            <a:chExt cx="7056438" cy="4867275"/>
          </a:xfrm>
        </p:grpSpPr>
        <p:sp>
          <p:nvSpPr>
            <p:cNvPr id="6" name="Arc 682"/>
            <p:cNvSpPr/>
            <p:nvPr/>
          </p:nvSpPr>
          <p:spPr bwMode="auto">
            <a:xfrm rot="18746405">
              <a:off x="3554196" y="1119903"/>
              <a:ext cx="1014413" cy="1003300"/>
            </a:xfrm>
            <a:custGeom>
              <a:avLst/>
              <a:gdLst>
                <a:gd name="T0" fmla="*/ 2147483647 w 21600"/>
                <a:gd name="T1" fmla="*/ 0 h 21356"/>
                <a:gd name="T2" fmla="*/ 2147483647 w 21600"/>
                <a:gd name="T3" fmla="*/ 2147483647 h 21356"/>
                <a:gd name="T4" fmla="*/ 0 w 21600"/>
                <a:gd name="T5" fmla="*/ 2147483647 h 213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56"/>
                <a:gd name="T11" fmla="*/ 21600 w 21600"/>
                <a:gd name="T12" fmla="*/ 21356 h 213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56" fill="none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</a:path>
                <a:path w="21600" h="21356" stroke="0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lnTo>
                    <a:pt x="0" y="21356"/>
                  </a:lnTo>
                  <a:lnTo>
                    <a:pt x="3237" y="-1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749935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6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73"/>
            <p:cNvSpPr>
              <a:spLocks noEditPoints="1"/>
            </p:cNvSpPr>
            <p:nvPr/>
          </p:nvSpPr>
          <p:spPr bwMode="auto">
            <a:xfrm rot="21275257">
              <a:off x="4204278" y="1579484"/>
              <a:ext cx="2628900" cy="2630487"/>
            </a:xfrm>
            <a:custGeom>
              <a:avLst/>
              <a:gdLst>
                <a:gd name="T0" fmla="*/ 2147483647 w 1816"/>
                <a:gd name="T1" fmla="*/ 2147483647 h 1816"/>
                <a:gd name="T2" fmla="*/ 2147483647 w 1816"/>
                <a:gd name="T3" fmla="*/ 2147483647 h 1816"/>
                <a:gd name="T4" fmla="*/ 2147483647 w 1816"/>
                <a:gd name="T5" fmla="*/ 2147483647 h 1816"/>
                <a:gd name="T6" fmla="*/ 2147483647 w 1816"/>
                <a:gd name="T7" fmla="*/ 2147483647 h 1816"/>
                <a:gd name="T8" fmla="*/ 2147483647 w 1816"/>
                <a:gd name="T9" fmla="*/ 2147483647 h 1816"/>
                <a:gd name="T10" fmla="*/ 2147483647 w 1816"/>
                <a:gd name="T11" fmla="*/ 2147483647 h 1816"/>
                <a:gd name="T12" fmla="*/ 2147483647 w 1816"/>
                <a:gd name="T13" fmla="*/ 2147483647 h 1816"/>
                <a:gd name="T14" fmla="*/ 2147483647 w 1816"/>
                <a:gd name="T15" fmla="*/ 2147483647 h 1816"/>
                <a:gd name="T16" fmla="*/ 2147483647 w 1816"/>
                <a:gd name="T17" fmla="*/ 2147483647 h 1816"/>
                <a:gd name="T18" fmla="*/ 2147483647 w 1816"/>
                <a:gd name="T19" fmla="*/ 2147483647 h 1816"/>
                <a:gd name="T20" fmla="*/ 2147483647 w 1816"/>
                <a:gd name="T21" fmla="*/ 2147483647 h 1816"/>
                <a:gd name="T22" fmla="*/ 2147483647 w 1816"/>
                <a:gd name="T23" fmla="*/ 2147483647 h 1816"/>
                <a:gd name="T24" fmla="*/ 0 w 1816"/>
                <a:gd name="T25" fmla="*/ 2147483647 h 1816"/>
                <a:gd name="T26" fmla="*/ 2147483647 w 1816"/>
                <a:gd name="T27" fmla="*/ 2147483647 h 1816"/>
                <a:gd name="T28" fmla="*/ 2147483647 w 1816"/>
                <a:gd name="T29" fmla="*/ 2147483647 h 1816"/>
                <a:gd name="T30" fmla="*/ 2147483647 w 1816"/>
                <a:gd name="T31" fmla="*/ 2147483647 h 1816"/>
                <a:gd name="T32" fmla="*/ 2147483647 w 1816"/>
                <a:gd name="T33" fmla="*/ 2147483647 h 1816"/>
                <a:gd name="T34" fmla="*/ 2147483647 w 1816"/>
                <a:gd name="T35" fmla="*/ 2147483647 h 1816"/>
                <a:gd name="T36" fmla="*/ 2147483647 w 1816"/>
                <a:gd name="T37" fmla="*/ 2147483647 h 1816"/>
                <a:gd name="T38" fmla="*/ 2147483647 w 1816"/>
                <a:gd name="T39" fmla="*/ 2147483647 h 1816"/>
                <a:gd name="T40" fmla="*/ 2147483647 w 1816"/>
                <a:gd name="T41" fmla="*/ 2147483647 h 1816"/>
                <a:gd name="T42" fmla="*/ 2147483647 w 1816"/>
                <a:gd name="T43" fmla="*/ 2147483647 h 1816"/>
                <a:gd name="T44" fmla="*/ 2147483647 w 1816"/>
                <a:gd name="T45" fmla="*/ 2147483647 h 1816"/>
                <a:gd name="T46" fmla="*/ 2147483647 w 1816"/>
                <a:gd name="T47" fmla="*/ 2147483647 h 1816"/>
                <a:gd name="T48" fmla="*/ 2147483647 w 1816"/>
                <a:gd name="T49" fmla="*/ 2147483647 h 1816"/>
                <a:gd name="T50" fmla="*/ 2147483647 w 1816"/>
                <a:gd name="T51" fmla="*/ 2147483647 h 1816"/>
                <a:gd name="T52" fmla="*/ 2147483647 w 1816"/>
                <a:gd name="T53" fmla="*/ 2147483647 h 1816"/>
                <a:gd name="T54" fmla="*/ 2147483647 w 1816"/>
                <a:gd name="T55" fmla="*/ 2147483647 h 1816"/>
                <a:gd name="T56" fmla="*/ 2147483647 w 1816"/>
                <a:gd name="T57" fmla="*/ 2147483647 h 1816"/>
                <a:gd name="T58" fmla="*/ 2147483647 w 1816"/>
                <a:gd name="T59" fmla="*/ 2147483647 h 1816"/>
                <a:gd name="T60" fmla="*/ 2147483647 w 1816"/>
                <a:gd name="T61" fmla="*/ 2147483647 h 1816"/>
                <a:gd name="T62" fmla="*/ 2147483647 w 1816"/>
                <a:gd name="T63" fmla="*/ 2147483647 h 1816"/>
                <a:gd name="T64" fmla="*/ 2147483647 w 1816"/>
                <a:gd name="T65" fmla="*/ 2147483647 h 1816"/>
                <a:gd name="T66" fmla="*/ 2147483647 w 1816"/>
                <a:gd name="T67" fmla="*/ 2147483647 h 1816"/>
                <a:gd name="T68" fmla="*/ 2147483647 w 1816"/>
                <a:gd name="T69" fmla="*/ 2147483647 h 1816"/>
                <a:gd name="T70" fmla="*/ 2147483647 w 1816"/>
                <a:gd name="T71" fmla="*/ 2147483647 h 1816"/>
                <a:gd name="T72" fmla="*/ 2147483647 w 1816"/>
                <a:gd name="T73" fmla="*/ 2147483647 h 1816"/>
                <a:gd name="T74" fmla="*/ 2147483647 w 1816"/>
                <a:gd name="T75" fmla="*/ 2147483647 h 1816"/>
                <a:gd name="T76" fmla="*/ 2147483647 w 1816"/>
                <a:gd name="T77" fmla="*/ 2147483647 h 1816"/>
                <a:gd name="T78" fmla="*/ 2147483647 w 1816"/>
                <a:gd name="T79" fmla="*/ 2147483647 h 1816"/>
                <a:gd name="T80" fmla="*/ 2147483647 w 1816"/>
                <a:gd name="T81" fmla="*/ 2147483647 h 1816"/>
                <a:gd name="T82" fmla="*/ 2147483647 w 1816"/>
                <a:gd name="T83" fmla="*/ 2147483647 h 1816"/>
                <a:gd name="T84" fmla="*/ 2147483647 w 1816"/>
                <a:gd name="T85" fmla="*/ 2147483647 h 1816"/>
                <a:gd name="T86" fmla="*/ 2147483647 w 1816"/>
                <a:gd name="T87" fmla="*/ 2147483647 h 1816"/>
                <a:gd name="T88" fmla="*/ 2147483647 w 1816"/>
                <a:gd name="T89" fmla="*/ 2147483647 h 1816"/>
                <a:gd name="T90" fmla="*/ 2147483647 w 1816"/>
                <a:gd name="T91" fmla="*/ 2147483647 h 1816"/>
                <a:gd name="T92" fmla="*/ 2147483647 w 1816"/>
                <a:gd name="T93" fmla="*/ 2147483647 h 1816"/>
                <a:gd name="T94" fmla="*/ 2147483647 w 1816"/>
                <a:gd name="T95" fmla="*/ 2147483647 h 1816"/>
                <a:gd name="T96" fmla="*/ 2147483647 w 1816"/>
                <a:gd name="T97" fmla="*/ 2147483647 h 1816"/>
                <a:gd name="T98" fmla="*/ 2147483647 w 1816"/>
                <a:gd name="T99" fmla="*/ 2147483647 h 1816"/>
                <a:gd name="T100" fmla="*/ 2147483647 w 1816"/>
                <a:gd name="T101" fmla="*/ 2147483647 h 1816"/>
                <a:gd name="T102" fmla="*/ 2147483647 w 1816"/>
                <a:gd name="T103" fmla="*/ 2147483647 h 18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16"/>
                <a:gd name="T157" fmla="*/ 0 h 1816"/>
                <a:gd name="T158" fmla="*/ 1816 w 1816"/>
                <a:gd name="T159" fmla="*/ 1816 h 18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16" h="1816">
                  <a:moveTo>
                    <a:pt x="1816" y="978"/>
                  </a:moveTo>
                  <a:lnTo>
                    <a:pt x="1816" y="836"/>
                  </a:lnTo>
                  <a:lnTo>
                    <a:pt x="1710" y="836"/>
                  </a:lnTo>
                  <a:lnTo>
                    <a:pt x="1706" y="792"/>
                  </a:lnTo>
                  <a:lnTo>
                    <a:pt x="1698" y="750"/>
                  </a:lnTo>
                  <a:lnTo>
                    <a:pt x="1688" y="708"/>
                  </a:lnTo>
                  <a:lnTo>
                    <a:pt x="1678" y="666"/>
                  </a:lnTo>
                  <a:lnTo>
                    <a:pt x="1774" y="626"/>
                  </a:lnTo>
                  <a:lnTo>
                    <a:pt x="1718" y="494"/>
                  </a:lnTo>
                  <a:lnTo>
                    <a:pt x="1622" y="534"/>
                  </a:lnTo>
                  <a:lnTo>
                    <a:pt x="1602" y="496"/>
                  </a:lnTo>
                  <a:lnTo>
                    <a:pt x="1578" y="460"/>
                  </a:lnTo>
                  <a:lnTo>
                    <a:pt x="1552" y="424"/>
                  </a:lnTo>
                  <a:lnTo>
                    <a:pt x="1526" y="390"/>
                  </a:lnTo>
                  <a:lnTo>
                    <a:pt x="1600" y="316"/>
                  </a:lnTo>
                  <a:lnTo>
                    <a:pt x="1498" y="216"/>
                  </a:lnTo>
                  <a:lnTo>
                    <a:pt x="1426" y="290"/>
                  </a:lnTo>
                  <a:lnTo>
                    <a:pt x="1392" y="262"/>
                  </a:lnTo>
                  <a:lnTo>
                    <a:pt x="1356" y="236"/>
                  </a:lnTo>
                  <a:lnTo>
                    <a:pt x="1318" y="214"/>
                  </a:lnTo>
                  <a:lnTo>
                    <a:pt x="1280" y="192"/>
                  </a:lnTo>
                  <a:lnTo>
                    <a:pt x="1320" y="96"/>
                  </a:lnTo>
                  <a:lnTo>
                    <a:pt x="1188" y="42"/>
                  </a:lnTo>
                  <a:lnTo>
                    <a:pt x="1150" y="138"/>
                  </a:lnTo>
                  <a:lnTo>
                    <a:pt x="1108" y="126"/>
                  </a:lnTo>
                  <a:lnTo>
                    <a:pt x="1066" y="116"/>
                  </a:lnTo>
                  <a:lnTo>
                    <a:pt x="1022" y="110"/>
                  </a:lnTo>
                  <a:lnTo>
                    <a:pt x="978" y="104"/>
                  </a:lnTo>
                  <a:lnTo>
                    <a:pt x="978" y="0"/>
                  </a:lnTo>
                  <a:lnTo>
                    <a:pt x="836" y="0"/>
                  </a:lnTo>
                  <a:lnTo>
                    <a:pt x="836" y="104"/>
                  </a:lnTo>
                  <a:lnTo>
                    <a:pt x="792" y="110"/>
                  </a:lnTo>
                  <a:lnTo>
                    <a:pt x="750" y="116"/>
                  </a:lnTo>
                  <a:lnTo>
                    <a:pt x="706" y="126"/>
                  </a:lnTo>
                  <a:lnTo>
                    <a:pt x="666" y="138"/>
                  </a:lnTo>
                  <a:lnTo>
                    <a:pt x="626" y="42"/>
                  </a:lnTo>
                  <a:lnTo>
                    <a:pt x="494" y="96"/>
                  </a:lnTo>
                  <a:lnTo>
                    <a:pt x="534" y="192"/>
                  </a:lnTo>
                  <a:lnTo>
                    <a:pt x="496" y="214"/>
                  </a:lnTo>
                  <a:lnTo>
                    <a:pt x="460" y="236"/>
                  </a:lnTo>
                  <a:lnTo>
                    <a:pt x="424" y="262"/>
                  </a:lnTo>
                  <a:lnTo>
                    <a:pt x="390" y="290"/>
                  </a:lnTo>
                  <a:lnTo>
                    <a:pt x="316" y="216"/>
                  </a:lnTo>
                  <a:lnTo>
                    <a:pt x="216" y="316"/>
                  </a:lnTo>
                  <a:lnTo>
                    <a:pt x="288" y="390"/>
                  </a:lnTo>
                  <a:lnTo>
                    <a:pt x="262" y="424"/>
                  </a:lnTo>
                  <a:lnTo>
                    <a:pt x="236" y="460"/>
                  </a:lnTo>
                  <a:lnTo>
                    <a:pt x="214" y="496"/>
                  </a:lnTo>
                  <a:lnTo>
                    <a:pt x="192" y="534"/>
                  </a:lnTo>
                  <a:lnTo>
                    <a:pt x="96" y="494"/>
                  </a:lnTo>
                  <a:lnTo>
                    <a:pt x="42" y="626"/>
                  </a:lnTo>
                  <a:lnTo>
                    <a:pt x="138" y="666"/>
                  </a:lnTo>
                  <a:lnTo>
                    <a:pt x="126" y="708"/>
                  </a:lnTo>
                  <a:lnTo>
                    <a:pt x="116" y="750"/>
                  </a:lnTo>
                  <a:lnTo>
                    <a:pt x="108" y="792"/>
                  </a:lnTo>
                  <a:lnTo>
                    <a:pt x="104" y="836"/>
                  </a:lnTo>
                  <a:lnTo>
                    <a:pt x="0" y="836"/>
                  </a:lnTo>
                  <a:lnTo>
                    <a:pt x="0" y="978"/>
                  </a:lnTo>
                  <a:lnTo>
                    <a:pt x="104" y="978"/>
                  </a:lnTo>
                  <a:lnTo>
                    <a:pt x="108" y="1022"/>
                  </a:lnTo>
                  <a:lnTo>
                    <a:pt x="116" y="1066"/>
                  </a:lnTo>
                  <a:lnTo>
                    <a:pt x="126" y="1108"/>
                  </a:lnTo>
                  <a:lnTo>
                    <a:pt x="138" y="1150"/>
                  </a:lnTo>
                  <a:lnTo>
                    <a:pt x="42" y="1190"/>
                  </a:lnTo>
                  <a:lnTo>
                    <a:pt x="96" y="1320"/>
                  </a:lnTo>
                  <a:lnTo>
                    <a:pt x="192" y="1280"/>
                  </a:lnTo>
                  <a:lnTo>
                    <a:pt x="214" y="1320"/>
                  </a:lnTo>
                  <a:lnTo>
                    <a:pt x="236" y="1356"/>
                  </a:lnTo>
                  <a:lnTo>
                    <a:pt x="262" y="1392"/>
                  </a:lnTo>
                  <a:lnTo>
                    <a:pt x="288" y="1426"/>
                  </a:lnTo>
                  <a:lnTo>
                    <a:pt x="216" y="1500"/>
                  </a:lnTo>
                  <a:lnTo>
                    <a:pt x="316" y="1600"/>
                  </a:lnTo>
                  <a:lnTo>
                    <a:pt x="390" y="1526"/>
                  </a:lnTo>
                  <a:lnTo>
                    <a:pt x="424" y="1554"/>
                  </a:lnTo>
                  <a:lnTo>
                    <a:pt x="460" y="1578"/>
                  </a:lnTo>
                  <a:lnTo>
                    <a:pt x="496" y="1602"/>
                  </a:lnTo>
                  <a:lnTo>
                    <a:pt x="534" y="1622"/>
                  </a:lnTo>
                  <a:lnTo>
                    <a:pt x="494" y="1718"/>
                  </a:lnTo>
                  <a:lnTo>
                    <a:pt x="626" y="1774"/>
                  </a:lnTo>
                  <a:lnTo>
                    <a:pt x="666" y="1678"/>
                  </a:lnTo>
                  <a:lnTo>
                    <a:pt x="706" y="1690"/>
                  </a:lnTo>
                  <a:lnTo>
                    <a:pt x="750" y="1698"/>
                  </a:lnTo>
                  <a:lnTo>
                    <a:pt x="792" y="1706"/>
                  </a:lnTo>
                  <a:lnTo>
                    <a:pt x="836" y="1712"/>
                  </a:lnTo>
                  <a:lnTo>
                    <a:pt x="836" y="1816"/>
                  </a:lnTo>
                  <a:lnTo>
                    <a:pt x="978" y="1816"/>
                  </a:lnTo>
                  <a:lnTo>
                    <a:pt x="978" y="1712"/>
                  </a:lnTo>
                  <a:lnTo>
                    <a:pt x="1022" y="1706"/>
                  </a:lnTo>
                  <a:lnTo>
                    <a:pt x="1066" y="1698"/>
                  </a:lnTo>
                  <a:lnTo>
                    <a:pt x="1108" y="1690"/>
                  </a:lnTo>
                  <a:lnTo>
                    <a:pt x="1150" y="1678"/>
                  </a:lnTo>
                  <a:lnTo>
                    <a:pt x="1188" y="1774"/>
                  </a:lnTo>
                  <a:lnTo>
                    <a:pt x="1320" y="1718"/>
                  </a:lnTo>
                  <a:lnTo>
                    <a:pt x="1280" y="1622"/>
                  </a:lnTo>
                  <a:lnTo>
                    <a:pt x="1318" y="1602"/>
                  </a:lnTo>
                  <a:lnTo>
                    <a:pt x="1356" y="1578"/>
                  </a:lnTo>
                  <a:lnTo>
                    <a:pt x="1392" y="1554"/>
                  </a:lnTo>
                  <a:lnTo>
                    <a:pt x="1426" y="1526"/>
                  </a:lnTo>
                  <a:lnTo>
                    <a:pt x="1498" y="1600"/>
                  </a:lnTo>
                  <a:lnTo>
                    <a:pt x="1600" y="1500"/>
                  </a:lnTo>
                  <a:lnTo>
                    <a:pt x="1526" y="1426"/>
                  </a:lnTo>
                  <a:lnTo>
                    <a:pt x="1552" y="1392"/>
                  </a:lnTo>
                  <a:lnTo>
                    <a:pt x="1578" y="1356"/>
                  </a:lnTo>
                  <a:lnTo>
                    <a:pt x="1602" y="1320"/>
                  </a:lnTo>
                  <a:lnTo>
                    <a:pt x="1622" y="1280"/>
                  </a:lnTo>
                  <a:lnTo>
                    <a:pt x="1718" y="1320"/>
                  </a:lnTo>
                  <a:lnTo>
                    <a:pt x="1774" y="1190"/>
                  </a:lnTo>
                  <a:lnTo>
                    <a:pt x="1678" y="1150"/>
                  </a:lnTo>
                  <a:lnTo>
                    <a:pt x="1688" y="1108"/>
                  </a:lnTo>
                  <a:lnTo>
                    <a:pt x="1698" y="1066"/>
                  </a:lnTo>
                  <a:lnTo>
                    <a:pt x="1706" y="1022"/>
                  </a:lnTo>
                  <a:lnTo>
                    <a:pt x="1710" y="978"/>
                  </a:lnTo>
                  <a:lnTo>
                    <a:pt x="1816" y="978"/>
                  </a:lnTo>
                  <a:close/>
                  <a:moveTo>
                    <a:pt x="908" y="1614"/>
                  </a:moveTo>
                  <a:lnTo>
                    <a:pt x="908" y="1614"/>
                  </a:lnTo>
                  <a:lnTo>
                    <a:pt x="872" y="1612"/>
                  </a:lnTo>
                  <a:lnTo>
                    <a:pt x="836" y="1610"/>
                  </a:lnTo>
                  <a:lnTo>
                    <a:pt x="800" y="1606"/>
                  </a:lnTo>
                  <a:lnTo>
                    <a:pt x="766" y="1600"/>
                  </a:lnTo>
                  <a:lnTo>
                    <a:pt x="730" y="1592"/>
                  </a:lnTo>
                  <a:lnTo>
                    <a:pt x="698" y="1582"/>
                  </a:lnTo>
                  <a:lnTo>
                    <a:pt x="664" y="1570"/>
                  </a:lnTo>
                  <a:lnTo>
                    <a:pt x="632" y="1558"/>
                  </a:lnTo>
                  <a:lnTo>
                    <a:pt x="602" y="1544"/>
                  </a:lnTo>
                  <a:lnTo>
                    <a:pt x="570" y="1528"/>
                  </a:lnTo>
                  <a:lnTo>
                    <a:pt x="542" y="1512"/>
                  </a:lnTo>
                  <a:lnTo>
                    <a:pt x="512" y="1492"/>
                  </a:lnTo>
                  <a:lnTo>
                    <a:pt x="484" y="1474"/>
                  </a:lnTo>
                  <a:lnTo>
                    <a:pt x="458" y="1452"/>
                  </a:lnTo>
                  <a:lnTo>
                    <a:pt x="432" y="1430"/>
                  </a:lnTo>
                  <a:lnTo>
                    <a:pt x="408" y="1406"/>
                  </a:lnTo>
                  <a:lnTo>
                    <a:pt x="384" y="1382"/>
                  </a:lnTo>
                  <a:lnTo>
                    <a:pt x="362" y="1356"/>
                  </a:lnTo>
                  <a:lnTo>
                    <a:pt x="342" y="1330"/>
                  </a:lnTo>
                  <a:lnTo>
                    <a:pt x="322" y="1302"/>
                  </a:lnTo>
                  <a:lnTo>
                    <a:pt x="304" y="1274"/>
                  </a:lnTo>
                  <a:lnTo>
                    <a:pt x="286" y="1244"/>
                  </a:lnTo>
                  <a:lnTo>
                    <a:pt x="272" y="1214"/>
                  </a:lnTo>
                  <a:lnTo>
                    <a:pt x="256" y="1182"/>
                  </a:lnTo>
                  <a:lnTo>
                    <a:pt x="244" y="1150"/>
                  </a:lnTo>
                  <a:lnTo>
                    <a:pt x="234" y="1118"/>
                  </a:lnTo>
                  <a:lnTo>
                    <a:pt x="224" y="1084"/>
                  </a:lnTo>
                  <a:lnTo>
                    <a:pt x="216" y="1050"/>
                  </a:lnTo>
                  <a:lnTo>
                    <a:pt x="210" y="1016"/>
                  </a:lnTo>
                  <a:lnTo>
                    <a:pt x="206" y="980"/>
                  </a:lnTo>
                  <a:lnTo>
                    <a:pt x="202" y="944"/>
                  </a:lnTo>
                  <a:lnTo>
                    <a:pt x="202" y="908"/>
                  </a:lnTo>
                  <a:lnTo>
                    <a:pt x="202" y="872"/>
                  </a:lnTo>
                  <a:lnTo>
                    <a:pt x="206" y="836"/>
                  </a:lnTo>
                  <a:lnTo>
                    <a:pt x="210" y="800"/>
                  </a:lnTo>
                  <a:lnTo>
                    <a:pt x="216" y="766"/>
                  </a:lnTo>
                  <a:lnTo>
                    <a:pt x="224" y="732"/>
                  </a:lnTo>
                  <a:lnTo>
                    <a:pt x="234" y="698"/>
                  </a:lnTo>
                  <a:lnTo>
                    <a:pt x="244" y="664"/>
                  </a:lnTo>
                  <a:lnTo>
                    <a:pt x="256" y="632"/>
                  </a:lnTo>
                  <a:lnTo>
                    <a:pt x="272" y="602"/>
                  </a:lnTo>
                  <a:lnTo>
                    <a:pt x="286" y="572"/>
                  </a:lnTo>
                  <a:lnTo>
                    <a:pt x="304" y="542"/>
                  </a:lnTo>
                  <a:lnTo>
                    <a:pt x="322" y="512"/>
                  </a:lnTo>
                  <a:lnTo>
                    <a:pt x="342" y="486"/>
                  </a:lnTo>
                  <a:lnTo>
                    <a:pt x="362" y="458"/>
                  </a:lnTo>
                  <a:lnTo>
                    <a:pt x="384" y="432"/>
                  </a:lnTo>
                  <a:lnTo>
                    <a:pt x="408" y="408"/>
                  </a:lnTo>
                  <a:lnTo>
                    <a:pt x="432" y="386"/>
                  </a:lnTo>
                  <a:lnTo>
                    <a:pt x="458" y="362"/>
                  </a:lnTo>
                  <a:lnTo>
                    <a:pt x="484" y="342"/>
                  </a:lnTo>
                  <a:lnTo>
                    <a:pt x="512" y="322"/>
                  </a:lnTo>
                  <a:lnTo>
                    <a:pt x="542" y="304"/>
                  </a:lnTo>
                  <a:lnTo>
                    <a:pt x="570" y="286"/>
                  </a:lnTo>
                  <a:lnTo>
                    <a:pt x="602" y="272"/>
                  </a:lnTo>
                  <a:lnTo>
                    <a:pt x="632" y="258"/>
                  </a:lnTo>
                  <a:lnTo>
                    <a:pt x="664" y="244"/>
                  </a:lnTo>
                  <a:lnTo>
                    <a:pt x="698" y="234"/>
                  </a:lnTo>
                  <a:lnTo>
                    <a:pt x="730" y="224"/>
                  </a:lnTo>
                  <a:lnTo>
                    <a:pt x="766" y="216"/>
                  </a:lnTo>
                  <a:lnTo>
                    <a:pt x="800" y="210"/>
                  </a:lnTo>
                  <a:lnTo>
                    <a:pt x="836" y="206"/>
                  </a:lnTo>
                  <a:lnTo>
                    <a:pt x="872" y="202"/>
                  </a:lnTo>
                  <a:lnTo>
                    <a:pt x="908" y="202"/>
                  </a:lnTo>
                  <a:lnTo>
                    <a:pt x="944" y="202"/>
                  </a:lnTo>
                  <a:lnTo>
                    <a:pt x="980" y="206"/>
                  </a:lnTo>
                  <a:lnTo>
                    <a:pt x="1014" y="210"/>
                  </a:lnTo>
                  <a:lnTo>
                    <a:pt x="1050" y="216"/>
                  </a:lnTo>
                  <a:lnTo>
                    <a:pt x="1084" y="224"/>
                  </a:lnTo>
                  <a:lnTo>
                    <a:pt x="1118" y="234"/>
                  </a:lnTo>
                  <a:lnTo>
                    <a:pt x="1150" y="244"/>
                  </a:lnTo>
                  <a:lnTo>
                    <a:pt x="1182" y="258"/>
                  </a:lnTo>
                  <a:lnTo>
                    <a:pt x="1214" y="272"/>
                  </a:lnTo>
                  <a:lnTo>
                    <a:pt x="1244" y="286"/>
                  </a:lnTo>
                  <a:lnTo>
                    <a:pt x="1274" y="304"/>
                  </a:lnTo>
                  <a:lnTo>
                    <a:pt x="1302" y="322"/>
                  </a:lnTo>
                  <a:lnTo>
                    <a:pt x="1330" y="342"/>
                  </a:lnTo>
                  <a:lnTo>
                    <a:pt x="1356" y="362"/>
                  </a:lnTo>
                  <a:lnTo>
                    <a:pt x="1382" y="386"/>
                  </a:lnTo>
                  <a:lnTo>
                    <a:pt x="1406" y="408"/>
                  </a:lnTo>
                  <a:lnTo>
                    <a:pt x="1430" y="432"/>
                  </a:lnTo>
                  <a:lnTo>
                    <a:pt x="1452" y="458"/>
                  </a:lnTo>
                  <a:lnTo>
                    <a:pt x="1474" y="486"/>
                  </a:lnTo>
                  <a:lnTo>
                    <a:pt x="1492" y="512"/>
                  </a:lnTo>
                  <a:lnTo>
                    <a:pt x="1512" y="542"/>
                  </a:lnTo>
                  <a:lnTo>
                    <a:pt x="1528" y="572"/>
                  </a:lnTo>
                  <a:lnTo>
                    <a:pt x="1544" y="602"/>
                  </a:lnTo>
                  <a:lnTo>
                    <a:pt x="1558" y="632"/>
                  </a:lnTo>
                  <a:lnTo>
                    <a:pt x="1570" y="664"/>
                  </a:lnTo>
                  <a:lnTo>
                    <a:pt x="1582" y="698"/>
                  </a:lnTo>
                  <a:lnTo>
                    <a:pt x="1592" y="732"/>
                  </a:lnTo>
                  <a:lnTo>
                    <a:pt x="1598" y="766"/>
                  </a:lnTo>
                  <a:lnTo>
                    <a:pt x="1606" y="800"/>
                  </a:lnTo>
                  <a:lnTo>
                    <a:pt x="1610" y="836"/>
                  </a:lnTo>
                  <a:lnTo>
                    <a:pt x="1612" y="872"/>
                  </a:lnTo>
                  <a:lnTo>
                    <a:pt x="1614" y="908"/>
                  </a:lnTo>
                  <a:lnTo>
                    <a:pt x="1612" y="944"/>
                  </a:lnTo>
                  <a:lnTo>
                    <a:pt x="1610" y="980"/>
                  </a:lnTo>
                  <a:lnTo>
                    <a:pt x="1606" y="1016"/>
                  </a:lnTo>
                  <a:lnTo>
                    <a:pt x="1598" y="1050"/>
                  </a:lnTo>
                  <a:lnTo>
                    <a:pt x="1592" y="1084"/>
                  </a:lnTo>
                  <a:lnTo>
                    <a:pt x="1582" y="1118"/>
                  </a:lnTo>
                  <a:lnTo>
                    <a:pt x="1570" y="1150"/>
                  </a:lnTo>
                  <a:lnTo>
                    <a:pt x="1558" y="1182"/>
                  </a:lnTo>
                  <a:lnTo>
                    <a:pt x="1544" y="1214"/>
                  </a:lnTo>
                  <a:lnTo>
                    <a:pt x="1528" y="1244"/>
                  </a:lnTo>
                  <a:lnTo>
                    <a:pt x="1512" y="1274"/>
                  </a:lnTo>
                  <a:lnTo>
                    <a:pt x="1492" y="1302"/>
                  </a:lnTo>
                  <a:lnTo>
                    <a:pt x="1474" y="1330"/>
                  </a:lnTo>
                  <a:lnTo>
                    <a:pt x="1452" y="1356"/>
                  </a:lnTo>
                  <a:lnTo>
                    <a:pt x="1430" y="1382"/>
                  </a:lnTo>
                  <a:lnTo>
                    <a:pt x="1406" y="1406"/>
                  </a:lnTo>
                  <a:lnTo>
                    <a:pt x="1382" y="1430"/>
                  </a:lnTo>
                  <a:lnTo>
                    <a:pt x="1356" y="1452"/>
                  </a:lnTo>
                  <a:lnTo>
                    <a:pt x="1330" y="1474"/>
                  </a:lnTo>
                  <a:lnTo>
                    <a:pt x="1302" y="1492"/>
                  </a:lnTo>
                  <a:lnTo>
                    <a:pt x="1274" y="1512"/>
                  </a:lnTo>
                  <a:lnTo>
                    <a:pt x="1244" y="1528"/>
                  </a:lnTo>
                  <a:lnTo>
                    <a:pt x="1214" y="1544"/>
                  </a:lnTo>
                  <a:lnTo>
                    <a:pt x="1182" y="1558"/>
                  </a:lnTo>
                  <a:lnTo>
                    <a:pt x="1150" y="1570"/>
                  </a:lnTo>
                  <a:lnTo>
                    <a:pt x="1118" y="1582"/>
                  </a:lnTo>
                  <a:lnTo>
                    <a:pt x="1084" y="1592"/>
                  </a:lnTo>
                  <a:lnTo>
                    <a:pt x="1050" y="1600"/>
                  </a:lnTo>
                  <a:lnTo>
                    <a:pt x="1014" y="1606"/>
                  </a:lnTo>
                  <a:lnTo>
                    <a:pt x="980" y="1610"/>
                  </a:lnTo>
                  <a:lnTo>
                    <a:pt x="944" y="1612"/>
                  </a:lnTo>
                  <a:lnTo>
                    <a:pt x="908" y="16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675"/>
            <p:cNvSpPr>
              <a:spLocks noEditPoints="1"/>
            </p:cNvSpPr>
            <p:nvPr/>
          </p:nvSpPr>
          <p:spPr bwMode="auto">
            <a:xfrm rot="21275257">
              <a:off x="940378" y="1649334"/>
              <a:ext cx="3429000" cy="3429000"/>
            </a:xfrm>
            <a:custGeom>
              <a:avLst/>
              <a:gdLst>
                <a:gd name="T0" fmla="*/ 2147483647 w 2622"/>
                <a:gd name="T1" fmla="*/ 2147483647 h 2622"/>
                <a:gd name="T2" fmla="*/ 2147483647 w 2622"/>
                <a:gd name="T3" fmla="*/ 2147483647 h 2622"/>
                <a:gd name="T4" fmla="*/ 2147483647 w 2622"/>
                <a:gd name="T5" fmla="*/ 2147483647 h 2622"/>
                <a:gd name="T6" fmla="*/ 2147483647 w 2622"/>
                <a:gd name="T7" fmla="*/ 2147483647 h 2622"/>
                <a:gd name="T8" fmla="*/ 2147483647 w 2622"/>
                <a:gd name="T9" fmla="*/ 2147483647 h 2622"/>
                <a:gd name="T10" fmla="*/ 2147483647 w 2622"/>
                <a:gd name="T11" fmla="*/ 2147483647 h 2622"/>
                <a:gd name="T12" fmla="*/ 2147483647 w 2622"/>
                <a:gd name="T13" fmla="*/ 2147483647 h 2622"/>
                <a:gd name="T14" fmla="*/ 2147483647 w 2622"/>
                <a:gd name="T15" fmla="*/ 2147483647 h 2622"/>
                <a:gd name="T16" fmla="*/ 2147483647 w 2622"/>
                <a:gd name="T17" fmla="*/ 2147483647 h 2622"/>
                <a:gd name="T18" fmla="*/ 2147483647 w 2622"/>
                <a:gd name="T19" fmla="*/ 2147483647 h 2622"/>
                <a:gd name="T20" fmla="*/ 2147483647 w 2622"/>
                <a:gd name="T21" fmla="*/ 2147483647 h 2622"/>
                <a:gd name="T22" fmla="*/ 2147483647 w 2622"/>
                <a:gd name="T23" fmla="*/ 2147483647 h 2622"/>
                <a:gd name="T24" fmla="*/ 2147483647 w 2622"/>
                <a:gd name="T25" fmla="*/ 2147483647 h 2622"/>
                <a:gd name="T26" fmla="*/ 2147483647 w 2622"/>
                <a:gd name="T27" fmla="*/ 2147483647 h 2622"/>
                <a:gd name="T28" fmla="*/ 2147483647 w 2622"/>
                <a:gd name="T29" fmla="*/ 2147483647 h 2622"/>
                <a:gd name="T30" fmla="*/ 2147483647 w 2622"/>
                <a:gd name="T31" fmla="*/ 2147483647 h 2622"/>
                <a:gd name="T32" fmla="*/ 2147483647 w 2622"/>
                <a:gd name="T33" fmla="*/ 2147483647 h 2622"/>
                <a:gd name="T34" fmla="*/ 2147483647 w 2622"/>
                <a:gd name="T35" fmla="*/ 2147483647 h 2622"/>
                <a:gd name="T36" fmla="*/ 2147483647 w 2622"/>
                <a:gd name="T37" fmla="*/ 2147483647 h 2622"/>
                <a:gd name="T38" fmla="*/ 2147483647 w 2622"/>
                <a:gd name="T39" fmla="*/ 2147483647 h 2622"/>
                <a:gd name="T40" fmla="*/ 2147483647 w 2622"/>
                <a:gd name="T41" fmla="*/ 2147483647 h 2622"/>
                <a:gd name="T42" fmla="*/ 2147483647 w 2622"/>
                <a:gd name="T43" fmla="*/ 2147483647 h 2622"/>
                <a:gd name="T44" fmla="*/ 2147483647 w 2622"/>
                <a:gd name="T45" fmla="*/ 2147483647 h 2622"/>
                <a:gd name="T46" fmla="*/ 2147483647 w 2622"/>
                <a:gd name="T47" fmla="*/ 2147483647 h 2622"/>
                <a:gd name="T48" fmla="*/ 2147483647 w 2622"/>
                <a:gd name="T49" fmla="*/ 2147483647 h 2622"/>
                <a:gd name="T50" fmla="*/ 2147483647 w 2622"/>
                <a:gd name="T51" fmla="*/ 2147483647 h 2622"/>
                <a:gd name="T52" fmla="*/ 2147483647 w 2622"/>
                <a:gd name="T53" fmla="*/ 2147483647 h 2622"/>
                <a:gd name="T54" fmla="*/ 2147483647 w 2622"/>
                <a:gd name="T55" fmla="*/ 2147483647 h 2622"/>
                <a:gd name="T56" fmla="*/ 2147483647 w 2622"/>
                <a:gd name="T57" fmla="*/ 2147483647 h 2622"/>
                <a:gd name="T58" fmla="*/ 2147483647 w 2622"/>
                <a:gd name="T59" fmla="*/ 2147483647 h 2622"/>
                <a:gd name="T60" fmla="*/ 2147483647 w 2622"/>
                <a:gd name="T61" fmla="*/ 2147483647 h 2622"/>
                <a:gd name="T62" fmla="*/ 2147483647 w 2622"/>
                <a:gd name="T63" fmla="*/ 2147483647 h 2622"/>
                <a:gd name="T64" fmla="*/ 2147483647 w 2622"/>
                <a:gd name="T65" fmla="*/ 2147483647 h 2622"/>
                <a:gd name="T66" fmla="*/ 2147483647 w 2622"/>
                <a:gd name="T67" fmla="*/ 2147483647 h 2622"/>
                <a:gd name="T68" fmla="*/ 2147483647 w 2622"/>
                <a:gd name="T69" fmla="*/ 2147483647 h 2622"/>
                <a:gd name="T70" fmla="*/ 2147483647 w 2622"/>
                <a:gd name="T71" fmla="*/ 2147483647 h 2622"/>
                <a:gd name="T72" fmla="*/ 2147483647 w 2622"/>
                <a:gd name="T73" fmla="*/ 2147483647 h 2622"/>
                <a:gd name="T74" fmla="*/ 2147483647 w 2622"/>
                <a:gd name="T75" fmla="*/ 2147483647 h 2622"/>
                <a:gd name="T76" fmla="*/ 2147483647 w 2622"/>
                <a:gd name="T77" fmla="*/ 2147483647 h 2622"/>
                <a:gd name="T78" fmla="*/ 2147483647 w 2622"/>
                <a:gd name="T79" fmla="*/ 2147483647 h 2622"/>
                <a:gd name="T80" fmla="*/ 2147483647 w 2622"/>
                <a:gd name="T81" fmla="*/ 2147483647 h 2622"/>
                <a:gd name="T82" fmla="*/ 2147483647 w 2622"/>
                <a:gd name="T83" fmla="*/ 2147483647 h 2622"/>
                <a:gd name="T84" fmla="*/ 2147483647 w 2622"/>
                <a:gd name="T85" fmla="*/ 2147483647 h 2622"/>
                <a:gd name="T86" fmla="*/ 2147483647 w 2622"/>
                <a:gd name="T87" fmla="*/ 2147483647 h 2622"/>
                <a:gd name="T88" fmla="*/ 2147483647 w 2622"/>
                <a:gd name="T89" fmla="*/ 2147483647 h 2622"/>
                <a:gd name="T90" fmla="*/ 2147483647 w 2622"/>
                <a:gd name="T91" fmla="*/ 2147483647 h 2622"/>
                <a:gd name="T92" fmla="*/ 2147483647 w 2622"/>
                <a:gd name="T93" fmla="*/ 2147483647 h 2622"/>
                <a:gd name="T94" fmla="*/ 2147483647 w 2622"/>
                <a:gd name="T95" fmla="*/ 2147483647 h 2622"/>
                <a:gd name="T96" fmla="*/ 2147483647 w 2622"/>
                <a:gd name="T97" fmla="*/ 2147483647 h 2622"/>
                <a:gd name="T98" fmla="*/ 2147483647 w 2622"/>
                <a:gd name="T99" fmla="*/ 2147483647 h 2622"/>
                <a:gd name="T100" fmla="*/ 2147483647 w 2622"/>
                <a:gd name="T101" fmla="*/ 2147483647 h 2622"/>
                <a:gd name="T102" fmla="*/ 2147483647 w 2622"/>
                <a:gd name="T103" fmla="*/ 2147483647 h 2622"/>
                <a:gd name="T104" fmla="*/ 2147483647 w 2622"/>
                <a:gd name="T105" fmla="*/ 2147483647 h 2622"/>
                <a:gd name="T106" fmla="*/ 2147483647 w 2622"/>
                <a:gd name="T107" fmla="*/ 2147483647 h 26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22"/>
                <a:gd name="T163" fmla="*/ 0 h 2622"/>
                <a:gd name="T164" fmla="*/ 2622 w 2622"/>
                <a:gd name="T165" fmla="*/ 2622 h 262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22" h="2622">
                  <a:moveTo>
                    <a:pt x="2622" y="1382"/>
                  </a:moveTo>
                  <a:lnTo>
                    <a:pt x="2622" y="1240"/>
                  </a:lnTo>
                  <a:lnTo>
                    <a:pt x="2520" y="1240"/>
                  </a:lnTo>
                  <a:lnTo>
                    <a:pt x="2516" y="1196"/>
                  </a:lnTo>
                  <a:lnTo>
                    <a:pt x="2512" y="1152"/>
                  </a:lnTo>
                  <a:lnTo>
                    <a:pt x="2506" y="1110"/>
                  </a:lnTo>
                  <a:lnTo>
                    <a:pt x="2498" y="1068"/>
                  </a:lnTo>
                  <a:lnTo>
                    <a:pt x="2596" y="1040"/>
                  </a:lnTo>
                  <a:lnTo>
                    <a:pt x="2560" y="904"/>
                  </a:lnTo>
                  <a:lnTo>
                    <a:pt x="2460" y="930"/>
                  </a:lnTo>
                  <a:lnTo>
                    <a:pt x="2446" y="888"/>
                  </a:lnTo>
                  <a:lnTo>
                    <a:pt x="2430" y="848"/>
                  </a:lnTo>
                  <a:lnTo>
                    <a:pt x="2412" y="808"/>
                  </a:lnTo>
                  <a:lnTo>
                    <a:pt x="2394" y="768"/>
                  </a:lnTo>
                  <a:lnTo>
                    <a:pt x="2482" y="718"/>
                  </a:lnTo>
                  <a:lnTo>
                    <a:pt x="2412" y="594"/>
                  </a:lnTo>
                  <a:lnTo>
                    <a:pt x="2322" y="646"/>
                  </a:lnTo>
                  <a:lnTo>
                    <a:pt x="2298" y="610"/>
                  </a:lnTo>
                  <a:lnTo>
                    <a:pt x="2272" y="574"/>
                  </a:lnTo>
                  <a:lnTo>
                    <a:pt x="2244" y="540"/>
                  </a:lnTo>
                  <a:lnTo>
                    <a:pt x="2216" y="508"/>
                  </a:lnTo>
                  <a:lnTo>
                    <a:pt x="2290" y="434"/>
                  </a:lnTo>
                  <a:lnTo>
                    <a:pt x="2188" y="334"/>
                  </a:lnTo>
                  <a:lnTo>
                    <a:pt x="2116" y="406"/>
                  </a:lnTo>
                  <a:lnTo>
                    <a:pt x="2082" y="378"/>
                  </a:lnTo>
                  <a:lnTo>
                    <a:pt x="2048" y="352"/>
                  </a:lnTo>
                  <a:lnTo>
                    <a:pt x="2014" y="326"/>
                  </a:lnTo>
                  <a:lnTo>
                    <a:pt x="1978" y="300"/>
                  </a:lnTo>
                  <a:lnTo>
                    <a:pt x="2028" y="212"/>
                  </a:lnTo>
                  <a:lnTo>
                    <a:pt x="1906" y="140"/>
                  </a:lnTo>
                  <a:lnTo>
                    <a:pt x="1854" y="230"/>
                  </a:lnTo>
                  <a:lnTo>
                    <a:pt x="1816" y="210"/>
                  </a:lnTo>
                  <a:lnTo>
                    <a:pt x="1776" y="194"/>
                  </a:lnTo>
                  <a:lnTo>
                    <a:pt x="1734" y="178"/>
                  </a:lnTo>
                  <a:lnTo>
                    <a:pt x="1694" y="162"/>
                  </a:lnTo>
                  <a:lnTo>
                    <a:pt x="1720" y="64"/>
                  </a:lnTo>
                  <a:lnTo>
                    <a:pt x="1582" y="26"/>
                  </a:lnTo>
                  <a:lnTo>
                    <a:pt x="1556" y="126"/>
                  </a:lnTo>
                  <a:lnTo>
                    <a:pt x="1514" y="118"/>
                  </a:lnTo>
                  <a:lnTo>
                    <a:pt x="1470" y="112"/>
                  </a:lnTo>
                  <a:lnTo>
                    <a:pt x="1426" y="106"/>
                  </a:lnTo>
                  <a:lnTo>
                    <a:pt x="1382" y="104"/>
                  </a:lnTo>
                  <a:lnTo>
                    <a:pt x="1382" y="0"/>
                  </a:lnTo>
                  <a:lnTo>
                    <a:pt x="1240" y="0"/>
                  </a:lnTo>
                  <a:lnTo>
                    <a:pt x="1240" y="104"/>
                  </a:lnTo>
                  <a:lnTo>
                    <a:pt x="1196" y="106"/>
                  </a:lnTo>
                  <a:lnTo>
                    <a:pt x="1154" y="112"/>
                  </a:lnTo>
                  <a:lnTo>
                    <a:pt x="1110" y="118"/>
                  </a:lnTo>
                  <a:lnTo>
                    <a:pt x="1068" y="126"/>
                  </a:lnTo>
                  <a:lnTo>
                    <a:pt x="1042" y="26"/>
                  </a:lnTo>
                  <a:lnTo>
                    <a:pt x="904" y="64"/>
                  </a:lnTo>
                  <a:lnTo>
                    <a:pt x="930" y="162"/>
                  </a:lnTo>
                  <a:lnTo>
                    <a:pt x="890" y="178"/>
                  </a:lnTo>
                  <a:lnTo>
                    <a:pt x="848" y="194"/>
                  </a:lnTo>
                  <a:lnTo>
                    <a:pt x="808" y="210"/>
                  </a:lnTo>
                  <a:lnTo>
                    <a:pt x="770" y="230"/>
                  </a:lnTo>
                  <a:lnTo>
                    <a:pt x="718" y="140"/>
                  </a:lnTo>
                  <a:lnTo>
                    <a:pt x="594" y="212"/>
                  </a:lnTo>
                  <a:lnTo>
                    <a:pt x="646" y="300"/>
                  </a:lnTo>
                  <a:lnTo>
                    <a:pt x="610" y="326"/>
                  </a:lnTo>
                  <a:lnTo>
                    <a:pt x="576" y="352"/>
                  </a:lnTo>
                  <a:lnTo>
                    <a:pt x="542" y="378"/>
                  </a:lnTo>
                  <a:lnTo>
                    <a:pt x="508" y="406"/>
                  </a:lnTo>
                  <a:lnTo>
                    <a:pt x="436" y="334"/>
                  </a:lnTo>
                  <a:lnTo>
                    <a:pt x="334" y="434"/>
                  </a:lnTo>
                  <a:lnTo>
                    <a:pt x="408" y="508"/>
                  </a:lnTo>
                  <a:lnTo>
                    <a:pt x="378" y="540"/>
                  </a:lnTo>
                  <a:lnTo>
                    <a:pt x="352" y="574"/>
                  </a:lnTo>
                  <a:lnTo>
                    <a:pt x="326" y="610"/>
                  </a:lnTo>
                  <a:lnTo>
                    <a:pt x="302" y="646"/>
                  </a:lnTo>
                  <a:lnTo>
                    <a:pt x="212" y="594"/>
                  </a:lnTo>
                  <a:lnTo>
                    <a:pt x="140" y="718"/>
                  </a:lnTo>
                  <a:lnTo>
                    <a:pt x="230" y="768"/>
                  </a:lnTo>
                  <a:lnTo>
                    <a:pt x="212" y="808"/>
                  </a:lnTo>
                  <a:lnTo>
                    <a:pt x="194" y="848"/>
                  </a:lnTo>
                  <a:lnTo>
                    <a:pt x="178" y="888"/>
                  </a:lnTo>
                  <a:lnTo>
                    <a:pt x="164" y="930"/>
                  </a:lnTo>
                  <a:lnTo>
                    <a:pt x="64" y="904"/>
                  </a:lnTo>
                  <a:lnTo>
                    <a:pt x="26" y="1040"/>
                  </a:lnTo>
                  <a:lnTo>
                    <a:pt x="126" y="1068"/>
                  </a:lnTo>
                  <a:lnTo>
                    <a:pt x="118" y="1110"/>
                  </a:lnTo>
                  <a:lnTo>
                    <a:pt x="112" y="1152"/>
                  </a:lnTo>
                  <a:lnTo>
                    <a:pt x="108" y="1196"/>
                  </a:lnTo>
                  <a:lnTo>
                    <a:pt x="104" y="1240"/>
                  </a:lnTo>
                  <a:lnTo>
                    <a:pt x="0" y="1240"/>
                  </a:lnTo>
                  <a:lnTo>
                    <a:pt x="0" y="1382"/>
                  </a:lnTo>
                  <a:lnTo>
                    <a:pt x="104" y="1382"/>
                  </a:lnTo>
                  <a:lnTo>
                    <a:pt x="108" y="1426"/>
                  </a:lnTo>
                  <a:lnTo>
                    <a:pt x="112" y="1470"/>
                  </a:lnTo>
                  <a:lnTo>
                    <a:pt x="118" y="1512"/>
                  </a:lnTo>
                  <a:lnTo>
                    <a:pt x="126" y="1556"/>
                  </a:lnTo>
                  <a:lnTo>
                    <a:pt x="26" y="1582"/>
                  </a:lnTo>
                  <a:lnTo>
                    <a:pt x="64" y="1720"/>
                  </a:lnTo>
                  <a:lnTo>
                    <a:pt x="164" y="1692"/>
                  </a:lnTo>
                  <a:lnTo>
                    <a:pt x="178" y="1734"/>
                  </a:lnTo>
                  <a:lnTo>
                    <a:pt x="194" y="1774"/>
                  </a:lnTo>
                  <a:lnTo>
                    <a:pt x="212" y="1814"/>
                  </a:lnTo>
                  <a:lnTo>
                    <a:pt x="230" y="1854"/>
                  </a:lnTo>
                  <a:lnTo>
                    <a:pt x="140" y="1906"/>
                  </a:lnTo>
                  <a:lnTo>
                    <a:pt x="212" y="2028"/>
                  </a:lnTo>
                  <a:lnTo>
                    <a:pt x="302" y="1978"/>
                  </a:lnTo>
                  <a:lnTo>
                    <a:pt x="326" y="2014"/>
                  </a:lnTo>
                  <a:lnTo>
                    <a:pt x="352" y="2048"/>
                  </a:lnTo>
                  <a:lnTo>
                    <a:pt x="378" y="2082"/>
                  </a:lnTo>
                  <a:lnTo>
                    <a:pt x="408" y="2116"/>
                  </a:lnTo>
                  <a:lnTo>
                    <a:pt x="334" y="2188"/>
                  </a:lnTo>
                  <a:lnTo>
                    <a:pt x="436" y="2288"/>
                  </a:lnTo>
                  <a:lnTo>
                    <a:pt x="508" y="2216"/>
                  </a:lnTo>
                  <a:lnTo>
                    <a:pt x="542" y="2244"/>
                  </a:lnTo>
                  <a:lnTo>
                    <a:pt x="576" y="2272"/>
                  </a:lnTo>
                  <a:lnTo>
                    <a:pt x="610" y="2298"/>
                  </a:lnTo>
                  <a:lnTo>
                    <a:pt x="646" y="2322"/>
                  </a:lnTo>
                  <a:lnTo>
                    <a:pt x="594" y="2412"/>
                  </a:lnTo>
                  <a:lnTo>
                    <a:pt x="718" y="2482"/>
                  </a:lnTo>
                  <a:lnTo>
                    <a:pt x="770" y="2394"/>
                  </a:lnTo>
                  <a:lnTo>
                    <a:pt x="808" y="2412"/>
                  </a:lnTo>
                  <a:lnTo>
                    <a:pt x="848" y="2430"/>
                  </a:lnTo>
                  <a:lnTo>
                    <a:pt x="890" y="2446"/>
                  </a:lnTo>
                  <a:lnTo>
                    <a:pt x="930" y="2460"/>
                  </a:lnTo>
                  <a:lnTo>
                    <a:pt x="904" y="2560"/>
                  </a:lnTo>
                  <a:lnTo>
                    <a:pt x="1042" y="2596"/>
                  </a:lnTo>
                  <a:lnTo>
                    <a:pt x="1068" y="2498"/>
                  </a:lnTo>
                  <a:lnTo>
                    <a:pt x="1110" y="2504"/>
                  </a:lnTo>
                  <a:lnTo>
                    <a:pt x="1154" y="2512"/>
                  </a:lnTo>
                  <a:lnTo>
                    <a:pt x="1196" y="2516"/>
                  </a:lnTo>
                  <a:lnTo>
                    <a:pt x="1240" y="2520"/>
                  </a:lnTo>
                  <a:lnTo>
                    <a:pt x="1240" y="2622"/>
                  </a:lnTo>
                  <a:lnTo>
                    <a:pt x="1382" y="2622"/>
                  </a:lnTo>
                  <a:lnTo>
                    <a:pt x="1382" y="2520"/>
                  </a:lnTo>
                  <a:lnTo>
                    <a:pt x="1426" y="2516"/>
                  </a:lnTo>
                  <a:lnTo>
                    <a:pt x="1470" y="2512"/>
                  </a:lnTo>
                  <a:lnTo>
                    <a:pt x="1514" y="2504"/>
                  </a:lnTo>
                  <a:lnTo>
                    <a:pt x="1556" y="2498"/>
                  </a:lnTo>
                  <a:lnTo>
                    <a:pt x="1582" y="2596"/>
                  </a:lnTo>
                  <a:lnTo>
                    <a:pt x="1720" y="2560"/>
                  </a:lnTo>
                  <a:lnTo>
                    <a:pt x="1694" y="2460"/>
                  </a:lnTo>
                  <a:lnTo>
                    <a:pt x="1734" y="2446"/>
                  </a:lnTo>
                  <a:lnTo>
                    <a:pt x="1776" y="2430"/>
                  </a:lnTo>
                  <a:lnTo>
                    <a:pt x="1816" y="2412"/>
                  </a:lnTo>
                  <a:lnTo>
                    <a:pt x="1854" y="2394"/>
                  </a:lnTo>
                  <a:lnTo>
                    <a:pt x="1906" y="2482"/>
                  </a:lnTo>
                  <a:lnTo>
                    <a:pt x="2028" y="2412"/>
                  </a:lnTo>
                  <a:lnTo>
                    <a:pt x="1978" y="2322"/>
                  </a:lnTo>
                  <a:lnTo>
                    <a:pt x="2014" y="2298"/>
                  </a:lnTo>
                  <a:lnTo>
                    <a:pt x="2048" y="2272"/>
                  </a:lnTo>
                  <a:lnTo>
                    <a:pt x="2082" y="2244"/>
                  </a:lnTo>
                  <a:lnTo>
                    <a:pt x="2116" y="2216"/>
                  </a:lnTo>
                  <a:lnTo>
                    <a:pt x="2188" y="2288"/>
                  </a:lnTo>
                  <a:lnTo>
                    <a:pt x="2290" y="2188"/>
                  </a:lnTo>
                  <a:lnTo>
                    <a:pt x="2216" y="2116"/>
                  </a:lnTo>
                  <a:lnTo>
                    <a:pt x="2244" y="2082"/>
                  </a:lnTo>
                  <a:lnTo>
                    <a:pt x="2272" y="2048"/>
                  </a:lnTo>
                  <a:lnTo>
                    <a:pt x="2298" y="2014"/>
                  </a:lnTo>
                  <a:lnTo>
                    <a:pt x="2322" y="1978"/>
                  </a:lnTo>
                  <a:lnTo>
                    <a:pt x="2412" y="2028"/>
                  </a:lnTo>
                  <a:lnTo>
                    <a:pt x="2482" y="1906"/>
                  </a:lnTo>
                  <a:lnTo>
                    <a:pt x="2394" y="1854"/>
                  </a:lnTo>
                  <a:lnTo>
                    <a:pt x="2412" y="1814"/>
                  </a:lnTo>
                  <a:lnTo>
                    <a:pt x="2430" y="1774"/>
                  </a:lnTo>
                  <a:lnTo>
                    <a:pt x="2446" y="1734"/>
                  </a:lnTo>
                  <a:lnTo>
                    <a:pt x="2460" y="1692"/>
                  </a:lnTo>
                  <a:lnTo>
                    <a:pt x="2560" y="1720"/>
                  </a:lnTo>
                  <a:lnTo>
                    <a:pt x="2596" y="1582"/>
                  </a:lnTo>
                  <a:lnTo>
                    <a:pt x="2498" y="1556"/>
                  </a:lnTo>
                  <a:lnTo>
                    <a:pt x="2506" y="1512"/>
                  </a:lnTo>
                  <a:lnTo>
                    <a:pt x="2512" y="1470"/>
                  </a:lnTo>
                  <a:lnTo>
                    <a:pt x="2516" y="1426"/>
                  </a:lnTo>
                  <a:lnTo>
                    <a:pt x="2520" y="1382"/>
                  </a:lnTo>
                  <a:lnTo>
                    <a:pt x="2622" y="1382"/>
                  </a:lnTo>
                  <a:close/>
                  <a:moveTo>
                    <a:pt x="1312" y="2420"/>
                  </a:moveTo>
                  <a:lnTo>
                    <a:pt x="1312" y="2420"/>
                  </a:lnTo>
                  <a:lnTo>
                    <a:pt x="1254" y="2420"/>
                  </a:lnTo>
                  <a:lnTo>
                    <a:pt x="1198" y="2416"/>
                  </a:lnTo>
                  <a:lnTo>
                    <a:pt x="1142" y="2408"/>
                  </a:lnTo>
                  <a:lnTo>
                    <a:pt x="1088" y="2398"/>
                  </a:lnTo>
                  <a:lnTo>
                    <a:pt x="1034" y="2386"/>
                  </a:lnTo>
                  <a:lnTo>
                    <a:pt x="982" y="2370"/>
                  </a:lnTo>
                  <a:lnTo>
                    <a:pt x="930" y="2354"/>
                  </a:lnTo>
                  <a:lnTo>
                    <a:pt x="880" y="2334"/>
                  </a:lnTo>
                  <a:lnTo>
                    <a:pt x="830" y="2312"/>
                  </a:lnTo>
                  <a:lnTo>
                    <a:pt x="782" y="2286"/>
                  </a:lnTo>
                  <a:lnTo>
                    <a:pt x="736" y="2260"/>
                  </a:lnTo>
                  <a:lnTo>
                    <a:pt x="692" y="2232"/>
                  </a:lnTo>
                  <a:lnTo>
                    <a:pt x="648" y="2200"/>
                  </a:lnTo>
                  <a:lnTo>
                    <a:pt x="606" y="2168"/>
                  </a:lnTo>
                  <a:lnTo>
                    <a:pt x="566" y="2132"/>
                  </a:lnTo>
                  <a:lnTo>
                    <a:pt x="528" y="2096"/>
                  </a:lnTo>
                  <a:lnTo>
                    <a:pt x="490" y="2058"/>
                  </a:lnTo>
                  <a:lnTo>
                    <a:pt x="456" y="2018"/>
                  </a:lnTo>
                  <a:lnTo>
                    <a:pt x="422" y="1976"/>
                  </a:lnTo>
                  <a:lnTo>
                    <a:pt x="392" y="1932"/>
                  </a:lnTo>
                  <a:lnTo>
                    <a:pt x="362" y="1886"/>
                  </a:lnTo>
                  <a:lnTo>
                    <a:pt x="336" y="1840"/>
                  </a:lnTo>
                  <a:lnTo>
                    <a:pt x="312" y="1792"/>
                  </a:lnTo>
                  <a:lnTo>
                    <a:pt x="290" y="1744"/>
                  </a:lnTo>
                  <a:lnTo>
                    <a:pt x="270" y="1692"/>
                  </a:lnTo>
                  <a:lnTo>
                    <a:pt x="252" y="1642"/>
                  </a:lnTo>
                  <a:lnTo>
                    <a:pt x="238" y="1588"/>
                  </a:lnTo>
                  <a:lnTo>
                    <a:pt x="224" y="1534"/>
                  </a:lnTo>
                  <a:lnTo>
                    <a:pt x="216" y="1480"/>
                  </a:lnTo>
                  <a:lnTo>
                    <a:pt x="208" y="1424"/>
                  </a:lnTo>
                  <a:lnTo>
                    <a:pt x="204" y="1368"/>
                  </a:lnTo>
                  <a:lnTo>
                    <a:pt x="202" y="1312"/>
                  </a:lnTo>
                  <a:lnTo>
                    <a:pt x="204" y="1254"/>
                  </a:lnTo>
                  <a:lnTo>
                    <a:pt x="208" y="1198"/>
                  </a:lnTo>
                  <a:lnTo>
                    <a:pt x="216" y="1142"/>
                  </a:lnTo>
                  <a:lnTo>
                    <a:pt x="224" y="1088"/>
                  </a:lnTo>
                  <a:lnTo>
                    <a:pt x="238" y="1034"/>
                  </a:lnTo>
                  <a:lnTo>
                    <a:pt x="252" y="982"/>
                  </a:lnTo>
                  <a:lnTo>
                    <a:pt x="270" y="930"/>
                  </a:lnTo>
                  <a:lnTo>
                    <a:pt x="290" y="880"/>
                  </a:lnTo>
                  <a:lnTo>
                    <a:pt x="312" y="830"/>
                  </a:lnTo>
                  <a:lnTo>
                    <a:pt x="336" y="782"/>
                  </a:lnTo>
                  <a:lnTo>
                    <a:pt x="362" y="736"/>
                  </a:lnTo>
                  <a:lnTo>
                    <a:pt x="392" y="692"/>
                  </a:lnTo>
                  <a:lnTo>
                    <a:pt x="422" y="648"/>
                  </a:lnTo>
                  <a:lnTo>
                    <a:pt x="456" y="606"/>
                  </a:lnTo>
                  <a:lnTo>
                    <a:pt x="490" y="566"/>
                  </a:lnTo>
                  <a:lnTo>
                    <a:pt x="528" y="526"/>
                  </a:lnTo>
                  <a:lnTo>
                    <a:pt x="566" y="490"/>
                  </a:lnTo>
                  <a:lnTo>
                    <a:pt x="606" y="456"/>
                  </a:lnTo>
                  <a:lnTo>
                    <a:pt x="648" y="422"/>
                  </a:lnTo>
                  <a:lnTo>
                    <a:pt x="692" y="392"/>
                  </a:lnTo>
                  <a:lnTo>
                    <a:pt x="736" y="362"/>
                  </a:lnTo>
                  <a:lnTo>
                    <a:pt x="782" y="336"/>
                  </a:lnTo>
                  <a:lnTo>
                    <a:pt x="830" y="312"/>
                  </a:lnTo>
                  <a:lnTo>
                    <a:pt x="880" y="290"/>
                  </a:lnTo>
                  <a:lnTo>
                    <a:pt x="930" y="270"/>
                  </a:lnTo>
                  <a:lnTo>
                    <a:pt x="982" y="252"/>
                  </a:lnTo>
                  <a:lnTo>
                    <a:pt x="1034" y="236"/>
                  </a:lnTo>
                  <a:lnTo>
                    <a:pt x="1088" y="224"/>
                  </a:lnTo>
                  <a:lnTo>
                    <a:pt x="1142" y="214"/>
                  </a:lnTo>
                  <a:lnTo>
                    <a:pt x="1198" y="208"/>
                  </a:lnTo>
                  <a:lnTo>
                    <a:pt x="1254" y="204"/>
                  </a:lnTo>
                  <a:lnTo>
                    <a:pt x="1312" y="202"/>
                  </a:lnTo>
                  <a:lnTo>
                    <a:pt x="1368" y="204"/>
                  </a:lnTo>
                  <a:lnTo>
                    <a:pt x="1426" y="208"/>
                  </a:lnTo>
                  <a:lnTo>
                    <a:pt x="1480" y="214"/>
                  </a:lnTo>
                  <a:lnTo>
                    <a:pt x="1536" y="224"/>
                  </a:lnTo>
                  <a:lnTo>
                    <a:pt x="1588" y="236"/>
                  </a:lnTo>
                  <a:lnTo>
                    <a:pt x="1642" y="252"/>
                  </a:lnTo>
                  <a:lnTo>
                    <a:pt x="1694" y="270"/>
                  </a:lnTo>
                  <a:lnTo>
                    <a:pt x="1744" y="290"/>
                  </a:lnTo>
                  <a:lnTo>
                    <a:pt x="1792" y="312"/>
                  </a:lnTo>
                  <a:lnTo>
                    <a:pt x="1840" y="336"/>
                  </a:lnTo>
                  <a:lnTo>
                    <a:pt x="1886" y="362"/>
                  </a:lnTo>
                  <a:lnTo>
                    <a:pt x="1932" y="392"/>
                  </a:lnTo>
                  <a:lnTo>
                    <a:pt x="1976" y="422"/>
                  </a:lnTo>
                  <a:lnTo>
                    <a:pt x="2018" y="456"/>
                  </a:lnTo>
                  <a:lnTo>
                    <a:pt x="2058" y="490"/>
                  </a:lnTo>
                  <a:lnTo>
                    <a:pt x="2096" y="526"/>
                  </a:lnTo>
                  <a:lnTo>
                    <a:pt x="2132" y="566"/>
                  </a:lnTo>
                  <a:lnTo>
                    <a:pt x="2168" y="606"/>
                  </a:lnTo>
                  <a:lnTo>
                    <a:pt x="2200" y="648"/>
                  </a:lnTo>
                  <a:lnTo>
                    <a:pt x="2232" y="692"/>
                  </a:lnTo>
                  <a:lnTo>
                    <a:pt x="2260" y="736"/>
                  </a:lnTo>
                  <a:lnTo>
                    <a:pt x="2288" y="782"/>
                  </a:lnTo>
                  <a:lnTo>
                    <a:pt x="2312" y="830"/>
                  </a:lnTo>
                  <a:lnTo>
                    <a:pt x="2334" y="880"/>
                  </a:lnTo>
                  <a:lnTo>
                    <a:pt x="2354" y="930"/>
                  </a:lnTo>
                  <a:lnTo>
                    <a:pt x="2372" y="982"/>
                  </a:lnTo>
                  <a:lnTo>
                    <a:pt x="2386" y="1034"/>
                  </a:lnTo>
                  <a:lnTo>
                    <a:pt x="2398" y="1088"/>
                  </a:lnTo>
                  <a:lnTo>
                    <a:pt x="2408" y="1142"/>
                  </a:lnTo>
                  <a:lnTo>
                    <a:pt x="2416" y="1198"/>
                  </a:lnTo>
                  <a:lnTo>
                    <a:pt x="2420" y="1254"/>
                  </a:lnTo>
                  <a:lnTo>
                    <a:pt x="2422" y="1312"/>
                  </a:lnTo>
                  <a:lnTo>
                    <a:pt x="2420" y="1368"/>
                  </a:lnTo>
                  <a:lnTo>
                    <a:pt x="2416" y="1424"/>
                  </a:lnTo>
                  <a:lnTo>
                    <a:pt x="2408" y="1480"/>
                  </a:lnTo>
                  <a:lnTo>
                    <a:pt x="2398" y="1534"/>
                  </a:lnTo>
                  <a:lnTo>
                    <a:pt x="2386" y="1588"/>
                  </a:lnTo>
                  <a:lnTo>
                    <a:pt x="2372" y="1642"/>
                  </a:lnTo>
                  <a:lnTo>
                    <a:pt x="2354" y="1692"/>
                  </a:lnTo>
                  <a:lnTo>
                    <a:pt x="2334" y="1744"/>
                  </a:lnTo>
                  <a:lnTo>
                    <a:pt x="2312" y="1792"/>
                  </a:lnTo>
                  <a:lnTo>
                    <a:pt x="2288" y="1840"/>
                  </a:lnTo>
                  <a:lnTo>
                    <a:pt x="2260" y="1886"/>
                  </a:lnTo>
                  <a:lnTo>
                    <a:pt x="2232" y="1932"/>
                  </a:lnTo>
                  <a:lnTo>
                    <a:pt x="2200" y="1976"/>
                  </a:lnTo>
                  <a:lnTo>
                    <a:pt x="2168" y="2018"/>
                  </a:lnTo>
                  <a:lnTo>
                    <a:pt x="2132" y="2058"/>
                  </a:lnTo>
                  <a:lnTo>
                    <a:pt x="2096" y="2096"/>
                  </a:lnTo>
                  <a:lnTo>
                    <a:pt x="2058" y="2132"/>
                  </a:lnTo>
                  <a:lnTo>
                    <a:pt x="2018" y="2168"/>
                  </a:lnTo>
                  <a:lnTo>
                    <a:pt x="1976" y="2200"/>
                  </a:lnTo>
                  <a:lnTo>
                    <a:pt x="1932" y="2232"/>
                  </a:lnTo>
                  <a:lnTo>
                    <a:pt x="1886" y="2260"/>
                  </a:lnTo>
                  <a:lnTo>
                    <a:pt x="1840" y="2286"/>
                  </a:lnTo>
                  <a:lnTo>
                    <a:pt x="1792" y="2312"/>
                  </a:lnTo>
                  <a:lnTo>
                    <a:pt x="1744" y="2334"/>
                  </a:lnTo>
                  <a:lnTo>
                    <a:pt x="1694" y="2354"/>
                  </a:lnTo>
                  <a:lnTo>
                    <a:pt x="1642" y="2370"/>
                  </a:lnTo>
                  <a:lnTo>
                    <a:pt x="1588" y="2386"/>
                  </a:lnTo>
                  <a:lnTo>
                    <a:pt x="1536" y="2398"/>
                  </a:lnTo>
                  <a:lnTo>
                    <a:pt x="1480" y="2408"/>
                  </a:lnTo>
                  <a:lnTo>
                    <a:pt x="1426" y="2416"/>
                  </a:lnTo>
                  <a:lnTo>
                    <a:pt x="1368" y="2420"/>
                  </a:lnTo>
                  <a:lnTo>
                    <a:pt x="1312" y="2420"/>
                  </a:lnTo>
                  <a:close/>
                </a:path>
              </a:pathLst>
            </a:custGeom>
            <a:solidFill>
              <a:schemeClr val="accent1">
                <a:alpha val="7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Oval 676"/>
            <p:cNvSpPr>
              <a:spLocks noChangeArrowheads="1"/>
            </p:cNvSpPr>
            <p:nvPr/>
          </p:nvSpPr>
          <p:spPr bwMode="auto">
            <a:xfrm rot="21275257">
              <a:off x="1307091" y="2016046"/>
              <a:ext cx="2695575" cy="26939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Oval 677"/>
            <p:cNvSpPr>
              <a:spLocks noChangeArrowheads="1"/>
            </p:cNvSpPr>
            <p:nvPr/>
          </p:nvSpPr>
          <p:spPr bwMode="auto">
            <a:xfrm rot="21275257">
              <a:off x="4617028" y="1993821"/>
              <a:ext cx="1801813" cy="1801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679"/>
            <p:cNvSpPr>
              <a:spLocks noEditPoints="1"/>
            </p:cNvSpPr>
            <p:nvPr/>
          </p:nvSpPr>
          <p:spPr bwMode="auto">
            <a:xfrm rot="21275257">
              <a:off x="5693353" y="3676571"/>
              <a:ext cx="2303463" cy="2305050"/>
            </a:xfrm>
            <a:custGeom>
              <a:avLst/>
              <a:gdLst>
                <a:gd name="T0" fmla="*/ 2147483647 w 1816"/>
                <a:gd name="T1" fmla="*/ 2147483647 h 1816"/>
                <a:gd name="T2" fmla="*/ 2147483647 w 1816"/>
                <a:gd name="T3" fmla="*/ 2147483647 h 1816"/>
                <a:gd name="T4" fmla="*/ 2147483647 w 1816"/>
                <a:gd name="T5" fmla="*/ 2147483647 h 1816"/>
                <a:gd name="T6" fmla="*/ 2147483647 w 1816"/>
                <a:gd name="T7" fmla="*/ 2147483647 h 1816"/>
                <a:gd name="T8" fmla="*/ 2147483647 w 1816"/>
                <a:gd name="T9" fmla="*/ 2147483647 h 1816"/>
                <a:gd name="T10" fmla="*/ 2147483647 w 1816"/>
                <a:gd name="T11" fmla="*/ 2147483647 h 1816"/>
                <a:gd name="T12" fmla="*/ 2147483647 w 1816"/>
                <a:gd name="T13" fmla="*/ 2147483647 h 1816"/>
                <a:gd name="T14" fmla="*/ 2147483647 w 1816"/>
                <a:gd name="T15" fmla="*/ 2147483647 h 1816"/>
                <a:gd name="T16" fmla="*/ 2147483647 w 1816"/>
                <a:gd name="T17" fmla="*/ 2147483647 h 1816"/>
                <a:gd name="T18" fmla="*/ 2147483647 w 1816"/>
                <a:gd name="T19" fmla="*/ 2147483647 h 1816"/>
                <a:gd name="T20" fmla="*/ 2147483647 w 1816"/>
                <a:gd name="T21" fmla="*/ 2147483647 h 1816"/>
                <a:gd name="T22" fmla="*/ 2147483647 w 1816"/>
                <a:gd name="T23" fmla="*/ 2147483647 h 1816"/>
                <a:gd name="T24" fmla="*/ 0 w 1816"/>
                <a:gd name="T25" fmla="*/ 2147483647 h 1816"/>
                <a:gd name="T26" fmla="*/ 2147483647 w 1816"/>
                <a:gd name="T27" fmla="*/ 2147483647 h 1816"/>
                <a:gd name="T28" fmla="*/ 2147483647 w 1816"/>
                <a:gd name="T29" fmla="*/ 2147483647 h 1816"/>
                <a:gd name="T30" fmla="*/ 2147483647 w 1816"/>
                <a:gd name="T31" fmla="*/ 2147483647 h 1816"/>
                <a:gd name="T32" fmla="*/ 2147483647 w 1816"/>
                <a:gd name="T33" fmla="*/ 2147483647 h 1816"/>
                <a:gd name="T34" fmla="*/ 2147483647 w 1816"/>
                <a:gd name="T35" fmla="*/ 2147483647 h 1816"/>
                <a:gd name="T36" fmla="*/ 2147483647 w 1816"/>
                <a:gd name="T37" fmla="*/ 2147483647 h 1816"/>
                <a:gd name="T38" fmla="*/ 2147483647 w 1816"/>
                <a:gd name="T39" fmla="*/ 2147483647 h 1816"/>
                <a:gd name="T40" fmla="*/ 2147483647 w 1816"/>
                <a:gd name="T41" fmla="*/ 2147483647 h 1816"/>
                <a:gd name="T42" fmla="*/ 2147483647 w 1816"/>
                <a:gd name="T43" fmla="*/ 2147483647 h 1816"/>
                <a:gd name="T44" fmla="*/ 2147483647 w 1816"/>
                <a:gd name="T45" fmla="*/ 2147483647 h 1816"/>
                <a:gd name="T46" fmla="*/ 2147483647 w 1816"/>
                <a:gd name="T47" fmla="*/ 2147483647 h 1816"/>
                <a:gd name="T48" fmla="*/ 2147483647 w 1816"/>
                <a:gd name="T49" fmla="*/ 2147483647 h 1816"/>
                <a:gd name="T50" fmla="*/ 2147483647 w 1816"/>
                <a:gd name="T51" fmla="*/ 2147483647 h 1816"/>
                <a:gd name="T52" fmla="*/ 2147483647 w 1816"/>
                <a:gd name="T53" fmla="*/ 2147483647 h 1816"/>
                <a:gd name="T54" fmla="*/ 2147483647 w 1816"/>
                <a:gd name="T55" fmla="*/ 2147483647 h 1816"/>
                <a:gd name="T56" fmla="*/ 2147483647 w 1816"/>
                <a:gd name="T57" fmla="*/ 2147483647 h 1816"/>
                <a:gd name="T58" fmla="*/ 2147483647 w 1816"/>
                <a:gd name="T59" fmla="*/ 2147483647 h 1816"/>
                <a:gd name="T60" fmla="*/ 2147483647 w 1816"/>
                <a:gd name="T61" fmla="*/ 2147483647 h 1816"/>
                <a:gd name="T62" fmla="*/ 2147483647 w 1816"/>
                <a:gd name="T63" fmla="*/ 2147483647 h 1816"/>
                <a:gd name="T64" fmla="*/ 2147483647 w 1816"/>
                <a:gd name="T65" fmla="*/ 2147483647 h 1816"/>
                <a:gd name="T66" fmla="*/ 2147483647 w 1816"/>
                <a:gd name="T67" fmla="*/ 2147483647 h 1816"/>
                <a:gd name="T68" fmla="*/ 2147483647 w 1816"/>
                <a:gd name="T69" fmla="*/ 2147483647 h 1816"/>
                <a:gd name="T70" fmla="*/ 2147483647 w 1816"/>
                <a:gd name="T71" fmla="*/ 2147483647 h 1816"/>
                <a:gd name="T72" fmla="*/ 2147483647 w 1816"/>
                <a:gd name="T73" fmla="*/ 2147483647 h 1816"/>
                <a:gd name="T74" fmla="*/ 2147483647 w 1816"/>
                <a:gd name="T75" fmla="*/ 2147483647 h 1816"/>
                <a:gd name="T76" fmla="*/ 2147483647 w 1816"/>
                <a:gd name="T77" fmla="*/ 2147483647 h 1816"/>
                <a:gd name="T78" fmla="*/ 2147483647 w 1816"/>
                <a:gd name="T79" fmla="*/ 2147483647 h 1816"/>
                <a:gd name="T80" fmla="*/ 2147483647 w 1816"/>
                <a:gd name="T81" fmla="*/ 2147483647 h 1816"/>
                <a:gd name="T82" fmla="*/ 2147483647 w 1816"/>
                <a:gd name="T83" fmla="*/ 2147483647 h 1816"/>
                <a:gd name="T84" fmla="*/ 2147483647 w 1816"/>
                <a:gd name="T85" fmla="*/ 2147483647 h 1816"/>
                <a:gd name="T86" fmla="*/ 2147483647 w 1816"/>
                <a:gd name="T87" fmla="*/ 2147483647 h 1816"/>
                <a:gd name="T88" fmla="*/ 2147483647 w 1816"/>
                <a:gd name="T89" fmla="*/ 2147483647 h 1816"/>
                <a:gd name="T90" fmla="*/ 2147483647 w 1816"/>
                <a:gd name="T91" fmla="*/ 2147483647 h 1816"/>
                <a:gd name="T92" fmla="*/ 2147483647 w 1816"/>
                <a:gd name="T93" fmla="*/ 2147483647 h 1816"/>
                <a:gd name="T94" fmla="*/ 2147483647 w 1816"/>
                <a:gd name="T95" fmla="*/ 2147483647 h 1816"/>
                <a:gd name="T96" fmla="*/ 2147483647 w 1816"/>
                <a:gd name="T97" fmla="*/ 2147483647 h 1816"/>
                <a:gd name="T98" fmla="*/ 2147483647 w 1816"/>
                <a:gd name="T99" fmla="*/ 2147483647 h 1816"/>
                <a:gd name="T100" fmla="*/ 2147483647 w 1816"/>
                <a:gd name="T101" fmla="*/ 2147483647 h 1816"/>
                <a:gd name="T102" fmla="*/ 2147483647 w 1816"/>
                <a:gd name="T103" fmla="*/ 2147483647 h 18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16"/>
                <a:gd name="T157" fmla="*/ 0 h 1816"/>
                <a:gd name="T158" fmla="*/ 1816 w 1816"/>
                <a:gd name="T159" fmla="*/ 1816 h 18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16" h="1816">
                  <a:moveTo>
                    <a:pt x="1816" y="978"/>
                  </a:moveTo>
                  <a:lnTo>
                    <a:pt x="1816" y="836"/>
                  </a:lnTo>
                  <a:lnTo>
                    <a:pt x="1710" y="836"/>
                  </a:lnTo>
                  <a:lnTo>
                    <a:pt x="1706" y="792"/>
                  </a:lnTo>
                  <a:lnTo>
                    <a:pt x="1698" y="750"/>
                  </a:lnTo>
                  <a:lnTo>
                    <a:pt x="1688" y="708"/>
                  </a:lnTo>
                  <a:lnTo>
                    <a:pt x="1678" y="666"/>
                  </a:lnTo>
                  <a:lnTo>
                    <a:pt x="1774" y="626"/>
                  </a:lnTo>
                  <a:lnTo>
                    <a:pt x="1718" y="494"/>
                  </a:lnTo>
                  <a:lnTo>
                    <a:pt x="1622" y="534"/>
                  </a:lnTo>
                  <a:lnTo>
                    <a:pt x="1602" y="496"/>
                  </a:lnTo>
                  <a:lnTo>
                    <a:pt x="1578" y="460"/>
                  </a:lnTo>
                  <a:lnTo>
                    <a:pt x="1552" y="424"/>
                  </a:lnTo>
                  <a:lnTo>
                    <a:pt x="1526" y="390"/>
                  </a:lnTo>
                  <a:lnTo>
                    <a:pt x="1600" y="316"/>
                  </a:lnTo>
                  <a:lnTo>
                    <a:pt x="1498" y="216"/>
                  </a:lnTo>
                  <a:lnTo>
                    <a:pt x="1426" y="290"/>
                  </a:lnTo>
                  <a:lnTo>
                    <a:pt x="1392" y="262"/>
                  </a:lnTo>
                  <a:lnTo>
                    <a:pt x="1356" y="236"/>
                  </a:lnTo>
                  <a:lnTo>
                    <a:pt x="1318" y="214"/>
                  </a:lnTo>
                  <a:lnTo>
                    <a:pt x="1280" y="192"/>
                  </a:lnTo>
                  <a:lnTo>
                    <a:pt x="1320" y="96"/>
                  </a:lnTo>
                  <a:lnTo>
                    <a:pt x="1188" y="42"/>
                  </a:lnTo>
                  <a:lnTo>
                    <a:pt x="1150" y="138"/>
                  </a:lnTo>
                  <a:lnTo>
                    <a:pt x="1108" y="126"/>
                  </a:lnTo>
                  <a:lnTo>
                    <a:pt x="1066" y="116"/>
                  </a:lnTo>
                  <a:lnTo>
                    <a:pt x="1022" y="110"/>
                  </a:lnTo>
                  <a:lnTo>
                    <a:pt x="978" y="104"/>
                  </a:lnTo>
                  <a:lnTo>
                    <a:pt x="978" y="0"/>
                  </a:lnTo>
                  <a:lnTo>
                    <a:pt x="836" y="0"/>
                  </a:lnTo>
                  <a:lnTo>
                    <a:pt x="836" y="104"/>
                  </a:lnTo>
                  <a:lnTo>
                    <a:pt x="792" y="110"/>
                  </a:lnTo>
                  <a:lnTo>
                    <a:pt x="750" y="116"/>
                  </a:lnTo>
                  <a:lnTo>
                    <a:pt x="706" y="126"/>
                  </a:lnTo>
                  <a:lnTo>
                    <a:pt x="666" y="138"/>
                  </a:lnTo>
                  <a:lnTo>
                    <a:pt x="626" y="42"/>
                  </a:lnTo>
                  <a:lnTo>
                    <a:pt x="494" y="96"/>
                  </a:lnTo>
                  <a:lnTo>
                    <a:pt x="534" y="192"/>
                  </a:lnTo>
                  <a:lnTo>
                    <a:pt x="496" y="214"/>
                  </a:lnTo>
                  <a:lnTo>
                    <a:pt x="460" y="236"/>
                  </a:lnTo>
                  <a:lnTo>
                    <a:pt x="424" y="262"/>
                  </a:lnTo>
                  <a:lnTo>
                    <a:pt x="390" y="290"/>
                  </a:lnTo>
                  <a:lnTo>
                    <a:pt x="316" y="216"/>
                  </a:lnTo>
                  <a:lnTo>
                    <a:pt x="216" y="316"/>
                  </a:lnTo>
                  <a:lnTo>
                    <a:pt x="288" y="390"/>
                  </a:lnTo>
                  <a:lnTo>
                    <a:pt x="262" y="424"/>
                  </a:lnTo>
                  <a:lnTo>
                    <a:pt x="236" y="460"/>
                  </a:lnTo>
                  <a:lnTo>
                    <a:pt x="214" y="496"/>
                  </a:lnTo>
                  <a:lnTo>
                    <a:pt x="192" y="534"/>
                  </a:lnTo>
                  <a:lnTo>
                    <a:pt x="96" y="494"/>
                  </a:lnTo>
                  <a:lnTo>
                    <a:pt x="42" y="626"/>
                  </a:lnTo>
                  <a:lnTo>
                    <a:pt x="138" y="666"/>
                  </a:lnTo>
                  <a:lnTo>
                    <a:pt x="126" y="708"/>
                  </a:lnTo>
                  <a:lnTo>
                    <a:pt x="116" y="750"/>
                  </a:lnTo>
                  <a:lnTo>
                    <a:pt x="108" y="792"/>
                  </a:lnTo>
                  <a:lnTo>
                    <a:pt x="104" y="836"/>
                  </a:lnTo>
                  <a:lnTo>
                    <a:pt x="0" y="836"/>
                  </a:lnTo>
                  <a:lnTo>
                    <a:pt x="0" y="978"/>
                  </a:lnTo>
                  <a:lnTo>
                    <a:pt x="104" y="978"/>
                  </a:lnTo>
                  <a:lnTo>
                    <a:pt x="108" y="1022"/>
                  </a:lnTo>
                  <a:lnTo>
                    <a:pt x="116" y="1066"/>
                  </a:lnTo>
                  <a:lnTo>
                    <a:pt x="126" y="1108"/>
                  </a:lnTo>
                  <a:lnTo>
                    <a:pt x="138" y="1150"/>
                  </a:lnTo>
                  <a:lnTo>
                    <a:pt x="42" y="1190"/>
                  </a:lnTo>
                  <a:lnTo>
                    <a:pt x="96" y="1320"/>
                  </a:lnTo>
                  <a:lnTo>
                    <a:pt x="192" y="1280"/>
                  </a:lnTo>
                  <a:lnTo>
                    <a:pt x="214" y="1320"/>
                  </a:lnTo>
                  <a:lnTo>
                    <a:pt x="236" y="1356"/>
                  </a:lnTo>
                  <a:lnTo>
                    <a:pt x="262" y="1392"/>
                  </a:lnTo>
                  <a:lnTo>
                    <a:pt x="288" y="1426"/>
                  </a:lnTo>
                  <a:lnTo>
                    <a:pt x="216" y="1500"/>
                  </a:lnTo>
                  <a:lnTo>
                    <a:pt x="316" y="1600"/>
                  </a:lnTo>
                  <a:lnTo>
                    <a:pt x="390" y="1526"/>
                  </a:lnTo>
                  <a:lnTo>
                    <a:pt x="424" y="1554"/>
                  </a:lnTo>
                  <a:lnTo>
                    <a:pt x="460" y="1578"/>
                  </a:lnTo>
                  <a:lnTo>
                    <a:pt x="496" y="1602"/>
                  </a:lnTo>
                  <a:lnTo>
                    <a:pt x="534" y="1622"/>
                  </a:lnTo>
                  <a:lnTo>
                    <a:pt x="494" y="1718"/>
                  </a:lnTo>
                  <a:lnTo>
                    <a:pt x="626" y="1774"/>
                  </a:lnTo>
                  <a:lnTo>
                    <a:pt x="666" y="1678"/>
                  </a:lnTo>
                  <a:lnTo>
                    <a:pt x="706" y="1690"/>
                  </a:lnTo>
                  <a:lnTo>
                    <a:pt x="750" y="1698"/>
                  </a:lnTo>
                  <a:lnTo>
                    <a:pt x="792" y="1706"/>
                  </a:lnTo>
                  <a:lnTo>
                    <a:pt x="836" y="1712"/>
                  </a:lnTo>
                  <a:lnTo>
                    <a:pt x="836" y="1816"/>
                  </a:lnTo>
                  <a:lnTo>
                    <a:pt x="978" y="1816"/>
                  </a:lnTo>
                  <a:lnTo>
                    <a:pt x="978" y="1712"/>
                  </a:lnTo>
                  <a:lnTo>
                    <a:pt x="1022" y="1706"/>
                  </a:lnTo>
                  <a:lnTo>
                    <a:pt x="1066" y="1698"/>
                  </a:lnTo>
                  <a:lnTo>
                    <a:pt x="1108" y="1690"/>
                  </a:lnTo>
                  <a:lnTo>
                    <a:pt x="1150" y="1678"/>
                  </a:lnTo>
                  <a:lnTo>
                    <a:pt x="1188" y="1774"/>
                  </a:lnTo>
                  <a:lnTo>
                    <a:pt x="1320" y="1718"/>
                  </a:lnTo>
                  <a:lnTo>
                    <a:pt x="1280" y="1622"/>
                  </a:lnTo>
                  <a:lnTo>
                    <a:pt x="1318" y="1602"/>
                  </a:lnTo>
                  <a:lnTo>
                    <a:pt x="1356" y="1578"/>
                  </a:lnTo>
                  <a:lnTo>
                    <a:pt x="1392" y="1554"/>
                  </a:lnTo>
                  <a:lnTo>
                    <a:pt x="1426" y="1526"/>
                  </a:lnTo>
                  <a:lnTo>
                    <a:pt x="1498" y="1600"/>
                  </a:lnTo>
                  <a:lnTo>
                    <a:pt x="1600" y="1500"/>
                  </a:lnTo>
                  <a:lnTo>
                    <a:pt x="1526" y="1426"/>
                  </a:lnTo>
                  <a:lnTo>
                    <a:pt x="1552" y="1392"/>
                  </a:lnTo>
                  <a:lnTo>
                    <a:pt x="1578" y="1356"/>
                  </a:lnTo>
                  <a:lnTo>
                    <a:pt x="1602" y="1320"/>
                  </a:lnTo>
                  <a:lnTo>
                    <a:pt x="1622" y="1280"/>
                  </a:lnTo>
                  <a:lnTo>
                    <a:pt x="1718" y="1320"/>
                  </a:lnTo>
                  <a:lnTo>
                    <a:pt x="1774" y="1190"/>
                  </a:lnTo>
                  <a:lnTo>
                    <a:pt x="1678" y="1150"/>
                  </a:lnTo>
                  <a:lnTo>
                    <a:pt x="1688" y="1108"/>
                  </a:lnTo>
                  <a:lnTo>
                    <a:pt x="1698" y="1066"/>
                  </a:lnTo>
                  <a:lnTo>
                    <a:pt x="1706" y="1022"/>
                  </a:lnTo>
                  <a:lnTo>
                    <a:pt x="1710" y="978"/>
                  </a:lnTo>
                  <a:lnTo>
                    <a:pt x="1816" y="978"/>
                  </a:lnTo>
                  <a:close/>
                  <a:moveTo>
                    <a:pt x="908" y="1614"/>
                  </a:moveTo>
                  <a:lnTo>
                    <a:pt x="908" y="1614"/>
                  </a:lnTo>
                  <a:lnTo>
                    <a:pt x="872" y="1612"/>
                  </a:lnTo>
                  <a:lnTo>
                    <a:pt x="836" y="1610"/>
                  </a:lnTo>
                  <a:lnTo>
                    <a:pt x="800" y="1606"/>
                  </a:lnTo>
                  <a:lnTo>
                    <a:pt x="766" y="1600"/>
                  </a:lnTo>
                  <a:lnTo>
                    <a:pt x="730" y="1592"/>
                  </a:lnTo>
                  <a:lnTo>
                    <a:pt x="698" y="1582"/>
                  </a:lnTo>
                  <a:lnTo>
                    <a:pt x="664" y="1570"/>
                  </a:lnTo>
                  <a:lnTo>
                    <a:pt x="632" y="1558"/>
                  </a:lnTo>
                  <a:lnTo>
                    <a:pt x="602" y="1544"/>
                  </a:lnTo>
                  <a:lnTo>
                    <a:pt x="570" y="1528"/>
                  </a:lnTo>
                  <a:lnTo>
                    <a:pt x="542" y="1512"/>
                  </a:lnTo>
                  <a:lnTo>
                    <a:pt x="512" y="1492"/>
                  </a:lnTo>
                  <a:lnTo>
                    <a:pt x="484" y="1474"/>
                  </a:lnTo>
                  <a:lnTo>
                    <a:pt x="458" y="1452"/>
                  </a:lnTo>
                  <a:lnTo>
                    <a:pt x="432" y="1430"/>
                  </a:lnTo>
                  <a:lnTo>
                    <a:pt x="408" y="1406"/>
                  </a:lnTo>
                  <a:lnTo>
                    <a:pt x="384" y="1382"/>
                  </a:lnTo>
                  <a:lnTo>
                    <a:pt x="362" y="1356"/>
                  </a:lnTo>
                  <a:lnTo>
                    <a:pt x="342" y="1330"/>
                  </a:lnTo>
                  <a:lnTo>
                    <a:pt x="322" y="1302"/>
                  </a:lnTo>
                  <a:lnTo>
                    <a:pt x="304" y="1274"/>
                  </a:lnTo>
                  <a:lnTo>
                    <a:pt x="286" y="1244"/>
                  </a:lnTo>
                  <a:lnTo>
                    <a:pt x="272" y="1214"/>
                  </a:lnTo>
                  <a:lnTo>
                    <a:pt x="256" y="1182"/>
                  </a:lnTo>
                  <a:lnTo>
                    <a:pt x="244" y="1150"/>
                  </a:lnTo>
                  <a:lnTo>
                    <a:pt x="234" y="1118"/>
                  </a:lnTo>
                  <a:lnTo>
                    <a:pt x="224" y="1084"/>
                  </a:lnTo>
                  <a:lnTo>
                    <a:pt x="216" y="1050"/>
                  </a:lnTo>
                  <a:lnTo>
                    <a:pt x="210" y="1016"/>
                  </a:lnTo>
                  <a:lnTo>
                    <a:pt x="206" y="980"/>
                  </a:lnTo>
                  <a:lnTo>
                    <a:pt x="202" y="944"/>
                  </a:lnTo>
                  <a:lnTo>
                    <a:pt x="202" y="908"/>
                  </a:lnTo>
                  <a:lnTo>
                    <a:pt x="202" y="872"/>
                  </a:lnTo>
                  <a:lnTo>
                    <a:pt x="206" y="836"/>
                  </a:lnTo>
                  <a:lnTo>
                    <a:pt x="210" y="800"/>
                  </a:lnTo>
                  <a:lnTo>
                    <a:pt x="216" y="766"/>
                  </a:lnTo>
                  <a:lnTo>
                    <a:pt x="224" y="732"/>
                  </a:lnTo>
                  <a:lnTo>
                    <a:pt x="234" y="698"/>
                  </a:lnTo>
                  <a:lnTo>
                    <a:pt x="244" y="664"/>
                  </a:lnTo>
                  <a:lnTo>
                    <a:pt x="256" y="632"/>
                  </a:lnTo>
                  <a:lnTo>
                    <a:pt x="272" y="602"/>
                  </a:lnTo>
                  <a:lnTo>
                    <a:pt x="286" y="572"/>
                  </a:lnTo>
                  <a:lnTo>
                    <a:pt x="304" y="542"/>
                  </a:lnTo>
                  <a:lnTo>
                    <a:pt x="322" y="512"/>
                  </a:lnTo>
                  <a:lnTo>
                    <a:pt x="342" y="486"/>
                  </a:lnTo>
                  <a:lnTo>
                    <a:pt x="362" y="458"/>
                  </a:lnTo>
                  <a:lnTo>
                    <a:pt x="384" y="432"/>
                  </a:lnTo>
                  <a:lnTo>
                    <a:pt x="408" y="408"/>
                  </a:lnTo>
                  <a:lnTo>
                    <a:pt x="432" y="386"/>
                  </a:lnTo>
                  <a:lnTo>
                    <a:pt x="458" y="362"/>
                  </a:lnTo>
                  <a:lnTo>
                    <a:pt x="484" y="342"/>
                  </a:lnTo>
                  <a:lnTo>
                    <a:pt x="512" y="322"/>
                  </a:lnTo>
                  <a:lnTo>
                    <a:pt x="542" y="304"/>
                  </a:lnTo>
                  <a:lnTo>
                    <a:pt x="570" y="286"/>
                  </a:lnTo>
                  <a:lnTo>
                    <a:pt x="602" y="272"/>
                  </a:lnTo>
                  <a:lnTo>
                    <a:pt x="632" y="258"/>
                  </a:lnTo>
                  <a:lnTo>
                    <a:pt x="664" y="244"/>
                  </a:lnTo>
                  <a:lnTo>
                    <a:pt x="698" y="234"/>
                  </a:lnTo>
                  <a:lnTo>
                    <a:pt x="730" y="224"/>
                  </a:lnTo>
                  <a:lnTo>
                    <a:pt x="766" y="216"/>
                  </a:lnTo>
                  <a:lnTo>
                    <a:pt x="800" y="210"/>
                  </a:lnTo>
                  <a:lnTo>
                    <a:pt x="836" y="206"/>
                  </a:lnTo>
                  <a:lnTo>
                    <a:pt x="872" y="202"/>
                  </a:lnTo>
                  <a:lnTo>
                    <a:pt x="908" y="202"/>
                  </a:lnTo>
                  <a:lnTo>
                    <a:pt x="944" y="202"/>
                  </a:lnTo>
                  <a:lnTo>
                    <a:pt x="980" y="206"/>
                  </a:lnTo>
                  <a:lnTo>
                    <a:pt x="1014" y="210"/>
                  </a:lnTo>
                  <a:lnTo>
                    <a:pt x="1050" y="216"/>
                  </a:lnTo>
                  <a:lnTo>
                    <a:pt x="1084" y="224"/>
                  </a:lnTo>
                  <a:lnTo>
                    <a:pt x="1118" y="234"/>
                  </a:lnTo>
                  <a:lnTo>
                    <a:pt x="1150" y="244"/>
                  </a:lnTo>
                  <a:lnTo>
                    <a:pt x="1182" y="258"/>
                  </a:lnTo>
                  <a:lnTo>
                    <a:pt x="1214" y="272"/>
                  </a:lnTo>
                  <a:lnTo>
                    <a:pt x="1244" y="286"/>
                  </a:lnTo>
                  <a:lnTo>
                    <a:pt x="1274" y="304"/>
                  </a:lnTo>
                  <a:lnTo>
                    <a:pt x="1302" y="322"/>
                  </a:lnTo>
                  <a:lnTo>
                    <a:pt x="1330" y="342"/>
                  </a:lnTo>
                  <a:lnTo>
                    <a:pt x="1356" y="362"/>
                  </a:lnTo>
                  <a:lnTo>
                    <a:pt x="1382" y="386"/>
                  </a:lnTo>
                  <a:lnTo>
                    <a:pt x="1406" y="408"/>
                  </a:lnTo>
                  <a:lnTo>
                    <a:pt x="1430" y="432"/>
                  </a:lnTo>
                  <a:lnTo>
                    <a:pt x="1452" y="458"/>
                  </a:lnTo>
                  <a:lnTo>
                    <a:pt x="1474" y="486"/>
                  </a:lnTo>
                  <a:lnTo>
                    <a:pt x="1492" y="512"/>
                  </a:lnTo>
                  <a:lnTo>
                    <a:pt x="1512" y="542"/>
                  </a:lnTo>
                  <a:lnTo>
                    <a:pt x="1528" y="572"/>
                  </a:lnTo>
                  <a:lnTo>
                    <a:pt x="1544" y="602"/>
                  </a:lnTo>
                  <a:lnTo>
                    <a:pt x="1558" y="632"/>
                  </a:lnTo>
                  <a:lnTo>
                    <a:pt x="1570" y="664"/>
                  </a:lnTo>
                  <a:lnTo>
                    <a:pt x="1582" y="698"/>
                  </a:lnTo>
                  <a:lnTo>
                    <a:pt x="1592" y="732"/>
                  </a:lnTo>
                  <a:lnTo>
                    <a:pt x="1598" y="766"/>
                  </a:lnTo>
                  <a:lnTo>
                    <a:pt x="1606" y="800"/>
                  </a:lnTo>
                  <a:lnTo>
                    <a:pt x="1610" y="836"/>
                  </a:lnTo>
                  <a:lnTo>
                    <a:pt x="1612" y="872"/>
                  </a:lnTo>
                  <a:lnTo>
                    <a:pt x="1614" y="908"/>
                  </a:lnTo>
                  <a:lnTo>
                    <a:pt x="1612" y="944"/>
                  </a:lnTo>
                  <a:lnTo>
                    <a:pt x="1610" y="980"/>
                  </a:lnTo>
                  <a:lnTo>
                    <a:pt x="1606" y="1016"/>
                  </a:lnTo>
                  <a:lnTo>
                    <a:pt x="1598" y="1050"/>
                  </a:lnTo>
                  <a:lnTo>
                    <a:pt x="1592" y="1084"/>
                  </a:lnTo>
                  <a:lnTo>
                    <a:pt x="1582" y="1118"/>
                  </a:lnTo>
                  <a:lnTo>
                    <a:pt x="1570" y="1150"/>
                  </a:lnTo>
                  <a:lnTo>
                    <a:pt x="1558" y="1182"/>
                  </a:lnTo>
                  <a:lnTo>
                    <a:pt x="1544" y="1214"/>
                  </a:lnTo>
                  <a:lnTo>
                    <a:pt x="1528" y="1244"/>
                  </a:lnTo>
                  <a:lnTo>
                    <a:pt x="1512" y="1274"/>
                  </a:lnTo>
                  <a:lnTo>
                    <a:pt x="1492" y="1302"/>
                  </a:lnTo>
                  <a:lnTo>
                    <a:pt x="1474" y="1330"/>
                  </a:lnTo>
                  <a:lnTo>
                    <a:pt x="1452" y="1356"/>
                  </a:lnTo>
                  <a:lnTo>
                    <a:pt x="1430" y="1382"/>
                  </a:lnTo>
                  <a:lnTo>
                    <a:pt x="1406" y="1406"/>
                  </a:lnTo>
                  <a:lnTo>
                    <a:pt x="1382" y="1430"/>
                  </a:lnTo>
                  <a:lnTo>
                    <a:pt x="1356" y="1452"/>
                  </a:lnTo>
                  <a:lnTo>
                    <a:pt x="1330" y="1474"/>
                  </a:lnTo>
                  <a:lnTo>
                    <a:pt x="1302" y="1492"/>
                  </a:lnTo>
                  <a:lnTo>
                    <a:pt x="1274" y="1512"/>
                  </a:lnTo>
                  <a:lnTo>
                    <a:pt x="1244" y="1528"/>
                  </a:lnTo>
                  <a:lnTo>
                    <a:pt x="1214" y="1544"/>
                  </a:lnTo>
                  <a:lnTo>
                    <a:pt x="1182" y="1558"/>
                  </a:lnTo>
                  <a:lnTo>
                    <a:pt x="1150" y="1570"/>
                  </a:lnTo>
                  <a:lnTo>
                    <a:pt x="1118" y="1582"/>
                  </a:lnTo>
                  <a:lnTo>
                    <a:pt x="1084" y="1592"/>
                  </a:lnTo>
                  <a:lnTo>
                    <a:pt x="1050" y="1600"/>
                  </a:lnTo>
                  <a:lnTo>
                    <a:pt x="1014" y="1606"/>
                  </a:lnTo>
                  <a:lnTo>
                    <a:pt x="980" y="1610"/>
                  </a:lnTo>
                  <a:lnTo>
                    <a:pt x="944" y="1612"/>
                  </a:lnTo>
                  <a:lnTo>
                    <a:pt x="908" y="161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Oval 680"/>
            <p:cNvSpPr>
              <a:spLocks noChangeArrowheads="1"/>
            </p:cNvSpPr>
            <p:nvPr/>
          </p:nvSpPr>
          <p:spPr bwMode="auto">
            <a:xfrm rot="21275257">
              <a:off x="6055303" y="4040109"/>
              <a:ext cx="1577975" cy="15779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Arc 681"/>
            <p:cNvSpPr/>
            <p:nvPr/>
          </p:nvSpPr>
          <p:spPr bwMode="auto">
            <a:xfrm rot="7501686">
              <a:off x="4141572" y="3609103"/>
              <a:ext cx="1906587" cy="1549400"/>
            </a:xfrm>
            <a:custGeom>
              <a:avLst/>
              <a:gdLst>
                <a:gd name="T0" fmla="*/ 2147483647 w 21600"/>
                <a:gd name="T1" fmla="*/ 0 h 15695"/>
                <a:gd name="T2" fmla="*/ 2147483647 w 21600"/>
                <a:gd name="T3" fmla="*/ 2147483647 h 15695"/>
                <a:gd name="T4" fmla="*/ 0 w 21600"/>
                <a:gd name="T5" fmla="*/ 2147483647 h 156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695"/>
                <a:gd name="T11" fmla="*/ 21600 w 21600"/>
                <a:gd name="T12" fmla="*/ 15695 h 156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695" fill="none" extrusionOk="0">
                  <a:moveTo>
                    <a:pt x="14840" y="-1"/>
                  </a:moveTo>
                  <a:cubicBezTo>
                    <a:pt x="19155" y="4079"/>
                    <a:pt x="21600" y="9756"/>
                    <a:pt x="21600" y="15695"/>
                  </a:cubicBezTo>
                </a:path>
                <a:path w="21600" h="15695" stroke="0" extrusionOk="0">
                  <a:moveTo>
                    <a:pt x="14840" y="-1"/>
                  </a:moveTo>
                  <a:cubicBezTo>
                    <a:pt x="19155" y="4079"/>
                    <a:pt x="21600" y="9756"/>
                    <a:pt x="21600" y="15695"/>
                  </a:cubicBezTo>
                  <a:lnTo>
                    <a:pt x="0" y="15695"/>
                  </a:lnTo>
                  <a:lnTo>
                    <a:pt x="14840" y="-1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749935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6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Arc 683"/>
            <p:cNvSpPr/>
            <p:nvPr/>
          </p:nvSpPr>
          <p:spPr bwMode="auto">
            <a:xfrm rot="256945">
              <a:off x="7018916" y="2744709"/>
              <a:ext cx="620712" cy="898525"/>
            </a:xfrm>
            <a:custGeom>
              <a:avLst/>
              <a:gdLst>
                <a:gd name="T0" fmla="*/ 2147483647 w 21600"/>
                <a:gd name="T1" fmla="*/ 0 h 31203"/>
                <a:gd name="T2" fmla="*/ 2147483647 w 21600"/>
                <a:gd name="T3" fmla="*/ 2147483647 h 31203"/>
                <a:gd name="T4" fmla="*/ 0 w 21600"/>
                <a:gd name="T5" fmla="*/ 2147483647 h 312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203"/>
                <a:gd name="T11" fmla="*/ 21600 w 21600"/>
                <a:gd name="T12" fmla="*/ 31203 h 31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203" fill="none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cubicBezTo>
                    <a:pt x="21600" y="24780"/>
                    <a:pt x="20785" y="28155"/>
                    <a:pt x="19224" y="31202"/>
                  </a:cubicBezTo>
                </a:path>
                <a:path w="21600" h="31203" stroke="0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cubicBezTo>
                    <a:pt x="21600" y="24780"/>
                    <a:pt x="20785" y="28155"/>
                    <a:pt x="19224" y="31202"/>
                  </a:cubicBezTo>
                  <a:lnTo>
                    <a:pt x="0" y="21356"/>
                  </a:lnTo>
                  <a:lnTo>
                    <a:pt x="3237" y="-1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749935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6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" name="Content Placeholder 2"/>
          <p:cNvSpPr txBox="1"/>
          <p:nvPr/>
        </p:nvSpPr>
        <p:spPr>
          <a:xfrm>
            <a:off x="6432499" y="1672416"/>
            <a:ext cx="704787" cy="364859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6181861" y="4110293"/>
            <a:ext cx="704787" cy="364859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4185339" y="2931184"/>
            <a:ext cx="704787" cy="364859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5179194" y="3849716"/>
            <a:ext cx="310599" cy="310658"/>
            <a:chOff x="5607370" y="3562829"/>
            <a:chExt cx="587140" cy="587140"/>
          </a:xfrm>
          <a:solidFill>
            <a:schemeClr val="bg1"/>
          </a:solidFill>
        </p:grpSpPr>
        <p:sp>
          <p:nvSpPr>
            <p:cNvPr id="19" name="Freeform 15"/>
            <p:cNvSpPr>
              <a:spLocks noEditPoints="1"/>
            </p:cNvSpPr>
            <p:nvPr/>
          </p:nvSpPr>
          <p:spPr bwMode="auto">
            <a:xfrm>
              <a:off x="5746497" y="3702123"/>
              <a:ext cx="308897" cy="308544"/>
            </a:xfrm>
            <a:custGeom>
              <a:avLst/>
              <a:gdLst>
                <a:gd name="T0" fmla="*/ 183 w 371"/>
                <a:gd name="T1" fmla="*/ 1 h 370"/>
                <a:gd name="T2" fmla="*/ 2 w 371"/>
                <a:gd name="T3" fmla="*/ 187 h 370"/>
                <a:gd name="T4" fmla="*/ 188 w 371"/>
                <a:gd name="T5" fmla="*/ 369 h 370"/>
                <a:gd name="T6" fmla="*/ 370 w 371"/>
                <a:gd name="T7" fmla="*/ 182 h 370"/>
                <a:gd name="T8" fmla="*/ 183 w 371"/>
                <a:gd name="T9" fmla="*/ 1 h 370"/>
                <a:gd name="T10" fmla="*/ 184 w 371"/>
                <a:gd name="T11" fmla="*/ 25 h 370"/>
                <a:gd name="T12" fmla="*/ 260 w 371"/>
                <a:gd name="T13" fmla="*/ 43 h 370"/>
                <a:gd name="T14" fmla="*/ 235 w 371"/>
                <a:gd name="T15" fmla="*/ 84 h 370"/>
                <a:gd name="T16" fmla="*/ 186 w 371"/>
                <a:gd name="T17" fmla="*/ 73 h 370"/>
                <a:gd name="T18" fmla="*/ 137 w 371"/>
                <a:gd name="T19" fmla="*/ 84 h 370"/>
                <a:gd name="T20" fmla="*/ 112 w 371"/>
                <a:gd name="T21" fmla="*/ 43 h 370"/>
                <a:gd name="T22" fmla="*/ 184 w 371"/>
                <a:gd name="T23" fmla="*/ 25 h 370"/>
                <a:gd name="T24" fmla="*/ 85 w 371"/>
                <a:gd name="T25" fmla="*/ 234 h 370"/>
                <a:gd name="T26" fmla="*/ 44 w 371"/>
                <a:gd name="T27" fmla="*/ 259 h 370"/>
                <a:gd name="T28" fmla="*/ 26 w 371"/>
                <a:gd name="T29" fmla="*/ 187 h 370"/>
                <a:gd name="T30" fmla="*/ 44 w 371"/>
                <a:gd name="T31" fmla="*/ 111 h 370"/>
                <a:gd name="T32" fmla="*/ 85 w 371"/>
                <a:gd name="T33" fmla="*/ 136 h 370"/>
                <a:gd name="T34" fmla="*/ 74 w 371"/>
                <a:gd name="T35" fmla="*/ 185 h 370"/>
                <a:gd name="T36" fmla="*/ 85 w 371"/>
                <a:gd name="T37" fmla="*/ 234 h 370"/>
                <a:gd name="T38" fmla="*/ 188 w 371"/>
                <a:gd name="T39" fmla="*/ 345 h 370"/>
                <a:gd name="T40" fmla="*/ 112 w 371"/>
                <a:gd name="T41" fmla="*/ 327 h 370"/>
                <a:gd name="T42" fmla="*/ 137 w 371"/>
                <a:gd name="T43" fmla="*/ 286 h 370"/>
                <a:gd name="T44" fmla="*/ 186 w 371"/>
                <a:gd name="T45" fmla="*/ 297 h 370"/>
                <a:gd name="T46" fmla="*/ 235 w 371"/>
                <a:gd name="T47" fmla="*/ 286 h 370"/>
                <a:gd name="T48" fmla="*/ 260 w 371"/>
                <a:gd name="T49" fmla="*/ 327 h 370"/>
                <a:gd name="T50" fmla="*/ 188 w 371"/>
                <a:gd name="T51" fmla="*/ 345 h 370"/>
                <a:gd name="T52" fmla="*/ 186 w 371"/>
                <a:gd name="T53" fmla="*/ 273 h 370"/>
                <a:gd name="T54" fmla="*/ 98 w 371"/>
                <a:gd name="T55" fmla="*/ 185 h 370"/>
                <a:gd name="T56" fmla="*/ 186 w 371"/>
                <a:gd name="T57" fmla="*/ 97 h 370"/>
                <a:gd name="T58" fmla="*/ 274 w 371"/>
                <a:gd name="T59" fmla="*/ 185 h 370"/>
                <a:gd name="T60" fmla="*/ 186 w 371"/>
                <a:gd name="T61" fmla="*/ 273 h 370"/>
                <a:gd name="T62" fmla="*/ 286 w 371"/>
                <a:gd name="T63" fmla="*/ 234 h 370"/>
                <a:gd name="T64" fmla="*/ 298 w 371"/>
                <a:gd name="T65" fmla="*/ 185 h 370"/>
                <a:gd name="T66" fmla="*/ 286 w 371"/>
                <a:gd name="T67" fmla="*/ 136 h 370"/>
                <a:gd name="T68" fmla="*/ 328 w 371"/>
                <a:gd name="T69" fmla="*/ 111 h 370"/>
                <a:gd name="T70" fmla="*/ 346 w 371"/>
                <a:gd name="T71" fmla="*/ 183 h 370"/>
                <a:gd name="T72" fmla="*/ 328 w 371"/>
                <a:gd name="T73" fmla="*/ 259 h 370"/>
                <a:gd name="T74" fmla="*/ 286 w 371"/>
                <a:gd name="T75" fmla="*/ 234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1" h="370">
                  <a:moveTo>
                    <a:pt x="183" y="1"/>
                  </a:moveTo>
                  <a:cubicBezTo>
                    <a:pt x="82" y="2"/>
                    <a:pt x="0" y="86"/>
                    <a:pt x="2" y="187"/>
                  </a:cubicBezTo>
                  <a:cubicBezTo>
                    <a:pt x="3" y="289"/>
                    <a:pt x="87" y="370"/>
                    <a:pt x="188" y="369"/>
                  </a:cubicBezTo>
                  <a:cubicBezTo>
                    <a:pt x="290" y="368"/>
                    <a:pt x="371" y="284"/>
                    <a:pt x="370" y="182"/>
                  </a:cubicBezTo>
                  <a:cubicBezTo>
                    <a:pt x="368" y="81"/>
                    <a:pt x="285" y="0"/>
                    <a:pt x="183" y="1"/>
                  </a:cubicBezTo>
                  <a:close/>
                  <a:moveTo>
                    <a:pt x="184" y="25"/>
                  </a:moveTo>
                  <a:cubicBezTo>
                    <a:pt x="211" y="25"/>
                    <a:pt x="237" y="31"/>
                    <a:pt x="260" y="4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20" y="77"/>
                    <a:pt x="203" y="73"/>
                    <a:pt x="186" y="73"/>
                  </a:cubicBezTo>
                  <a:cubicBezTo>
                    <a:pt x="168" y="73"/>
                    <a:pt x="151" y="77"/>
                    <a:pt x="137" y="8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33" y="32"/>
                    <a:pt x="158" y="25"/>
                    <a:pt x="184" y="25"/>
                  </a:cubicBezTo>
                  <a:close/>
                  <a:moveTo>
                    <a:pt x="85" y="234"/>
                  </a:moveTo>
                  <a:cubicBezTo>
                    <a:pt x="44" y="259"/>
                    <a:pt x="44" y="259"/>
                    <a:pt x="44" y="259"/>
                  </a:cubicBezTo>
                  <a:cubicBezTo>
                    <a:pt x="33" y="237"/>
                    <a:pt x="26" y="213"/>
                    <a:pt x="26" y="187"/>
                  </a:cubicBezTo>
                  <a:cubicBezTo>
                    <a:pt x="25" y="160"/>
                    <a:pt x="32" y="134"/>
                    <a:pt x="44" y="111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78" y="151"/>
                    <a:pt x="74" y="167"/>
                    <a:pt x="74" y="185"/>
                  </a:cubicBezTo>
                  <a:cubicBezTo>
                    <a:pt x="74" y="203"/>
                    <a:pt x="78" y="219"/>
                    <a:pt x="85" y="234"/>
                  </a:cubicBezTo>
                  <a:close/>
                  <a:moveTo>
                    <a:pt x="188" y="345"/>
                  </a:moveTo>
                  <a:cubicBezTo>
                    <a:pt x="161" y="345"/>
                    <a:pt x="135" y="339"/>
                    <a:pt x="112" y="327"/>
                  </a:cubicBezTo>
                  <a:cubicBezTo>
                    <a:pt x="137" y="286"/>
                    <a:pt x="137" y="286"/>
                    <a:pt x="137" y="286"/>
                  </a:cubicBezTo>
                  <a:cubicBezTo>
                    <a:pt x="151" y="293"/>
                    <a:pt x="168" y="297"/>
                    <a:pt x="186" y="297"/>
                  </a:cubicBezTo>
                  <a:cubicBezTo>
                    <a:pt x="203" y="297"/>
                    <a:pt x="220" y="293"/>
                    <a:pt x="235" y="286"/>
                  </a:cubicBezTo>
                  <a:cubicBezTo>
                    <a:pt x="260" y="327"/>
                    <a:pt x="260" y="327"/>
                    <a:pt x="260" y="327"/>
                  </a:cubicBezTo>
                  <a:cubicBezTo>
                    <a:pt x="238" y="338"/>
                    <a:pt x="214" y="345"/>
                    <a:pt x="188" y="345"/>
                  </a:cubicBezTo>
                  <a:close/>
                  <a:moveTo>
                    <a:pt x="186" y="273"/>
                  </a:moveTo>
                  <a:cubicBezTo>
                    <a:pt x="137" y="273"/>
                    <a:pt x="98" y="233"/>
                    <a:pt x="98" y="185"/>
                  </a:cubicBezTo>
                  <a:cubicBezTo>
                    <a:pt x="98" y="136"/>
                    <a:pt x="137" y="97"/>
                    <a:pt x="186" y="97"/>
                  </a:cubicBezTo>
                  <a:cubicBezTo>
                    <a:pt x="234" y="97"/>
                    <a:pt x="274" y="136"/>
                    <a:pt x="274" y="185"/>
                  </a:cubicBezTo>
                  <a:cubicBezTo>
                    <a:pt x="274" y="233"/>
                    <a:pt x="234" y="273"/>
                    <a:pt x="186" y="273"/>
                  </a:cubicBezTo>
                  <a:close/>
                  <a:moveTo>
                    <a:pt x="286" y="234"/>
                  </a:moveTo>
                  <a:cubicBezTo>
                    <a:pt x="294" y="219"/>
                    <a:pt x="298" y="203"/>
                    <a:pt x="298" y="185"/>
                  </a:cubicBezTo>
                  <a:cubicBezTo>
                    <a:pt x="298" y="167"/>
                    <a:pt x="294" y="151"/>
                    <a:pt x="286" y="136"/>
                  </a:cubicBezTo>
                  <a:cubicBezTo>
                    <a:pt x="328" y="111"/>
                    <a:pt x="328" y="111"/>
                    <a:pt x="328" y="111"/>
                  </a:cubicBezTo>
                  <a:cubicBezTo>
                    <a:pt x="339" y="133"/>
                    <a:pt x="345" y="157"/>
                    <a:pt x="346" y="183"/>
                  </a:cubicBezTo>
                  <a:cubicBezTo>
                    <a:pt x="346" y="210"/>
                    <a:pt x="340" y="236"/>
                    <a:pt x="328" y="259"/>
                  </a:cubicBezTo>
                  <a:lnTo>
                    <a:pt x="286" y="2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3"/>
            <p:cNvSpPr>
              <a:spLocks noEditPoints="1"/>
            </p:cNvSpPr>
            <p:nvPr/>
          </p:nvSpPr>
          <p:spPr bwMode="auto">
            <a:xfrm>
              <a:off x="5607370" y="3562829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5177716" y="1646173"/>
            <a:ext cx="446117" cy="446202"/>
            <a:chOff x="6665323" y="3562825"/>
            <a:chExt cx="587140" cy="587140"/>
          </a:xfrm>
          <a:solidFill>
            <a:schemeClr val="bg1"/>
          </a:solidFill>
        </p:grpSpPr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6808144" y="3735126"/>
              <a:ext cx="301499" cy="242538"/>
            </a:xfrm>
            <a:custGeom>
              <a:avLst/>
              <a:gdLst>
                <a:gd name="T0" fmla="*/ 393 w 400"/>
                <a:gd name="T1" fmla="*/ 61 h 322"/>
                <a:gd name="T2" fmla="*/ 300 w 400"/>
                <a:gd name="T3" fmla="*/ 3 h 322"/>
                <a:gd name="T4" fmla="*/ 286 w 400"/>
                <a:gd name="T5" fmla="*/ 3 h 322"/>
                <a:gd name="T6" fmla="*/ 200 w 400"/>
                <a:gd name="T7" fmla="*/ 57 h 322"/>
                <a:gd name="T8" fmla="*/ 113 w 400"/>
                <a:gd name="T9" fmla="*/ 3 h 322"/>
                <a:gd name="T10" fmla="*/ 100 w 400"/>
                <a:gd name="T11" fmla="*/ 3 h 322"/>
                <a:gd name="T12" fmla="*/ 6 w 400"/>
                <a:gd name="T13" fmla="*/ 61 h 322"/>
                <a:gd name="T14" fmla="*/ 0 w 400"/>
                <a:gd name="T15" fmla="*/ 73 h 322"/>
                <a:gd name="T16" fmla="*/ 0 w 400"/>
                <a:gd name="T17" fmla="*/ 307 h 322"/>
                <a:gd name="T18" fmla="*/ 6 w 400"/>
                <a:gd name="T19" fmla="*/ 319 h 322"/>
                <a:gd name="T20" fmla="*/ 20 w 400"/>
                <a:gd name="T21" fmla="*/ 319 h 322"/>
                <a:gd name="T22" fmla="*/ 106 w 400"/>
                <a:gd name="T23" fmla="*/ 265 h 322"/>
                <a:gd name="T24" fmla="*/ 193 w 400"/>
                <a:gd name="T25" fmla="*/ 319 h 322"/>
                <a:gd name="T26" fmla="*/ 207 w 400"/>
                <a:gd name="T27" fmla="*/ 319 h 322"/>
                <a:gd name="T28" fmla="*/ 293 w 400"/>
                <a:gd name="T29" fmla="*/ 265 h 322"/>
                <a:gd name="T30" fmla="*/ 380 w 400"/>
                <a:gd name="T31" fmla="*/ 319 h 322"/>
                <a:gd name="T32" fmla="*/ 387 w 400"/>
                <a:gd name="T33" fmla="*/ 321 h 322"/>
                <a:gd name="T34" fmla="*/ 393 w 400"/>
                <a:gd name="T35" fmla="*/ 319 h 322"/>
                <a:gd name="T36" fmla="*/ 400 w 400"/>
                <a:gd name="T37" fmla="*/ 307 h 322"/>
                <a:gd name="T38" fmla="*/ 400 w 400"/>
                <a:gd name="T39" fmla="*/ 73 h 322"/>
                <a:gd name="T40" fmla="*/ 393 w 400"/>
                <a:gd name="T41" fmla="*/ 61 h 322"/>
                <a:gd name="T42" fmla="*/ 93 w 400"/>
                <a:gd name="T43" fmla="*/ 241 h 322"/>
                <a:gd name="T44" fmla="*/ 26 w 400"/>
                <a:gd name="T45" fmla="*/ 283 h 322"/>
                <a:gd name="T46" fmla="*/ 26 w 400"/>
                <a:gd name="T47" fmla="*/ 81 h 322"/>
                <a:gd name="T48" fmla="*/ 93 w 400"/>
                <a:gd name="T49" fmla="*/ 39 h 322"/>
                <a:gd name="T50" fmla="*/ 93 w 400"/>
                <a:gd name="T51" fmla="*/ 241 h 322"/>
                <a:gd name="T52" fmla="*/ 187 w 400"/>
                <a:gd name="T53" fmla="*/ 283 h 322"/>
                <a:gd name="T54" fmla="*/ 119 w 400"/>
                <a:gd name="T55" fmla="*/ 241 h 322"/>
                <a:gd name="T56" fmla="*/ 119 w 400"/>
                <a:gd name="T57" fmla="*/ 39 h 322"/>
                <a:gd name="T58" fmla="*/ 187 w 400"/>
                <a:gd name="T59" fmla="*/ 81 h 322"/>
                <a:gd name="T60" fmla="*/ 187 w 400"/>
                <a:gd name="T61" fmla="*/ 283 h 322"/>
                <a:gd name="T62" fmla="*/ 280 w 400"/>
                <a:gd name="T63" fmla="*/ 241 h 322"/>
                <a:gd name="T64" fmla="*/ 213 w 400"/>
                <a:gd name="T65" fmla="*/ 283 h 322"/>
                <a:gd name="T66" fmla="*/ 213 w 400"/>
                <a:gd name="T67" fmla="*/ 81 h 322"/>
                <a:gd name="T68" fmla="*/ 280 w 400"/>
                <a:gd name="T69" fmla="*/ 39 h 322"/>
                <a:gd name="T70" fmla="*/ 280 w 400"/>
                <a:gd name="T71" fmla="*/ 241 h 322"/>
                <a:gd name="T72" fmla="*/ 374 w 400"/>
                <a:gd name="T73" fmla="*/ 283 h 322"/>
                <a:gd name="T74" fmla="*/ 306 w 400"/>
                <a:gd name="T75" fmla="*/ 241 h 322"/>
                <a:gd name="T76" fmla="*/ 306 w 400"/>
                <a:gd name="T77" fmla="*/ 39 h 322"/>
                <a:gd name="T78" fmla="*/ 374 w 400"/>
                <a:gd name="T79" fmla="*/ 81 h 322"/>
                <a:gd name="T80" fmla="*/ 374 w 400"/>
                <a:gd name="T81" fmla="*/ 283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0" h="322">
                  <a:moveTo>
                    <a:pt x="393" y="61"/>
                  </a:moveTo>
                  <a:cubicBezTo>
                    <a:pt x="300" y="3"/>
                    <a:pt x="300" y="3"/>
                    <a:pt x="300" y="3"/>
                  </a:cubicBezTo>
                  <a:cubicBezTo>
                    <a:pt x="296" y="0"/>
                    <a:pt x="291" y="0"/>
                    <a:pt x="286" y="3"/>
                  </a:cubicBezTo>
                  <a:cubicBezTo>
                    <a:pt x="200" y="57"/>
                    <a:pt x="200" y="57"/>
                    <a:pt x="200" y="57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09" y="0"/>
                    <a:pt x="104" y="0"/>
                    <a:pt x="100" y="3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2" y="64"/>
                    <a:pt x="0" y="68"/>
                    <a:pt x="0" y="7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12"/>
                    <a:pt x="2" y="317"/>
                    <a:pt x="6" y="319"/>
                  </a:cubicBezTo>
                  <a:cubicBezTo>
                    <a:pt x="11" y="322"/>
                    <a:pt x="16" y="321"/>
                    <a:pt x="20" y="319"/>
                  </a:cubicBezTo>
                  <a:cubicBezTo>
                    <a:pt x="106" y="265"/>
                    <a:pt x="106" y="265"/>
                    <a:pt x="106" y="265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7" y="322"/>
                    <a:pt x="202" y="322"/>
                    <a:pt x="207" y="319"/>
                  </a:cubicBezTo>
                  <a:cubicBezTo>
                    <a:pt x="293" y="265"/>
                    <a:pt x="293" y="265"/>
                    <a:pt x="293" y="265"/>
                  </a:cubicBezTo>
                  <a:cubicBezTo>
                    <a:pt x="380" y="319"/>
                    <a:pt x="380" y="319"/>
                    <a:pt x="380" y="319"/>
                  </a:cubicBezTo>
                  <a:cubicBezTo>
                    <a:pt x="382" y="320"/>
                    <a:pt x="384" y="321"/>
                    <a:pt x="387" y="321"/>
                  </a:cubicBezTo>
                  <a:cubicBezTo>
                    <a:pt x="389" y="321"/>
                    <a:pt x="391" y="320"/>
                    <a:pt x="393" y="319"/>
                  </a:cubicBezTo>
                  <a:cubicBezTo>
                    <a:pt x="397" y="317"/>
                    <a:pt x="400" y="312"/>
                    <a:pt x="400" y="307"/>
                  </a:cubicBezTo>
                  <a:cubicBezTo>
                    <a:pt x="400" y="73"/>
                    <a:pt x="400" y="73"/>
                    <a:pt x="400" y="73"/>
                  </a:cubicBezTo>
                  <a:cubicBezTo>
                    <a:pt x="400" y="68"/>
                    <a:pt x="397" y="64"/>
                    <a:pt x="393" y="61"/>
                  </a:cubicBezTo>
                  <a:close/>
                  <a:moveTo>
                    <a:pt x="93" y="241"/>
                  </a:moveTo>
                  <a:cubicBezTo>
                    <a:pt x="26" y="283"/>
                    <a:pt x="26" y="283"/>
                    <a:pt x="26" y="28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93" y="39"/>
                    <a:pt x="93" y="39"/>
                    <a:pt x="93" y="39"/>
                  </a:cubicBezTo>
                  <a:lnTo>
                    <a:pt x="93" y="241"/>
                  </a:lnTo>
                  <a:close/>
                  <a:moveTo>
                    <a:pt x="187" y="283"/>
                  </a:moveTo>
                  <a:cubicBezTo>
                    <a:pt x="119" y="241"/>
                    <a:pt x="119" y="241"/>
                    <a:pt x="119" y="241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87" y="81"/>
                    <a:pt x="187" y="81"/>
                    <a:pt x="187" y="81"/>
                  </a:cubicBezTo>
                  <a:lnTo>
                    <a:pt x="187" y="283"/>
                  </a:lnTo>
                  <a:close/>
                  <a:moveTo>
                    <a:pt x="280" y="241"/>
                  </a:moveTo>
                  <a:cubicBezTo>
                    <a:pt x="213" y="283"/>
                    <a:pt x="213" y="283"/>
                    <a:pt x="213" y="283"/>
                  </a:cubicBezTo>
                  <a:cubicBezTo>
                    <a:pt x="213" y="81"/>
                    <a:pt x="213" y="81"/>
                    <a:pt x="213" y="81"/>
                  </a:cubicBezTo>
                  <a:cubicBezTo>
                    <a:pt x="280" y="39"/>
                    <a:pt x="280" y="39"/>
                    <a:pt x="280" y="39"/>
                  </a:cubicBezTo>
                  <a:lnTo>
                    <a:pt x="280" y="241"/>
                  </a:lnTo>
                  <a:close/>
                  <a:moveTo>
                    <a:pt x="374" y="283"/>
                  </a:moveTo>
                  <a:cubicBezTo>
                    <a:pt x="306" y="241"/>
                    <a:pt x="306" y="241"/>
                    <a:pt x="306" y="241"/>
                  </a:cubicBezTo>
                  <a:cubicBezTo>
                    <a:pt x="306" y="39"/>
                    <a:pt x="306" y="39"/>
                    <a:pt x="306" y="39"/>
                  </a:cubicBezTo>
                  <a:cubicBezTo>
                    <a:pt x="374" y="81"/>
                    <a:pt x="374" y="81"/>
                    <a:pt x="374" y="81"/>
                  </a:cubicBezTo>
                  <a:lnTo>
                    <a:pt x="374" y="2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6665323" y="356282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5852224" y="2967439"/>
            <a:ext cx="310599" cy="310658"/>
            <a:chOff x="7740352" y="3562825"/>
            <a:chExt cx="587140" cy="587140"/>
          </a:xfrm>
          <a:solidFill>
            <a:schemeClr val="bg1"/>
          </a:solidFill>
        </p:grpSpPr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7740352" y="356282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7"/>
            <p:cNvSpPr>
              <a:spLocks noEditPoints="1"/>
            </p:cNvSpPr>
            <p:nvPr/>
          </p:nvSpPr>
          <p:spPr bwMode="auto">
            <a:xfrm>
              <a:off x="7931746" y="3722078"/>
              <a:ext cx="204352" cy="268635"/>
            </a:xfrm>
            <a:custGeom>
              <a:avLst/>
              <a:gdLst>
                <a:gd name="T0" fmla="*/ 96 w 256"/>
                <a:gd name="T1" fmla="*/ 48 h 336"/>
                <a:gd name="T2" fmla="*/ 48 w 256"/>
                <a:gd name="T3" fmla="*/ 0 h 336"/>
                <a:gd name="T4" fmla="*/ 0 w 256"/>
                <a:gd name="T5" fmla="*/ 48 h 336"/>
                <a:gd name="T6" fmla="*/ 29 w 256"/>
                <a:gd name="T7" fmla="*/ 92 h 336"/>
                <a:gd name="T8" fmla="*/ 29 w 256"/>
                <a:gd name="T9" fmla="*/ 244 h 336"/>
                <a:gd name="T10" fmla="*/ 0 w 256"/>
                <a:gd name="T11" fmla="*/ 288 h 336"/>
                <a:gd name="T12" fmla="*/ 48 w 256"/>
                <a:gd name="T13" fmla="*/ 336 h 336"/>
                <a:gd name="T14" fmla="*/ 96 w 256"/>
                <a:gd name="T15" fmla="*/ 288 h 336"/>
                <a:gd name="T16" fmla="*/ 67 w 256"/>
                <a:gd name="T17" fmla="*/ 244 h 336"/>
                <a:gd name="T18" fmla="*/ 67 w 256"/>
                <a:gd name="T19" fmla="*/ 92 h 336"/>
                <a:gd name="T20" fmla="*/ 96 w 256"/>
                <a:gd name="T21" fmla="*/ 48 h 336"/>
                <a:gd name="T22" fmla="*/ 75 w 256"/>
                <a:gd name="T23" fmla="*/ 288 h 336"/>
                <a:gd name="T24" fmla="*/ 48 w 256"/>
                <a:gd name="T25" fmla="*/ 316 h 336"/>
                <a:gd name="T26" fmla="*/ 20 w 256"/>
                <a:gd name="T27" fmla="*/ 288 h 336"/>
                <a:gd name="T28" fmla="*/ 48 w 256"/>
                <a:gd name="T29" fmla="*/ 260 h 336"/>
                <a:gd name="T30" fmla="*/ 75 w 256"/>
                <a:gd name="T31" fmla="*/ 288 h 336"/>
                <a:gd name="T32" fmla="*/ 48 w 256"/>
                <a:gd name="T33" fmla="*/ 76 h 336"/>
                <a:gd name="T34" fmla="*/ 20 w 256"/>
                <a:gd name="T35" fmla="*/ 48 h 336"/>
                <a:gd name="T36" fmla="*/ 48 w 256"/>
                <a:gd name="T37" fmla="*/ 20 h 336"/>
                <a:gd name="T38" fmla="*/ 75 w 256"/>
                <a:gd name="T39" fmla="*/ 48 h 336"/>
                <a:gd name="T40" fmla="*/ 48 w 256"/>
                <a:gd name="T41" fmla="*/ 76 h 336"/>
                <a:gd name="T42" fmla="*/ 227 w 256"/>
                <a:gd name="T43" fmla="*/ 244 h 336"/>
                <a:gd name="T44" fmla="*/ 227 w 256"/>
                <a:gd name="T45" fmla="*/ 92 h 336"/>
                <a:gd name="T46" fmla="*/ 256 w 256"/>
                <a:gd name="T47" fmla="*/ 48 h 336"/>
                <a:gd name="T48" fmla="*/ 208 w 256"/>
                <a:gd name="T49" fmla="*/ 0 h 336"/>
                <a:gd name="T50" fmla="*/ 160 w 256"/>
                <a:gd name="T51" fmla="*/ 48 h 336"/>
                <a:gd name="T52" fmla="*/ 189 w 256"/>
                <a:gd name="T53" fmla="*/ 92 h 336"/>
                <a:gd name="T54" fmla="*/ 189 w 256"/>
                <a:gd name="T55" fmla="*/ 244 h 336"/>
                <a:gd name="T56" fmla="*/ 160 w 256"/>
                <a:gd name="T57" fmla="*/ 288 h 336"/>
                <a:gd name="T58" fmla="*/ 208 w 256"/>
                <a:gd name="T59" fmla="*/ 336 h 336"/>
                <a:gd name="T60" fmla="*/ 256 w 256"/>
                <a:gd name="T61" fmla="*/ 288 h 336"/>
                <a:gd name="T62" fmla="*/ 227 w 256"/>
                <a:gd name="T63" fmla="*/ 244 h 336"/>
                <a:gd name="T64" fmla="*/ 180 w 256"/>
                <a:gd name="T65" fmla="*/ 48 h 336"/>
                <a:gd name="T66" fmla="*/ 208 w 256"/>
                <a:gd name="T67" fmla="*/ 20 h 336"/>
                <a:gd name="T68" fmla="*/ 235 w 256"/>
                <a:gd name="T69" fmla="*/ 48 h 336"/>
                <a:gd name="T70" fmla="*/ 208 w 256"/>
                <a:gd name="T71" fmla="*/ 76 h 336"/>
                <a:gd name="T72" fmla="*/ 180 w 256"/>
                <a:gd name="T73" fmla="*/ 48 h 336"/>
                <a:gd name="T74" fmla="*/ 208 w 256"/>
                <a:gd name="T75" fmla="*/ 316 h 336"/>
                <a:gd name="T76" fmla="*/ 180 w 256"/>
                <a:gd name="T77" fmla="*/ 288 h 336"/>
                <a:gd name="T78" fmla="*/ 208 w 256"/>
                <a:gd name="T79" fmla="*/ 260 h 336"/>
                <a:gd name="T80" fmla="*/ 235 w 256"/>
                <a:gd name="T81" fmla="*/ 288 h 336"/>
                <a:gd name="T82" fmla="*/ 208 w 256"/>
                <a:gd name="T83" fmla="*/ 31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6" h="336">
                  <a:moveTo>
                    <a:pt x="96" y="48"/>
                  </a:moveTo>
                  <a:cubicBezTo>
                    <a:pt x="96" y="21"/>
                    <a:pt x="74" y="0"/>
                    <a:pt x="48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68"/>
                    <a:pt x="12" y="85"/>
                    <a:pt x="29" y="92"/>
                  </a:cubicBezTo>
                  <a:cubicBezTo>
                    <a:pt x="29" y="244"/>
                    <a:pt x="29" y="244"/>
                    <a:pt x="29" y="244"/>
                  </a:cubicBezTo>
                  <a:cubicBezTo>
                    <a:pt x="12" y="251"/>
                    <a:pt x="0" y="268"/>
                    <a:pt x="0" y="288"/>
                  </a:cubicBezTo>
                  <a:cubicBezTo>
                    <a:pt x="0" y="314"/>
                    <a:pt x="21" y="336"/>
                    <a:pt x="48" y="336"/>
                  </a:cubicBezTo>
                  <a:cubicBezTo>
                    <a:pt x="74" y="336"/>
                    <a:pt x="96" y="314"/>
                    <a:pt x="96" y="288"/>
                  </a:cubicBezTo>
                  <a:cubicBezTo>
                    <a:pt x="96" y="268"/>
                    <a:pt x="84" y="251"/>
                    <a:pt x="67" y="24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84" y="85"/>
                    <a:pt x="96" y="68"/>
                    <a:pt x="96" y="48"/>
                  </a:cubicBezTo>
                  <a:close/>
                  <a:moveTo>
                    <a:pt x="75" y="288"/>
                  </a:moveTo>
                  <a:cubicBezTo>
                    <a:pt x="75" y="303"/>
                    <a:pt x="63" y="316"/>
                    <a:pt x="48" y="316"/>
                  </a:cubicBezTo>
                  <a:cubicBezTo>
                    <a:pt x="32" y="316"/>
                    <a:pt x="20" y="303"/>
                    <a:pt x="20" y="288"/>
                  </a:cubicBezTo>
                  <a:cubicBezTo>
                    <a:pt x="20" y="273"/>
                    <a:pt x="32" y="260"/>
                    <a:pt x="48" y="260"/>
                  </a:cubicBezTo>
                  <a:cubicBezTo>
                    <a:pt x="63" y="260"/>
                    <a:pt x="75" y="273"/>
                    <a:pt x="75" y="288"/>
                  </a:cubicBezTo>
                  <a:close/>
                  <a:moveTo>
                    <a:pt x="48" y="76"/>
                  </a:moveTo>
                  <a:cubicBezTo>
                    <a:pt x="32" y="76"/>
                    <a:pt x="20" y="63"/>
                    <a:pt x="20" y="48"/>
                  </a:cubicBezTo>
                  <a:cubicBezTo>
                    <a:pt x="20" y="33"/>
                    <a:pt x="32" y="20"/>
                    <a:pt x="48" y="20"/>
                  </a:cubicBezTo>
                  <a:cubicBezTo>
                    <a:pt x="63" y="20"/>
                    <a:pt x="75" y="33"/>
                    <a:pt x="75" y="48"/>
                  </a:cubicBezTo>
                  <a:cubicBezTo>
                    <a:pt x="75" y="63"/>
                    <a:pt x="63" y="76"/>
                    <a:pt x="48" y="76"/>
                  </a:cubicBezTo>
                  <a:close/>
                  <a:moveTo>
                    <a:pt x="227" y="244"/>
                  </a:moveTo>
                  <a:cubicBezTo>
                    <a:pt x="227" y="92"/>
                    <a:pt x="227" y="92"/>
                    <a:pt x="227" y="92"/>
                  </a:cubicBezTo>
                  <a:cubicBezTo>
                    <a:pt x="244" y="85"/>
                    <a:pt x="256" y="68"/>
                    <a:pt x="256" y="48"/>
                  </a:cubicBezTo>
                  <a:cubicBezTo>
                    <a:pt x="256" y="21"/>
                    <a:pt x="234" y="0"/>
                    <a:pt x="208" y="0"/>
                  </a:cubicBezTo>
                  <a:cubicBezTo>
                    <a:pt x="181" y="0"/>
                    <a:pt x="160" y="21"/>
                    <a:pt x="160" y="48"/>
                  </a:cubicBezTo>
                  <a:cubicBezTo>
                    <a:pt x="160" y="68"/>
                    <a:pt x="172" y="85"/>
                    <a:pt x="189" y="92"/>
                  </a:cubicBezTo>
                  <a:cubicBezTo>
                    <a:pt x="189" y="244"/>
                    <a:pt x="189" y="244"/>
                    <a:pt x="189" y="244"/>
                  </a:cubicBezTo>
                  <a:cubicBezTo>
                    <a:pt x="172" y="251"/>
                    <a:pt x="160" y="268"/>
                    <a:pt x="160" y="288"/>
                  </a:cubicBezTo>
                  <a:cubicBezTo>
                    <a:pt x="160" y="314"/>
                    <a:pt x="181" y="336"/>
                    <a:pt x="208" y="336"/>
                  </a:cubicBezTo>
                  <a:cubicBezTo>
                    <a:pt x="234" y="336"/>
                    <a:pt x="256" y="314"/>
                    <a:pt x="256" y="288"/>
                  </a:cubicBezTo>
                  <a:cubicBezTo>
                    <a:pt x="256" y="268"/>
                    <a:pt x="244" y="251"/>
                    <a:pt x="227" y="244"/>
                  </a:cubicBezTo>
                  <a:close/>
                  <a:moveTo>
                    <a:pt x="180" y="48"/>
                  </a:moveTo>
                  <a:cubicBezTo>
                    <a:pt x="180" y="33"/>
                    <a:pt x="192" y="20"/>
                    <a:pt x="208" y="20"/>
                  </a:cubicBezTo>
                  <a:cubicBezTo>
                    <a:pt x="223" y="20"/>
                    <a:pt x="235" y="33"/>
                    <a:pt x="235" y="48"/>
                  </a:cubicBezTo>
                  <a:cubicBezTo>
                    <a:pt x="235" y="63"/>
                    <a:pt x="223" y="76"/>
                    <a:pt x="208" y="76"/>
                  </a:cubicBezTo>
                  <a:cubicBezTo>
                    <a:pt x="192" y="76"/>
                    <a:pt x="180" y="63"/>
                    <a:pt x="180" y="48"/>
                  </a:cubicBezTo>
                  <a:close/>
                  <a:moveTo>
                    <a:pt x="208" y="316"/>
                  </a:moveTo>
                  <a:cubicBezTo>
                    <a:pt x="192" y="316"/>
                    <a:pt x="180" y="303"/>
                    <a:pt x="180" y="288"/>
                  </a:cubicBezTo>
                  <a:cubicBezTo>
                    <a:pt x="180" y="273"/>
                    <a:pt x="192" y="260"/>
                    <a:pt x="208" y="260"/>
                  </a:cubicBezTo>
                  <a:cubicBezTo>
                    <a:pt x="223" y="260"/>
                    <a:pt x="235" y="273"/>
                    <a:pt x="235" y="288"/>
                  </a:cubicBezTo>
                  <a:cubicBezTo>
                    <a:pt x="235" y="303"/>
                    <a:pt x="223" y="316"/>
                    <a:pt x="208" y="3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Content Placeholder 2"/>
          <p:cNvSpPr txBox="1"/>
          <p:nvPr/>
        </p:nvSpPr>
        <p:spPr>
          <a:xfrm>
            <a:off x="1906102" y="1549245"/>
            <a:ext cx="2119842" cy="383218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1906100" y="2374405"/>
            <a:ext cx="2119843" cy="383218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1906102" y="3199566"/>
            <a:ext cx="2119842" cy="383218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27035" y="4024725"/>
            <a:ext cx="2144248" cy="395056"/>
          </a:xfrm>
          <a:prstGeom prst="rect">
            <a:avLst/>
          </a:prstGeom>
          <a:noFill/>
        </p:spPr>
        <p:txBody>
          <a:bodyPr wrap="square" lIns="65032" tIns="32516" rIns="118141" bIns="29535" numCol="1" spcCol="256032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 bwMode="auto">
          <a:xfrm>
            <a:off x="731701" y="1184641"/>
            <a:ext cx="1829017" cy="3598385"/>
            <a:chOff x="-1" y="0"/>
            <a:chExt cx="1829063" cy="3596384"/>
          </a:xfrm>
        </p:grpSpPr>
        <p:sp>
          <p:nvSpPr>
            <p:cNvPr id="19458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1900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9459" name="AutoShape 3"/>
            <p:cNvSpPr/>
            <p:nvPr/>
          </p:nvSpPr>
          <p:spPr bwMode="auto">
            <a:xfrm>
              <a:off x="-1" y="1798192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1900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9460" name="AutoShape 4"/>
            <p:cNvSpPr/>
            <p:nvPr/>
          </p:nvSpPr>
          <p:spPr bwMode="auto">
            <a:xfrm>
              <a:off x="188939" y="2493345"/>
              <a:ext cx="1436893" cy="6491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64289" tIns="64289" rIns="64289" bIns="64289"/>
            <a:lstStyle/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</a:p>
          </p:txBody>
        </p:sp>
        <p:sp>
          <p:nvSpPr>
            <p:cNvPr id="19461" name="AutoShape 5"/>
            <p:cNvSpPr/>
            <p:nvPr/>
          </p:nvSpPr>
          <p:spPr bwMode="auto">
            <a:xfrm>
              <a:off x="187351" y="2212427"/>
              <a:ext cx="1260656" cy="3063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0" tIns="0" rIns="0" bIns="0" anchor="ctr"/>
            <a:lstStyle/>
            <a:p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sp>
        <p:nvSpPr>
          <p:cNvPr id="19465" name="AutoShape 9"/>
          <p:cNvSpPr/>
          <p:nvPr/>
        </p:nvSpPr>
        <p:spPr bwMode="auto">
          <a:xfrm>
            <a:off x="4532627" y="3677786"/>
            <a:ext cx="1437406" cy="6510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22" tIns="45722" rIns="45722" bIns="45722"/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19466" name="AutoShape 10"/>
          <p:cNvSpPr/>
          <p:nvPr/>
        </p:nvSpPr>
        <p:spPr bwMode="auto">
          <a:xfrm>
            <a:off x="4531040" y="3396712"/>
            <a:ext cx="1152662" cy="30807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es-ES" sz="1200" b="1" dirty="0">
                <a:solidFill>
                  <a:srgbClr val="FFFFFF"/>
                </a:solidFill>
                <a:latin typeface="Open Sans" panose="020B0606030504020204" pitchFamily="34" charset="0"/>
                <a:cs typeface="Open Sans" panose="020B0606030504020204" pitchFamily="34" charset="0"/>
                <a:sym typeface="Open Sans" panose="020B0606030504020204" pitchFamily="34" charset="0"/>
              </a:rPr>
              <a:t>Portfolio 4</a:t>
            </a:r>
            <a:endParaRPr lang="es-ES" sz="1900" dirty="0">
              <a:cs typeface="Calibri" panose="020F0502020204030204" pitchFamily="34" charset="0"/>
            </a:endParaRPr>
          </a:p>
        </p:txBody>
      </p:sp>
      <p:grpSp>
        <p:nvGrpSpPr>
          <p:cNvPr id="3" name="Group 1"/>
          <p:cNvGrpSpPr/>
          <p:nvPr/>
        </p:nvGrpSpPr>
        <p:grpSpPr bwMode="auto">
          <a:xfrm>
            <a:off x="2601466" y="1184641"/>
            <a:ext cx="1829017" cy="3598385"/>
            <a:chOff x="-1" y="0"/>
            <a:chExt cx="1829063" cy="3596384"/>
          </a:xfrm>
        </p:grpSpPr>
        <p:sp>
          <p:nvSpPr>
            <p:cNvPr id="32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1900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3" name="AutoShape 3"/>
            <p:cNvSpPr/>
            <p:nvPr/>
          </p:nvSpPr>
          <p:spPr bwMode="auto">
            <a:xfrm>
              <a:off x="-1" y="1798192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1900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4" name="AutoShape 4"/>
            <p:cNvSpPr/>
            <p:nvPr/>
          </p:nvSpPr>
          <p:spPr bwMode="auto">
            <a:xfrm>
              <a:off x="188939" y="2493345"/>
              <a:ext cx="1436893" cy="6491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64289" tIns="64289" rIns="64289" bIns="64289"/>
            <a:lstStyle/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</a:p>
          </p:txBody>
        </p:sp>
        <p:sp>
          <p:nvSpPr>
            <p:cNvPr id="35" name="AutoShape 5"/>
            <p:cNvSpPr/>
            <p:nvPr/>
          </p:nvSpPr>
          <p:spPr bwMode="auto">
            <a:xfrm>
              <a:off x="187351" y="2212427"/>
              <a:ext cx="1260656" cy="3063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0" tIns="0" rIns="0" bIns="0" anchor="ctr"/>
            <a:lstStyle/>
            <a:p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grpSp>
        <p:nvGrpSpPr>
          <p:cNvPr id="4" name="Group 1"/>
          <p:cNvGrpSpPr/>
          <p:nvPr/>
        </p:nvGrpSpPr>
        <p:grpSpPr bwMode="auto">
          <a:xfrm>
            <a:off x="4489296" y="1184641"/>
            <a:ext cx="1829017" cy="3598385"/>
            <a:chOff x="-1" y="0"/>
            <a:chExt cx="1829063" cy="3596384"/>
          </a:xfrm>
        </p:grpSpPr>
        <p:sp>
          <p:nvSpPr>
            <p:cNvPr id="37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1900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8" name="AutoShape 3"/>
            <p:cNvSpPr/>
            <p:nvPr/>
          </p:nvSpPr>
          <p:spPr bwMode="auto">
            <a:xfrm>
              <a:off x="-1" y="1798192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1900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9" name="AutoShape 4"/>
            <p:cNvSpPr/>
            <p:nvPr/>
          </p:nvSpPr>
          <p:spPr bwMode="auto">
            <a:xfrm>
              <a:off x="188939" y="2493345"/>
              <a:ext cx="1436893" cy="6491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64289" tIns="64289" rIns="64289" bIns="64289"/>
            <a:lstStyle/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</a:p>
          </p:txBody>
        </p:sp>
        <p:sp>
          <p:nvSpPr>
            <p:cNvPr id="40" name="AutoShape 5"/>
            <p:cNvSpPr/>
            <p:nvPr/>
          </p:nvSpPr>
          <p:spPr bwMode="auto">
            <a:xfrm>
              <a:off x="187351" y="2212427"/>
              <a:ext cx="1260656" cy="3063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0" tIns="0" rIns="0" bIns="0" anchor="ctr"/>
            <a:lstStyle/>
            <a:p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grpSp>
        <p:nvGrpSpPr>
          <p:cNvPr id="5" name="Group 1"/>
          <p:cNvGrpSpPr/>
          <p:nvPr/>
        </p:nvGrpSpPr>
        <p:grpSpPr bwMode="auto">
          <a:xfrm>
            <a:off x="6386158" y="1184641"/>
            <a:ext cx="1829017" cy="3598385"/>
            <a:chOff x="-1" y="0"/>
            <a:chExt cx="1829063" cy="3596384"/>
          </a:xfrm>
        </p:grpSpPr>
        <p:sp>
          <p:nvSpPr>
            <p:cNvPr id="42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1900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43" name="AutoShape 3"/>
            <p:cNvSpPr/>
            <p:nvPr/>
          </p:nvSpPr>
          <p:spPr bwMode="auto">
            <a:xfrm>
              <a:off x="-1" y="1798192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1900" dirty="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44" name="AutoShape 4"/>
            <p:cNvSpPr/>
            <p:nvPr/>
          </p:nvSpPr>
          <p:spPr bwMode="auto">
            <a:xfrm>
              <a:off x="188939" y="2493345"/>
              <a:ext cx="1436893" cy="6491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64289" tIns="64289" rIns="64289" bIns="64289"/>
            <a:lstStyle/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</a:p>
          </p:txBody>
        </p:sp>
        <p:sp>
          <p:nvSpPr>
            <p:cNvPr id="45" name="AutoShape 5"/>
            <p:cNvSpPr/>
            <p:nvPr/>
          </p:nvSpPr>
          <p:spPr bwMode="auto">
            <a:xfrm>
              <a:off x="187351" y="2212427"/>
              <a:ext cx="1260656" cy="3063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0" tIns="0" rIns="0" bIns="0" anchor="ctr"/>
            <a:lstStyle/>
            <a:p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Administrator\Desktop\新建文件夹 (3)\17577f82066f5c6副本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88" y="0"/>
            <a:ext cx="9144000" cy="5148262"/>
          </a:xfrm>
          <a:prstGeom prst="rect">
            <a:avLst/>
          </a:prstGeom>
          <a:noFill/>
        </p:spPr>
      </p:pic>
      <p:sp>
        <p:nvSpPr>
          <p:cNvPr id="17" name="矩形 16"/>
          <p:cNvSpPr/>
          <p:nvPr/>
        </p:nvSpPr>
        <p:spPr>
          <a:xfrm>
            <a:off x="396330" y="412304"/>
            <a:ext cx="8280920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8"/>
          <p:cNvSpPr/>
          <p:nvPr/>
        </p:nvSpPr>
        <p:spPr bwMode="auto">
          <a:xfrm>
            <a:off x="1434267" y="1278996"/>
            <a:ext cx="2537012" cy="2534761"/>
          </a:xfrm>
          <a:custGeom>
            <a:avLst/>
            <a:gdLst>
              <a:gd name="T0" fmla="*/ 929 w 1857"/>
              <a:gd name="T1" fmla="*/ 0 h 1855"/>
              <a:gd name="T2" fmla="*/ 1857 w 1857"/>
              <a:gd name="T3" fmla="*/ 928 h 1855"/>
              <a:gd name="T4" fmla="*/ 929 w 1857"/>
              <a:gd name="T5" fmla="*/ 1855 h 1855"/>
              <a:gd name="T6" fmla="*/ 0 w 1857"/>
              <a:gd name="T7" fmla="*/ 928 h 1855"/>
              <a:gd name="T8" fmla="*/ 929 w 1857"/>
              <a:gd name="T9" fmla="*/ 0 h 1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7" h="1855">
                <a:moveTo>
                  <a:pt x="929" y="0"/>
                </a:moveTo>
                <a:lnTo>
                  <a:pt x="1857" y="928"/>
                </a:lnTo>
                <a:lnTo>
                  <a:pt x="929" y="1855"/>
                </a:lnTo>
                <a:lnTo>
                  <a:pt x="0" y="928"/>
                </a:lnTo>
                <a:lnTo>
                  <a:pt x="92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6" tIns="45723" rIns="91446" bIns="45723" numCol="1" anchor="t" anchorCtr="0" compatLnSpc="1"/>
          <a:lstStyle/>
          <a:p>
            <a:endParaRPr lang="zh-CN" altLang="en-US"/>
          </a:p>
        </p:txBody>
      </p:sp>
      <p:sp>
        <p:nvSpPr>
          <p:cNvPr id="2050" name="文本框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99585" y="1742064"/>
            <a:ext cx="1206376" cy="1116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3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02</a:t>
            </a:r>
            <a:endParaRPr lang="zh-CN" altLang="en-US" sz="73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4413434" y="2572544"/>
            <a:ext cx="2947040" cy="0"/>
          </a:xfrm>
          <a:prstGeom prst="line">
            <a:avLst/>
          </a:prstGeom>
          <a:ln w="127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文本框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69949" y="2752040"/>
            <a:ext cx="2465648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章节 </a:t>
            </a:r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PART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13434" y="1955231"/>
            <a:ext cx="3178239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buNone/>
            </a:pPr>
            <a:r>
              <a:rPr lang="zh-CN" altLang="zh-CN" sz="4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413434" y="2629323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8527" y="2629323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4413434" y="2895668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5938527" y="2895668"/>
            <a:ext cx="1421946" cy="240837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accel="4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2050" grpId="0"/>
      <p:bldP spid="2052" grpId="0"/>
      <p:bldP spid="8" grpId="0"/>
      <p:bldP spid="11" grpId="0"/>
      <p:bldP spid="12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3FDE6F3-C2C1-497D-9AC0-D418F52504A2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PRESENTATION_TITLE" val="bt641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1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1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851"/>
  <p:tag name="MH_LIBRARY" val="GRAPHIC"/>
  <p:tag name="MH_TYPE" val="SubTitle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1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851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851"/>
  <p:tag name="MH_LIBRARY" val="GRAPHIC"/>
  <p:tag name="MH_TYPE" val="SubTitle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851"/>
  <p:tag name="MH_LIBRARY" val="GRAPHIC"/>
  <p:tag name="MH_TYPE" val="Other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851"/>
  <p:tag name="MH_LIBRARY" val="GRAPHIC"/>
  <p:tag name="MH_TYPE" val="SubTitle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851"/>
  <p:tag name="MH_LIBRARY" val="GRAPHIC"/>
  <p:tag name="MH_TYPE" val="Other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851"/>
  <p:tag name="MH_LIBRARY" val="GRAPHIC"/>
  <p:tag name="MH_TYPE" val="SubTitle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85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1_自定义设计方案">
  <a:themeElements>
    <a:clrScheme name="自定义 10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4957"/>
      </a:accent1>
      <a:accent2>
        <a:srgbClr val="7F7F7F"/>
      </a:accent2>
      <a:accent3>
        <a:srgbClr val="FF4957"/>
      </a:accent3>
      <a:accent4>
        <a:srgbClr val="7F7F7F"/>
      </a:accent4>
      <a:accent5>
        <a:srgbClr val="FF4957"/>
      </a:accent5>
      <a:accent6>
        <a:srgbClr val="7F7F7F"/>
      </a:accent6>
      <a:hlink>
        <a:srgbClr val="007FA2"/>
      </a:hlink>
      <a:folHlink>
        <a:srgbClr val="FF4957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2775</Words>
  <Application>Microsoft Office PowerPoint</Application>
  <PresentationFormat>自定义</PresentationFormat>
  <Paragraphs>246</Paragraphs>
  <Slides>24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Open Sans</vt:lpstr>
      <vt:lpstr>冬青黑体简体中文 W3</vt:lpstr>
      <vt:lpstr>微软雅黑</vt:lpstr>
      <vt:lpstr>Arial</vt:lpstr>
      <vt:lpstr>Calibri</vt:lpstr>
      <vt:lpstr>Calibri Light</vt:lpstr>
      <vt:lpstr>Franklin Gothic Book</vt:lpstr>
      <vt:lpstr>Impact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http://www.ypppt.com/</cp:keywords>
  <cp:lastModifiedBy/>
  <cp:revision>2</cp:revision>
  <dcterms:created xsi:type="dcterms:W3CDTF">2016-10-17T14:00:00Z</dcterms:created>
  <dcterms:modified xsi:type="dcterms:W3CDTF">2021-01-05T05:07:34Z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