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58" r:id="rId3"/>
    <p:sldId id="257" r:id="rId4"/>
    <p:sldId id="262" r:id="rId5"/>
    <p:sldId id="263" r:id="rId6"/>
    <p:sldId id="264" r:id="rId7"/>
    <p:sldId id="259" r:id="rId8"/>
    <p:sldId id="265" r:id="rId9"/>
    <p:sldId id="266" r:id="rId10"/>
    <p:sldId id="267" r:id="rId11"/>
    <p:sldId id="260" r:id="rId12"/>
    <p:sldId id="268" r:id="rId13"/>
    <p:sldId id="269" r:id="rId14"/>
    <p:sldId id="270" r:id="rId15"/>
    <p:sldId id="274" r:id="rId16"/>
    <p:sldId id="261" r:id="rId17"/>
    <p:sldId id="271" r:id="rId18"/>
    <p:sldId id="272" r:id="rId19"/>
    <p:sldId id="273" r:id="rId20"/>
    <p:sldId id="275" r:id="rId21"/>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C4B8"/>
    <a:srgbClr val="15B1B8"/>
    <a:srgbClr val="24B0D2"/>
    <a:srgbClr val="067ABA"/>
    <a:srgbClr val="DDE9E8"/>
    <a:srgbClr val="DFE4E9"/>
    <a:srgbClr val="F2F7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76"/>
  </p:normalViewPr>
  <p:slideViewPr>
    <p:cSldViewPr snapToGrid="0" snapToObjects="1">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DCF912-D16B-4D62-9FCB-4B859A060116}"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11A219-AFB3-4262-B118-BD901D2AE21C}"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11A219-AFB3-4262-B118-BD901D2AE21C}"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11A219-AFB3-4262-B118-BD901D2AE21C}"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11A219-AFB3-4262-B118-BD901D2AE21C}"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11A219-AFB3-4262-B118-BD901D2AE21C}"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11A219-AFB3-4262-B118-BD901D2AE21C}"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11A219-AFB3-4262-B118-BD901D2AE21C}"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11A219-AFB3-4262-B118-BD901D2AE21C}"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11A219-AFB3-4262-B118-BD901D2AE21C}"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11A219-AFB3-4262-B118-BD901D2AE21C}"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11A219-AFB3-4262-B118-BD901D2AE21C}"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11A219-AFB3-4262-B118-BD901D2AE21C}"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11A219-AFB3-4262-B118-BD901D2AE21C}"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11A219-AFB3-4262-B118-BD901D2AE21C}" type="slidenum">
              <a:rPr lang="zh-CN" altLang="en-US" smtClean="0"/>
              <a:t>20</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11A219-AFB3-4262-B118-BD901D2AE21C}"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11A219-AFB3-4262-B118-BD901D2AE21C}"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11A219-AFB3-4262-B118-BD901D2AE21C}"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11A219-AFB3-4262-B118-BD901D2AE21C}"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11A219-AFB3-4262-B118-BD901D2AE21C}"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11A219-AFB3-4262-B118-BD901D2AE21C}"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11A219-AFB3-4262-B118-BD901D2AE21C}"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p:cNvSpPr>
            <a:spLocks noGrp="1"/>
          </p:cNvSpPr>
          <p:nvPr>
            <p:ph type="dt" sz="half" idx="10"/>
          </p:nvPr>
        </p:nvSpPr>
        <p:spPr/>
        <p:txBody>
          <a:bodyPr/>
          <a:lstStyle/>
          <a:p>
            <a:fld id="{3359B307-9BCE-BD47-AE9A-1735D46089A6}" type="datetimeFigureOut">
              <a:rPr kumimoji="1" lang="zh-CN" altLang="en-US" smtClean="0"/>
              <a:t>2021/1/5</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6CB59004-2088-C743-9020-07753CBF1D02}" type="slidenum">
              <a:rPr kumimoji="1" lang="zh-CN" altLang="en-US" smtClean="0"/>
              <a:t>‹#›</a:t>
            </a:fld>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spd="slow" p14:dur="2500" advTm="2000">
        <p:checker/>
      </p:transition>
    </mc:Choice>
    <mc:Fallback xmlns="">
      <p:transition spd="slow" advTm="2000">
        <p:check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竖排文本占位符 2"/>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3359B307-9BCE-BD47-AE9A-1735D46089A6}" type="datetimeFigureOut">
              <a:rPr kumimoji="1" lang="zh-CN" altLang="en-US" smtClean="0"/>
              <a:t>2021/1/5</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6CB59004-2088-C743-9020-07753CBF1D02}" type="slidenum">
              <a:rPr kumimoji="1" lang="zh-CN" altLang="en-US" smtClean="0"/>
              <a:t>‹#›</a:t>
            </a:fld>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spd="slow" p14:dur="2500" advTm="2000">
        <p:checker/>
      </p:transition>
    </mc:Choice>
    <mc:Fallback xmlns="">
      <p:transition spd="slow" advTm="2000">
        <p:check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本占位符 2"/>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3359B307-9BCE-BD47-AE9A-1735D46089A6}" type="datetimeFigureOut">
              <a:rPr kumimoji="1" lang="zh-CN" altLang="en-US" smtClean="0"/>
              <a:t>2021/1/5</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6CB59004-2088-C743-9020-07753CBF1D02}" type="slidenum">
              <a:rPr kumimoji="1" lang="zh-CN" altLang="en-US" smtClean="0"/>
              <a:t>‹#›</a:t>
            </a:fld>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spd="slow" p14:dur="2500" advTm="2000">
        <p:checker/>
      </p:transition>
    </mc:Choice>
    <mc:Fallback xmlns="">
      <p:transition spd="slow" advTm="2000">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8" name="任意形状 7"/>
          <p:cNvSpPr/>
          <p:nvPr userDrawn="1"/>
        </p:nvSpPr>
        <p:spPr>
          <a:xfrm>
            <a:off x="3348317" y="564775"/>
            <a:ext cx="5701553" cy="874059"/>
          </a:xfrm>
          <a:custGeom>
            <a:avLst/>
            <a:gdLst>
              <a:gd name="connsiteX0" fmla="*/ 174812 w 5701553"/>
              <a:gd name="connsiteY0" fmla="*/ 26894 h 874059"/>
              <a:gd name="connsiteX1" fmla="*/ 0 w 5701553"/>
              <a:gd name="connsiteY1" fmla="*/ 874059 h 874059"/>
              <a:gd name="connsiteX2" fmla="*/ 5499847 w 5701553"/>
              <a:gd name="connsiteY2" fmla="*/ 632012 h 874059"/>
              <a:gd name="connsiteX3" fmla="*/ 5701553 w 5701553"/>
              <a:gd name="connsiteY3" fmla="*/ 0 h 874059"/>
              <a:gd name="connsiteX4" fmla="*/ 174812 w 5701553"/>
              <a:gd name="connsiteY4" fmla="*/ 26894 h 874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1553" h="874059">
                <a:moveTo>
                  <a:pt x="174812" y="26894"/>
                </a:moveTo>
                <a:lnTo>
                  <a:pt x="0" y="874059"/>
                </a:lnTo>
                <a:lnTo>
                  <a:pt x="5499847" y="632012"/>
                </a:lnTo>
                <a:lnTo>
                  <a:pt x="5701553" y="0"/>
                </a:lnTo>
                <a:lnTo>
                  <a:pt x="174812" y="26894"/>
                </a:lnTo>
                <a:close/>
              </a:path>
            </a:pathLst>
          </a:custGeom>
          <a:ln>
            <a:noFill/>
          </a:ln>
          <a:effectLst>
            <a:outerShdw blurRad="50800" dist="762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spd="slow" p14:dur="2500" advTm="2000">
        <p:checker/>
      </p:transition>
    </mc:Choice>
    <mc:Fallback xmlns="">
      <p:transition spd="slow" advTm="2000">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500" advTm="2000">
        <p:checker/>
      </p:transition>
    </mc:Choice>
    <mc:Fallback xmlns="">
      <p:transition spd="slow" advTm="2000">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p:cNvSpPr>
            <a:spLocks noGrp="1"/>
          </p:cNvSpPr>
          <p:nvPr>
            <p:ph type="dt" sz="half" idx="10"/>
          </p:nvPr>
        </p:nvSpPr>
        <p:spPr/>
        <p:txBody>
          <a:bodyPr/>
          <a:lstStyle/>
          <a:p>
            <a:fld id="{3359B307-9BCE-BD47-AE9A-1735D46089A6}" type="datetimeFigureOut">
              <a:rPr kumimoji="1" lang="zh-CN" altLang="en-US" smtClean="0"/>
              <a:t>2021/1/5</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6CB59004-2088-C743-9020-07753CBF1D02}" type="slidenum">
              <a:rPr kumimoji="1" lang="zh-CN" altLang="en-US" smtClean="0"/>
              <a:t>‹#›</a:t>
            </a:fld>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spd="slow" p14:dur="2500" advTm="2000">
        <p:checker/>
      </p:transition>
    </mc:Choice>
    <mc:Fallback xmlns="">
      <p:transition spd="slow" advTm="2000">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p:cNvSpPr>
            <a:spLocks noGrp="1"/>
          </p:cNvSpPr>
          <p:nvPr>
            <p:ph type="dt" sz="half" idx="10"/>
          </p:nvPr>
        </p:nvSpPr>
        <p:spPr/>
        <p:txBody>
          <a:bodyPr/>
          <a:lstStyle/>
          <a:p>
            <a:fld id="{3359B307-9BCE-BD47-AE9A-1735D46089A6}" type="datetimeFigureOut">
              <a:rPr kumimoji="1" lang="zh-CN" altLang="en-US" smtClean="0"/>
              <a:t>2021/1/5</a:t>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6CB59004-2088-C743-9020-07753CBF1D02}" type="slidenum">
              <a:rPr kumimoji="1" lang="zh-CN" altLang="en-US" smtClean="0"/>
              <a:t>‹#›</a:t>
            </a:fld>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spd="slow" p14:dur="2500" advTm="2000">
        <p:checker/>
      </p:transition>
    </mc:Choice>
    <mc:Fallback xmlns="">
      <p:transition spd="slow" advTm="2000">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日期占位符 2"/>
          <p:cNvSpPr>
            <a:spLocks noGrp="1"/>
          </p:cNvSpPr>
          <p:nvPr>
            <p:ph type="dt" sz="half" idx="10"/>
          </p:nvPr>
        </p:nvSpPr>
        <p:spPr/>
        <p:txBody>
          <a:bodyPr/>
          <a:lstStyle/>
          <a:p>
            <a:fld id="{3359B307-9BCE-BD47-AE9A-1735D46089A6}" type="datetimeFigureOut">
              <a:rPr kumimoji="1" lang="zh-CN" altLang="en-US" smtClean="0"/>
              <a:t>2021/1/5</a:t>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6CB59004-2088-C743-9020-07753CBF1D02}" type="slidenum">
              <a:rPr kumimoji="1" lang="zh-CN" altLang="en-US" smtClean="0"/>
              <a:t>‹#›</a:t>
            </a:fld>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spd="slow" p14:dur="2500" advTm="2000">
        <p:checker/>
      </p:transition>
    </mc:Choice>
    <mc:Fallback xmlns="">
      <p:transition spd="slow" advTm="2000">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359B307-9BCE-BD47-AE9A-1735D46089A6}" type="datetimeFigureOut">
              <a:rPr kumimoji="1" lang="zh-CN" altLang="en-US" smtClean="0"/>
              <a:t>2021/1/5</a:t>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6CB59004-2088-C743-9020-07753CBF1D02}" type="slidenum">
              <a:rPr kumimoji="1" lang="zh-CN" altLang="en-US" smtClean="0"/>
              <a:t>‹#›</a:t>
            </a:fld>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spd="slow" p14:dur="2500" advTm="2000">
        <p:checker/>
      </p:transition>
    </mc:Choice>
    <mc:Fallback xmlns="">
      <p:transition spd="slow" advTm="2000">
        <p:check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p:cNvSpPr>
            <a:spLocks noGrp="1"/>
          </p:cNvSpPr>
          <p:nvPr>
            <p:ph type="dt" sz="half" idx="10"/>
          </p:nvPr>
        </p:nvSpPr>
        <p:spPr/>
        <p:txBody>
          <a:bodyPr/>
          <a:lstStyle/>
          <a:p>
            <a:fld id="{3359B307-9BCE-BD47-AE9A-1735D46089A6}" type="datetimeFigureOut">
              <a:rPr kumimoji="1" lang="zh-CN" altLang="en-US" smtClean="0"/>
              <a:t>2021/1/5</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6CB59004-2088-C743-9020-07753CBF1D02}" type="slidenum">
              <a:rPr kumimoji="1" lang="zh-CN" altLang="en-US" smtClean="0"/>
              <a:t>‹#›</a:t>
            </a:fld>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spd="slow" p14:dur="2500" advTm="2000">
        <p:checker/>
      </p:transition>
    </mc:Choice>
    <mc:Fallback xmlns="">
      <p:transition spd="slow" advTm="2000">
        <p:check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p:cNvSpPr>
            <a:spLocks noGrp="1"/>
          </p:cNvSpPr>
          <p:nvPr>
            <p:ph type="dt" sz="half" idx="10"/>
          </p:nvPr>
        </p:nvSpPr>
        <p:spPr/>
        <p:txBody>
          <a:bodyPr/>
          <a:lstStyle/>
          <a:p>
            <a:fld id="{3359B307-9BCE-BD47-AE9A-1735D46089A6}" type="datetimeFigureOut">
              <a:rPr kumimoji="1" lang="zh-CN" altLang="en-US" smtClean="0"/>
              <a:t>2021/1/5</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6CB59004-2088-C743-9020-07753CBF1D02}" type="slidenum">
              <a:rPr kumimoji="1" lang="zh-CN" altLang="en-US" smtClean="0"/>
              <a:t>‹#›</a:t>
            </a:fld>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spd="slow" p14:dur="2500" advTm="2000">
        <p:checker/>
      </p:transition>
    </mc:Choice>
    <mc:Fallback xmlns="">
      <p:transition spd="slow" advTm="2000">
        <p:check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59B307-9BCE-BD47-AE9A-1735D46089A6}" type="datetimeFigureOut">
              <a:rPr kumimoji="1" lang="zh-CN" altLang="en-US" smtClean="0"/>
              <a:t>2021/1/5</a:t>
            </a:fld>
            <a:endParaRPr kumimoji="1"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幻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59004-2088-C743-9020-07753CBF1D02}" type="slidenum">
              <a:rPr kumimoji="1" lang="zh-CN" altLang="en-US" smtClean="0"/>
              <a:t>‹#›</a:t>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500" advTm="2000">
        <p:checker/>
      </p:transition>
    </mc:Choice>
    <mc:Fallback xmlns="">
      <p:transition spd="slow" advTm="2000">
        <p:checker/>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1.wdp"/><Relationship Id="rId9"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notesSlide" Target="../notesSlides/notesSlide19.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2.xml"/><Relationship Id="rId5" Type="http://schemas.openxmlformats.org/officeDocument/2006/relationships/tags" Target="../tags/tag6.xml"/><Relationship Id="rId4" Type="http://schemas.openxmlformats.org/officeDocument/2006/relationships/tags" Target="../tags/tag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2F7FA"/>
        </a:solidFill>
        <a:effectLst/>
      </p:bgPr>
    </p:bg>
    <p:spTree>
      <p:nvGrpSpPr>
        <p:cNvPr id="1" name=""/>
        <p:cNvGrpSpPr/>
        <p:nvPr/>
      </p:nvGrpSpPr>
      <p:grpSpPr>
        <a:xfrm>
          <a:off x="0" y="0"/>
          <a:ext cx="0" cy="0"/>
          <a:chOff x="0" y="0"/>
          <a:chExt cx="0" cy="0"/>
        </a:xfrm>
      </p:grpSpPr>
      <p:sp>
        <p:nvSpPr>
          <p:cNvPr id="8" name="直角三角形 7"/>
          <p:cNvSpPr/>
          <p:nvPr/>
        </p:nvSpPr>
        <p:spPr>
          <a:xfrm flipH="1">
            <a:off x="3505199" y="5629274"/>
            <a:ext cx="8755236" cy="1228725"/>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直角三角形 6"/>
          <p:cNvSpPr/>
          <p:nvPr/>
        </p:nvSpPr>
        <p:spPr>
          <a:xfrm>
            <a:off x="0" y="3900488"/>
            <a:ext cx="8340898" cy="2957512"/>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l="48844" b="61520"/>
          <a:stretch>
            <a:fillRect/>
          </a:stretch>
        </p:blipFill>
        <p:spPr>
          <a:xfrm>
            <a:off x="4489796" y="0"/>
            <a:ext cx="7702204" cy="1508760"/>
          </a:xfrm>
          <a:prstGeom prst="rect">
            <a:avLst/>
          </a:prstGeom>
        </p:spPr>
      </p:pic>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t="20800" r="52969"/>
          <a:stretch>
            <a:fillRect/>
          </a:stretch>
        </p:blipFill>
        <p:spPr>
          <a:xfrm>
            <a:off x="-1" y="4114800"/>
            <a:ext cx="6255327" cy="2743200"/>
          </a:xfrm>
          <a:prstGeom prst="rect">
            <a:avLst/>
          </a:prstGeom>
        </p:spPr>
      </p:pic>
      <p:sp>
        <p:nvSpPr>
          <p:cNvPr id="9" name="文本框 8"/>
          <p:cNvSpPr txBox="1"/>
          <p:nvPr/>
        </p:nvSpPr>
        <p:spPr>
          <a:xfrm>
            <a:off x="2970927" y="2423739"/>
            <a:ext cx="6340197" cy="830997"/>
          </a:xfrm>
          <a:prstGeom prst="rect">
            <a:avLst/>
          </a:prstGeom>
          <a:noFill/>
        </p:spPr>
        <p:txBody>
          <a:bodyPr wrap="none" rtlCol="0">
            <a:spAutoFit/>
          </a:bodyPr>
          <a:lstStyle/>
          <a:p>
            <a:r>
              <a:rPr kumimoji="1" lang="zh-CN" altLang="en-US" sz="48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rPr>
              <a:t>单击此处添加您的标题</a:t>
            </a:r>
          </a:p>
        </p:txBody>
      </p:sp>
      <p:sp>
        <p:nvSpPr>
          <p:cNvPr id="10" name="矩形 9"/>
          <p:cNvSpPr/>
          <p:nvPr/>
        </p:nvSpPr>
        <p:spPr>
          <a:xfrm>
            <a:off x="2604922" y="4419191"/>
            <a:ext cx="7413015" cy="415498"/>
          </a:xfrm>
          <a:prstGeom prst="rect">
            <a:avLst/>
          </a:prstGeom>
        </p:spPr>
        <p:txBody>
          <a:bodyPr wrap="square">
            <a:spAutoFit/>
          </a:bodyPr>
          <a:lstStyle/>
          <a:p>
            <a:pPr algn="ctr"/>
            <a:r>
              <a:rPr lang="en-US" altLang="zh-CN" sz="1050" b="0" i="0" dirty="0">
                <a:solidFill>
                  <a:schemeClr val="bg1">
                    <a:lumMod val="50000"/>
                  </a:schemeClr>
                </a:solidFill>
                <a:effectLst/>
                <a:latin typeface="+mn-ea"/>
              </a:rPr>
              <a:t>To the world you may be one person, but to one person you may be the worldTo the world you may be one person, but to one person you may be the worldTo the world you may be one person</a:t>
            </a:r>
            <a:endParaRPr lang="zh-CN" altLang="en-US" sz="1050" dirty="0">
              <a:solidFill>
                <a:schemeClr val="bg1">
                  <a:lumMod val="50000"/>
                </a:schemeClr>
              </a:solidFill>
              <a:latin typeface="+mn-ea"/>
            </a:endParaRPr>
          </a:p>
        </p:txBody>
      </p:sp>
      <p:sp>
        <p:nvSpPr>
          <p:cNvPr id="11" name="文本框 10"/>
          <p:cNvSpPr txBox="1"/>
          <p:nvPr/>
        </p:nvSpPr>
        <p:spPr>
          <a:xfrm>
            <a:off x="4573615" y="3541934"/>
            <a:ext cx="3475631" cy="307777"/>
          </a:xfrm>
          <a:prstGeom prst="rect">
            <a:avLst/>
          </a:prstGeom>
          <a:noFill/>
        </p:spPr>
        <p:txBody>
          <a:bodyPr wrap="none" rtlCol="0">
            <a:spAutoFit/>
          </a:bodyPr>
          <a:lstStyle/>
          <a:p>
            <a:r>
              <a:rPr kumimoji="1" lang="zh-CN" altLang="en-US" sz="1400" dirty="0">
                <a:solidFill>
                  <a:schemeClr val="tx1">
                    <a:lumMod val="75000"/>
                    <a:lumOff val="25000"/>
                  </a:schemeClr>
                </a:solidFill>
              </a:rPr>
              <a:t>汇报人：优品</a:t>
            </a:r>
            <a:r>
              <a:rPr kumimoji="1" lang="en-US" altLang="zh-CN" sz="1400" dirty="0">
                <a:solidFill>
                  <a:schemeClr val="tx1">
                    <a:lumMod val="75000"/>
                    <a:lumOff val="25000"/>
                  </a:schemeClr>
                </a:solidFill>
              </a:rPr>
              <a:t>PPT</a:t>
            </a:r>
            <a:r>
              <a:rPr kumimoji="1" lang="zh-CN" altLang="en-US" sz="1400" dirty="0">
                <a:solidFill>
                  <a:schemeClr val="tx1">
                    <a:lumMod val="75000"/>
                    <a:lumOff val="25000"/>
                  </a:schemeClr>
                </a:solidFill>
              </a:rPr>
              <a:t>     汇报时间：</a:t>
            </a:r>
            <a:r>
              <a:rPr kumimoji="1" lang="en-US" altLang="zh-CN" sz="1400" dirty="0">
                <a:solidFill>
                  <a:schemeClr val="tx1">
                    <a:lumMod val="75000"/>
                    <a:lumOff val="25000"/>
                  </a:schemeClr>
                </a:solidFill>
              </a:rPr>
              <a:t>XX</a:t>
            </a:r>
            <a:r>
              <a:rPr kumimoji="1" lang="zh-CN" altLang="en-US" sz="1400" dirty="0">
                <a:solidFill>
                  <a:schemeClr val="tx1">
                    <a:lumMod val="75000"/>
                    <a:lumOff val="25000"/>
                  </a:schemeClr>
                </a:solidFill>
              </a:rPr>
              <a:t>年</a:t>
            </a:r>
            <a:r>
              <a:rPr kumimoji="1" lang="en-US" altLang="zh-CN" sz="1400" dirty="0">
                <a:solidFill>
                  <a:schemeClr val="tx1">
                    <a:lumMod val="75000"/>
                    <a:lumOff val="25000"/>
                  </a:schemeClr>
                </a:solidFill>
              </a:rPr>
              <a:t>XX</a:t>
            </a:r>
            <a:r>
              <a:rPr kumimoji="1" lang="zh-CN" altLang="en-US" sz="1400" dirty="0">
                <a:solidFill>
                  <a:schemeClr val="tx1">
                    <a:lumMod val="75000"/>
                    <a:lumOff val="25000"/>
                  </a:schemeClr>
                </a:solidFill>
              </a:rPr>
              <a:t>月</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childTnLst>
                          </p:cTn>
                        </p:par>
                        <p:par>
                          <p:cTn id="11" fill="hold">
                            <p:stCondLst>
                              <p:cond delay="500"/>
                            </p:stCondLst>
                            <p:childTnLst>
                              <p:par>
                                <p:cTn id="12" presetID="22" presetClass="entr" presetSubtype="4"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par>
                                <p:cTn id="15" presetID="22" presetClass="entr" presetSubtype="1"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par>
                          <p:cTn id="18" fill="hold">
                            <p:stCondLst>
                              <p:cond delay="10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9"/>
                                        </p:tgtEl>
                                        <p:attrNameLst>
                                          <p:attrName>style.visibility</p:attrName>
                                        </p:attrNameLst>
                                      </p:cBhvr>
                                      <p:to>
                                        <p:strVal val="visible"/>
                                      </p:to>
                                    </p:set>
                                    <p:anim by="(-#ppt_w*2)" calcmode="lin" valueType="num">
                                      <p:cBhvr rctx="PPT">
                                        <p:cTn id="21" dur="500" autoRev="1" fill="hold">
                                          <p:stCondLst>
                                            <p:cond delay="0"/>
                                          </p:stCondLst>
                                        </p:cTn>
                                        <p:tgtEl>
                                          <p:spTgt spid="9"/>
                                        </p:tgtEl>
                                        <p:attrNameLst>
                                          <p:attrName>ppt_w</p:attrName>
                                        </p:attrNameLst>
                                      </p:cBhvr>
                                    </p:anim>
                                    <p:anim by="(#ppt_w*0.50)" calcmode="lin" valueType="num">
                                      <p:cBhvr>
                                        <p:cTn id="22" dur="500" decel="50000" autoRev="1" fill="hold">
                                          <p:stCondLst>
                                            <p:cond delay="0"/>
                                          </p:stCondLst>
                                        </p:cTn>
                                        <p:tgtEl>
                                          <p:spTgt spid="9"/>
                                        </p:tgtEl>
                                        <p:attrNameLst>
                                          <p:attrName>ppt_x</p:attrName>
                                        </p:attrNameLst>
                                      </p:cBhvr>
                                    </p:anim>
                                    <p:anim from="(-#ppt_h/2)" to="(#ppt_y)" calcmode="lin" valueType="num">
                                      <p:cBhvr>
                                        <p:cTn id="23" dur="1000" fill="hold">
                                          <p:stCondLst>
                                            <p:cond delay="0"/>
                                          </p:stCondLst>
                                        </p:cTn>
                                        <p:tgtEl>
                                          <p:spTgt spid="9"/>
                                        </p:tgtEl>
                                        <p:attrNameLst>
                                          <p:attrName>ppt_y</p:attrName>
                                        </p:attrNameLst>
                                      </p:cBhvr>
                                    </p:anim>
                                    <p:animRot by="21600000">
                                      <p:cBhvr>
                                        <p:cTn id="24" dur="1000" fill="hold">
                                          <p:stCondLst>
                                            <p:cond delay="0"/>
                                          </p:stCondLst>
                                        </p:cTn>
                                        <p:tgtEl>
                                          <p:spTgt spid="9"/>
                                        </p:tgtEl>
                                        <p:attrNameLst>
                                          <p:attrName>r</p:attrName>
                                        </p:attrNameLst>
                                      </p:cBhvr>
                                    </p:animRot>
                                  </p:childTnLst>
                                </p:cTn>
                              </p:par>
                            </p:childTnLst>
                          </p:cTn>
                        </p:par>
                        <p:par>
                          <p:cTn id="25" fill="hold">
                            <p:stCondLst>
                              <p:cond delay="2900"/>
                            </p:stCondLst>
                            <p:childTnLst>
                              <p:par>
                                <p:cTn id="26" presetID="2" presetClass="entr" presetSubtype="4"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ppt_x"/>
                                          </p:val>
                                        </p:tav>
                                        <p:tav tm="100000">
                                          <p:val>
                                            <p:strVal val="#ppt_x"/>
                                          </p:val>
                                        </p:tav>
                                      </p:tavLst>
                                    </p:anim>
                                    <p:anim calcmode="lin" valueType="num">
                                      <p:cBhvr additive="base">
                                        <p:cTn id="29" dur="500" fill="hold"/>
                                        <p:tgtEl>
                                          <p:spTgt spid="11"/>
                                        </p:tgtEl>
                                        <p:attrNameLst>
                                          <p:attrName>ppt_y</p:attrName>
                                        </p:attrNameLst>
                                      </p:cBhvr>
                                      <p:tavLst>
                                        <p:tav tm="0">
                                          <p:val>
                                            <p:strVal val="1+#ppt_h/2"/>
                                          </p:val>
                                        </p:tav>
                                        <p:tav tm="100000">
                                          <p:val>
                                            <p:strVal val="#ppt_y"/>
                                          </p:val>
                                        </p:tav>
                                      </p:tavLst>
                                    </p:anim>
                                  </p:childTnLst>
                                </p:cTn>
                              </p:par>
                            </p:childTnLst>
                          </p:cTn>
                        </p:par>
                        <p:par>
                          <p:cTn id="30" fill="hold">
                            <p:stCondLst>
                              <p:cond delay="3400"/>
                            </p:stCondLst>
                            <p:childTnLst>
                              <p:par>
                                <p:cTn id="31" presetID="41" presetClass="entr" presetSubtype="0" fill="hold" grpId="0" nodeType="afterEffect">
                                  <p:stCondLst>
                                    <p:cond delay="0"/>
                                  </p:stCondLst>
                                  <p:iterate type="lt">
                                    <p:tmPct val="10000"/>
                                  </p:iterate>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10"/>
                                        </p:tgtEl>
                                        <p:attrNameLst>
                                          <p:attrName>ppt_y</p:attrName>
                                        </p:attrNameLst>
                                      </p:cBhvr>
                                      <p:tavLst>
                                        <p:tav tm="0">
                                          <p:val>
                                            <p:strVal val="#ppt_y"/>
                                          </p:val>
                                        </p:tav>
                                        <p:tav tm="100000">
                                          <p:val>
                                            <p:strVal val="#ppt_y"/>
                                          </p:val>
                                        </p:tav>
                                      </p:tavLst>
                                    </p:anim>
                                    <p:anim calcmode="lin" valueType="num">
                                      <p:cBhvr>
                                        <p:cTn id="35"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9" grpId="0"/>
      <p:bldP spid="10"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289612" y="658906"/>
            <a:ext cx="3416320" cy="523220"/>
          </a:xfrm>
          <a:prstGeom prst="rect">
            <a:avLst/>
          </a:prstGeom>
          <a:noFill/>
        </p:spPr>
        <p:txBody>
          <a:bodyPr wrap="none" rtlCol="0">
            <a:spAutoFit/>
          </a:bodyPr>
          <a:lstStyle/>
          <a:p>
            <a:r>
              <a:rPr kumimoji="1" lang="zh-CN" altLang="en-US" sz="2800" dirty="0">
                <a:solidFill>
                  <a:schemeClr val="bg1"/>
                </a:solidFill>
              </a:rPr>
              <a:t>单击这里输入大标题</a:t>
            </a:r>
          </a:p>
        </p:txBody>
      </p:sp>
      <p:grpSp>
        <p:nvGrpSpPr>
          <p:cNvPr id="27" name="组 26"/>
          <p:cNvGrpSpPr/>
          <p:nvPr/>
        </p:nvGrpSpPr>
        <p:grpSpPr>
          <a:xfrm>
            <a:off x="4178094" y="2319141"/>
            <a:ext cx="3657220" cy="3430190"/>
            <a:chOff x="3667183" y="2024586"/>
            <a:chExt cx="4474280" cy="4196529"/>
          </a:xfrm>
        </p:grpSpPr>
        <p:sp>
          <p:nvSpPr>
            <p:cNvPr id="3" name="六边形 2"/>
            <p:cNvSpPr/>
            <p:nvPr/>
          </p:nvSpPr>
          <p:spPr>
            <a:xfrm rot="16200000">
              <a:off x="4328765" y="2136050"/>
              <a:ext cx="1576234" cy="1434131"/>
            </a:xfrm>
            <a:prstGeom prst="hexagon">
              <a:avLst/>
            </a:prstGeom>
            <a:solidFill>
              <a:schemeClr val="accent1">
                <a:lumMod val="60000"/>
                <a:lumOff val="40000"/>
              </a:schemeClr>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a:solidFill>
                  <a:schemeClr val="bg1"/>
                </a:solidFill>
              </a:endParaRPr>
            </a:p>
          </p:txBody>
        </p:sp>
        <p:pic>
          <p:nvPicPr>
            <p:cNvPr id="4" name="图片 3"/>
            <p:cNvPicPr>
              <a:picLocks noChangeAspect="1"/>
            </p:cNvPicPr>
            <p:nvPr/>
          </p:nvPicPr>
          <p:blipFill>
            <a:blip r:embed="rId3" cstate="print">
              <a:biLevel thresh="25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4824010" y="2562407"/>
              <a:ext cx="603448" cy="603448"/>
            </a:xfrm>
            <a:prstGeom prst="rect">
              <a:avLst/>
            </a:prstGeom>
          </p:spPr>
        </p:pic>
        <p:sp>
          <p:nvSpPr>
            <p:cNvPr id="5" name="六边形 4"/>
            <p:cNvSpPr/>
            <p:nvPr/>
          </p:nvSpPr>
          <p:spPr>
            <a:xfrm rot="16200000">
              <a:off x="3596131" y="3425992"/>
              <a:ext cx="1576235" cy="1434131"/>
            </a:xfrm>
            <a:prstGeom prst="hexagon">
              <a:avLst/>
            </a:prstGeom>
            <a:solidFill>
              <a:schemeClr val="accent1"/>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a:solidFill>
                  <a:schemeClr val="bg1"/>
                </a:solidFill>
              </a:endParaRPr>
            </a:p>
          </p:txBody>
        </p:sp>
        <p:pic>
          <p:nvPicPr>
            <p:cNvPr id="6" name="图片 5"/>
            <p:cNvPicPr>
              <a:picLocks noChangeAspect="1"/>
            </p:cNvPicPr>
            <p:nvPr/>
          </p:nvPicPr>
          <p:blipFill>
            <a:blip r:embed="rId5" cstate="print">
              <a:biLevel thresh="25000"/>
              <a:extLst>
                <a:ext uri="{28A0092B-C50C-407E-A947-70E740481C1C}">
                  <a14:useLocalDpi xmlns:a14="http://schemas.microsoft.com/office/drawing/2010/main" val="0"/>
                </a:ext>
              </a:extLst>
            </a:blip>
            <a:stretch>
              <a:fillRect/>
            </a:stretch>
          </p:blipFill>
          <p:spPr>
            <a:xfrm>
              <a:off x="4049896" y="3831184"/>
              <a:ext cx="603448" cy="603448"/>
            </a:xfrm>
            <a:prstGeom prst="rect">
              <a:avLst/>
            </a:prstGeom>
          </p:spPr>
        </p:pic>
        <p:sp>
          <p:nvSpPr>
            <p:cNvPr id="7" name="六边形 6"/>
            <p:cNvSpPr/>
            <p:nvPr/>
          </p:nvSpPr>
          <p:spPr>
            <a:xfrm rot="16200000">
              <a:off x="4328765" y="4715933"/>
              <a:ext cx="1576233" cy="1434131"/>
            </a:xfrm>
            <a:prstGeom prst="hexagon">
              <a:avLst/>
            </a:prstGeom>
            <a:solidFill>
              <a:schemeClr val="accent3"/>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a:solidFill>
                  <a:schemeClr val="bg1"/>
                </a:solidFill>
              </a:endParaRPr>
            </a:p>
          </p:txBody>
        </p:sp>
        <p:pic>
          <p:nvPicPr>
            <p:cNvPr id="8" name="图片 7"/>
            <p:cNvPicPr>
              <a:picLocks noChangeAspect="1"/>
            </p:cNvPicPr>
            <p:nvPr/>
          </p:nvPicPr>
          <p:blipFill>
            <a:blip r:embed="rId6">
              <a:biLevel thresh="25000"/>
              <a:extLst>
                <a:ext uri="{28A0092B-C50C-407E-A947-70E740481C1C}">
                  <a14:useLocalDpi xmlns:a14="http://schemas.microsoft.com/office/drawing/2010/main" val="0"/>
                </a:ext>
              </a:extLst>
            </a:blip>
            <a:stretch>
              <a:fillRect/>
            </a:stretch>
          </p:blipFill>
          <p:spPr>
            <a:xfrm>
              <a:off x="4824010" y="5142290"/>
              <a:ext cx="603448" cy="603448"/>
            </a:xfrm>
            <a:prstGeom prst="rect">
              <a:avLst/>
            </a:prstGeom>
          </p:spPr>
        </p:pic>
        <p:sp>
          <p:nvSpPr>
            <p:cNvPr id="9" name="六边形 8"/>
            <p:cNvSpPr/>
            <p:nvPr/>
          </p:nvSpPr>
          <p:spPr>
            <a:xfrm rot="16200000">
              <a:off x="5928070" y="4650346"/>
              <a:ext cx="1576231" cy="1434131"/>
            </a:xfrm>
            <a:prstGeom prst="hexagon">
              <a:avLst/>
            </a:prstGeom>
            <a:solidFill>
              <a:schemeClr val="accent1">
                <a:lumMod val="60000"/>
                <a:lumOff val="40000"/>
              </a:schemeClr>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a:solidFill>
                  <a:schemeClr val="bg1"/>
                </a:solidFill>
              </a:endParaRPr>
            </a:p>
          </p:txBody>
        </p:sp>
        <p:pic>
          <p:nvPicPr>
            <p:cNvPr id="10" name="图片 9"/>
            <p:cNvPicPr>
              <a:picLocks noChangeAspect="1"/>
            </p:cNvPicPr>
            <p:nvPr/>
          </p:nvPicPr>
          <p:blipFill>
            <a:blip r:embed="rId7" cstate="print">
              <a:biLevel thresh="25000"/>
              <a:extLst>
                <a:ext uri="{28A0092B-C50C-407E-A947-70E740481C1C}">
                  <a14:useLocalDpi xmlns:a14="http://schemas.microsoft.com/office/drawing/2010/main" val="0"/>
                </a:ext>
              </a:extLst>
            </a:blip>
            <a:stretch>
              <a:fillRect/>
            </a:stretch>
          </p:blipFill>
          <p:spPr>
            <a:xfrm>
              <a:off x="6423314" y="5070787"/>
              <a:ext cx="603448" cy="645712"/>
            </a:xfrm>
            <a:prstGeom prst="rect">
              <a:avLst/>
            </a:prstGeom>
          </p:spPr>
        </p:pic>
        <p:sp>
          <p:nvSpPr>
            <p:cNvPr id="11" name="六边形 10"/>
            <p:cNvSpPr/>
            <p:nvPr/>
          </p:nvSpPr>
          <p:spPr>
            <a:xfrm rot="16200000">
              <a:off x="6636281" y="3371091"/>
              <a:ext cx="1576233" cy="1434131"/>
            </a:xfrm>
            <a:prstGeom prst="hexagon">
              <a:avLst/>
            </a:prstGeom>
            <a:solidFill>
              <a:schemeClr val="accent1"/>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a:solidFill>
                  <a:schemeClr val="bg1"/>
                </a:solidFill>
              </a:endParaRPr>
            </a:p>
          </p:txBody>
        </p:sp>
        <p:pic>
          <p:nvPicPr>
            <p:cNvPr id="12" name="图片 11"/>
            <p:cNvPicPr>
              <a:picLocks noChangeAspect="1"/>
            </p:cNvPicPr>
            <p:nvPr/>
          </p:nvPicPr>
          <p:blipFill>
            <a:blip r:embed="rId8" cstate="print">
              <a:biLevel thresh="25000"/>
              <a:extLst>
                <a:ext uri="{28A0092B-C50C-407E-A947-70E740481C1C}">
                  <a14:useLocalDpi xmlns:a14="http://schemas.microsoft.com/office/drawing/2010/main" val="0"/>
                </a:ext>
              </a:extLst>
            </a:blip>
            <a:stretch>
              <a:fillRect/>
            </a:stretch>
          </p:blipFill>
          <p:spPr>
            <a:xfrm>
              <a:off x="7122772" y="3962537"/>
              <a:ext cx="631387" cy="350770"/>
            </a:xfrm>
            <a:prstGeom prst="rect">
              <a:avLst/>
            </a:prstGeom>
            <a:noFill/>
          </p:spPr>
        </p:pic>
        <p:sp>
          <p:nvSpPr>
            <p:cNvPr id="13" name="六边形 12"/>
            <p:cNvSpPr/>
            <p:nvPr/>
          </p:nvSpPr>
          <p:spPr>
            <a:xfrm rot="16200000">
              <a:off x="5901460" y="2095637"/>
              <a:ext cx="1576233" cy="1434131"/>
            </a:xfrm>
            <a:prstGeom prst="hexagon">
              <a:avLst/>
            </a:prstGeom>
            <a:solidFill>
              <a:schemeClr val="accent3"/>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a:solidFill>
                  <a:schemeClr val="bg1"/>
                </a:solidFill>
              </a:endParaRPr>
            </a:p>
          </p:txBody>
        </p:sp>
        <p:pic>
          <p:nvPicPr>
            <p:cNvPr id="14" name="图片 13"/>
            <p:cNvPicPr>
              <a:picLocks noChangeAspect="1"/>
            </p:cNvPicPr>
            <p:nvPr/>
          </p:nvPicPr>
          <p:blipFill>
            <a:blip r:embed="rId9">
              <a:biLevel thresh="25000"/>
              <a:extLst>
                <a:ext uri="{28A0092B-C50C-407E-A947-70E740481C1C}">
                  <a14:useLocalDpi xmlns:a14="http://schemas.microsoft.com/office/drawing/2010/main" val="0"/>
                </a:ext>
              </a:extLst>
            </a:blip>
            <a:stretch>
              <a:fillRect/>
            </a:stretch>
          </p:blipFill>
          <p:spPr>
            <a:xfrm>
              <a:off x="6268631" y="2400233"/>
              <a:ext cx="877402" cy="877402"/>
            </a:xfrm>
            <a:prstGeom prst="rect">
              <a:avLst/>
            </a:prstGeom>
          </p:spPr>
        </p:pic>
      </p:grpSp>
      <p:sp>
        <p:nvSpPr>
          <p:cNvPr id="15" name="矩形 14"/>
          <p:cNvSpPr/>
          <p:nvPr/>
        </p:nvSpPr>
        <p:spPr>
          <a:xfrm>
            <a:off x="7671970" y="2243438"/>
            <a:ext cx="3117556" cy="414949"/>
          </a:xfrm>
          <a:prstGeom prst="rect">
            <a:avLst/>
          </a:prstGeom>
        </p:spPr>
        <p:txBody>
          <a:bodyPr wrap="square" lIns="162524" tIns="81262" rIns="162524" bIns="81262">
            <a:spAutoFit/>
          </a:bodyPr>
          <a:lstStyle/>
          <a:p>
            <a:pPr algn="just" defTabSz="1624965" fontAlgn="base">
              <a:lnSpc>
                <a:spcPts val="2135"/>
              </a:lnSpc>
              <a:spcBef>
                <a:spcPct val="0"/>
              </a:spcBef>
              <a:spcAft>
                <a:spcPct val="0"/>
              </a:spcAft>
            </a:pPr>
            <a:r>
              <a:rPr lang="zh-CN" altLang="en-US" sz="1600" b="1" dirty="0">
                <a:solidFill>
                  <a:schemeClr val="tx1">
                    <a:lumMod val="50000"/>
                    <a:lumOff val="50000"/>
                  </a:schemeClr>
                </a:solidFill>
                <a:latin typeface="微软雅黑" panose="020B0503020204020204" charset="-122"/>
                <a:ea typeface="微软雅黑" panose="020B0503020204020204" charset="-122"/>
              </a:rPr>
              <a:t>这里填写小标题</a:t>
            </a:r>
            <a:endParaRPr lang="en-US" altLang="zh-CN" sz="1600" b="1" dirty="0">
              <a:solidFill>
                <a:schemeClr val="tx1">
                  <a:lumMod val="50000"/>
                  <a:lumOff val="50000"/>
                </a:schemeClr>
              </a:solidFill>
              <a:latin typeface="微软雅黑" panose="020B0503020204020204" charset="-122"/>
              <a:ea typeface="微软雅黑" panose="020B0503020204020204" charset="-122"/>
            </a:endParaRPr>
          </a:p>
        </p:txBody>
      </p:sp>
      <p:sp>
        <p:nvSpPr>
          <p:cNvPr id="16" name="矩形 15"/>
          <p:cNvSpPr/>
          <p:nvPr/>
        </p:nvSpPr>
        <p:spPr>
          <a:xfrm flipH="1">
            <a:off x="8467994" y="3914528"/>
            <a:ext cx="3499695" cy="718109"/>
          </a:xfrm>
          <a:prstGeom prst="rect">
            <a:avLst/>
          </a:prstGeom>
          <a:effectLst/>
        </p:spPr>
        <p:txBody>
          <a:bodyPr wrap="square" lIns="162524" tIns="81262" rIns="162524" bIns="81262">
            <a:spAutoFit/>
          </a:bodyPr>
          <a:lstStyle/>
          <a:p>
            <a:pPr algn="r">
              <a:lnSpc>
                <a:spcPct val="120000"/>
              </a:lnSpc>
            </a:pP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请替换文字内容，修改文字内容，也可以直接复制你的内容到此。请替换文字内容，修改文字内容，也可以直接复制你的内容到此。</a:t>
            </a:r>
            <a:endParaRPr lang="zh-CN" altLang="en-US" sz="1000" dirty="0">
              <a:solidFill>
                <a:schemeClr val="tx1">
                  <a:lumMod val="50000"/>
                  <a:lumOff val="50000"/>
                </a:schemeClr>
              </a:solidFill>
            </a:endParaRPr>
          </a:p>
        </p:txBody>
      </p:sp>
      <p:sp>
        <p:nvSpPr>
          <p:cNvPr id="17" name="矩形 16"/>
          <p:cNvSpPr/>
          <p:nvPr/>
        </p:nvSpPr>
        <p:spPr>
          <a:xfrm>
            <a:off x="8481814" y="3587090"/>
            <a:ext cx="3117556" cy="414949"/>
          </a:xfrm>
          <a:prstGeom prst="rect">
            <a:avLst/>
          </a:prstGeom>
        </p:spPr>
        <p:txBody>
          <a:bodyPr wrap="square" lIns="162524" tIns="81262" rIns="162524" bIns="81262">
            <a:spAutoFit/>
          </a:bodyPr>
          <a:lstStyle/>
          <a:p>
            <a:pPr algn="just" defTabSz="1624965" fontAlgn="base">
              <a:lnSpc>
                <a:spcPts val="2135"/>
              </a:lnSpc>
              <a:spcBef>
                <a:spcPct val="0"/>
              </a:spcBef>
              <a:spcAft>
                <a:spcPct val="0"/>
              </a:spcAft>
            </a:pPr>
            <a:r>
              <a:rPr lang="zh-CN" altLang="en-US" sz="1600" b="1" dirty="0">
                <a:solidFill>
                  <a:schemeClr val="tx1">
                    <a:lumMod val="50000"/>
                    <a:lumOff val="50000"/>
                  </a:schemeClr>
                </a:solidFill>
                <a:latin typeface="微软雅黑" panose="020B0503020204020204" charset="-122"/>
                <a:ea typeface="微软雅黑" panose="020B0503020204020204" charset="-122"/>
              </a:rPr>
              <a:t>这里填写小标题</a:t>
            </a:r>
            <a:endParaRPr lang="en-US" altLang="zh-CN" sz="1600" b="1" dirty="0">
              <a:solidFill>
                <a:schemeClr val="tx1">
                  <a:lumMod val="50000"/>
                  <a:lumOff val="50000"/>
                </a:schemeClr>
              </a:solidFill>
              <a:latin typeface="微软雅黑" panose="020B0503020204020204" charset="-122"/>
              <a:ea typeface="微软雅黑" panose="020B0503020204020204" charset="-122"/>
            </a:endParaRPr>
          </a:p>
        </p:txBody>
      </p:sp>
      <p:sp>
        <p:nvSpPr>
          <p:cNvPr id="18" name="矩形 17"/>
          <p:cNvSpPr/>
          <p:nvPr/>
        </p:nvSpPr>
        <p:spPr>
          <a:xfrm flipH="1">
            <a:off x="7705932" y="5368686"/>
            <a:ext cx="3499695" cy="718109"/>
          </a:xfrm>
          <a:prstGeom prst="rect">
            <a:avLst/>
          </a:prstGeom>
          <a:effectLst/>
        </p:spPr>
        <p:txBody>
          <a:bodyPr wrap="square" lIns="162524" tIns="81262" rIns="162524" bIns="81262">
            <a:spAutoFit/>
          </a:bodyPr>
          <a:lstStyle/>
          <a:p>
            <a:pPr algn="r">
              <a:lnSpc>
                <a:spcPct val="120000"/>
              </a:lnSpc>
            </a:pP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请替换文字内容，修改文字内容，也可以直接复制你的内容到此。请替换文字内容，修改文字内容，也可以直接复制你的内容到此。</a:t>
            </a:r>
            <a:endParaRPr lang="zh-CN" altLang="en-US" sz="1000" dirty="0">
              <a:solidFill>
                <a:schemeClr val="tx1">
                  <a:lumMod val="50000"/>
                  <a:lumOff val="50000"/>
                </a:schemeClr>
              </a:solidFill>
            </a:endParaRPr>
          </a:p>
        </p:txBody>
      </p:sp>
      <p:sp>
        <p:nvSpPr>
          <p:cNvPr id="19" name="矩形 18"/>
          <p:cNvSpPr/>
          <p:nvPr/>
        </p:nvSpPr>
        <p:spPr>
          <a:xfrm>
            <a:off x="7719753" y="5041250"/>
            <a:ext cx="3117556" cy="414949"/>
          </a:xfrm>
          <a:prstGeom prst="rect">
            <a:avLst/>
          </a:prstGeom>
        </p:spPr>
        <p:txBody>
          <a:bodyPr wrap="square" lIns="162524" tIns="81262" rIns="162524" bIns="81262">
            <a:spAutoFit/>
          </a:bodyPr>
          <a:lstStyle/>
          <a:p>
            <a:pPr algn="just" defTabSz="1624965" fontAlgn="base">
              <a:lnSpc>
                <a:spcPts val="2135"/>
              </a:lnSpc>
              <a:spcBef>
                <a:spcPct val="0"/>
              </a:spcBef>
              <a:spcAft>
                <a:spcPct val="0"/>
              </a:spcAft>
            </a:pPr>
            <a:r>
              <a:rPr lang="zh-CN" altLang="en-US" sz="1600" b="1" dirty="0">
                <a:solidFill>
                  <a:schemeClr val="tx1">
                    <a:lumMod val="50000"/>
                    <a:lumOff val="50000"/>
                  </a:schemeClr>
                </a:solidFill>
                <a:latin typeface="微软雅黑" panose="020B0503020204020204" charset="-122"/>
                <a:ea typeface="微软雅黑" panose="020B0503020204020204" charset="-122"/>
              </a:rPr>
              <a:t>这里填写小标题</a:t>
            </a:r>
            <a:endParaRPr lang="en-US" altLang="zh-CN" sz="1600" b="1" dirty="0">
              <a:solidFill>
                <a:schemeClr val="tx1">
                  <a:lumMod val="50000"/>
                  <a:lumOff val="50000"/>
                </a:schemeClr>
              </a:solidFill>
              <a:latin typeface="微软雅黑" panose="020B0503020204020204" charset="-122"/>
              <a:ea typeface="微软雅黑" panose="020B0503020204020204" charset="-122"/>
            </a:endParaRPr>
          </a:p>
        </p:txBody>
      </p:sp>
      <p:sp>
        <p:nvSpPr>
          <p:cNvPr id="20" name="矩形 19"/>
          <p:cNvSpPr/>
          <p:nvPr/>
        </p:nvSpPr>
        <p:spPr>
          <a:xfrm flipH="1">
            <a:off x="494324" y="5454776"/>
            <a:ext cx="3499695" cy="718109"/>
          </a:xfrm>
          <a:prstGeom prst="rect">
            <a:avLst/>
          </a:prstGeom>
          <a:effectLst/>
        </p:spPr>
        <p:txBody>
          <a:bodyPr wrap="square" lIns="162524" tIns="81262" rIns="162524" bIns="81262">
            <a:spAutoFit/>
          </a:bodyPr>
          <a:lstStyle/>
          <a:p>
            <a:pPr algn="r">
              <a:lnSpc>
                <a:spcPct val="120000"/>
              </a:lnSpc>
            </a:pP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请替换文字内容，修改文字内容，也可以直接复制你的内容到此。请替换文字内容，修改文字内容，也可以直接复制你的内容到此。</a:t>
            </a:r>
            <a:endParaRPr lang="zh-CN" altLang="en-US" sz="1000" dirty="0">
              <a:solidFill>
                <a:schemeClr val="tx1">
                  <a:lumMod val="50000"/>
                  <a:lumOff val="50000"/>
                </a:schemeClr>
              </a:solidFill>
            </a:endParaRPr>
          </a:p>
        </p:txBody>
      </p:sp>
      <p:sp>
        <p:nvSpPr>
          <p:cNvPr id="21" name="矩形 20"/>
          <p:cNvSpPr/>
          <p:nvPr/>
        </p:nvSpPr>
        <p:spPr>
          <a:xfrm>
            <a:off x="1660274" y="5081393"/>
            <a:ext cx="2253459" cy="414949"/>
          </a:xfrm>
          <a:prstGeom prst="rect">
            <a:avLst/>
          </a:prstGeom>
        </p:spPr>
        <p:txBody>
          <a:bodyPr wrap="square" lIns="162524" tIns="81262" rIns="162524" bIns="81262">
            <a:spAutoFit/>
          </a:bodyPr>
          <a:lstStyle/>
          <a:p>
            <a:pPr algn="just" defTabSz="1624965" fontAlgn="base">
              <a:lnSpc>
                <a:spcPts val="2135"/>
              </a:lnSpc>
              <a:spcBef>
                <a:spcPct val="0"/>
              </a:spcBef>
              <a:spcAft>
                <a:spcPct val="0"/>
              </a:spcAft>
            </a:pPr>
            <a:r>
              <a:rPr lang="zh-CN" altLang="en-US" sz="1600" b="1" dirty="0">
                <a:solidFill>
                  <a:schemeClr val="tx1">
                    <a:lumMod val="50000"/>
                    <a:lumOff val="50000"/>
                  </a:schemeClr>
                </a:solidFill>
                <a:latin typeface="微软雅黑" panose="020B0503020204020204" charset="-122"/>
                <a:ea typeface="微软雅黑" panose="020B0503020204020204" charset="-122"/>
              </a:rPr>
              <a:t>这里填写小标题</a:t>
            </a:r>
            <a:endParaRPr lang="en-US" altLang="zh-CN" sz="1600" b="1" dirty="0">
              <a:solidFill>
                <a:schemeClr val="tx1">
                  <a:lumMod val="50000"/>
                  <a:lumOff val="50000"/>
                </a:schemeClr>
              </a:solidFill>
              <a:latin typeface="微软雅黑" panose="020B0503020204020204" charset="-122"/>
              <a:ea typeface="微软雅黑" panose="020B0503020204020204" charset="-122"/>
            </a:endParaRPr>
          </a:p>
        </p:txBody>
      </p:sp>
      <p:sp>
        <p:nvSpPr>
          <p:cNvPr id="22" name="矩形 21"/>
          <p:cNvSpPr/>
          <p:nvPr/>
        </p:nvSpPr>
        <p:spPr>
          <a:xfrm>
            <a:off x="1291956" y="3600820"/>
            <a:ext cx="2253459" cy="414949"/>
          </a:xfrm>
          <a:prstGeom prst="rect">
            <a:avLst/>
          </a:prstGeom>
        </p:spPr>
        <p:txBody>
          <a:bodyPr wrap="square" lIns="162524" tIns="81262" rIns="162524" bIns="81262">
            <a:spAutoFit/>
          </a:bodyPr>
          <a:lstStyle/>
          <a:p>
            <a:pPr algn="just" defTabSz="1624965" fontAlgn="base">
              <a:lnSpc>
                <a:spcPts val="2135"/>
              </a:lnSpc>
              <a:spcBef>
                <a:spcPct val="0"/>
              </a:spcBef>
              <a:spcAft>
                <a:spcPct val="0"/>
              </a:spcAft>
            </a:pPr>
            <a:r>
              <a:rPr lang="zh-CN" altLang="en-US" sz="1600" b="1" dirty="0">
                <a:solidFill>
                  <a:schemeClr val="tx1">
                    <a:lumMod val="50000"/>
                    <a:lumOff val="50000"/>
                  </a:schemeClr>
                </a:solidFill>
                <a:latin typeface="微软雅黑" panose="020B0503020204020204" charset="-122"/>
                <a:ea typeface="微软雅黑" panose="020B0503020204020204" charset="-122"/>
              </a:rPr>
              <a:t>这里填写小标题</a:t>
            </a:r>
            <a:endParaRPr lang="en-US" altLang="zh-CN" sz="1600" b="1" dirty="0">
              <a:solidFill>
                <a:schemeClr val="tx1">
                  <a:lumMod val="50000"/>
                  <a:lumOff val="50000"/>
                </a:schemeClr>
              </a:solidFill>
              <a:latin typeface="微软雅黑" panose="020B0503020204020204" charset="-122"/>
              <a:ea typeface="微软雅黑" panose="020B0503020204020204" charset="-122"/>
            </a:endParaRPr>
          </a:p>
        </p:txBody>
      </p:sp>
      <p:sp>
        <p:nvSpPr>
          <p:cNvPr id="23" name="矩形 22"/>
          <p:cNvSpPr/>
          <p:nvPr/>
        </p:nvSpPr>
        <p:spPr>
          <a:xfrm flipH="1">
            <a:off x="626474" y="2616820"/>
            <a:ext cx="3499695" cy="718109"/>
          </a:xfrm>
          <a:prstGeom prst="rect">
            <a:avLst/>
          </a:prstGeom>
          <a:effectLst/>
        </p:spPr>
        <p:txBody>
          <a:bodyPr wrap="square" lIns="162524" tIns="81262" rIns="162524" bIns="81262">
            <a:spAutoFit/>
          </a:bodyPr>
          <a:lstStyle/>
          <a:p>
            <a:pPr algn="r">
              <a:lnSpc>
                <a:spcPct val="120000"/>
              </a:lnSpc>
            </a:pP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请替换文字内容，修改文字内容，也可以直接复制你的内容到此。请替换文字内容，修改文字内容，也可以直接复制你的内容到此。</a:t>
            </a:r>
            <a:endParaRPr lang="zh-CN" altLang="en-US" sz="1000" dirty="0">
              <a:solidFill>
                <a:schemeClr val="tx1">
                  <a:lumMod val="50000"/>
                  <a:lumOff val="50000"/>
                </a:schemeClr>
              </a:solidFill>
            </a:endParaRPr>
          </a:p>
        </p:txBody>
      </p:sp>
      <p:sp>
        <p:nvSpPr>
          <p:cNvPr id="24" name="矩形 23"/>
          <p:cNvSpPr/>
          <p:nvPr/>
        </p:nvSpPr>
        <p:spPr>
          <a:xfrm>
            <a:off x="1792424" y="2243437"/>
            <a:ext cx="2253459" cy="414949"/>
          </a:xfrm>
          <a:prstGeom prst="rect">
            <a:avLst/>
          </a:prstGeom>
        </p:spPr>
        <p:txBody>
          <a:bodyPr wrap="square" lIns="162524" tIns="81262" rIns="162524" bIns="81262">
            <a:spAutoFit/>
          </a:bodyPr>
          <a:lstStyle/>
          <a:p>
            <a:pPr algn="just" defTabSz="1624965" fontAlgn="base">
              <a:lnSpc>
                <a:spcPts val="2135"/>
              </a:lnSpc>
              <a:spcBef>
                <a:spcPct val="0"/>
              </a:spcBef>
              <a:spcAft>
                <a:spcPct val="0"/>
              </a:spcAft>
            </a:pPr>
            <a:r>
              <a:rPr lang="zh-CN" altLang="en-US" sz="1600" b="1" dirty="0">
                <a:solidFill>
                  <a:schemeClr val="tx1">
                    <a:lumMod val="50000"/>
                    <a:lumOff val="50000"/>
                  </a:schemeClr>
                </a:solidFill>
                <a:latin typeface="微软雅黑" panose="020B0503020204020204" charset="-122"/>
                <a:ea typeface="微软雅黑" panose="020B0503020204020204" charset="-122"/>
              </a:rPr>
              <a:t>这里填写小标题</a:t>
            </a:r>
            <a:endParaRPr lang="en-US" altLang="zh-CN" sz="1600" b="1" dirty="0">
              <a:solidFill>
                <a:schemeClr val="tx1">
                  <a:lumMod val="50000"/>
                  <a:lumOff val="50000"/>
                </a:schemeClr>
              </a:solidFill>
              <a:latin typeface="微软雅黑" panose="020B0503020204020204" charset="-122"/>
              <a:ea typeface="微软雅黑" panose="020B0503020204020204" charset="-122"/>
            </a:endParaRPr>
          </a:p>
        </p:txBody>
      </p:sp>
      <p:sp>
        <p:nvSpPr>
          <p:cNvPr id="25" name="文本框 71"/>
          <p:cNvSpPr txBox="1"/>
          <p:nvPr/>
        </p:nvSpPr>
        <p:spPr>
          <a:xfrm>
            <a:off x="7754161" y="2616819"/>
            <a:ext cx="3451468" cy="646331"/>
          </a:xfrm>
          <a:prstGeom prst="rect">
            <a:avLst/>
          </a:prstGeom>
          <a:noFill/>
        </p:spPr>
        <p:txBody>
          <a:bodyPr wrap="square" lIns="91440" tIns="45720" rIns="91440" bIns="45720" rtlCol="0">
            <a:spAutoFit/>
          </a:bodyPr>
          <a:lstStyle/>
          <a:p>
            <a:pPr algn="r">
              <a:lnSpc>
                <a:spcPct val="120000"/>
              </a:lnSpc>
            </a:pP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请替换文字内容，修改文字内容，也可以直接复制你的内容到此。请替换文字内容，修改文字内容，也可以直接复制你的内容到此。</a:t>
            </a:r>
            <a:endParaRPr lang="zh-CN" altLang="en-US" sz="1000" dirty="0">
              <a:solidFill>
                <a:schemeClr val="tx1">
                  <a:lumMod val="50000"/>
                  <a:lumOff val="50000"/>
                </a:schemeClr>
              </a:solidFill>
            </a:endParaRPr>
          </a:p>
        </p:txBody>
      </p:sp>
      <p:sp>
        <p:nvSpPr>
          <p:cNvPr id="26" name="矩形 25"/>
          <p:cNvSpPr/>
          <p:nvPr/>
        </p:nvSpPr>
        <p:spPr>
          <a:xfrm flipH="1">
            <a:off x="160578" y="3964896"/>
            <a:ext cx="3499695" cy="718109"/>
          </a:xfrm>
          <a:prstGeom prst="rect">
            <a:avLst/>
          </a:prstGeom>
          <a:effectLst/>
        </p:spPr>
        <p:txBody>
          <a:bodyPr wrap="square" lIns="162524" tIns="81262" rIns="162524" bIns="81262">
            <a:spAutoFit/>
          </a:bodyPr>
          <a:lstStyle/>
          <a:p>
            <a:pPr algn="r">
              <a:lnSpc>
                <a:spcPct val="120000"/>
              </a:lnSpc>
            </a:pP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请替换文字内容，修改文字内容，也可以直接复制你的内容到此。请替换文字内容，修改文字内容，也可以直接复制你的内容到此。</a:t>
            </a:r>
            <a:endParaRPr lang="zh-CN" altLang="en-US" sz="1000" dirty="0">
              <a:solidFill>
                <a:schemeClr val="tx1">
                  <a:lumMod val="50000"/>
                  <a:lumOff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799"/>
                            </p:stCondLst>
                            <p:childTnLst>
                              <p:par>
                                <p:cTn id="11" presetID="21" presetClass="entr" presetSubtype="1"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wheel(1)">
                                      <p:cBhvr>
                                        <p:cTn id="13" dur="2000"/>
                                        <p:tgtEl>
                                          <p:spTgt spid="27"/>
                                        </p:tgtEl>
                                      </p:cBhvr>
                                    </p:animEffect>
                                  </p:childTnLst>
                                </p:cTn>
                              </p:par>
                            </p:childTnLst>
                          </p:cTn>
                        </p:par>
                        <p:par>
                          <p:cTn id="14" fill="hold">
                            <p:stCondLst>
                              <p:cond delay="3799"/>
                            </p:stCondLst>
                            <p:childTnLst>
                              <p:par>
                                <p:cTn id="15" presetID="10"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350"/>
                                        <p:tgtEl>
                                          <p:spTgt spid="15"/>
                                        </p:tgtEl>
                                      </p:cBhvr>
                                    </p:animEffect>
                                  </p:childTnLst>
                                </p:cTn>
                              </p:par>
                              <p:par>
                                <p:cTn id="18" presetID="26" presetClass="emph" presetSubtype="0" fill="hold" grpId="1" nodeType="withEffect">
                                  <p:stCondLst>
                                    <p:cond delay="0"/>
                                  </p:stCondLst>
                                  <p:childTnLst>
                                    <p:animEffect transition="out" filter="fade">
                                      <p:cBhvr>
                                        <p:cTn id="19" dur="400" tmFilter="0, 0; .2, .5; .8, .5; 1, 0"/>
                                        <p:tgtEl>
                                          <p:spTgt spid="15"/>
                                        </p:tgtEl>
                                      </p:cBhvr>
                                    </p:animEffect>
                                    <p:animScale>
                                      <p:cBhvr>
                                        <p:cTn id="20" dur="200" autoRev="1" fill="hold"/>
                                        <p:tgtEl>
                                          <p:spTgt spid="15"/>
                                        </p:tgtEl>
                                      </p:cBhvr>
                                      <p:by x="105000" y="105000"/>
                                    </p:animScale>
                                  </p:childTnLst>
                                </p:cTn>
                              </p:par>
                            </p:childTnLst>
                          </p:cTn>
                        </p:par>
                        <p:par>
                          <p:cTn id="21" fill="hold">
                            <p:stCondLst>
                              <p:cond delay="4299"/>
                            </p:stCondLst>
                            <p:childTnLst>
                              <p:par>
                                <p:cTn id="22" presetID="10" presetClass="entr" presetSubtype="0"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childTnLst>
                          </p:cTn>
                        </p:par>
                        <p:par>
                          <p:cTn id="25" fill="hold">
                            <p:stCondLst>
                              <p:cond delay="4799"/>
                            </p:stCondLst>
                            <p:childTnLst>
                              <p:par>
                                <p:cTn id="26" presetID="10" presetClass="entr" presetSubtype="0"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350"/>
                                        <p:tgtEl>
                                          <p:spTgt spid="17"/>
                                        </p:tgtEl>
                                      </p:cBhvr>
                                    </p:animEffect>
                                  </p:childTnLst>
                                </p:cTn>
                              </p:par>
                              <p:par>
                                <p:cTn id="29" presetID="26" presetClass="emph" presetSubtype="0" fill="hold" grpId="1" nodeType="withEffect">
                                  <p:stCondLst>
                                    <p:cond delay="0"/>
                                  </p:stCondLst>
                                  <p:childTnLst>
                                    <p:animEffect transition="out" filter="fade">
                                      <p:cBhvr>
                                        <p:cTn id="30" dur="400" tmFilter="0, 0; .2, .5; .8, .5; 1, 0"/>
                                        <p:tgtEl>
                                          <p:spTgt spid="17"/>
                                        </p:tgtEl>
                                      </p:cBhvr>
                                    </p:animEffect>
                                    <p:animScale>
                                      <p:cBhvr>
                                        <p:cTn id="31" dur="200" autoRev="1" fill="hold"/>
                                        <p:tgtEl>
                                          <p:spTgt spid="17"/>
                                        </p:tgtEl>
                                      </p:cBhvr>
                                      <p:by x="105000" y="105000"/>
                                    </p:animScale>
                                  </p:childTnLst>
                                </p:cTn>
                              </p:par>
                            </p:childTnLst>
                          </p:cTn>
                        </p:par>
                        <p:par>
                          <p:cTn id="32" fill="hold">
                            <p:stCondLst>
                              <p:cond delay="5299"/>
                            </p:stCondLst>
                            <p:childTnLst>
                              <p:par>
                                <p:cTn id="33" presetID="10"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childTnLst>
                          </p:cTn>
                        </p:par>
                        <p:par>
                          <p:cTn id="36" fill="hold">
                            <p:stCondLst>
                              <p:cond delay="5799"/>
                            </p:stCondLst>
                            <p:childTnLst>
                              <p:par>
                                <p:cTn id="37" presetID="10" presetClass="entr" presetSubtype="0"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350"/>
                                        <p:tgtEl>
                                          <p:spTgt spid="19"/>
                                        </p:tgtEl>
                                      </p:cBhvr>
                                    </p:animEffect>
                                  </p:childTnLst>
                                </p:cTn>
                              </p:par>
                              <p:par>
                                <p:cTn id="40" presetID="26" presetClass="emph" presetSubtype="0" fill="hold" grpId="1" nodeType="withEffect">
                                  <p:stCondLst>
                                    <p:cond delay="0"/>
                                  </p:stCondLst>
                                  <p:childTnLst>
                                    <p:animEffect transition="out" filter="fade">
                                      <p:cBhvr>
                                        <p:cTn id="41" dur="400" tmFilter="0, 0; .2, .5; .8, .5; 1, 0"/>
                                        <p:tgtEl>
                                          <p:spTgt spid="19"/>
                                        </p:tgtEl>
                                      </p:cBhvr>
                                    </p:animEffect>
                                    <p:animScale>
                                      <p:cBhvr>
                                        <p:cTn id="42" dur="200" autoRev="1" fill="hold"/>
                                        <p:tgtEl>
                                          <p:spTgt spid="19"/>
                                        </p:tgtEl>
                                      </p:cBhvr>
                                      <p:by x="105000" y="105000"/>
                                    </p:animScale>
                                  </p:childTnLst>
                                </p:cTn>
                              </p:par>
                            </p:childTnLst>
                          </p:cTn>
                        </p:par>
                        <p:par>
                          <p:cTn id="43" fill="hold">
                            <p:stCondLst>
                              <p:cond delay="6299"/>
                            </p:stCondLst>
                            <p:childTnLst>
                              <p:par>
                                <p:cTn id="44" presetID="10" presetClass="entr" presetSubtype="0" fill="hold" grpId="0" nodeType="after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500"/>
                                        <p:tgtEl>
                                          <p:spTgt spid="18"/>
                                        </p:tgtEl>
                                      </p:cBhvr>
                                    </p:animEffect>
                                  </p:childTnLst>
                                </p:cTn>
                              </p:par>
                            </p:childTnLst>
                          </p:cTn>
                        </p:par>
                        <p:par>
                          <p:cTn id="47" fill="hold">
                            <p:stCondLst>
                              <p:cond delay="6799"/>
                            </p:stCondLst>
                            <p:childTnLst>
                              <p:par>
                                <p:cTn id="48" presetID="10" presetClass="entr" presetSubtype="0" fill="hold" grpId="0"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fade">
                                      <p:cBhvr>
                                        <p:cTn id="50" dur="350"/>
                                        <p:tgtEl>
                                          <p:spTgt spid="21"/>
                                        </p:tgtEl>
                                      </p:cBhvr>
                                    </p:animEffect>
                                  </p:childTnLst>
                                </p:cTn>
                              </p:par>
                              <p:par>
                                <p:cTn id="51" presetID="26" presetClass="emph" presetSubtype="0" fill="hold" grpId="1" nodeType="withEffect">
                                  <p:stCondLst>
                                    <p:cond delay="0"/>
                                  </p:stCondLst>
                                  <p:childTnLst>
                                    <p:animEffect transition="out" filter="fade">
                                      <p:cBhvr>
                                        <p:cTn id="52" dur="400" tmFilter="0, 0; .2, .5; .8, .5; 1, 0"/>
                                        <p:tgtEl>
                                          <p:spTgt spid="21"/>
                                        </p:tgtEl>
                                      </p:cBhvr>
                                    </p:animEffect>
                                    <p:animScale>
                                      <p:cBhvr>
                                        <p:cTn id="53" dur="200" autoRev="1" fill="hold"/>
                                        <p:tgtEl>
                                          <p:spTgt spid="21"/>
                                        </p:tgtEl>
                                      </p:cBhvr>
                                      <p:by x="105000" y="105000"/>
                                    </p:animScale>
                                  </p:childTnLst>
                                </p:cTn>
                              </p:par>
                            </p:childTnLst>
                          </p:cTn>
                        </p:par>
                        <p:par>
                          <p:cTn id="54" fill="hold">
                            <p:stCondLst>
                              <p:cond delay="7299"/>
                            </p:stCondLst>
                            <p:childTnLst>
                              <p:par>
                                <p:cTn id="55" presetID="10" presetClass="entr" presetSubtype="0"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500"/>
                                        <p:tgtEl>
                                          <p:spTgt spid="20"/>
                                        </p:tgtEl>
                                      </p:cBhvr>
                                    </p:animEffect>
                                  </p:childTnLst>
                                </p:cTn>
                              </p:par>
                            </p:childTnLst>
                          </p:cTn>
                        </p:par>
                        <p:par>
                          <p:cTn id="58" fill="hold">
                            <p:stCondLst>
                              <p:cond delay="7799"/>
                            </p:stCondLst>
                            <p:childTnLst>
                              <p:par>
                                <p:cTn id="59" presetID="10" presetClass="entr" presetSubtype="0" fill="hold" grpId="0" nodeType="after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350"/>
                                        <p:tgtEl>
                                          <p:spTgt spid="22"/>
                                        </p:tgtEl>
                                      </p:cBhvr>
                                    </p:animEffect>
                                  </p:childTnLst>
                                </p:cTn>
                              </p:par>
                              <p:par>
                                <p:cTn id="62" presetID="26" presetClass="emph" presetSubtype="0" fill="hold" grpId="1" nodeType="withEffect">
                                  <p:stCondLst>
                                    <p:cond delay="0"/>
                                  </p:stCondLst>
                                  <p:childTnLst>
                                    <p:animEffect transition="out" filter="fade">
                                      <p:cBhvr>
                                        <p:cTn id="63" dur="400" tmFilter="0, 0; .2, .5; .8, .5; 1, 0"/>
                                        <p:tgtEl>
                                          <p:spTgt spid="22"/>
                                        </p:tgtEl>
                                      </p:cBhvr>
                                    </p:animEffect>
                                    <p:animScale>
                                      <p:cBhvr>
                                        <p:cTn id="64" dur="200" autoRev="1" fill="hold"/>
                                        <p:tgtEl>
                                          <p:spTgt spid="22"/>
                                        </p:tgtEl>
                                      </p:cBhvr>
                                      <p:by x="105000" y="105000"/>
                                    </p:animScale>
                                  </p:childTnLst>
                                </p:cTn>
                              </p:par>
                            </p:childTnLst>
                          </p:cTn>
                        </p:par>
                        <p:par>
                          <p:cTn id="65" fill="hold">
                            <p:stCondLst>
                              <p:cond delay="8299"/>
                            </p:stCondLst>
                            <p:childTnLst>
                              <p:par>
                                <p:cTn id="66" presetID="10" presetClass="entr" presetSubtype="0" fill="hold" grpId="0" nodeType="after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fade">
                                      <p:cBhvr>
                                        <p:cTn id="68" dur="500"/>
                                        <p:tgtEl>
                                          <p:spTgt spid="26"/>
                                        </p:tgtEl>
                                      </p:cBhvr>
                                    </p:animEffect>
                                  </p:childTnLst>
                                </p:cTn>
                              </p:par>
                            </p:childTnLst>
                          </p:cTn>
                        </p:par>
                        <p:par>
                          <p:cTn id="69" fill="hold">
                            <p:stCondLst>
                              <p:cond delay="8799"/>
                            </p:stCondLst>
                            <p:childTnLst>
                              <p:par>
                                <p:cTn id="70" presetID="10" presetClass="entr" presetSubtype="0" fill="hold" grpId="0" nodeType="after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350"/>
                                        <p:tgtEl>
                                          <p:spTgt spid="24"/>
                                        </p:tgtEl>
                                      </p:cBhvr>
                                    </p:animEffect>
                                  </p:childTnLst>
                                </p:cTn>
                              </p:par>
                              <p:par>
                                <p:cTn id="73" presetID="26" presetClass="emph" presetSubtype="0" fill="hold" grpId="1" nodeType="withEffect">
                                  <p:stCondLst>
                                    <p:cond delay="0"/>
                                  </p:stCondLst>
                                  <p:childTnLst>
                                    <p:animEffect transition="out" filter="fade">
                                      <p:cBhvr>
                                        <p:cTn id="74" dur="400" tmFilter="0, 0; .2, .5; .8, .5; 1, 0"/>
                                        <p:tgtEl>
                                          <p:spTgt spid="24"/>
                                        </p:tgtEl>
                                      </p:cBhvr>
                                    </p:animEffect>
                                    <p:animScale>
                                      <p:cBhvr>
                                        <p:cTn id="75" dur="200" autoRev="1" fill="hold"/>
                                        <p:tgtEl>
                                          <p:spTgt spid="24"/>
                                        </p:tgtEl>
                                      </p:cBhvr>
                                      <p:by x="105000" y="105000"/>
                                    </p:animScale>
                                  </p:childTnLst>
                                </p:cTn>
                              </p:par>
                            </p:childTnLst>
                          </p:cTn>
                        </p:par>
                        <p:par>
                          <p:cTn id="76" fill="hold">
                            <p:stCondLst>
                              <p:cond delay="9299"/>
                            </p:stCondLst>
                            <p:childTnLst>
                              <p:par>
                                <p:cTn id="77" presetID="10" presetClass="entr" presetSubtype="0"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P spid="15" grpId="1"/>
      <p:bldP spid="16" grpId="0"/>
      <p:bldP spid="17" grpId="0"/>
      <p:bldP spid="17" grpId="1"/>
      <p:bldP spid="18" grpId="0"/>
      <p:bldP spid="19" grpId="0"/>
      <p:bldP spid="19" grpId="1"/>
      <p:bldP spid="20" grpId="0"/>
      <p:bldP spid="21" grpId="0"/>
      <p:bldP spid="21" grpId="1"/>
      <p:bldP spid="22" grpId="0"/>
      <p:bldP spid="22" grpId="1"/>
      <p:bldP spid="23" grpId="0"/>
      <p:bldP spid="24" grpId="0"/>
      <p:bldP spid="24" grpId="1"/>
      <p:bldP spid="25" grpId="0"/>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p:cNvSpPr/>
          <p:nvPr/>
        </p:nvSpPr>
        <p:spPr>
          <a:xfrm flipH="1">
            <a:off x="3505199" y="5629274"/>
            <a:ext cx="8755236" cy="1228725"/>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直角三角形 4"/>
          <p:cNvSpPr/>
          <p:nvPr/>
        </p:nvSpPr>
        <p:spPr>
          <a:xfrm>
            <a:off x="0" y="3900488"/>
            <a:ext cx="8340898" cy="2957512"/>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6" name="图片 5"/>
          <p:cNvPicPr>
            <a:picLocks noChangeAspect="1"/>
          </p:cNvPicPr>
          <p:nvPr/>
        </p:nvPicPr>
        <p:blipFill rotWithShape="1">
          <a:blip r:embed="rId3">
            <a:extLst>
              <a:ext uri="{28A0092B-C50C-407E-A947-70E740481C1C}">
                <a14:useLocalDpi xmlns:a14="http://schemas.microsoft.com/office/drawing/2010/main" val="0"/>
              </a:ext>
            </a:extLst>
          </a:blip>
          <a:srcRect l="48844" b="61520"/>
          <a:stretch>
            <a:fillRect/>
          </a:stretch>
        </p:blipFill>
        <p:spPr>
          <a:xfrm>
            <a:off x="4489796" y="0"/>
            <a:ext cx="7702204" cy="1508760"/>
          </a:xfrm>
          <a:prstGeom prst="rect">
            <a:avLst/>
          </a:prstGeom>
        </p:spPr>
      </p:pic>
      <p:sp>
        <p:nvSpPr>
          <p:cNvPr id="7" name="椭圆 6"/>
          <p:cNvSpPr/>
          <p:nvPr/>
        </p:nvSpPr>
        <p:spPr>
          <a:xfrm>
            <a:off x="4993964" y="2151402"/>
            <a:ext cx="1864408" cy="1864510"/>
          </a:xfrm>
          <a:prstGeom prst="ellipse">
            <a:avLst/>
          </a:prstGeom>
          <a:solidFill>
            <a:srgbClr val="58C4B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r>
              <a:rPr lang="en-US" altLang="zh-CN" sz="2400" b="1" dirty="0">
                <a:latin typeface="微软雅黑" panose="020B0503020204020204" charset="-122"/>
                <a:ea typeface="微软雅黑" panose="020B0503020204020204" charset="-122"/>
              </a:rPr>
              <a:t>STEP 3</a:t>
            </a:r>
            <a:endParaRPr lang="zh-CN" altLang="en-US" sz="2400" b="1" dirty="0">
              <a:latin typeface="微软雅黑" panose="020B0503020204020204" charset="-122"/>
              <a:ea typeface="微软雅黑" panose="020B0503020204020204" charset="-122"/>
            </a:endParaRPr>
          </a:p>
        </p:txBody>
      </p:sp>
      <p:sp>
        <p:nvSpPr>
          <p:cNvPr id="8" name="矩形 7"/>
          <p:cNvSpPr/>
          <p:nvPr/>
        </p:nvSpPr>
        <p:spPr>
          <a:xfrm>
            <a:off x="4704113" y="4230052"/>
            <a:ext cx="2444111" cy="492443"/>
          </a:xfrm>
          <a:prstGeom prst="rect">
            <a:avLst/>
          </a:prstGeom>
        </p:spPr>
        <p:txBody>
          <a:bodyPr wrap="square" lIns="0" tIns="0" rIns="0" bIns="0">
            <a:spAutoFit/>
          </a:bodyPr>
          <a:lstStyle/>
          <a:p>
            <a:pPr lvl="0" algn="ctr"/>
            <a:r>
              <a:rPr lang="zh-CN" altLang="en-US" sz="3200" b="1" dirty="0">
                <a:solidFill>
                  <a:schemeClr val="bg1">
                    <a:lumMod val="50000"/>
                  </a:schemeClr>
                </a:solidFill>
                <a:latin typeface="微软雅黑" panose="020B0503020204020204" charset="-122"/>
                <a:ea typeface="微软雅黑" panose="020B0503020204020204" charset="-122"/>
              </a:rPr>
              <a:t>工作完成情况</a:t>
            </a:r>
            <a:endParaRPr lang="zh-CN" altLang="zh-CN" sz="3200" b="1" dirty="0">
              <a:solidFill>
                <a:schemeClr val="bg1">
                  <a:lumMod val="50000"/>
                </a:schemeClr>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strips(downLeft)">
                                      <p:cBhvr>
                                        <p:cTn id="10" dur="500"/>
                                        <p:tgtEl>
                                          <p:spTgt spid="4"/>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up)">
                                      <p:cBhvr>
                                        <p:cTn id="14" dur="500"/>
                                        <p:tgtEl>
                                          <p:spTgt spid="6"/>
                                        </p:tgtEl>
                                      </p:cBhvr>
                                    </p:animEffect>
                                  </p:childTnLst>
                                </p:cTn>
                              </p:par>
                            </p:childTnLst>
                          </p:cTn>
                        </p:par>
                        <p:par>
                          <p:cTn id="15" fill="hold">
                            <p:stCondLst>
                              <p:cond delay="1000"/>
                            </p:stCondLst>
                            <p:childTnLst>
                              <p:par>
                                <p:cTn id="16" presetID="23" presetClass="entr" presetSubtype="16"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childTnLst>
                                </p:cTn>
                              </p:par>
                            </p:childTnLst>
                          </p:cTn>
                        </p:par>
                        <p:par>
                          <p:cTn id="20" fill="hold">
                            <p:stCondLst>
                              <p:cond delay="1500"/>
                            </p:stCondLst>
                            <p:childTnLst>
                              <p:par>
                                <p:cTn id="21" presetID="25"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6" dur="1000" fill="hold"/>
                                        <p:tgtEl>
                                          <p:spTgt spid="8"/>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289612" y="658906"/>
            <a:ext cx="3416320" cy="523220"/>
          </a:xfrm>
          <a:prstGeom prst="rect">
            <a:avLst/>
          </a:prstGeom>
          <a:noFill/>
        </p:spPr>
        <p:txBody>
          <a:bodyPr wrap="none" rtlCol="0">
            <a:spAutoFit/>
          </a:bodyPr>
          <a:lstStyle/>
          <a:p>
            <a:r>
              <a:rPr kumimoji="1" lang="zh-CN" altLang="en-US" sz="2800" dirty="0">
                <a:solidFill>
                  <a:schemeClr val="bg1"/>
                </a:solidFill>
              </a:rPr>
              <a:t>单击这里输入大标题</a:t>
            </a:r>
          </a:p>
        </p:txBody>
      </p:sp>
      <p:grpSp>
        <p:nvGrpSpPr>
          <p:cNvPr id="28" name="组合 3"/>
          <p:cNvGrpSpPr/>
          <p:nvPr/>
        </p:nvGrpSpPr>
        <p:grpSpPr>
          <a:xfrm>
            <a:off x="3088048" y="4170417"/>
            <a:ext cx="691002" cy="1122981"/>
            <a:chOff x="2217168" y="3681869"/>
            <a:chExt cx="861519" cy="1400094"/>
          </a:xfrm>
        </p:grpSpPr>
        <p:sp>
          <p:nvSpPr>
            <p:cNvPr id="29" name="椭圆 2"/>
            <p:cNvSpPr/>
            <p:nvPr/>
          </p:nvSpPr>
          <p:spPr>
            <a:xfrm>
              <a:off x="2351600" y="4213620"/>
              <a:ext cx="578895" cy="289447"/>
            </a:xfrm>
            <a:custGeom>
              <a:avLst/>
              <a:gdLst>
                <a:gd name="connsiteX0" fmla="*/ 648072 w 739512"/>
                <a:gd name="connsiteY0" fmla="*/ 0 h 324036"/>
                <a:gd name="connsiteX1" fmla="*/ 324036 w 739512"/>
                <a:gd name="connsiteY1" fmla="*/ 324036 h 324036"/>
                <a:gd name="connsiteX2" fmla="*/ 0 w 739512"/>
                <a:gd name="connsiteY2" fmla="*/ 0 h 324036"/>
                <a:gd name="connsiteX3" fmla="*/ 739512 w 739512"/>
                <a:gd name="connsiteY3" fmla="*/ 91440 h 324036"/>
                <a:gd name="connsiteX0-1" fmla="*/ 648072 w 648072"/>
                <a:gd name="connsiteY0-2" fmla="*/ 0 h 324036"/>
                <a:gd name="connsiteX1-3" fmla="*/ 324036 w 648072"/>
                <a:gd name="connsiteY1-4" fmla="*/ 324036 h 324036"/>
                <a:gd name="connsiteX2-5" fmla="*/ 0 w 648072"/>
                <a:gd name="connsiteY2-6" fmla="*/ 0 h 324036"/>
              </a:gdLst>
              <a:ahLst/>
              <a:cxnLst>
                <a:cxn ang="0">
                  <a:pos x="connsiteX0-1" y="connsiteY0-2"/>
                </a:cxn>
                <a:cxn ang="0">
                  <a:pos x="connsiteX1-3" y="connsiteY1-4"/>
                </a:cxn>
                <a:cxn ang="0">
                  <a:pos x="connsiteX2-5" y="connsiteY2-6"/>
                </a:cxn>
              </a:cxnLst>
              <a:rect l="l" t="t" r="r" b="b"/>
              <a:pathLst>
                <a:path w="648072" h="324036">
                  <a:moveTo>
                    <a:pt x="648072" y="0"/>
                  </a:moveTo>
                  <a:cubicBezTo>
                    <a:pt x="648072" y="178960"/>
                    <a:pt x="502996" y="324036"/>
                    <a:pt x="324036" y="324036"/>
                  </a:cubicBezTo>
                  <a:cubicBezTo>
                    <a:pt x="145076" y="324036"/>
                    <a:pt x="0" y="178960"/>
                    <a:pt x="0" y="0"/>
                  </a:cubicBezTo>
                </a:path>
              </a:pathLst>
            </a:custGeom>
            <a:noFill/>
            <a:ln w="25400" cap="flat" cmpd="sng" algn="ctr">
              <a:solidFill>
                <a:schemeClr val="bg1">
                  <a:lumMod val="65000"/>
                </a:schemeClr>
              </a:solidFill>
              <a:prstDash val="solid"/>
            </a:ln>
            <a:effectLst/>
          </p:spPr>
          <p:txBody>
            <a:bodyPr rtlCol="0" anchor="ctr"/>
            <a:lstStyle/>
            <a:p>
              <a:pPr algn="ctr">
                <a:defRPr/>
              </a:pPr>
              <a:endParaRPr lang="en-US" sz="2800" kern="0">
                <a:solidFill>
                  <a:sysClr val="window" lastClr="FFFFFF"/>
                </a:solidFill>
                <a:cs typeface="+mn-ea"/>
                <a:sym typeface="+mn-lt"/>
              </a:endParaRPr>
            </a:p>
          </p:txBody>
        </p:sp>
        <p:cxnSp>
          <p:nvCxnSpPr>
            <p:cNvPr id="30" name="直接连接符 5"/>
            <p:cNvCxnSpPr/>
            <p:nvPr/>
          </p:nvCxnSpPr>
          <p:spPr>
            <a:xfrm>
              <a:off x="2641049" y="4503067"/>
              <a:ext cx="0" cy="578896"/>
            </a:xfrm>
            <a:prstGeom prst="line">
              <a:avLst/>
            </a:prstGeom>
            <a:noFill/>
            <a:ln w="25400" cap="flat" cmpd="sng" algn="ctr">
              <a:solidFill>
                <a:schemeClr val="bg1">
                  <a:lumMod val="65000"/>
                </a:schemeClr>
              </a:solidFill>
              <a:prstDash val="sysDash"/>
              <a:headEnd type="none" w="med" len="med"/>
              <a:tailEnd type="oval" w="med" len="med"/>
            </a:ln>
            <a:effectLst/>
          </p:spPr>
        </p:cxnSp>
        <p:sp>
          <p:nvSpPr>
            <p:cNvPr id="31" name="TextBox 37"/>
            <p:cNvSpPr txBox="1"/>
            <p:nvPr/>
          </p:nvSpPr>
          <p:spPr>
            <a:xfrm flipH="1">
              <a:off x="2217168" y="3681869"/>
              <a:ext cx="861519" cy="634019"/>
            </a:xfrm>
            <a:prstGeom prst="rect">
              <a:avLst/>
            </a:prstGeom>
            <a:noFill/>
          </p:spPr>
          <p:txBody>
            <a:bodyPr wrap="square" rtlCol="0">
              <a:spAutoFit/>
            </a:bodyPr>
            <a:lstStyle>
              <a:defPPr>
                <a:defRPr lang="en-US"/>
              </a:defPPr>
              <a:lvl1pPr marR="0" lvl="0" indent="0" algn="ctr" fontAlgn="auto">
                <a:lnSpc>
                  <a:spcPct val="80000"/>
                </a:lnSpc>
                <a:spcBef>
                  <a:spcPts val="0"/>
                </a:spcBef>
                <a:spcAft>
                  <a:spcPts val="0"/>
                </a:spcAft>
                <a:buClrTx/>
                <a:buSzTx/>
                <a:buFontTx/>
                <a:buNone/>
                <a:defRPr kumimoji="0" sz="2800" b="0" i="0" u="none" strike="noStrike" kern="0" cap="none" spc="0" normalizeH="0" baseline="0">
                  <a:ln w="18415" cmpd="sng">
                    <a:noFill/>
                    <a:prstDash val="solid"/>
                  </a:ln>
                  <a:solidFill>
                    <a:schemeClr val="bg1"/>
                  </a:solidFill>
                  <a:effectLst>
                    <a:outerShdw blurRad="63500" sx="102000" sy="102000" algn="ctr" rotWithShape="0">
                      <a:prstClr val="black">
                        <a:alpha val="40000"/>
                      </a:prstClr>
                    </a:outerShdw>
                  </a:effectLst>
                  <a:uLnTx/>
                  <a:uFillTx/>
                  <a:latin typeface="Arial Rounded MT Bold" pitchFamily="34" charset="0"/>
                  <a:ea typeface="微软雅黑" panose="020B0503020204020204" charset="-122"/>
                  <a:cs typeface="Times New Roman" panose="02020603050405020304" pitchFamily="18" charset="0"/>
                </a:defRPr>
              </a:lvl1pPr>
            </a:lstStyle>
            <a:p>
              <a:pPr>
                <a:defRPr/>
              </a:pPr>
              <a:r>
                <a:rPr lang="en-US" altLang="zh-CN" sz="4400" dirty="0">
                  <a:solidFill>
                    <a:schemeClr val="accent2"/>
                  </a:solidFill>
                  <a:effectLst/>
                  <a:latin typeface="+mn-lt"/>
                  <a:ea typeface="+mn-ea"/>
                  <a:cs typeface="+mn-ea"/>
                  <a:sym typeface="+mn-lt"/>
                </a:rPr>
                <a:t>A</a:t>
              </a:r>
              <a:endParaRPr lang="zh-CN" altLang="en-US" sz="4400" dirty="0">
                <a:solidFill>
                  <a:schemeClr val="accent2"/>
                </a:solidFill>
                <a:effectLst/>
                <a:latin typeface="+mn-lt"/>
                <a:ea typeface="+mn-ea"/>
                <a:cs typeface="+mn-ea"/>
                <a:sym typeface="+mn-lt"/>
              </a:endParaRPr>
            </a:p>
          </p:txBody>
        </p:sp>
      </p:grpSp>
      <p:grpSp>
        <p:nvGrpSpPr>
          <p:cNvPr id="32" name="组合 7"/>
          <p:cNvGrpSpPr/>
          <p:nvPr/>
        </p:nvGrpSpPr>
        <p:grpSpPr>
          <a:xfrm>
            <a:off x="5620210" y="2476674"/>
            <a:ext cx="691003" cy="1022209"/>
            <a:chOff x="4517552" y="2385793"/>
            <a:chExt cx="861519" cy="1274456"/>
          </a:xfrm>
        </p:grpSpPr>
        <p:sp>
          <p:nvSpPr>
            <p:cNvPr id="33" name="椭圆 2"/>
            <p:cNvSpPr/>
            <p:nvPr/>
          </p:nvSpPr>
          <p:spPr>
            <a:xfrm flipV="1">
              <a:off x="4638520" y="2981797"/>
              <a:ext cx="578895" cy="289447"/>
            </a:xfrm>
            <a:custGeom>
              <a:avLst/>
              <a:gdLst>
                <a:gd name="connsiteX0" fmla="*/ 648072 w 739512"/>
                <a:gd name="connsiteY0" fmla="*/ 0 h 324036"/>
                <a:gd name="connsiteX1" fmla="*/ 324036 w 739512"/>
                <a:gd name="connsiteY1" fmla="*/ 324036 h 324036"/>
                <a:gd name="connsiteX2" fmla="*/ 0 w 739512"/>
                <a:gd name="connsiteY2" fmla="*/ 0 h 324036"/>
                <a:gd name="connsiteX3" fmla="*/ 739512 w 739512"/>
                <a:gd name="connsiteY3" fmla="*/ 91440 h 324036"/>
                <a:gd name="connsiteX0-1" fmla="*/ 648072 w 648072"/>
                <a:gd name="connsiteY0-2" fmla="*/ 0 h 324036"/>
                <a:gd name="connsiteX1-3" fmla="*/ 324036 w 648072"/>
                <a:gd name="connsiteY1-4" fmla="*/ 324036 h 324036"/>
                <a:gd name="connsiteX2-5" fmla="*/ 0 w 648072"/>
                <a:gd name="connsiteY2-6" fmla="*/ 0 h 324036"/>
              </a:gdLst>
              <a:ahLst/>
              <a:cxnLst>
                <a:cxn ang="0">
                  <a:pos x="connsiteX0-1" y="connsiteY0-2"/>
                </a:cxn>
                <a:cxn ang="0">
                  <a:pos x="connsiteX1-3" y="connsiteY1-4"/>
                </a:cxn>
                <a:cxn ang="0">
                  <a:pos x="connsiteX2-5" y="connsiteY2-6"/>
                </a:cxn>
              </a:cxnLst>
              <a:rect l="l" t="t" r="r" b="b"/>
              <a:pathLst>
                <a:path w="648072" h="324036">
                  <a:moveTo>
                    <a:pt x="648072" y="0"/>
                  </a:moveTo>
                  <a:cubicBezTo>
                    <a:pt x="648072" y="178960"/>
                    <a:pt x="502996" y="324036"/>
                    <a:pt x="324036" y="324036"/>
                  </a:cubicBezTo>
                  <a:cubicBezTo>
                    <a:pt x="145076" y="324036"/>
                    <a:pt x="0" y="178960"/>
                    <a:pt x="0" y="0"/>
                  </a:cubicBezTo>
                </a:path>
              </a:pathLst>
            </a:custGeom>
            <a:noFill/>
            <a:ln w="25400" cap="flat" cmpd="sng" algn="ctr">
              <a:solidFill>
                <a:schemeClr val="bg1">
                  <a:lumMod val="65000"/>
                </a:schemeClr>
              </a:solidFill>
              <a:prstDash val="solid"/>
            </a:ln>
            <a:effectLst/>
          </p:spPr>
          <p:txBody>
            <a:bodyPr rtlCol="0" anchor="ctr"/>
            <a:lstStyle/>
            <a:p>
              <a:pPr algn="ctr"/>
              <a:endParaRPr lang="en-US" sz="2800" kern="0">
                <a:solidFill>
                  <a:sysClr val="window" lastClr="FFFFFF"/>
                </a:solidFill>
                <a:cs typeface="+mn-ea"/>
                <a:sym typeface="+mn-lt"/>
              </a:endParaRPr>
            </a:p>
          </p:txBody>
        </p:sp>
        <p:cxnSp>
          <p:nvCxnSpPr>
            <p:cNvPr id="34" name="直接连接符 9"/>
            <p:cNvCxnSpPr/>
            <p:nvPr/>
          </p:nvCxnSpPr>
          <p:spPr>
            <a:xfrm flipV="1">
              <a:off x="4927969" y="2385793"/>
              <a:ext cx="0" cy="578895"/>
            </a:xfrm>
            <a:prstGeom prst="line">
              <a:avLst/>
            </a:prstGeom>
            <a:noFill/>
            <a:ln w="25400" cap="flat" cmpd="sng" algn="ctr">
              <a:solidFill>
                <a:schemeClr val="bg1">
                  <a:lumMod val="65000"/>
                </a:schemeClr>
              </a:solidFill>
              <a:prstDash val="sysDash"/>
              <a:headEnd type="none" w="med" len="med"/>
              <a:tailEnd type="oval" w="med" len="med"/>
            </a:ln>
            <a:effectLst/>
          </p:spPr>
        </p:cxnSp>
        <p:sp>
          <p:nvSpPr>
            <p:cNvPr id="35" name="TextBox 43"/>
            <p:cNvSpPr txBox="1"/>
            <p:nvPr/>
          </p:nvSpPr>
          <p:spPr>
            <a:xfrm flipH="1">
              <a:off x="4517552" y="3026229"/>
              <a:ext cx="861519" cy="634020"/>
            </a:xfrm>
            <a:prstGeom prst="rect">
              <a:avLst/>
            </a:prstGeom>
            <a:noFill/>
          </p:spPr>
          <p:txBody>
            <a:bodyPr wrap="square" rtlCol="0">
              <a:spAutoFit/>
            </a:bodyPr>
            <a:lstStyle>
              <a:defPPr>
                <a:defRPr lang="en-US"/>
              </a:defPPr>
              <a:lvl1pPr marR="0" lvl="0" indent="0" algn="ctr" fontAlgn="auto">
                <a:lnSpc>
                  <a:spcPct val="80000"/>
                </a:lnSpc>
                <a:spcBef>
                  <a:spcPts val="0"/>
                </a:spcBef>
                <a:spcAft>
                  <a:spcPts val="0"/>
                </a:spcAft>
                <a:buClrTx/>
                <a:buSzTx/>
                <a:buFontTx/>
                <a:buNone/>
                <a:defRPr kumimoji="0" sz="2800" b="0" i="0" u="none" strike="noStrike" kern="0" cap="none" spc="0" normalizeH="0" baseline="0">
                  <a:ln w="18415" cmpd="sng">
                    <a:noFill/>
                    <a:prstDash val="solid"/>
                  </a:ln>
                  <a:solidFill>
                    <a:schemeClr val="bg1"/>
                  </a:solidFill>
                  <a:effectLst>
                    <a:outerShdw blurRad="63500" sx="102000" sy="102000" algn="ctr" rotWithShape="0">
                      <a:prstClr val="black">
                        <a:alpha val="40000"/>
                      </a:prstClr>
                    </a:outerShdw>
                  </a:effectLst>
                  <a:uLnTx/>
                  <a:uFillTx/>
                  <a:latin typeface="Arial Rounded MT Bold" pitchFamily="34" charset="0"/>
                  <a:ea typeface="微软雅黑" panose="020B0503020204020204" charset="-122"/>
                  <a:cs typeface="Times New Roman" panose="02020603050405020304" pitchFamily="18" charset="0"/>
                </a:defRPr>
              </a:lvl1pPr>
            </a:lstStyle>
            <a:p>
              <a:pPr>
                <a:defRPr/>
              </a:pPr>
              <a:r>
                <a:rPr lang="en-US" altLang="zh-CN" sz="4400" dirty="0">
                  <a:solidFill>
                    <a:schemeClr val="accent3"/>
                  </a:solidFill>
                  <a:effectLst/>
                  <a:latin typeface="+mn-lt"/>
                  <a:ea typeface="+mn-ea"/>
                  <a:cs typeface="+mn-ea"/>
                  <a:sym typeface="+mn-lt"/>
                </a:rPr>
                <a:t>B</a:t>
              </a:r>
              <a:endParaRPr lang="zh-CN" altLang="en-US" sz="4400" dirty="0">
                <a:solidFill>
                  <a:schemeClr val="accent3"/>
                </a:solidFill>
                <a:effectLst/>
                <a:latin typeface="+mn-lt"/>
                <a:ea typeface="+mn-ea"/>
                <a:cs typeface="+mn-ea"/>
                <a:sym typeface="+mn-lt"/>
              </a:endParaRPr>
            </a:p>
          </p:txBody>
        </p:sp>
      </p:grpSp>
      <p:grpSp>
        <p:nvGrpSpPr>
          <p:cNvPr id="36" name="组合 11"/>
          <p:cNvGrpSpPr/>
          <p:nvPr/>
        </p:nvGrpSpPr>
        <p:grpSpPr>
          <a:xfrm>
            <a:off x="7583955" y="4603087"/>
            <a:ext cx="691002" cy="1135072"/>
            <a:chOff x="6776957" y="3666791"/>
            <a:chExt cx="861519" cy="1415171"/>
          </a:xfrm>
        </p:grpSpPr>
        <p:sp>
          <p:nvSpPr>
            <p:cNvPr id="37" name="椭圆 2"/>
            <p:cNvSpPr/>
            <p:nvPr/>
          </p:nvSpPr>
          <p:spPr>
            <a:xfrm>
              <a:off x="6923433" y="4213620"/>
              <a:ext cx="578895" cy="289447"/>
            </a:xfrm>
            <a:custGeom>
              <a:avLst/>
              <a:gdLst>
                <a:gd name="connsiteX0" fmla="*/ 648072 w 739512"/>
                <a:gd name="connsiteY0" fmla="*/ 0 h 324036"/>
                <a:gd name="connsiteX1" fmla="*/ 324036 w 739512"/>
                <a:gd name="connsiteY1" fmla="*/ 324036 h 324036"/>
                <a:gd name="connsiteX2" fmla="*/ 0 w 739512"/>
                <a:gd name="connsiteY2" fmla="*/ 0 h 324036"/>
                <a:gd name="connsiteX3" fmla="*/ 739512 w 739512"/>
                <a:gd name="connsiteY3" fmla="*/ 91440 h 324036"/>
                <a:gd name="connsiteX0-1" fmla="*/ 648072 w 648072"/>
                <a:gd name="connsiteY0-2" fmla="*/ 0 h 324036"/>
                <a:gd name="connsiteX1-3" fmla="*/ 324036 w 648072"/>
                <a:gd name="connsiteY1-4" fmla="*/ 324036 h 324036"/>
                <a:gd name="connsiteX2-5" fmla="*/ 0 w 648072"/>
                <a:gd name="connsiteY2-6" fmla="*/ 0 h 324036"/>
              </a:gdLst>
              <a:ahLst/>
              <a:cxnLst>
                <a:cxn ang="0">
                  <a:pos x="connsiteX0-1" y="connsiteY0-2"/>
                </a:cxn>
                <a:cxn ang="0">
                  <a:pos x="connsiteX1-3" y="connsiteY1-4"/>
                </a:cxn>
                <a:cxn ang="0">
                  <a:pos x="connsiteX2-5" y="connsiteY2-6"/>
                </a:cxn>
              </a:cxnLst>
              <a:rect l="l" t="t" r="r" b="b"/>
              <a:pathLst>
                <a:path w="648072" h="324036">
                  <a:moveTo>
                    <a:pt x="648072" y="0"/>
                  </a:moveTo>
                  <a:cubicBezTo>
                    <a:pt x="648072" y="178960"/>
                    <a:pt x="502996" y="324036"/>
                    <a:pt x="324036" y="324036"/>
                  </a:cubicBezTo>
                  <a:cubicBezTo>
                    <a:pt x="145076" y="324036"/>
                    <a:pt x="0" y="178960"/>
                    <a:pt x="0" y="0"/>
                  </a:cubicBezTo>
                </a:path>
              </a:pathLst>
            </a:custGeom>
            <a:noFill/>
            <a:ln w="25400" cap="flat" cmpd="sng" algn="ctr">
              <a:solidFill>
                <a:schemeClr val="bg1">
                  <a:lumMod val="65000"/>
                </a:schemeClr>
              </a:solidFill>
              <a:prstDash val="solid"/>
            </a:ln>
            <a:effectLst/>
          </p:spPr>
          <p:txBody>
            <a:bodyPr rtlCol="0" anchor="ctr"/>
            <a:lstStyle/>
            <a:p>
              <a:pPr algn="ctr">
                <a:defRPr/>
              </a:pPr>
              <a:endParaRPr lang="en-US" sz="2800" kern="0">
                <a:solidFill>
                  <a:sysClr val="window" lastClr="FFFFFF"/>
                </a:solidFill>
                <a:cs typeface="+mn-ea"/>
                <a:sym typeface="+mn-lt"/>
              </a:endParaRPr>
            </a:p>
          </p:txBody>
        </p:sp>
        <p:cxnSp>
          <p:nvCxnSpPr>
            <p:cNvPr id="38" name="直接连接符 13"/>
            <p:cNvCxnSpPr/>
            <p:nvPr/>
          </p:nvCxnSpPr>
          <p:spPr>
            <a:xfrm>
              <a:off x="7212880" y="4503067"/>
              <a:ext cx="0" cy="578895"/>
            </a:xfrm>
            <a:prstGeom prst="line">
              <a:avLst/>
            </a:prstGeom>
            <a:noFill/>
            <a:ln w="25400" cap="flat" cmpd="sng" algn="ctr">
              <a:solidFill>
                <a:schemeClr val="bg1">
                  <a:lumMod val="65000"/>
                </a:schemeClr>
              </a:solidFill>
              <a:prstDash val="sysDash"/>
              <a:headEnd type="none" w="med" len="med"/>
              <a:tailEnd type="oval" w="med" len="med"/>
            </a:ln>
            <a:effectLst/>
          </p:spPr>
        </p:cxnSp>
        <p:sp>
          <p:nvSpPr>
            <p:cNvPr id="39" name="TextBox 49"/>
            <p:cNvSpPr txBox="1"/>
            <p:nvPr/>
          </p:nvSpPr>
          <p:spPr>
            <a:xfrm flipH="1">
              <a:off x="6776957" y="3666791"/>
              <a:ext cx="861519" cy="634020"/>
            </a:xfrm>
            <a:prstGeom prst="rect">
              <a:avLst/>
            </a:prstGeom>
            <a:noFill/>
            <a:ln>
              <a:noFill/>
            </a:ln>
          </p:spPr>
          <p:txBody>
            <a:bodyPr wrap="square" rtlCol="0">
              <a:spAutoFit/>
            </a:bodyPr>
            <a:lstStyle>
              <a:defPPr>
                <a:defRPr lang="en-US"/>
              </a:defPPr>
              <a:lvl1pPr marR="0" lvl="0" indent="0" algn="ctr" fontAlgn="auto">
                <a:lnSpc>
                  <a:spcPct val="80000"/>
                </a:lnSpc>
                <a:spcBef>
                  <a:spcPts val="0"/>
                </a:spcBef>
                <a:spcAft>
                  <a:spcPts val="0"/>
                </a:spcAft>
                <a:buClrTx/>
                <a:buSzTx/>
                <a:buFontTx/>
                <a:buNone/>
                <a:defRPr kumimoji="0" sz="2800" b="0" i="0" u="none" strike="noStrike" kern="0" cap="none" spc="0" normalizeH="0" baseline="0">
                  <a:ln w="18415" cmpd="sng">
                    <a:noFill/>
                    <a:prstDash val="solid"/>
                  </a:ln>
                  <a:solidFill>
                    <a:schemeClr val="bg1"/>
                  </a:solidFill>
                  <a:effectLst>
                    <a:outerShdw blurRad="63500" sx="102000" sy="102000" algn="ctr" rotWithShape="0">
                      <a:prstClr val="black">
                        <a:alpha val="40000"/>
                      </a:prstClr>
                    </a:outerShdw>
                  </a:effectLst>
                  <a:uLnTx/>
                  <a:uFillTx/>
                  <a:latin typeface="Arial Rounded MT Bold" pitchFamily="34" charset="0"/>
                  <a:ea typeface="微软雅黑" panose="020B0503020204020204" charset="-122"/>
                  <a:cs typeface="Times New Roman" panose="02020603050405020304" pitchFamily="18" charset="0"/>
                </a:defRPr>
              </a:lvl1pPr>
            </a:lstStyle>
            <a:p>
              <a:pPr>
                <a:defRPr/>
              </a:pPr>
              <a:r>
                <a:rPr lang="en-US" altLang="zh-CN" sz="4400" dirty="0">
                  <a:solidFill>
                    <a:schemeClr val="accent5"/>
                  </a:solidFill>
                  <a:effectLst/>
                  <a:latin typeface="+mn-lt"/>
                  <a:ea typeface="+mn-ea"/>
                  <a:cs typeface="+mn-ea"/>
                  <a:sym typeface="+mn-lt"/>
                </a:rPr>
                <a:t>C</a:t>
              </a:r>
              <a:endParaRPr lang="zh-CN" altLang="en-US" sz="4400" dirty="0">
                <a:solidFill>
                  <a:schemeClr val="accent5"/>
                </a:solidFill>
                <a:effectLst/>
                <a:latin typeface="+mn-lt"/>
                <a:ea typeface="+mn-ea"/>
                <a:cs typeface="+mn-ea"/>
                <a:sym typeface="+mn-lt"/>
              </a:endParaRPr>
            </a:p>
          </p:txBody>
        </p:sp>
      </p:grpSp>
      <p:grpSp>
        <p:nvGrpSpPr>
          <p:cNvPr id="40" name="组合 15"/>
          <p:cNvGrpSpPr/>
          <p:nvPr/>
        </p:nvGrpSpPr>
        <p:grpSpPr>
          <a:xfrm>
            <a:off x="9442937" y="2882951"/>
            <a:ext cx="691002" cy="1022205"/>
            <a:chOff x="9070536" y="2385797"/>
            <a:chExt cx="861519" cy="1274452"/>
          </a:xfrm>
        </p:grpSpPr>
        <p:sp>
          <p:nvSpPr>
            <p:cNvPr id="41" name="椭圆 2"/>
            <p:cNvSpPr/>
            <p:nvPr/>
          </p:nvSpPr>
          <p:spPr>
            <a:xfrm flipV="1">
              <a:off x="9210353" y="2981797"/>
              <a:ext cx="578895" cy="289447"/>
            </a:xfrm>
            <a:custGeom>
              <a:avLst/>
              <a:gdLst>
                <a:gd name="connsiteX0" fmla="*/ 648072 w 739512"/>
                <a:gd name="connsiteY0" fmla="*/ 0 h 324036"/>
                <a:gd name="connsiteX1" fmla="*/ 324036 w 739512"/>
                <a:gd name="connsiteY1" fmla="*/ 324036 h 324036"/>
                <a:gd name="connsiteX2" fmla="*/ 0 w 739512"/>
                <a:gd name="connsiteY2" fmla="*/ 0 h 324036"/>
                <a:gd name="connsiteX3" fmla="*/ 739512 w 739512"/>
                <a:gd name="connsiteY3" fmla="*/ 91440 h 324036"/>
                <a:gd name="connsiteX0-1" fmla="*/ 648072 w 648072"/>
                <a:gd name="connsiteY0-2" fmla="*/ 0 h 324036"/>
                <a:gd name="connsiteX1-3" fmla="*/ 324036 w 648072"/>
                <a:gd name="connsiteY1-4" fmla="*/ 324036 h 324036"/>
                <a:gd name="connsiteX2-5" fmla="*/ 0 w 648072"/>
                <a:gd name="connsiteY2-6" fmla="*/ 0 h 324036"/>
              </a:gdLst>
              <a:ahLst/>
              <a:cxnLst>
                <a:cxn ang="0">
                  <a:pos x="connsiteX0-1" y="connsiteY0-2"/>
                </a:cxn>
                <a:cxn ang="0">
                  <a:pos x="connsiteX1-3" y="connsiteY1-4"/>
                </a:cxn>
                <a:cxn ang="0">
                  <a:pos x="connsiteX2-5" y="connsiteY2-6"/>
                </a:cxn>
              </a:cxnLst>
              <a:rect l="l" t="t" r="r" b="b"/>
              <a:pathLst>
                <a:path w="648072" h="324036">
                  <a:moveTo>
                    <a:pt x="648072" y="0"/>
                  </a:moveTo>
                  <a:cubicBezTo>
                    <a:pt x="648072" y="178960"/>
                    <a:pt x="502996" y="324036"/>
                    <a:pt x="324036" y="324036"/>
                  </a:cubicBezTo>
                  <a:cubicBezTo>
                    <a:pt x="145076" y="324036"/>
                    <a:pt x="0" y="178960"/>
                    <a:pt x="0" y="0"/>
                  </a:cubicBezTo>
                </a:path>
              </a:pathLst>
            </a:custGeom>
            <a:noFill/>
            <a:ln w="25400" cap="flat" cmpd="sng" algn="ctr">
              <a:solidFill>
                <a:schemeClr val="bg1">
                  <a:lumMod val="65000"/>
                </a:schemeClr>
              </a:solidFill>
              <a:prstDash val="solid"/>
            </a:ln>
            <a:effectLst/>
          </p:spPr>
          <p:txBody>
            <a:bodyPr rtlCol="0" anchor="ctr"/>
            <a:lstStyle/>
            <a:p>
              <a:pPr algn="ctr">
                <a:defRPr/>
              </a:pPr>
              <a:endParaRPr lang="en-US" sz="2800" kern="0">
                <a:solidFill>
                  <a:sysClr val="window" lastClr="FFFFFF"/>
                </a:solidFill>
                <a:cs typeface="+mn-ea"/>
                <a:sym typeface="+mn-lt"/>
              </a:endParaRPr>
            </a:p>
          </p:txBody>
        </p:sp>
        <p:cxnSp>
          <p:nvCxnSpPr>
            <p:cNvPr id="42" name="直接连接符 17"/>
            <p:cNvCxnSpPr/>
            <p:nvPr/>
          </p:nvCxnSpPr>
          <p:spPr>
            <a:xfrm flipV="1">
              <a:off x="9499804" y="2385797"/>
              <a:ext cx="1" cy="578896"/>
            </a:xfrm>
            <a:prstGeom prst="line">
              <a:avLst/>
            </a:prstGeom>
            <a:noFill/>
            <a:ln w="25400" cap="flat" cmpd="sng" algn="ctr">
              <a:solidFill>
                <a:schemeClr val="bg1">
                  <a:lumMod val="65000"/>
                </a:schemeClr>
              </a:solidFill>
              <a:prstDash val="sysDash"/>
              <a:headEnd type="none" w="med" len="med"/>
              <a:tailEnd type="oval" w="med" len="med"/>
            </a:ln>
            <a:effectLst/>
          </p:spPr>
        </p:cxnSp>
        <p:sp>
          <p:nvSpPr>
            <p:cNvPr id="43" name="TextBox 55"/>
            <p:cNvSpPr txBox="1"/>
            <p:nvPr/>
          </p:nvSpPr>
          <p:spPr>
            <a:xfrm flipH="1">
              <a:off x="9070536" y="3026229"/>
              <a:ext cx="861519" cy="634020"/>
            </a:xfrm>
            <a:prstGeom prst="rect">
              <a:avLst/>
            </a:prstGeom>
            <a:noFill/>
          </p:spPr>
          <p:txBody>
            <a:bodyPr wrap="square" rtlCol="0">
              <a:spAutoFit/>
            </a:bodyPr>
            <a:lstStyle>
              <a:defPPr>
                <a:defRPr lang="en-US"/>
              </a:defPPr>
              <a:lvl1pPr marR="0" lvl="0" indent="0" algn="ctr" fontAlgn="auto">
                <a:lnSpc>
                  <a:spcPct val="80000"/>
                </a:lnSpc>
                <a:spcBef>
                  <a:spcPts val="0"/>
                </a:spcBef>
                <a:spcAft>
                  <a:spcPts val="0"/>
                </a:spcAft>
                <a:buClrTx/>
                <a:buSzTx/>
                <a:buFontTx/>
                <a:buNone/>
                <a:defRPr kumimoji="0" sz="2800" b="0" i="0" u="none" strike="noStrike" kern="0" cap="none" spc="0" normalizeH="0" baseline="0">
                  <a:ln w="18415" cmpd="sng">
                    <a:noFill/>
                    <a:prstDash val="solid"/>
                  </a:ln>
                  <a:solidFill>
                    <a:schemeClr val="bg1"/>
                  </a:solidFill>
                  <a:effectLst>
                    <a:outerShdw blurRad="63500" sx="102000" sy="102000" algn="ctr" rotWithShape="0">
                      <a:prstClr val="black">
                        <a:alpha val="40000"/>
                      </a:prstClr>
                    </a:outerShdw>
                  </a:effectLst>
                  <a:uLnTx/>
                  <a:uFillTx/>
                  <a:latin typeface="Arial Rounded MT Bold" pitchFamily="34" charset="0"/>
                  <a:ea typeface="微软雅黑" panose="020B0503020204020204" charset="-122"/>
                  <a:cs typeface="Times New Roman" panose="02020603050405020304" pitchFamily="18" charset="0"/>
                </a:defRPr>
              </a:lvl1pPr>
            </a:lstStyle>
            <a:p>
              <a:pPr>
                <a:defRPr/>
              </a:pPr>
              <a:r>
                <a:rPr lang="en-US" altLang="zh-CN" sz="4400" dirty="0">
                  <a:solidFill>
                    <a:schemeClr val="accent4"/>
                  </a:solidFill>
                  <a:effectLst/>
                  <a:latin typeface="+mn-lt"/>
                  <a:ea typeface="+mn-ea"/>
                  <a:cs typeface="+mn-ea"/>
                  <a:sym typeface="+mn-lt"/>
                </a:rPr>
                <a:t>D</a:t>
              </a:r>
              <a:endParaRPr lang="zh-CN" altLang="en-US" sz="4400" dirty="0">
                <a:solidFill>
                  <a:schemeClr val="accent4"/>
                </a:solidFill>
                <a:effectLst/>
                <a:latin typeface="+mn-lt"/>
                <a:ea typeface="+mn-ea"/>
                <a:cs typeface="+mn-ea"/>
                <a:sym typeface="+mn-lt"/>
              </a:endParaRPr>
            </a:p>
          </p:txBody>
        </p:sp>
      </p:grpSp>
      <p:grpSp>
        <p:nvGrpSpPr>
          <p:cNvPr id="44" name="组合 19"/>
          <p:cNvGrpSpPr/>
          <p:nvPr/>
        </p:nvGrpSpPr>
        <p:grpSpPr>
          <a:xfrm>
            <a:off x="1859897" y="3429000"/>
            <a:ext cx="8133198" cy="2666596"/>
            <a:chOff x="757238" y="2932337"/>
            <a:chExt cx="10140203" cy="3324624"/>
          </a:xfrm>
        </p:grpSpPr>
        <p:sp>
          <p:nvSpPr>
            <p:cNvPr id="45" name="空心弧 44"/>
            <p:cNvSpPr/>
            <p:nvPr/>
          </p:nvSpPr>
          <p:spPr>
            <a:xfrm>
              <a:off x="757238" y="2932337"/>
              <a:ext cx="3721471" cy="3324624"/>
            </a:xfrm>
            <a:prstGeom prst="blockArc">
              <a:avLst>
                <a:gd name="adj1" fmla="val 13186668"/>
                <a:gd name="adj2" fmla="val 19259822"/>
                <a:gd name="adj3" fmla="val 20854"/>
              </a:avLst>
            </a:prstGeom>
            <a:solidFill>
              <a:schemeClr val="accent2"/>
            </a:solidFill>
            <a:ln w="25400" cap="flat" cmpd="sng" algn="ctr">
              <a:noFill/>
              <a:prstDash val="solid"/>
            </a:ln>
            <a:effectLst/>
          </p:spPr>
          <p:txBody>
            <a:bodyPr lIns="0" tIns="0" rIns="0" bIns="180000" rtlCol="0" anchor="ctr"/>
            <a:lstStyle/>
            <a:p>
              <a:pPr algn="ctr">
                <a:defRPr/>
              </a:pPr>
              <a:r>
                <a:rPr lang="zh-CN" altLang="en-US" sz="3600" kern="0" dirty="0">
                  <a:solidFill>
                    <a:srgbClr val="FFFFFF"/>
                  </a:solidFill>
                  <a:cs typeface="+mn-ea"/>
                  <a:sym typeface="+mn-lt"/>
                </a:rPr>
                <a:t>标题</a:t>
              </a:r>
              <a:endParaRPr lang="en-US" sz="3600" kern="0" dirty="0">
                <a:solidFill>
                  <a:srgbClr val="FFFFFF"/>
                </a:solidFill>
                <a:cs typeface="+mn-ea"/>
                <a:sym typeface="+mn-lt"/>
              </a:endParaRPr>
            </a:p>
          </p:txBody>
        </p:sp>
        <p:sp>
          <p:nvSpPr>
            <p:cNvPr id="46" name="椭圆 3"/>
            <p:cNvSpPr/>
            <p:nvPr/>
          </p:nvSpPr>
          <p:spPr>
            <a:xfrm>
              <a:off x="3508516" y="3525993"/>
              <a:ext cx="2795274" cy="1030767"/>
            </a:xfrm>
            <a:custGeom>
              <a:avLst/>
              <a:gdLst>
                <a:gd name="connsiteX0" fmla="*/ 1819599 w 2302409"/>
                <a:gd name="connsiteY0" fmla="*/ 0 h 943122"/>
                <a:gd name="connsiteX1" fmla="*/ 2302409 w 2302409"/>
                <a:gd name="connsiteY1" fmla="*/ 391014 h 943122"/>
                <a:gd name="connsiteX2" fmla="*/ 1154885 w 2302409"/>
                <a:gd name="connsiteY2" fmla="*/ 943088 h 943122"/>
                <a:gd name="connsiteX3" fmla="*/ 0 w 2302409"/>
                <a:gd name="connsiteY3" fmla="*/ 406582 h 943122"/>
                <a:gd name="connsiteX4" fmla="*/ 459006 w 2302409"/>
                <a:gd name="connsiteY4" fmla="*/ 19413 h 943122"/>
                <a:gd name="connsiteX5" fmla="*/ 1150684 w 2302409"/>
                <a:gd name="connsiteY5" fmla="*/ 321815 h 943122"/>
                <a:gd name="connsiteX6" fmla="*/ 1819599 w 2302409"/>
                <a:gd name="connsiteY6" fmla="*/ 0 h 943122"/>
                <a:gd name="connsiteX0-1" fmla="*/ 1856544 w 2302409"/>
                <a:gd name="connsiteY0-2" fmla="*/ 1264 h 923709"/>
                <a:gd name="connsiteX1-3" fmla="*/ 2302409 w 2302409"/>
                <a:gd name="connsiteY1-4" fmla="*/ 371601 h 923709"/>
                <a:gd name="connsiteX2-5" fmla="*/ 1154885 w 2302409"/>
                <a:gd name="connsiteY2-6" fmla="*/ 923675 h 923709"/>
                <a:gd name="connsiteX3-7" fmla="*/ 0 w 2302409"/>
                <a:gd name="connsiteY3-8" fmla="*/ 387169 h 923709"/>
                <a:gd name="connsiteX4-9" fmla="*/ 459006 w 2302409"/>
                <a:gd name="connsiteY4-10" fmla="*/ 0 h 923709"/>
                <a:gd name="connsiteX5-11" fmla="*/ 1150684 w 2302409"/>
                <a:gd name="connsiteY5-12" fmla="*/ 302402 h 923709"/>
                <a:gd name="connsiteX6-13" fmla="*/ 1856544 w 2302409"/>
                <a:gd name="connsiteY6-14" fmla="*/ 1264 h 923709"/>
                <a:gd name="connsiteX0-15" fmla="*/ 1828835 w 2274700"/>
                <a:gd name="connsiteY0-16" fmla="*/ 1264 h 923747"/>
                <a:gd name="connsiteX1-17" fmla="*/ 2274700 w 2274700"/>
                <a:gd name="connsiteY1-18" fmla="*/ 371601 h 923747"/>
                <a:gd name="connsiteX2-19" fmla="*/ 1127176 w 2274700"/>
                <a:gd name="connsiteY2-20" fmla="*/ 923675 h 923747"/>
                <a:gd name="connsiteX3-21" fmla="*/ 0 w 2274700"/>
                <a:gd name="connsiteY3-22" fmla="*/ 397509 h 923747"/>
                <a:gd name="connsiteX4-23" fmla="*/ 431297 w 2274700"/>
                <a:gd name="connsiteY4-24" fmla="*/ 0 h 923747"/>
                <a:gd name="connsiteX5-25" fmla="*/ 1122975 w 2274700"/>
                <a:gd name="connsiteY5-26" fmla="*/ 302402 h 923747"/>
                <a:gd name="connsiteX6-27" fmla="*/ 1828835 w 2274700"/>
                <a:gd name="connsiteY6-28" fmla="*/ 1264 h 923747"/>
                <a:gd name="connsiteX0-29" fmla="*/ 1828835 w 2237755"/>
                <a:gd name="connsiteY0-30" fmla="*/ 1264 h 923747"/>
                <a:gd name="connsiteX1-31" fmla="*/ 2237755 w 2237755"/>
                <a:gd name="connsiteY1-32" fmla="*/ 371601 h 923747"/>
                <a:gd name="connsiteX2-33" fmla="*/ 1127176 w 2237755"/>
                <a:gd name="connsiteY2-34" fmla="*/ 923675 h 923747"/>
                <a:gd name="connsiteX3-35" fmla="*/ 0 w 2237755"/>
                <a:gd name="connsiteY3-36" fmla="*/ 397509 h 923747"/>
                <a:gd name="connsiteX4-37" fmla="*/ 431297 w 2237755"/>
                <a:gd name="connsiteY4-38" fmla="*/ 0 h 923747"/>
                <a:gd name="connsiteX5-39" fmla="*/ 1122975 w 2237755"/>
                <a:gd name="connsiteY5-40" fmla="*/ 302402 h 923747"/>
                <a:gd name="connsiteX6-41" fmla="*/ 1828835 w 2237755"/>
                <a:gd name="connsiteY6-42" fmla="*/ 1264 h 923747"/>
                <a:gd name="connsiteX0-43" fmla="*/ 1828835 w 2237755"/>
                <a:gd name="connsiteY0-44" fmla="*/ 1264 h 923678"/>
                <a:gd name="connsiteX1-45" fmla="*/ 2237755 w 2237755"/>
                <a:gd name="connsiteY1-46" fmla="*/ 392279 h 923678"/>
                <a:gd name="connsiteX2-47" fmla="*/ 1127176 w 2237755"/>
                <a:gd name="connsiteY2-48" fmla="*/ 923675 h 923678"/>
                <a:gd name="connsiteX3-49" fmla="*/ 0 w 2237755"/>
                <a:gd name="connsiteY3-50" fmla="*/ 397509 h 923678"/>
                <a:gd name="connsiteX4-51" fmla="*/ 431297 w 2237755"/>
                <a:gd name="connsiteY4-52" fmla="*/ 0 h 923678"/>
                <a:gd name="connsiteX5-53" fmla="*/ 1122975 w 2237755"/>
                <a:gd name="connsiteY5-54" fmla="*/ 302402 h 923678"/>
                <a:gd name="connsiteX6-55" fmla="*/ 1828835 w 2237755"/>
                <a:gd name="connsiteY6-56" fmla="*/ 1264 h 92367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237755" h="923678">
                  <a:moveTo>
                    <a:pt x="1828835" y="1264"/>
                  </a:moveTo>
                  <a:lnTo>
                    <a:pt x="2237755" y="392279"/>
                  </a:lnTo>
                  <a:cubicBezTo>
                    <a:pt x="1957146" y="738766"/>
                    <a:pt x="1500135" y="922803"/>
                    <a:pt x="1127176" y="923675"/>
                  </a:cubicBezTo>
                  <a:cubicBezTo>
                    <a:pt x="754217" y="924547"/>
                    <a:pt x="285269" y="740170"/>
                    <a:pt x="0" y="397509"/>
                  </a:cubicBezTo>
                  <a:cubicBezTo>
                    <a:pt x="159159" y="265007"/>
                    <a:pt x="272138" y="132502"/>
                    <a:pt x="431297" y="0"/>
                  </a:cubicBezTo>
                  <a:cubicBezTo>
                    <a:pt x="597587" y="199744"/>
                    <a:pt x="890052" y="302191"/>
                    <a:pt x="1122975" y="302402"/>
                  </a:cubicBezTo>
                  <a:cubicBezTo>
                    <a:pt x="1355898" y="302613"/>
                    <a:pt x="1665262" y="203238"/>
                    <a:pt x="1828835" y="1264"/>
                  </a:cubicBezTo>
                  <a:close/>
                </a:path>
              </a:pathLst>
            </a:custGeom>
            <a:solidFill>
              <a:schemeClr val="accent3"/>
            </a:solidFill>
            <a:ln w="25400" cap="flat" cmpd="sng" algn="ctr">
              <a:noFill/>
              <a:prstDash val="solid"/>
            </a:ln>
            <a:effectLst/>
          </p:spPr>
          <p:txBody>
            <a:bodyPr lIns="0" tIns="180000" rIns="0" bIns="0" rtlCol="0" anchor="ctr"/>
            <a:lstStyle/>
            <a:p>
              <a:pPr algn="ctr"/>
              <a:r>
                <a:rPr lang="zh-CN" altLang="en-US" sz="3600" kern="0" dirty="0">
                  <a:solidFill>
                    <a:srgbClr val="FFFFFF"/>
                  </a:solidFill>
                  <a:cs typeface="+mn-ea"/>
                  <a:sym typeface="+mn-lt"/>
                </a:rPr>
                <a:t>标题</a:t>
              </a:r>
            </a:p>
          </p:txBody>
        </p:sp>
        <p:sp>
          <p:nvSpPr>
            <p:cNvPr id="47" name="空心弧 46"/>
            <p:cNvSpPr/>
            <p:nvPr/>
          </p:nvSpPr>
          <p:spPr>
            <a:xfrm>
              <a:off x="5338391" y="2932337"/>
              <a:ext cx="3721471" cy="3324624"/>
            </a:xfrm>
            <a:prstGeom prst="blockArc">
              <a:avLst>
                <a:gd name="adj1" fmla="val 13186668"/>
                <a:gd name="adj2" fmla="val 19259822"/>
                <a:gd name="adj3" fmla="val 20854"/>
              </a:avLst>
            </a:prstGeom>
            <a:solidFill>
              <a:schemeClr val="accent5"/>
            </a:solidFill>
            <a:ln w="25400" cap="flat" cmpd="sng" algn="ctr">
              <a:noFill/>
              <a:prstDash val="solid"/>
            </a:ln>
            <a:effectLst/>
          </p:spPr>
          <p:txBody>
            <a:bodyPr lIns="0" tIns="0" rIns="0" bIns="180000" rtlCol="0" anchor="ctr"/>
            <a:lstStyle/>
            <a:p>
              <a:pPr algn="ctr">
                <a:defRPr/>
              </a:pPr>
              <a:r>
                <a:rPr lang="zh-CN" altLang="en-US" sz="3600" kern="0" dirty="0">
                  <a:solidFill>
                    <a:srgbClr val="FFFFFF"/>
                  </a:solidFill>
                  <a:cs typeface="+mn-ea"/>
                  <a:sym typeface="+mn-lt"/>
                </a:rPr>
                <a:t>标题</a:t>
              </a:r>
              <a:endParaRPr lang="en-US" sz="3600" kern="0" dirty="0">
                <a:solidFill>
                  <a:srgbClr val="FFFFFF"/>
                </a:solidFill>
                <a:cs typeface="+mn-ea"/>
                <a:sym typeface="+mn-lt"/>
              </a:endParaRPr>
            </a:p>
          </p:txBody>
        </p:sp>
        <p:sp>
          <p:nvSpPr>
            <p:cNvPr id="48" name="椭圆 3"/>
            <p:cNvSpPr/>
            <p:nvPr/>
          </p:nvSpPr>
          <p:spPr>
            <a:xfrm>
              <a:off x="8102167" y="3538491"/>
              <a:ext cx="2795274" cy="1030767"/>
            </a:xfrm>
            <a:custGeom>
              <a:avLst/>
              <a:gdLst>
                <a:gd name="connsiteX0" fmla="*/ 1819599 w 2302409"/>
                <a:gd name="connsiteY0" fmla="*/ 0 h 943122"/>
                <a:gd name="connsiteX1" fmla="*/ 2302409 w 2302409"/>
                <a:gd name="connsiteY1" fmla="*/ 391014 h 943122"/>
                <a:gd name="connsiteX2" fmla="*/ 1154885 w 2302409"/>
                <a:gd name="connsiteY2" fmla="*/ 943088 h 943122"/>
                <a:gd name="connsiteX3" fmla="*/ 0 w 2302409"/>
                <a:gd name="connsiteY3" fmla="*/ 406582 h 943122"/>
                <a:gd name="connsiteX4" fmla="*/ 459006 w 2302409"/>
                <a:gd name="connsiteY4" fmla="*/ 19413 h 943122"/>
                <a:gd name="connsiteX5" fmla="*/ 1150684 w 2302409"/>
                <a:gd name="connsiteY5" fmla="*/ 321815 h 943122"/>
                <a:gd name="connsiteX6" fmla="*/ 1819599 w 2302409"/>
                <a:gd name="connsiteY6" fmla="*/ 0 h 943122"/>
                <a:gd name="connsiteX0-1" fmla="*/ 1856544 w 2302409"/>
                <a:gd name="connsiteY0-2" fmla="*/ 1264 h 923709"/>
                <a:gd name="connsiteX1-3" fmla="*/ 2302409 w 2302409"/>
                <a:gd name="connsiteY1-4" fmla="*/ 371601 h 923709"/>
                <a:gd name="connsiteX2-5" fmla="*/ 1154885 w 2302409"/>
                <a:gd name="connsiteY2-6" fmla="*/ 923675 h 923709"/>
                <a:gd name="connsiteX3-7" fmla="*/ 0 w 2302409"/>
                <a:gd name="connsiteY3-8" fmla="*/ 387169 h 923709"/>
                <a:gd name="connsiteX4-9" fmla="*/ 459006 w 2302409"/>
                <a:gd name="connsiteY4-10" fmla="*/ 0 h 923709"/>
                <a:gd name="connsiteX5-11" fmla="*/ 1150684 w 2302409"/>
                <a:gd name="connsiteY5-12" fmla="*/ 302402 h 923709"/>
                <a:gd name="connsiteX6-13" fmla="*/ 1856544 w 2302409"/>
                <a:gd name="connsiteY6-14" fmla="*/ 1264 h 923709"/>
                <a:gd name="connsiteX0-15" fmla="*/ 1828835 w 2274700"/>
                <a:gd name="connsiteY0-16" fmla="*/ 1264 h 923747"/>
                <a:gd name="connsiteX1-17" fmla="*/ 2274700 w 2274700"/>
                <a:gd name="connsiteY1-18" fmla="*/ 371601 h 923747"/>
                <a:gd name="connsiteX2-19" fmla="*/ 1127176 w 2274700"/>
                <a:gd name="connsiteY2-20" fmla="*/ 923675 h 923747"/>
                <a:gd name="connsiteX3-21" fmla="*/ 0 w 2274700"/>
                <a:gd name="connsiteY3-22" fmla="*/ 397509 h 923747"/>
                <a:gd name="connsiteX4-23" fmla="*/ 431297 w 2274700"/>
                <a:gd name="connsiteY4-24" fmla="*/ 0 h 923747"/>
                <a:gd name="connsiteX5-25" fmla="*/ 1122975 w 2274700"/>
                <a:gd name="connsiteY5-26" fmla="*/ 302402 h 923747"/>
                <a:gd name="connsiteX6-27" fmla="*/ 1828835 w 2274700"/>
                <a:gd name="connsiteY6-28" fmla="*/ 1264 h 923747"/>
                <a:gd name="connsiteX0-29" fmla="*/ 1828835 w 2237755"/>
                <a:gd name="connsiteY0-30" fmla="*/ 1264 h 923747"/>
                <a:gd name="connsiteX1-31" fmla="*/ 2237755 w 2237755"/>
                <a:gd name="connsiteY1-32" fmla="*/ 371601 h 923747"/>
                <a:gd name="connsiteX2-33" fmla="*/ 1127176 w 2237755"/>
                <a:gd name="connsiteY2-34" fmla="*/ 923675 h 923747"/>
                <a:gd name="connsiteX3-35" fmla="*/ 0 w 2237755"/>
                <a:gd name="connsiteY3-36" fmla="*/ 397509 h 923747"/>
                <a:gd name="connsiteX4-37" fmla="*/ 431297 w 2237755"/>
                <a:gd name="connsiteY4-38" fmla="*/ 0 h 923747"/>
                <a:gd name="connsiteX5-39" fmla="*/ 1122975 w 2237755"/>
                <a:gd name="connsiteY5-40" fmla="*/ 302402 h 923747"/>
                <a:gd name="connsiteX6-41" fmla="*/ 1828835 w 2237755"/>
                <a:gd name="connsiteY6-42" fmla="*/ 1264 h 923747"/>
                <a:gd name="connsiteX0-43" fmla="*/ 1828835 w 2237755"/>
                <a:gd name="connsiteY0-44" fmla="*/ 1264 h 923678"/>
                <a:gd name="connsiteX1-45" fmla="*/ 2237755 w 2237755"/>
                <a:gd name="connsiteY1-46" fmla="*/ 392279 h 923678"/>
                <a:gd name="connsiteX2-47" fmla="*/ 1127176 w 2237755"/>
                <a:gd name="connsiteY2-48" fmla="*/ 923675 h 923678"/>
                <a:gd name="connsiteX3-49" fmla="*/ 0 w 2237755"/>
                <a:gd name="connsiteY3-50" fmla="*/ 397509 h 923678"/>
                <a:gd name="connsiteX4-51" fmla="*/ 431297 w 2237755"/>
                <a:gd name="connsiteY4-52" fmla="*/ 0 h 923678"/>
                <a:gd name="connsiteX5-53" fmla="*/ 1122975 w 2237755"/>
                <a:gd name="connsiteY5-54" fmla="*/ 302402 h 923678"/>
                <a:gd name="connsiteX6-55" fmla="*/ 1828835 w 2237755"/>
                <a:gd name="connsiteY6-56" fmla="*/ 1264 h 92367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237755" h="923678">
                  <a:moveTo>
                    <a:pt x="1828835" y="1264"/>
                  </a:moveTo>
                  <a:lnTo>
                    <a:pt x="2237755" y="392279"/>
                  </a:lnTo>
                  <a:cubicBezTo>
                    <a:pt x="1957146" y="738766"/>
                    <a:pt x="1500135" y="922803"/>
                    <a:pt x="1127176" y="923675"/>
                  </a:cubicBezTo>
                  <a:cubicBezTo>
                    <a:pt x="754217" y="924547"/>
                    <a:pt x="285269" y="740170"/>
                    <a:pt x="0" y="397509"/>
                  </a:cubicBezTo>
                  <a:cubicBezTo>
                    <a:pt x="159159" y="265007"/>
                    <a:pt x="272138" y="132502"/>
                    <a:pt x="431297" y="0"/>
                  </a:cubicBezTo>
                  <a:cubicBezTo>
                    <a:pt x="597587" y="199744"/>
                    <a:pt x="890052" y="302191"/>
                    <a:pt x="1122975" y="302402"/>
                  </a:cubicBezTo>
                  <a:cubicBezTo>
                    <a:pt x="1355898" y="302613"/>
                    <a:pt x="1665262" y="203238"/>
                    <a:pt x="1828835" y="1264"/>
                  </a:cubicBezTo>
                  <a:close/>
                </a:path>
              </a:pathLst>
            </a:custGeom>
            <a:solidFill>
              <a:schemeClr val="accent4"/>
            </a:solidFill>
            <a:ln w="25400" cap="flat" cmpd="sng" algn="ctr">
              <a:noFill/>
              <a:prstDash val="solid"/>
            </a:ln>
            <a:effectLst/>
          </p:spPr>
          <p:txBody>
            <a:bodyPr lIns="0" tIns="180000" rIns="0" bIns="0" rtlCol="0" anchor="ctr"/>
            <a:lstStyle/>
            <a:p>
              <a:pPr algn="ctr"/>
              <a:r>
                <a:rPr lang="zh-CN" altLang="en-US" sz="3600" kern="0" dirty="0">
                  <a:solidFill>
                    <a:srgbClr val="FFFFFF"/>
                  </a:solidFill>
                  <a:cs typeface="+mn-ea"/>
                  <a:sym typeface="+mn-lt"/>
                </a:rPr>
                <a:t>标题</a:t>
              </a:r>
            </a:p>
          </p:txBody>
        </p:sp>
      </p:grpSp>
      <p:sp>
        <p:nvSpPr>
          <p:cNvPr id="49" name="Rectangle 42"/>
          <p:cNvSpPr/>
          <p:nvPr/>
        </p:nvSpPr>
        <p:spPr>
          <a:xfrm>
            <a:off x="2577399" y="5512366"/>
            <a:ext cx="1741440" cy="861036"/>
          </a:xfrm>
          <a:prstGeom prst="rect">
            <a:avLst/>
          </a:prstGeom>
          <a:noFill/>
          <a:ln w="12700" cap="flat" cmpd="sng" algn="ctr">
            <a:noFill/>
            <a:prstDash val="solid"/>
          </a:ln>
          <a:effectLst/>
        </p:spPr>
        <p:txBody>
          <a:bodyPr lIns="91440" tIns="0" rIns="91440" bIns="0" rtlCol="0" anchor="t"/>
          <a:lstStyle/>
          <a:p>
            <a:pPr algn="ctr">
              <a:defRPr/>
            </a:pPr>
            <a:r>
              <a:rPr lang="zh-CN" altLang="en-US" sz="1400" kern="0" dirty="0">
                <a:solidFill>
                  <a:schemeClr val="bg1">
                    <a:lumMod val="50000"/>
                  </a:schemeClr>
                </a:solidFill>
                <a:cs typeface="+mn-ea"/>
                <a:sym typeface="+mn-lt"/>
              </a:rPr>
              <a:t>点击此处更换文本点击此处更换文本</a:t>
            </a:r>
            <a:endParaRPr lang="en-US" sz="1400" kern="0" dirty="0">
              <a:solidFill>
                <a:schemeClr val="bg1">
                  <a:lumMod val="50000"/>
                </a:schemeClr>
              </a:solidFill>
              <a:cs typeface="+mn-ea"/>
              <a:sym typeface="+mn-lt"/>
            </a:endParaRPr>
          </a:p>
        </p:txBody>
      </p:sp>
      <p:sp>
        <p:nvSpPr>
          <p:cNvPr id="50" name="Rectangle 42"/>
          <p:cNvSpPr/>
          <p:nvPr/>
        </p:nvSpPr>
        <p:spPr>
          <a:xfrm>
            <a:off x="7239639" y="5826557"/>
            <a:ext cx="1741440" cy="861036"/>
          </a:xfrm>
          <a:prstGeom prst="rect">
            <a:avLst/>
          </a:prstGeom>
          <a:noFill/>
          <a:ln w="12700" cap="flat" cmpd="sng" algn="ctr">
            <a:noFill/>
            <a:prstDash val="solid"/>
          </a:ln>
          <a:effectLst/>
        </p:spPr>
        <p:txBody>
          <a:bodyPr lIns="91440" tIns="0" rIns="91440" bIns="0" rtlCol="0" anchor="t"/>
          <a:lstStyle/>
          <a:p>
            <a:pPr algn="ctr">
              <a:defRPr/>
            </a:pPr>
            <a:r>
              <a:rPr lang="zh-CN" altLang="en-US" sz="1400" kern="0" dirty="0">
                <a:solidFill>
                  <a:schemeClr val="bg1">
                    <a:lumMod val="50000"/>
                  </a:schemeClr>
                </a:solidFill>
                <a:cs typeface="+mn-ea"/>
                <a:sym typeface="+mn-lt"/>
              </a:rPr>
              <a:t>点击此处更换文本点击此处更换文本</a:t>
            </a:r>
            <a:endParaRPr lang="en-US" sz="1400" kern="0" dirty="0">
              <a:solidFill>
                <a:schemeClr val="bg1">
                  <a:lumMod val="50000"/>
                </a:schemeClr>
              </a:solidFill>
              <a:cs typeface="+mn-ea"/>
              <a:sym typeface="+mn-lt"/>
            </a:endParaRPr>
          </a:p>
        </p:txBody>
      </p:sp>
      <p:sp>
        <p:nvSpPr>
          <p:cNvPr id="51" name="Rectangle 42"/>
          <p:cNvSpPr/>
          <p:nvPr/>
        </p:nvSpPr>
        <p:spPr>
          <a:xfrm>
            <a:off x="5187636" y="1723043"/>
            <a:ext cx="1741440" cy="861036"/>
          </a:xfrm>
          <a:prstGeom prst="rect">
            <a:avLst/>
          </a:prstGeom>
          <a:noFill/>
          <a:ln w="12700" cap="flat" cmpd="sng" algn="ctr">
            <a:noFill/>
            <a:prstDash val="solid"/>
          </a:ln>
          <a:effectLst/>
        </p:spPr>
        <p:txBody>
          <a:bodyPr lIns="91440" tIns="0" rIns="91440" bIns="0" rtlCol="0" anchor="t"/>
          <a:lstStyle/>
          <a:p>
            <a:pPr algn="ctr">
              <a:defRPr/>
            </a:pPr>
            <a:r>
              <a:rPr lang="zh-CN" altLang="en-US" sz="1400" kern="0" dirty="0">
                <a:solidFill>
                  <a:schemeClr val="bg1">
                    <a:lumMod val="50000"/>
                  </a:schemeClr>
                </a:solidFill>
                <a:cs typeface="+mn-ea"/>
                <a:sym typeface="+mn-lt"/>
              </a:rPr>
              <a:t>点击此处更换文本点击此处更换文本</a:t>
            </a:r>
            <a:endParaRPr lang="en-US" sz="1400" kern="0" dirty="0">
              <a:solidFill>
                <a:schemeClr val="bg1">
                  <a:lumMod val="50000"/>
                </a:schemeClr>
              </a:solidFill>
              <a:cs typeface="+mn-ea"/>
              <a:sym typeface="+mn-lt"/>
            </a:endParaRPr>
          </a:p>
        </p:txBody>
      </p:sp>
      <p:sp>
        <p:nvSpPr>
          <p:cNvPr id="52" name="Rectangle 42"/>
          <p:cNvSpPr/>
          <p:nvPr/>
        </p:nvSpPr>
        <p:spPr>
          <a:xfrm>
            <a:off x="8719988" y="2202365"/>
            <a:ext cx="1741440" cy="861036"/>
          </a:xfrm>
          <a:prstGeom prst="rect">
            <a:avLst/>
          </a:prstGeom>
          <a:noFill/>
          <a:ln w="12700" cap="flat" cmpd="sng" algn="ctr">
            <a:noFill/>
            <a:prstDash val="solid"/>
          </a:ln>
          <a:effectLst/>
        </p:spPr>
        <p:txBody>
          <a:bodyPr lIns="91440" tIns="0" rIns="91440" bIns="0" rtlCol="0" anchor="t"/>
          <a:lstStyle/>
          <a:p>
            <a:pPr algn="ctr">
              <a:defRPr/>
            </a:pPr>
            <a:r>
              <a:rPr lang="zh-CN" altLang="en-US" sz="1400" kern="0" dirty="0">
                <a:solidFill>
                  <a:schemeClr val="bg1">
                    <a:lumMod val="50000"/>
                  </a:schemeClr>
                </a:solidFill>
                <a:cs typeface="+mn-ea"/>
                <a:sym typeface="+mn-lt"/>
              </a:rPr>
              <a:t>点击此处更换文本点击此处更换文本</a:t>
            </a:r>
            <a:endParaRPr lang="en-US" sz="1400" kern="0" dirty="0">
              <a:solidFill>
                <a:schemeClr val="bg1">
                  <a:lumMod val="5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799"/>
                            </p:stCondLst>
                            <p:childTnLst>
                              <p:par>
                                <p:cTn id="11" presetID="22" presetClass="entr" presetSubtype="8" fill="hold" nodeType="after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wipe(left)">
                                      <p:cBhvr>
                                        <p:cTn id="13" dur="500"/>
                                        <p:tgtEl>
                                          <p:spTgt spid="44"/>
                                        </p:tgtEl>
                                      </p:cBhvr>
                                    </p:animEffect>
                                  </p:childTnLst>
                                </p:cTn>
                              </p:par>
                            </p:childTnLst>
                          </p:cTn>
                        </p:par>
                        <p:par>
                          <p:cTn id="14" fill="hold">
                            <p:stCondLst>
                              <p:cond delay="2299"/>
                            </p:stCondLst>
                            <p:childTnLst>
                              <p:par>
                                <p:cTn id="15" presetID="22" presetClass="entr" presetSubtype="1"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up)">
                                      <p:cBhvr>
                                        <p:cTn id="17" dur="500"/>
                                        <p:tgtEl>
                                          <p:spTgt spid="28"/>
                                        </p:tgtEl>
                                      </p:cBhvr>
                                    </p:animEffect>
                                  </p:childTnLst>
                                </p:cTn>
                              </p:par>
                            </p:childTnLst>
                          </p:cTn>
                        </p:par>
                        <p:par>
                          <p:cTn id="18" fill="hold">
                            <p:stCondLst>
                              <p:cond delay="2799"/>
                            </p:stCondLst>
                            <p:childTnLst>
                              <p:par>
                                <p:cTn id="19" presetID="22" presetClass="entr" presetSubtype="1" fill="hold" grpId="0" nodeType="after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wipe(up)">
                                      <p:cBhvr>
                                        <p:cTn id="21" dur="500"/>
                                        <p:tgtEl>
                                          <p:spTgt spid="49"/>
                                        </p:tgtEl>
                                      </p:cBhvr>
                                    </p:animEffect>
                                  </p:childTnLst>
                                </p:cTn>
                              </p:par>
                            </p:childTnLst>
                          </p:cTn>
                        </p:par>
                        <p:par>
                          <p:cTn id="22" fill="hold">
                            <p:stCondLst>
                              <p:cond delay="3299"/>
                            </p:stCondLst>
                            <p:childTnLst>
                              <p:par>
                                <p:cTn id="23" presetID="22" presetClass="entr" presetSubtype="4" fill="hold" nodeType="after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wipe(down)">
                                      <p:cBhvr>
                                        <p:cTn id="25" dur="500"/>
                                        <p:tgtEl>
                                          <p:spTgt spid="32"/>
                                        </p:tgtEl>
                                      </p:cBhvr>
                                    </p:animEffect>
                                  </p:childTnLst>
                                </p:cTn>
                              </p:par>
                            </p:childTnLst>
                          </p:cTn>
                        </p:par>
                        <p:par>
                          <p:cTn id="26" fill="hold">
                            <p:stCondLst>
                              <p:cond delay="3799"/>
                            </p:stCondLst>
                            <p:childTnLst>
                              <p:par>
                                <p:cTn id="27" presetID="22" presetClass="entr" presetSubtype="4" fill="hold" grpId="0" nodeType="afterEffect">
                                  <p:stCondLst>
                                    <p:cond delay="0"/>
                                  </p:stCondLst>
                                  <p:childTnLst>
                                    <p:set>
                                      <p:cBhvr>
                                        <p:cTn id="28" dur="1" fill="hold">
                                          <p:stCondLst>
                                            <p:cond delay="0"/>
                                          </p:stCondLst>
                                        </p:cTn>
                                        <p:tgtEl>
                                          <p:spTgt spid="51"/>
                                        </p:tgtEl>
                                        <p:attrNameLst>
                                          <p:attrName>style.visibility</p:attrName>
                                        </p:attrNameLst>
                                      </p:cBhvr>
                                      <p:to>
                                        <p:strVal val="visible"/>
                                      </p:to>
                                    </p:set>
                                    <p:animEffect transition="in" filter="wipe(down)">
                                      <p:cBhvr>
                                        <p:cTn id="29" dur="500"/>
                                        <p:tgtEl>
                                          <p:spTgt spid="51"/>
                                        </p:tgtEl>
                                      </p:cBhvr>
                                    </p:animEffect>
                                  </p:childTnLst>
                                </p:cTn>
                              </p:par>
                            </p:childTnLst>
                          </p:cTn>
                        </p:par>
                        <p:par>
                          <p:cTn id="30" fill="hold">
                            <p:stCondLst>
                              <p:cond delay="4299"/>
                            </p:stCondLst>
                            <p:childTnLst>
                              <p:par>
                                <p:cTn id="31" presetID="22" presetClass="entr" presetSubtype="1" fill="hold" nodeType="after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wipe(up)">
                                      <p:cBhvr>
                                        <p:cTn id="33" dur="500"/>
                                        <p:tgtEl>
                                          <p:spTgt spid="36"/>
                                        </p:tgtEl>
                                      </p:cBhvr>
                                    </p:animEffect>
                                  </p:childTnLst>
                                </p:cTn>
                              </p:par>
                            </p:childTnLst>
                          </p:cTn>
                        </p:par>
                        <p:par>
                          <p:cTn id="34" fill="hold">
                            <p:stCondLst>
                              <p:cond delay="4799"/>
                            </p:stCondLst>
                            <p:childTnLst>
                              <p:par>
                                <p:cTn id="35" presetID="22" presetClass="entr" presetSubtype="1"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wipe(up)">
                                      <p:cBhvr>
                                        <p:cTn id="37" dur="500"/>
                                        <p:tgtEl>
                                          <p:spTgt spid="50"/>
                                        </p:tgtEl>
                                      </p:cBhvr>
                                    </p:animEffect>
                                  </p:childTnLst>
                                </p:cTn>
                              </p:par>
                            </p:childTnLst>
                          </p:cTn>
                        </p:par>
                        <p:par>
                          <p:cTn id="38" fill="hold">
                            <p:stCondLst>
                              <p:cond delay="5299"/>
                            </p:stCondLst>
                            <p:childTnLst>
                              <p:par>
                                <p:cTn id="39" presetID="22" presetClass="entr" presetSubtype="4" fill="hold" nodeType="after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wipe(down)">
                                      <p:cBhvr>
                                        <p:cTn id="41" dur="500"/>
                                        <p:tgtEl>
                                          <p:spTgt spid="40"/>
                                        </p:tgtEl>
                                      </p:cBhvr>
                                    </p:animEffect>
                                  </p:childTnLst>
                                </p:cTn>
                              </p:par>
                            </p:childTnLst>
                          </p:cTn>
                        </p:par>
                        <p:par>
                          <p:cTn id="42" fill="hold">
                            <p:stCondLst>
                              <p:cond delay="5799"/>
                            </p:stCondLst>
                            <p:childTnLst>
                              <p:par>
                                <p:cTn id="43" presetID="22" presetClass="entr" presetSubtype="4" fill="hold" grpId="0" nodeType="after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wipe(down)">
                                      <p:cBhvr>
                                        <p:cTn id="45"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9" grpId="0"/>
      <p:bldP spid="50" grpId="0"/>
      <p:bldP spid="51" grpId="0"/>
      <p:bldP spid="5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289612" y="658906"/>
            <a:ext cx="3416320" cy="523220"/>
          </a:xfrm>
          <a:prstGeom prst="rect">
            <a:avLst/>
          </a:prstGeom>
          <a:noFill/>
        </p:spPr>
        <p:txBody>
          <a:bodyPr wrap="none" rtlCol="0">
            <a:spAutoFit/>
          </a:bodyPr>
          <a:lstStyle/>
          <a:p>
            <a:r>
              <a:rPr kumimoji="1" lang="zh-CN" altLang="en-US" sz="2800" dirty="0">
                <a:solidFill>
                  <a:schemeClr val="bg1"/>
                </a:solidFill>
              </a:rPr>
              <a:t>单击这里输入大标题</a:t>
            </a:r>
          </a:p>
        </p:txBody>
      </p:sp>
      <p:sp>
        <p:nvSpPr>
          <p:cNvPr id="3" name="任意多边形 3"/>
          <p:cNvSpPr/>
          <p:nvPr/>
        </p:nvSpPr>
        <p:spPr>
          <a:xfrm>
            <a:off x="5282439" y="2324982"/>
            <a:ext cx="1632278" cy="817287"/>
          </a:xfrm>
          <a:custGeom>
            <a:avLst/>
            <a:gdLst>
              <a:gd name="connsiteX0" fmla="*/ 1213505 w 1391850"/>
              <a:gd name="connsiteY0" fmla="*/ 0 h 696292"/>
              <a:gd name="connsiteX1" fmla="*/ 1391850 w 1391850"/>
              <a:gd name="connsiteY1" fmla="*/ 680523 h 696292"/>
              <a:gd name="connsiteX2" fmla="*/ 664395 w 1391850"/>
              <a:gd name="connsiteY2" fmla="*/ 679784 h 696292"/>
              <a:gd name="connsiteX3" fmla="*/ 810270 w 1391850"/>
              <a:gd name="connsiteY3" fmla="*/ 476062 h 696292"/>
              <a:gd name="connsiteX4" fmla="*/ 0 w 1391850"/>
              <a:gd name="connsiteY4" fmla="*/ 696292 h 696292"/>
              <a:gd name="connsiteX5" fmla="*/ 1084978 w 1391850"/>
              <a:gd name="connsiteY5" fmla="*/ 149640 h 696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1850" h="696292">
                <a:moveTo>
                  <a:pt x="1213505" y="0"/>
                </a:moveTo>
                <a:lnTo>
                  <a:pt x="1391850" y="680523"/>
                </a:lnTo>
                <a:lnTo>
                  <a:pt x="664395" y="679784"/>
                </a:lnTo>
                <a:lnTo>
                  <a:pt x="810270" y="476062"/>
                </a:lnTo>
                <a:cubicBezTo>
                  <a:pt x="711564" y="424684"/>
                  <a:pt x="364296" y="301346"/>
                  <a:pt x="0" y="696292"/>
                </a:cubicBezTo>
                <a:cubicBezTo>
                  <a:pt x="100779" y="106417"/>
                  <a:pt x="733669" y="-15667"/>
                  <a:pt x="1084978" y="149640"/>
                </a:cubicBezTo>
                <a:close/>
              </a:path>
            </a:pathLst>
          </a:cu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800">
              <a:cs typeface="+mn-ea"/>
              <a:sym typeface="+mn-lt"/>
            </a:endParaRPr>
          </a:p>
        </p:txBody>
      </p:sp>
      <p:sp>
        <p:nvSpPr>
          <p:cNvPr id="4" name="任意多边形 4"/>
          <p:cNvSpPr/>
          <p:nvPr/>
        </p:nvSpPr>
        <p:spPr>
          <a:xfrm rot="5400000">
            <a:off x="6605939" y="3584201"/>
            <a:ext cx="1632280" cy="817287"/>
          </a:xfrm>
          <a:custGeom>
            <a:avLst/>
            <a:gdLst>
              <a:gd name="connsiteX0" fmla="*/ 1213505 w 1391850"/>
              <a:gd name="connsiteY0" fmla="*/ 0 h 696292"/>
              <a:gd name="connsiteX1" fmla="*/ 1391850 w 1391850"/>
              <a:gd name="connsiteY1" fmla="*/ 680523 h 696292"/>
              <a:gd name="connsiteX2" fmla="*/ 664395 w 1391850"/>
              <a:gd name="connsiteY2" fmla="*/ 679784 h 696292"/>
              <a:gd name="connsiteX3" fmla="*/ 810270 w 1391850"/>
              <a:gd name="connsiteY3" fmla="*/ 476062 h 696292"/>
              <a:gd name="connsiteX4" fmla="*/ 0 w 1391850"/>
              <a:gd name="connsiteY4" fmla="*/ 696292 h 696292"/>
              <a:gd name="connsiteX5" fmla="*/ 1084978 w 1391850"/>
              <a:gd name="connsiteY5" fmla="*/ 149640 h 696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1850" h="696292">
                <a:moveTo>
                  <a:pt x="1213505" y="0"/>
                </a:moveTo>
                <a:lnTo>
                  <a:pt x="1391850" y="680523"/>
                </a:lnTo>
                <a:lnTo>
                  <a:pt x="664395" y="679784"/>
                </a:lnTo>
                <a:lnTo>
                  <a:pt x="810270" y="476062"/>
                </a:lnTo>
                <a:cubicBezTo>
                  <a:pt x="711564" y="424684"/>
                  <a:pt x="364296" y="301346"/>
                  <a:pt x="0" y="696292"/>
                </a:cubicBezTo>
                <a:cubicBezTo>
                  <a:pt x="100779" y="106417"/>
                  <a:pt x="733669" y="-15667"/>
                  <a:pt x="1084978" y="149640"/>
                </a:cubicBezTo>
                <a:close/>
              </a:path>
            </a:pathLst>
          </a:custGeom>
          <a:solidFill>
            <a:schemeClr val="accent5"/>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800">
              <a:cs typeface="+mn-ea"/>
              <a:sym typeface="+mn-lt"/>
            </a:endParaRPr>
          </a:p>
        </p:txBody>
      </p:sp>
      <p:sp>
        <p:nvSpPr>
          <p:cNvPr id="5" name="任意多边形 5"/>
          <p:cNvSpPr/>
          <p:nvPr/>
        </p:nvSpPr>
        <p:spPr>
          <a:xfrm rot="10800000">
            <a:off x="5282439" y="4845716"/>
            <a:ext cx="1632278" cy="817287"/>
          </a:xfrm>
          <a:custGeom>
            <a:avLst/>
            <a:gdLst>
              <a:gd name="connsiteX0" fmla="*/ 1213505 w 1391850"/>
              <a:gd name="connsiteY0" fmla="*/ 0 h 696292"/>
              <a:gd name="connsiteX1" fmla="*/ 1391850 w 1391850"/>
              <a:gd name="connsiteY1" fmla="*/ 680523 h 696292"/>
              <a:gd name="connsiteX2" fmla="*/ 664395 w 1391850"/>
              <a:gd name="connsiteY2" fmla="*/ 679784 h 696292"/>
              <a:gd name="connsiteX3" fmla="*/ 810270 w 1391850"/>
              <a:gd name="connsiteY3" fmla="*/ 476062 h 696292"/>
              <a:gd name="connsiteX4" fmla="*/ 0 w 1391850"/>
              <a:gd name="connsiteY4" fmla="*/ 696292 h 696292"/>
              <a:gd name="connsiteX5" fmla="*/ 1084978 w 1391850"/>
              <a:gd name="connsiteY5" fmla="*/ 149640 h 696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1850" h="696292">
                <a:moveTo>
                  <a:pt x="1213505" y="0"/>
                </a:moveTo>
                <a:lnTo>
                  <a:pt x="1391850" y="680523"/>
                </a:lnTo>
                <a:lnTo>
                  <a:pt x="664395" y="679784"/>
                </a:lnTo>
                <a:lnTo>
                  <a:pt x="810270" y="476062"/>
                </a:lnTo>
                <a:cubicBezTo>
                  <a:pt x="711564" y="424684"/>
                  <a:pt x="364296" y="301346"/>
                  <a:pt x="0" y="696292"/>
                </a:cubicBezTo>
                <a:cubicBezTo>
                  <a:pt x="100779" y="106417"/>
                  <a:pt x="733669" y="-15667"/>
                  <a:pt x="1084978" y="149640"/>
                </a:cubicBezTo>
                <a:close/>
              </a:path>
            </a:pathLst>
          </a:custGeom>
          <a:solidFill>
            <a:schemeClr val="accent4"/>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800">
              <a:cs typeface="+mn-ea"/>
              <a:sym typeface="+mn-lt"/>
            </a:endParaRPr>
          </a:p>
        </p:txBody>
      </p:sp>
      <p:sp>
        <p:nvSpPr>
          <p:cNvPr id="6" name="任意多边形 6"/>
          <p:cNvSpPr/>
          <p:nvPr/>
        </p:nvSpPr>
        <p:spPr>
          <a:xfrm rot="16200000">
            <a:off x="3935980" y="3584201"/>
            <a:ext cx="1632280" cy="817287"/>
          </a:xfrm>
          <a:custGeom>
            <a:avLst/>
            <a:gdLst>
              <a:gd name="connsiteX0" fmla="*/ 1213505 w 1391850"/>
              <a:gd name="connsiteY0" fmla="*/ 0 h 696292"/>
              <a:gd name="connsiteX1" fmla="*/ 1391850 w 1391850"/>
              <a:gd name="connsiteY1" fmla="*/ 680523 h 696292"/>
              <a:gd name="connsiteX2" fmla="*/ 664395 w 1391850"/>
              <a:gd name="connsiteY2" fmla="*/ 679784 h 696292"/>
              <a:gd name="connsiteX3" fmla="*/ 810270 w 1391850"/>
              <a:gd name="connsiteY3" fmla="*/ 476062 h 696292"/>
              <a:gd name="connsiteX4" fmla="*/ 0 w 1391850"/>
              <a:gd name="connsiteY4" fmla="*/ 696292 h 696292"/>
              <a:gd name="connsiteX5" fmla="*/ 1084978 w 1391850"/>
              <a:gd name="connsiteY5" fmla="*/ 149640 h 696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1850" h="696292">
                <a:moveTo>
                  <a:pt x="1213505" y="0"/>
                </a:moveTo>
                <a:lnTo>
                  <a:pt x="1391850" y="680523"/>
                </a:lnTo>
                <a:lnTo>
                  <a:pt x="664395" y="679784"/>
                </a:lnTo>
                <a:lnTo>
                  <a:pt x="810270" y="476062"/>
                </a:lnTo>
                <a:cubicBezTo>
                  <a:pt x="711564" y="424684"/>
                  <a:pt x="364296" y="301346"/>
                  <a:pt x="0" y="696292"/>
                </a:cubicBezTo>
                <a:cubicBezTo>
                  <a:pt x="100779" y="106417"/>
                  <a:pt x="733669" y="-15667"/>
                  <a:pt x="1084978" y="149640"/>
                </a:cubicBezTo>
                <a:close/>
              </a:path>
            </a:pathLst>
          </a:custGeom>
          <a:solidFill>
            <a:schemeClr val="accent3"/>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800">
              <a:cs typeface="+mn-ea"/>
              <a:sym typeface="+mn-lt"/>
            </a:endParaRPr>
          </a:p>
        </p:txBody>
      </p:sp>
      <p:grpSp>
        <p:nvGrpSpPr>
          <p:cNvPr id="7" name="组合 7"/>
          <p:cNvGrpSpPr/>
          <p:nvPr/>
        </p:nvGrpSpPr>
        <p:grpSpPr>
          <a:xfrm>
            <a:off x="1815353" y="3103240"/>
            <a:ext cx="2833458" cy="1323423"/>
            <a:chOff x="1855694" y="2820852"/>
            <a:chExt cx="2833458" cy="1323423"/>
          </a:xfrm>
        </p:grpSpPr>
        <p:cxnSp>
          <p:nvCxnSpPr>
            <p:cNvPr id="8" name="直接连接符 8"/>
            <p:cNvCxnSpPr/>
            <p:nvPr/>
          </p:nvCxnSpPr>
          <p:spPr>
            <a:xfrm>
              <a:off x="3881048" y="3100934"/>
              <a:ext cx="808104" cy="0"/>
            </a:xfrm>
            <a:prstGeom prst="line">
              <a:avLst/>
            </a:prstGeom>
            <a:ln w="3175">
              <a:solidFill>
                <a:srgbClr val="C2C2C2"/>
              </a:solidFill>
              <a:prstDash val="dash"/>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3201506" y="2820852"/>
              <a:ext cx="587712" cy="587712"/>
            </a:xfrm>
            <a:prstGeom prst="ellipse">
              <a:avLst/>
            </a:prstGeom>
            <a:solidFill>
              <a:schemeClr val="accent3"/>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2400" dirty="0">
                  <a:cs typeface="+mn-ea"/>
                  <a:sym typeface="+mn-lt"/>
                </a:rPr>
                <a:t>1</a:t>
              </a:r>
              <a:endParaRPr lang="zh-CN" altLang="en-US" sz="2400" dirty="0">
                <a:cs typeface="+mn-ea"/>
                <a:sym typeface="+mn-lt"/>
              </a:endParaRPr>
            </a:p>
          </p:txBody>
        </p:sp>
        <p:sp>
          <p:nvSpPr>
            <p:cNvPr id="10" name="Rectangle 42"/>
            <p:cNvSpPr/>
            <p:nvPr/>
          </p:nvSpPr>
          <p:spPr>
            <a:xfrm>
              <a:off x="1855694" y="3483256"/>
              <a:ext cx="2080925" cy="661019"/>
            </a:xfrm>
            <a:prstGeom prst="rect">
              <a:avLst/>
            </a:prstGeom>
            <a:noFill/>
            <a:ln w="12700" cap="flat" cmpd="sng" algn="ctr">
              <a:noFill/>
              <a:prstDash val="solid"/>
            </a:ln>
            <a:effectLst/>
          </p:spPr>
          <p:txBody>
            <a:bodyPr lIns="91440" tIns="0" rIns="91440" bIns="0" rtlCol="0" anchor="t"/>
            <a:lstStyle/>
            <a:p>
              <a:pPr algn="r">
                <a:defRPr/>
              </a:pPr>
              <a:r>
                <a:rPr lang="zh-CN" altLang="en-US" sz="1400" dirty="0">
                  <a:solidFill>
                    <a:schemeClr val="bg1">
                      <a:lumMod val="50000"/>
                    </a:schemeClr>
                  </a:solidFill>
                  <a:cs typeface="+mn-ea"/>
                  <a:sym typeface="+mn-lt"/>
                </a:rPr>
                <a:t>点击此处更换文本点击此处更换文本</a:t>
              </a:r>
              <a:endParaRPr lang="en-US" sz="1400" kern="0" dirty="0">
                <a:solidFill>
                  <a:schemeClr val="bg1">
                    <a:lumMod val="50000"/>
                  </a:schemeClr>
                </a:solidFill>
                <a:cs typeface="+mn-ea"/>
                <a:sym typeface="+mn-lt"/>
              </a:endParaRPr>
            </a:p>
          </p:txBody>
        </p:sp>
      </p:grpSp>
      <p:grpSp>
        <p:nvGrpSpPr>
          <p:cNvPr id="11" name="组合 11"/>
          <p:cNvGrpSpPr/>
          <p:nvPr/>
        </p:nvGrpSpPr>
        <p:grpSpPr>
          <a:xfrm>
            <a:off x="1815353" y="5171713"/>
            <a:ext cx="3749462" cy="698313"/>
            <a:chOff x="1855694" y="4889325"/>
            <a:chExt cx="3749462" cy="698313"/>
          </a:xfrm>
        </p:grpSpPr>
        <p:cxnSp>
          <p:nvCxnSpPr>
            <p:cNvPr id="12" name="直接连接符 12"/>
            <p:cNvCxnSpPr/>
            <p:nvPr/>
          </p:nvCxnSpPr>
          <p:spPr>
            <a:xfrm>
              <a:off x="4797052" y="5169406"/>
              <a:ext cx="808104" cy="0"/>
            </a:xfrm>
            <a:prstGeom prst="line">
              <a:avLst/>
            </a:prstGeom>
            <a:ln w="3175">
              <a:solidFill>
                <a:srgbClr val="C2C2C2"/>
              </a:solidFill>
              <a:prstDash val="dash"/>
            </a:ln>
          </p:spPr>
          <p:style>
            <a:lnRef idx="1">
              <a:schemeClr val="accent1"/>
            </a:lnRef>
            <a:fillRef idx="0">
              <a:schemeClr val="accent1"/>
            </a:fillRef>
            <a:effectRef idx="0">
              <a:schemeClr val="accent1"/>
            </a:effectRef>
            <a:fontRef idx="minor">
              <a:schemeClr val="tx1"/>
            </a:fontRef>
          </p:style>
        </p:cxnSp>
        <p:sp>
          <p:nvSpPr>
            <p:cNvPr id="13" name="椭圆 12"/>
            <p:cNvSpPr/>
            <p:nvPr/>
          </p:nvSpPr>
          <p:spPr>
            <a:xfrm>
              <a:off x="4115215" y="4889325"/>
              <a:ext cx="587712" cy="587712"/>
            </a:xfrm>
            <a:prstGeom prst="ellipse">
              <a:avLst/>
            </a:prstGeom>
            <a:solidFill>
              <a:schemeClr val="accent4"/>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dirty="0">
                  <a:solidFill>
                    <a:srgbClr val="FFFFFF"/>
                  </a:solidFill>
                  <a:cs typeface="+mn-ea"/>
                  <a:sym typeface="+mn-lt"/>
                </a:rPr>
                <a:t>4</a:t>
              </a:r>
              <a:endParaRPr lang="zh-CN" altLang="en-US" sz="3200" dirty="0">
                <a:solidFill>
                  <a:srgbClr val="FFFFFF"/>
                </a:solidFill>
                <a:cs typeface="+mn-ea"/>
                <a:sym typeface="+mn-lt"/>
              </a:endParaRPr>
            </a:p>
          </p:txBody>
        </p:sp>
        <p:sp>
          <p:nvSpPr>
            <p:cNvPr id="14" name="Rectangle 42"/>
            <p:cNvSpPr/>
            <p:nvPr/>
          </p:nvSpPr>
          <p:spPr>
            <a:xfrm>
              <a:off x="1855694" y="4926619"/>
              <a:ext cx="2118942" cy="661019"/>
            </a:xfrm>
            <a:prstGeom prst="rect">
              <a:avLst/>
            </a:prstGeom>
            <a:noFill/>
            <a:ln w="12700" cap="flat" cmpd="sng" algn="ctr">
              <a:noFill/>
              <a:prstDash val="solid"/>
            </a:ln>
            <a:effectLst/>
          </p:spPr>
          <p:txBody>
            <a:bodyPr lIns="91440" tIns="0" rIns="91440" bIns="0" rtlCol="0" anchor="t"/>
            <a:lstStyle/>
            <a:p>
              <a:pPr algn="r">
                <a:defRPr/>
              </a:pPr>
              <a:r>
                <a:rPr lang="zh-CN" altLang="en-US" sz="1400" dirty="0">
                  <a:solidFill>
                    <a:schemeClr val="bg1">
                      <a:lumMod val="50000"/>
                    </a:schemeClr>
                  </a:solidFill>
                  <a:cs typeface="+mn-ea"/>
                  <a:sym typeface="+mn-lt"/>
                </a:rPr>
                <a:t>点击此处更换文本点击此处更换文本</a:t>
              </a:r>
              <a:endParaRPr lang="en-US" sz="1400" kern="0" dirty="0">
                <a:solidFill>
                  <a:schemeClr val="bg1">
                    <a:lumMod val="50000"/>
                  </a:schemeClr>
                </a:solidFill>
                <a:cs typeface="+mn-ea"/>
                <a:sym typeface="+mn-lt"/>
              </a:endParaRPr>
            </a:p>
          </p:txBody>
        </p:sp>
      </p:grpSp>
      <p:grpSp>
        <p:nvGrpSpPr>
          <p:cNvPr id="15" name="组合 15"/>
          <p:cNvGrpSpPr/>
          <p:nvPr/>
        </p:nvGrpSpPr>
        <p:grpSpPr>
          <a:xfrm>
            <a:off x="6609382" y="2315799"/>
            <a:ext cx="3422125" cy="748335"/>
            <a:chOff x="6649723" y="2033411"/>
            <a:chExt cx="3422125" cy="748335"/>
          </a:xfrm>
        </p:grpSpPr>
        <p:cxnSp>
          <p:nvCxnSpPr>
            <p:cNvPr id="16" name="直接连接符 16"/>
            <p:cNvCxnSpPr/>
            <p:nvPr/>
          </p:nvCxnSpPr>
          <p:spPr>
            <a:xfrm>
              <a:off x="6649723" y="2327267"/>
              <a:ext cx="808104" cy="0"/>
            </a:xfrm>
            <a:prstGeom prst="line">
              <a:avLst/>
            </a:prstGeom>
            <a:ln w="3175">
              <a:solidFill>
                <a:srgbClr val="C2C2C2"/>
              </a:solidFill>
              <a:prstDash val="dash"/>
            </a:ln>
          </p:spPr>
          <p:style>
            <a:lnRef idx="1">
              <a:schemeClr val="accent1"/>
            </a:lnRef>
            <a:fillRef idx="0">
              <a:schemeClr val="accent1"/>
            </a:fillRef>
            <a:effectRef idx="0">
              <a:schemeClr val="accent1"/>
            </a:effectRef>
            <a:fontRef idx="minor">
              <a:schemeClr val="tx1"/>
            </a:fontRef>
          </p:style>
        </p:cxnSp>
        <p:sp>
          <p:nvSpPr>
            <p:cNvPr id="17" name="椭圆 16"/>
            <p:cNvSpPr/>
            <p:nvPr/>
          </p:nvSpPr>
          <p:spPr>
            <a:xfrm>
              <a:off x="7503743" y="2033411"/>
              <a:ext cx="587712" cy="587712"/>
            </a:xfrm>
            <a:prstGeom prst="ellipse">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dirty="0">
                  <a:solidFill>
                    <a:srgbClr val="FFFFFF"/>
                  </a:solidFill>
                  <a:cs typeface="+mn-ea"/>
                  <a:sym typeface="+mn-lt"/>
                </a:rPr>
                <a:t>2</a:t>
              </a:r>
              <a:endParaRPr lang="zh-CN" altLang="en-US" sz="3200" dirty="0">
                <a:solidFill>
                  <a:srgbClr val="FFFFFF"/>
                </a:solidFill>
                <a:cs typeface="+mn-ea"/>
                <a:sym typeface="+mn-lt"/>
              </a:endParaRPr>
            </a:p>
          </p:txBody>
        </p:sp>
        <p:sp>
          <p:nvSpPr>
            <p:cNvPr id="18" name="Rectangle 42"/>
            <p:cNvSpPr/>
            <p:nvPr/>
          </p:nvSpPr>
          <p:spPr>
            <a:xfrm>
              <a:off x="8282002" y="2120727"/>
              <a:ext cx="1789846" cy="661019"/>
            </a:xfrm>
            <a:prstGeom prst="rect">
              <a:avLst/>
            </a:prstGeom>
            <a:noFill/>
            <a:ln w="12700" cap="flat" cmpd="sng" algn="ctr">
              <a:noFill/>
              <a:prstDash val="solid"/>
            </a:ln>
            <a:effectLst/>
          </p:spPr>
          <p:txBody>
            <a:bodyPr lIns="91440" tIns="0" rIns="91440" bIns="0" rtlCol="0" anchor="t"/>
            <a:lstStyle/>
            <a:p>
              <a:pPr>
                <a:defRPr/>
              </a:pPr>
              <a:r>
                <a:rPr lang="zh-CN" altLang="en-US" sz="1400" dirty="0">
                  <a:solidFill>
                    <a:schemeClr val="bg1">
                      <a:lumMod val="50000"/>
                    </a:schemeClr>
                  </a:solidFill>
                  <a:cs typeface="+mn-ea"/>
                  <a:sym typeface="+mn-lt"/>
                </a:rPr>
                <a:t>点击此处更换文本点击此处更换文本</a:t>
              </a:r>
              <a:endParaRPr lang="en-US" sz="1400" kern="0" dirty="0">
                <a:solidFill>
                  <a:schemeClr val="bg1">
                    <a:lumMod val="50000"/>
                  </a:schemeClr>
                </a:solidFill>
                <a:cs typeface="+mn-ea"/>
                <a:sym typeface="+mn-lt"/>
              </a:endParaRPr>
            </a:p>
          </p:txBody>
        </p:sp>
      </p:grpSp>
      <p:grpSp>
        <p:nvGrpSpPr>
          <p:cNvPr id="19" name="组合 19"/>
          <p:cNvGrpSpPr/>
          <p:nvPr/>
        </p:nvGrpSpPr>
        <p:grpSpPr>
          <a:xfrm>
            <a:off x="7463402" y="4258004"/>
            <a:ext cx="2863940" cy="1326865"/>
            <a:chOff x="7503743" y="3975616"/>
            <a:chExt cx="2863940" cy="1326865"/>
          </a:xfrm>
        </p:grpSpPr>
        <p:cxnSp>
          <p:nvCxnSpPr>
            <p:cNvPr id="20" name="直接连接符 20"/>
            <p:cNvCxnSpPr/>
            <p:nvPr/>
          </p:nvCxnSpPr>
          <p:spPr>
            <a:xfrm>
              <a:off x="7503743" y="4269472"/>
              <a:ext cx="808104" cy="0"/>
            </a:xfrm>
            <a:prstGeom prst="line">
              <a:avLst/>
            </a:prstGeom>
            <a:ln w="3175">
              <a:solidFill>
                <a:srgbClr val="C2C2C2"/>
              </a:solidFill>
              <a:prstDash val="dash"/>
            </a:ln>
          </p:spPr>
          <p:style>
            <a:lnRef idx="1">
              <a:schemeClr val="accent1"/>
            </a:lnRef>
            <a:fillRef idx="0">
              <a:schemeClr val="accent1"/>
            </a:fillRef>
            <a:effectRef idx="0">
              <a:schemeClr val="accent1"/>
            </a:effectRef>
            <a:fontRef idx="minor">
              <a:schemeClr val="tx1"/>
            </a:fontRef>
          </p:style>
        </p:cxnSp>
        <p:sp>
          <p:nvSpPr>
            <p:cNvPr id="21" name="椭圆 20"/>
            <p:cNvSpPr/>
            <p:nvPr/>
          </p:nvSpPr>
          <p:spPr>
            <a:xfrm>
              <a:off x="8355466" y="3975616"/>
              <a:ext cx="587712" cy="587712"/>
            </a:xfrm>
            <a:prstGeom prst="ellipse">
              <a:avLst/>
            </a:prstGeom>
            <a:solidFill>
              <a:schemeClr val="accent5"/>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dirty="0">
                  <a:solidFill>
                    <a:srgbClr val="FFFFFF"/>
                  </a:solidFill>
                  <a:cs typeface="+mn-ea"/>
                  <a:sym typeface="+mn-lt"/>
                </a:rPr>
                <a:t>3</a:t>
              </a:r>
              <a:endParaRPr lang="zh-CN" altLang="en-US" sz="3200" dirty="0">
                <a:solidFill>
                  <a:srgbClr val="FFFFFF"/>
                </a:solidFill>
                <a:cs typeface="+mn-ea"/>
                <a:sym typeface="+mn-lt"/>
              </a:endParaRPr>
            </a:p>
          </p:txBody>
        </p:sp>
        <p:sp>
          <p:nvSpPr>
            <p:cNvPr id="22" name="Rectangle 42"/>
            <p:cNvSpPr/>
            <p:nvPr/>
          </p:nvSpPr>
          <p:spPr>
            <a:xfrm>
              <a:off x="8282001" y="4641462"/>
              <a:ext cx="2085682" cy="661019"/>
            </a:xfrm>
            <a:prstGeom prst="rect">
              <a:avLst/>
            </a:prstGeom>
            <a:noFill/>
            <a:ln w="12700" cap="flat" cmpd="sng" algn="ctr">
              <a:noFill/>
              <a:prstDash val="solid"/>
            </a:ln>
            <a:effectLst/>
          </p:spPr>
          <p:txBody>
            <a:bodyPr lIns="91440" tIns="0" rIns="91440" bIns="0" rtlCol="0" anchor="t"/>
            <a:lstStyle/>
            <a:p>
              <a:pPr>
                <a:defRPr/>
              </a:pPr>
              <a:r>
                <a:rPr lang="zh-CN" altLang="en-US" sz="1400" dirty="0">
                  <a:solidFill>
                    <a:schemeClr val="bg1">
                      <a:lumMod val="50000"/>
                    </a:schemeClr>
                  </a:solidFill>
                  <a:cs typeface="+mn-ea"/>
                  <a:sym typeface="+mn-lt"/>
                </a:rPr>
                <a:t>点击此处更换文本点击此处更换文本</a:t>
              </a:r>
              <a:endParaRPr lang="en-US" sz="1400" kern="0" dirty="0">
                <a:solidFill>
                  <a:schemeClr val="bg1">
                    <a:lumMod val="50000"/>
                  </a:schemeClr>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799"/>
                            </p:stCondLst>
                            <p:childTnLst>
                              <p:par>
                                <p:cTn id="11" presetID="22" presetClass="entr" presetSubtype="4"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par>
                          <p:cTn id="14" fill="hold">
                            <p:stCondLst>
                              <p:cond delay="2299"/>
                            </p:stCondLst>
                            <p:childTnLst>
                              <p:par>
                                <p:cTn id="15" presetID="22" presetClass="entr" presetSubtype="2"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right)">
                                      <p:cBhvr>
                                        <p:cTn id="17" dur="500"/>
                                        <p:tgtEl>
                                          <p:spTgt spid="7"/>
                                        </p:tgtEl>
                                      </p:cBhvr>
                                    </p:animEffect>
                                  </p:childTnLst>
                                </p:cTn>
                              </p:par>
                            </p:childTnLst>
                          </p:cTn>
                        </p:par>
                        <p:par>
                          <p:cTn id="18" fill="hold">
                            <p:stCondLst>
                              <p:cond delay="2799"/>
                            </p:stCondLst>
                            <p:childTnLst>
                              <p:par>
                                <p:cTn id="19" presetID="22" presetClass="entr" presetSubtype="8"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left)">
                                      <p:cBhvr>
                                        <p:cTn id="21" dur="500"/>
                                        <p:tgtEl>
                                          <p:spTgt spid="3"/>
                                        </p:tgtEl>
                                      </p:cBhvr>
                                    </p:animEffect>
                                  </p:childTnLst>
                                </p:cTn>
                              </p:par>
                            </p:childTnLst>
                          </p:cTn>
                        </p:par>
                        <p:par>
                          <p:cTn id="22" fill="hold">
                            <p:stCondLst>
                              <p:cond delay="3299"/>
                            </p:stCondLst>
                            <p:childTnLst>
                              <p:par>
                                <p:cTn id="23" presetID="22" presetClass="entr" presetSubtype="8"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par>
                          <p:cTn id="26" fill="hold">
                            <p:stCondLst>
                              <p:cond delay="3799"/>
                            </p:stCondLst>
                            <p:childTnLst>
                              <p:par>
                                <p:cTn id="27" presetID="22" presetClass="entr" presetSubtype="1"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up)">
                                      <p:cBhvr>
                                        <p:cTn id="29" dur="500"/>
                                        <p:tgtEl>
                                          <p:spTgt spid="4"/>
                                        </p:tgtEl>
                                      </p:cBhvr>
                                    </p:animEffect>
                                  </p:childTnLst>
                                </p:cTn>
                              </p:par>
                            </p:childTnLst>
                          </p:cTn>
                        </p:par>
                        <p:par>
                          <p:cTn id="30" fill="hold">
                            <p:stCondLst>
                              <p:cond delay="4299"/>
                            </p:stCondLst>
                            <p:childTnLst>
                              <p:par>
                                <p:cTn id="31" presetID="22" presetClass="entr" presetSubtype="8" fill="hold"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left)">
                                      <p:cBhvr>
                                        <p:cTn id="33" dur="500"/>
                                        <p:tgtEl>
                                          <p:spTgt spid="19"/>
                                        </p:tgtEl>
                                      </p:cBhvr>
                                    </p:animEffect>
                                  </p:childTnLst>
                                </p:cTn>
                              </p:par>
                            </p:childTnLst>
                          </p:cTn>
                        </p:par>
                        <p:par>
                          <p:cTn id="34" fill="hold">
                            <p:stCondLst>
                              <p:cond delay="4799"/>
                            </p:stCondLst>
                            <p:childTnLst>
                              <p:par>
                                <p:cTn id="35" presetID="22" presetClass="entr" presetSubtype="2"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right)">
                                      <p:cBhvr>
                                        <p:cTn id="37" dur="500"/>
                                        <p:tgtEl>
                                          <p:spTgt spid="5"/>
                                        </p:tgtEl>
                                      </p:cBhvr>
                                    </p:animEffect>
                                  </p:childTnLst>
                                </p:cTn>
                              </p:par>
                            </p:childTnLst>
                          </p:cTn>
                        </p:par>
                        <p:par>
                          <p:cTn id="38" fill="hold">
                            <p:stCondLst>
                              <p:cond delay="5299"/>
                            </p:stCondLst>
                            <p:childTnLst>
                              <p:par>
                                <p:cTn id="39" presetID="22" presetClass="entr" presetSubtype="2" fill="hold"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right)">
                                      <p:cBhvr>
                                        <p:cTn id="4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289612" y="658906"/>
            <a:ext cx="3416320" cy="523220"/>
          </a:xfrm>
          <a:prstGeom prst="rect">
            <a:avLst/>
          </a:prstGeom>
          <a:noFill/>
        </p:spPr>
        <p:txBody>
          <a:bodyPr wrap="none" rtlCol="0">
            <a:spAutoFit/>
          </a:bodyPr>
          <a:lstStyle/>
          <a:p>
            <a:r>
              <a:rPr kumimoji="1" lang="zh-CN" altLang="en-US" sz="2800" dirty="0">
                <a:solidFill>
                  <a:schemeClr val="bg1"/>
                </a:solidFill>
              </a:rPr>
              <a:t>单击这里输入大标题</a:t>
            </a:r>
          </a:p>
        </p:txBody>
      </p:sp>
      <p:grpSp>
        <p:nvGrpSpPr>
          <p:cNvPr id="3" name="Group 157"/>
          <p:cNvGrpSpPr/>
          <p:nvPr/>
        </p:nvGrpSpPr>
        <p:grpSpPr>
          <a:xfrm>
            <a:off x="4113569" y="2300428"/>
            <a:ext cx="3393033" cy="4557572"/>
            <a:chOff x="4265562" y="1940657"/>
            <a:chExt cx="3660875" cy="4917341"/>
          </a:xfrm>
        </p:grpSpPr>
        <p:grpSp>
          <p:nvGrpSpPr>
            <p:cNvPr id="4" name="Group 3"/>
            <p:cNvGrpSpPr/>
            <p:nvPr/>
          </p:nvGrpSpPr>
          <p:grpSpPr>
            <a:xfrm>
              <a:off x="4265562" y="1940657"/>
              <a:ext cx="3660875" cy="3121872"/>
              <a:chOff x="4265562" y="1940657"/>
              <a:chExt cx="3660875" cy="3121872"/>
            </a:xfrm>
          </p:grpSpPr>
          <p:sp>
            <p:nvSpPr>
              <p:cNvPr id="20" name="Freeform: Shape 4"/>
              <p:cNvSpPr/>
              <p:nvPr/>
            </p:nvSpPr>
            <p:spPr bwMode="auto">
              <a:xfrm>
                <a:off x="5450885" y="3828974"/>
                <a:ext cx="567942" cy="832017"/>
              </a:xfrm>
              <a:custGeom>
                <a:avLst/>
                <a:gdLst>
                  <a:gd name="T0" fmla="*/ 351 w 351"/>
                  <a:gd name="T1" fmla="*/ 514 h 514"/>
                  <a:gd name="T2" fmla="*/ 351 w 351"/>
                  <a:gd name="T3" fmla="*/ 316 h 514"/>
                  <a:gd name="T4" fmla="*/ 286 w 351"/>
                  <a:gd name="T5" fmla="*/ 257 h 514"/>
                  <a:gd name="T6" fmla="*/ 66 w 351"/>
                  <a:gd name="T7" fmla="*/ 257 h 514"/>
                  <a:gd name="T8" fmla="*/ 0 w 351"/>
                  <a:gd name="T9" fmla="*/ 199 h 514"/>
                  <a:gd name="T10" fmla="*/ 0 w 351"/>
                  <a:gd name="T11" fmla="*/ 0 h 514"/>
                </a:gdLst>
                <a:ahLst/>
                <a:cxnLst>
                  <a:cxn ang="0">
                    <a:pos x="T0" y="T1"/>
                  </a:cxn>
                  <a:cxn ang="0">
                    <a:pos x="T2" y="T3"/>
                  </a:cxn>
                  <a:cxn ang="0">
                    <a:pos x="T4" y="T5"/>
                  </a:cxn>
                  <a:cxn ang="0">
                    <a:pos x="T6" y="T7"/>
                  </a:cxn>
                  <a:cxn ang="0">
                    <a:pos x="T8" y="T9"/>
                  </a:cxn>
                  <a:cxn ang="0">
                    <a:pos x="T10" y="T11"/>
                  </a:cxn>
                </a:cxnLst>
                <a:rect l="0" t="0" r="r" b="b"/>
                <a:pathLst>
                  <a:path w="351" h="514">
                    <a:moveTo>
                      <a:pt x="351" y="514"/>
                    </a:moveTo>
                    <a:cubicBezTo>
                      <a:pt x="351" y="316"/>
                      <a:pt x="351" y="316"/>
                      <a:pt x="351" y="316"/>
                    </a:cubicBezTo>
                    <a:cubicBezTo>
                      <a:pt x="351" y="283"/>
                      <a:pt x="322" y="257"/>
                      <a:pt x="286" y="257"/>
                    </a:cubicBezTo>
                    <a:cubicBezTo>
                      <a:pt x="66" y="257"/>
                      <a:pt x="66" y="257"/>
                      <a:pt x="66" y="257"/>
                    </a:cubicBezTo>
                    <a:cubicBezTo>
                      <a:pt x="30" y="257"/>
                      <a:pt x="0" y="231"/>
                      <a:pt x="0" y="199"/>
                    </a:cubicBezTo>
                    <a:cubicBezTo>
                      <a:pt x="0" y="0"/>
                      <a:pt x="0" y="0"/>
                      <a:pt x="0" y="0"/>
                    </a:cubicBezTo>
                  </a:path>
                </a:pathLst>
              </a:custGeom>
              <a:noFill/>
              <a:ln w="41275" cap="flat">
                <a:solidFill>
                  <a:schemeClr val="accent4"/>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21" name="Freeform: Shape 5"/>
              <p:cNvSpPr/>
              <p:nvPr/>
            </p:nvSpPr>
            <p:spPr bwMode="auto">
              <a:xfrm>
                <a:off x="6127351" y="3828974"/>
                <a:ext cx="567942" cy="832017"/>
              </a:xfrm>
              <a:custGeom>
                <a:avLst/>
                <a:gdLst>
                  <a:gd name="T0" fmla="*/ 0 w 351"/>
                  <a:gd name="T1" fmla="*/ 514 h 514"/>
                  <a:gd name="T2" fmla="*/ 0 w 351"/>
                  <a:gd name="T3" fmla="*/ 316 h 514"/>
                  <a:gd name="T4" fmla="*/ 65 w 351"/>
                  <a:gd name="T5" fmla="*/ 257 h 514"/>
                  <a:gd name="T6" fmla="*/ 285 w 351"/>
                  <a:gd name="T7" fmla="*/ 257 h 514"/>
                  <a:gd name="T8" fmla="*/ 351 w 351"/>
                  <a:gd name="T9" fmla="*/ 199 h 514"/>
                  <a:gd name="T10" fmla="*/ 351 w 351"/>
                  <a:gd name="T11" fmla="*/ 0 h 514"/>
                </a:gdLst>
                <a:ahLst/>
                <a:cxnLst>
                  <a:cxn ang="0">
                    <a:pos x="T0" y="T1"/>
                  </a:cxn>
                  <a:cxn ang="0">
                    <a:pos x="T2" y="T3"/>
                  </a:cxn>
                  <a:cxn ang="0">
                    <a:pos x="T4" y="T5"/>
                  </a:cxn>
                  <a:cxn ang="0">
                    <a:pos x="T6" y="T7"/>
                  </a:cxn>
                  <a:cxn ang="0">
                    <a:pos x="T8" y="T9"/>
                  </a:cxn>
                  <a:cxn ang="0">
                    <a:pos x="T10" y="T11"/>
                  </a:cxn>
                </a:cxnLst>
                <a:rect l="0" t="0" r="r" b="b"/>
                <a:pathLst>
                  <a:path w="351" h="514">
                    <a:moveTo>
                      <a:pt x="0" y="514"/>
                    </a:moveTo>
                    <a:cubicBezTo>
                      <a:pt x="0" y="316"/>
                      <a:pt x="0" y="316"/>
                      <a:pt x="0" y="316"/>
                    </a:cubicBezTo>
                    <a:cubicBezTo>
                      <a:pt x="0" y="283"/>
                      <a:pt x="29" y="257"/>
                      <a:pt x="65" y="257"/>
                    </a:cubicBezTo>
                    <a:cubicBezTo>
                      <a:pt x="285" y="257"/>
                      <a:pt x="285" y="257"/>
                      <a:pt x="285" y="257"/>
                    </a:cubicBezTo>
                    <a:cubicBezTo>
                      <a:pt x="321" y="257"/>
                      <a:pt x="351" y="231"/>
                      <a:pt x="351" y="199"/>
                    </a:cubicBezTo>
                    <a:cubicBezTo>
                      <a:pt x="351" y="0"/>
                      <a:pt x="351" y="0"/>
                      <a:pt x="351" y="0"/>
                    </a:cubicBezTo>
                  </a:path>
                </a:pathLst>
              </a:custGeom>
              <a:noFill/>
              <a:ln w="41275"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22" name="Freeform: Shape 6"/>
              <p:cNvSpPr/>
              <p:nvPr/>
            </p:nvSpPr>
            <p:spPr bwMode="auto">
              <a:xfrm>
                <a:off x="4667101" y="2976458"/>
                <a:ext cx="381040" cy="555884"/>
              </a:xfrm>
              <a:custGeom>
                <a:avLst/>
                <a:gdLst>
                  <a:gd name="T0" fmla="*/ 235 w 235"/>
                  <a:gd name="T1" fmla="*/ 344 h 344"/>
                  <a:gd name="T2" fmla="*/ 235 w 235"/>
                  <a:gd name="T3" fmla="*/ 211 h 344"/>
                  <a:gd name="T4" fmla="*/ 191 w 235"/>
                  <a:gd name="T5" fmla="*/ 172 h 344"/>
                  <a:gd name="T6" fmla="*/ 44 w 235"/>
                  <a:gd name="T7" fmla="*/ 172 h 344"/>
                  <a:gd name="T8" fmla="*/ 0 w 235"/>
                  <a:gd name="T9" fmla="*/ 133 h 344"/>
                  <a:gd name="T10" fmla="*/ 0 w 235"/>
                  <a:gd name="T11" fmla="*/ 0 h 344"/>
                </a:gdLst>
                <a:ahLst/>
                <a:cxnLst>
                  <a:cxn ang="0">
                    <a:pos x="T0" y="T1"/>
                  </a:cxn>
                  <a:cxn ang="0">
                    <a:pos x="T2" y="T3"/>
                  </a:cxn>
                  <a:cxn ang="0">
                    <a:pos x="T4" y="T5"/>
                  </a:cxn>
                  <a:cxn ang="0">
                    <a:pos x="T6" y="T7"/>
                  </a:cxn>
                  <a:cxn ang="0">
                    <a:pos x="T8" y="T9"/>
                  </a:cxn>
                  <a:cxn ang="0">
                    <a:pos x="T10" y="T11"/>
                  </a:cxn>
                </a:cxnLst>
                <a:rect l="0" t="0" r="r" b="b"/>
                <a:pathLst>
                  <a:path w="235" h="344">
                    <a:moveTo>
                      <a:pt x="235" y="344"/>
                    </a:moveTo>
                    <a:cubicBezTo>
                      <a:pt x="235" y="211"/>
                      <a:pt x="235" y="211"/>
                      <a:pt x="235" y="211"/>
                    </a:cubicBezTo>
                    <a:cubicBezTo>
                      <a:pt x="235" y="189"/>
                      <a:pt x="215" y="172"/>
                      <a:pt x="191" y="172"/>
                    </a:cubicBezTo>
                    <a:cubicBezTo>
                      <a:pt x="44" y="172"/>
                      <a:pt x="44" y="172"/>
                      <a:pt x="44" y="172"/>
                    </a:cubicBezTo>
                    <a:cubicBezTo>
                      <a:pt x="20" y="172"/>
                      <a:pt x="0" y="154"/>
                      <a:pt x="0" y="133"/>
                    </a:cubicBezTo>
                    <a:cubicBezTo>
                      <a:pt x="0" y="0"/>
                      <a:pt x="0" y="0"/>
                      <a:pt x="0" y="0"/>
                    </a:cubicBezTo>
                  </a:path>
                </a:pathLst>
              </a:custGeom>
              <a:noFill/>
              <a:ln w="41275" cap="flat">
                <a:solidFill>
                  <a:schemeClr val="accent2"/>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23" name="Freeform: Shape 7"/>
              <p:cNvSpPr/>
              <p:nvPr/>
            </p:nvSpPr>
            <p:spPr bwMode="auto">
              <a:xfrm>
                <a:off x="7193297" y="3323735"/>
                <a:ext cx="378628" cy="557090"/>
              </a:xfrm>
              <a:custGeom>
                <a:avLst/>
                <a:gdLst>
                  <a:gd name="T0" fmla="*/ 0 w 234"/>
                  <a:gd name="T1" fmla="*/ 344 h 344"/>
                  <a:gd name="T2" fmla="*/ 0 w 234"/>
                  <a:gd name="T3" fmla="*/ 211 h 344"/>
                  <a:gd name="T4" fmla="*/ 43 w 234"/>
                  <a:gd name="T5" fmla="*/ 172 h 344"/>
                  <a:gd name="T6" fmla="*/ 191 w 234"/>
                  <a:gd name="T7" fmla="*/ 172 h 344"/>
                  <a:gd name="T8" fmla="*/ 234 w 234"/>
                  <a:gd name="T9" fmla="*/ 133 h 344"/>
                  <a:gd name="T10" fmla="*/ 234 w 234"/>
                  <a:gd name="T11" fmla="*/ 0 h 344"/>
                </a:gdLst>
                <a:ahLst/>
                <a:cxnLst>
                  <a:cxn ang="0">
                    <a:pos x="T0" y="T1"/>
                  </a:cxn>
                  <a:cxn ang="0">
                    <a:pos x="T2" y="T3"/>
                  </a:cxn>
                  <a:cxn ang="0">
                    <a:pos x="T4" y="T5"/>
                  </a:cxn>
                  <a:cxn ang="0">
                    <a:pos x="T6" y="T7"/>
                  </a:cxn>
                  <a:cxn ang="0">
                    <a:pos x="T8" y="T9"/>
                  </a:cxn>
                  <a:cxn ang="0">
                    <a:pos x="T10" y="T11"/>
                  </a:cxn>
                </a:cxnLst>
                <a:rect l="0" t="0" r="r" b="b"/>
                <a:pathLst>
                  <a:path w="234" h="344">
                    <a:moveTo>
                      <a:pt x="0" y="344"/>
                    </a:moveTo>
                    <a:cubicBezTo>
                      <a:pt x="0" y="211"/>
                      <a:pt x="0" y="211"/>
                      <a:pt x="0" y="211"/>
                    </a:cubicBezTo>
                    <a:cubicBezTo>
                      <a:pt x="0" y="190"/>
                      <a:pt x="19" y="172"/>
                      <a:pt x="43" y="172"/>
                    </a:cubicBezTo>
                    <a:cubicBezTo>
                      <a:pt x="191" y="172"/>
                      <a:pt x="191" y="172"/>
                      <a:pt x="191" y="172"/>
                    </a:cubicBezTo>
                    <a:cubicBezTo>
                      <a:pt x="215" y="172"/>
                      <a:pt x="234" y="154"/>
                      <a:pt x="234" y="133"/>
                    </a:cubicBezTo>
                    <a:cubicBezTo>
                      <a:pt x="234" y="0"/>
                      <a:pt x="234" y="0"/>
                      <a:pt x="234" y="0"/>
                    </a:cubicBezTo>
                  </a:path>
                </a:pathLst>
              </a:custGeom>
              <a:noFill/>
              <a:ln w="41275"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24" name="Freeform: Shape 8"/>
              <p:cNvSpPr/>
              <p:nvPr/>
            </p:nvSpPr>
            <p:spPr bwMode="auto">
              <a:xfrm>
                <a:off x="6495127" y="2197497"/>
                <a:ext cx="379834" cy="555884"/>
              </a:xfrm>
              <a:custGeom>
                <a:avLst/>
                <a:gdLst>
                  <a:gd name="T0" fmla="*/ 0 w 235"/>
                  <a:gd name="T1" fmla="*/ 343 h 343"/>
                  <a:gd name="T2" fmla="*/ 0 w 235"/>
                  <a:gd name="T3" fmla="*/ 210 h 343"/>
                  <a:gd name="T4" fmla="*/ 44 w 235"/>
                  <a:gd name="T5" fmla="*/ 171 h 343"/>
                  <a:gd name="T6" fmla="*/ 191 w 235"/>
                  <a:gd name="T7" fmla="*/ 171 h 343"/>
                  <a:gd name="T8" fmla="*/ 235 w 235"/>
                  <a:gd name="T9" fmla="*/ 132 h 343"/>
                  <a:gd name="T10" fmla="*/ 235 w 235"/>
                  <a:gd name="T11" fmla="*/ 0 h 343"/>
                </a:gdLst>
                <a:ahLst/>
                <a:cxnLst>
                  <a:cxn ang="0">
                    <a:pos x="T0" y="T1"/>
                  </a:cxn>
                  <a:cxn ang="0">
                    <a:pos x="T2" y="T3"/>
                  </a:cxn>
                  <a:cxn ang="0">
                    <a:pos x="T4" y="T5"/>
                  </a:cxn>
                  <a:cxn ang="0">
                    <a:pos x="T6" y="T7"/>
                  </a:cxn>
                  <a:cxn ang="0">
                    <a:pos x="T8" y="T9"/>
                  </a:cxn>
                  <a:cxn ang="0">
                    <a:pos x="T10" y="T11"/>
                  </a:cxn>
                </a:cxnLst>
                <a:rect l="0" t="0" r="r" b="b"/>
                <a:pathLst>
                  <a:path w="235" h="343">
                    <a:moveTo>
                      <a:pt x="0" y="343"/>
                    </a:moveTo>
                    <a:cubicBezTo>
                      <a:pt x="0" y="210"/>
                      <a:pt x="0" y="210"/>
                      <a:pt x="0" y="210"/>
                    </a:cubicBezTo>
                    <a:cubicBezTo>
                      <a:pt x="0" y="189"/>
                      <a:pt x="20" y="171"/>
                      <a:pt x="44" y="171"/>
                    </a:cubicBezTo>
                    <a:cubicBezTo>
                      <a:pt x="191" y="171"/>
                      <a:pt x="191" y="171"/>
                      <a:pt x="191" y="171"/>
                    </a:cubicBezTo>
                    <a:cubicBezTo>
                      <a:pt x="215" y="171"/>
                      <a:pt x="235" y="154"/>
                      <a:pt x="235" y="132"/>
                    </a:cubicBezTo>
                    <a:cubicBezTo>
                      <a:pt x="235" y="0"/>
                      <a:pt x="235" y="0"/>
                      <a:pt x="235" y="0"/>
                    </a:cubicBezTo>
                  </a:path>
                </a:pathLst>
              </a:custGeom>
              <a:noFill/>
              <a:ln w="41275" cap="flat">
                <a:solidFill>
                  <a:schemeClr val="accent3"/>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25" name="Straight Connector 9"/>
              <p:cNvSpPr/>
              <p:nvPr/>
            </p:nvSpPr>
            <p:spPr bwMode="auto">
              <a:xfrm>
                <a:off x="6074295" y="3655335"/>
                <a:ext cx="0" cy="1407194"/>
              </a:xfrm>
              <a:prstGeom prst="line">
                <a:avLst/>
              </a:prstGeom>
              <a:noFill/>
              <a:ln w="41275" cap="flat">
                <a:solidFill>
                  <a:schemeClr val="accent1"/>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26" name="Freeform: Shape 10"/>
              <p:cNvSpPr/>
              <p:nvPr/>
            </p:nvSpPr>
            <p:spPr bwMode="auto">
              <a:xfrm>
                <a:off x="5282070" y="2357871"/>
                <a:ext cx="1583244" cy="1002038"/>
              </a:xfrm>
              <a:custGeom>
                <a:avLst/>
                <a:gdLst>
                  <a:gd name="T0" fmla="*/ 781 w 978"/>
                  <a:gd name="T1" fmla="*/ 619 h 619"/>
                  <a:gd name="T2" fmla="*/ 978 w 978"/>
                  <a:gd name="T3" fmla="*/ 422 h 619"/>
                  <a:gd name="T4" fmla="*/ 781 w 978"/>
                  <a:gd name="T5" fmla="*/ 225 h 619"/>
                  <a:gd name="T6" fmla="*/ 764 w 978"/>
                  <a:gd name="T7" fmla="*/ 226 h 619"/>
                  <a:gd name="T8" fmla="*/ 498 w 978"/>
                  <a:gd name="T9" fmla="*/ 0 h 619"/>
                  <a:gd name="T10" fmla="*/ 231 w 978"/>
                  <a:gd name="T11" fmla="*/ 228 h 619"/>
                  <a:gd name="T12" fmla="*/ 197 w 978"/>
                  <a:gd name="T13" fmla="*/ 225 h 619"/>
                  <a:gd name="T14" fmla="*/ 0 w 978"/>
                  <a:gd name="T15" fmla="*/ 422 h 619"/>
                  <a:gd name="T16" fmla="*/ 197 w 978"/>
                  <a:gd name="T17" fmla="*/ 619 h 619"/>
                  <a:gd name="T18" fmla="*/ 781 w 978"/>
                  <a:gd name="T19" fmla="*/ 619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78" h="619">
                    <a:moveTo>
                      <a:pt x="781" y="619"/>
                    </a:moveTo>
                    <a:cubicBezTo>
                      <a:pt x="890" y="619"/>
                      <a:pt x="978" y="531"/>
                      <a:pt x="978" y="422"/>
                    </a:cubicBezTo>
                    <a:cubicBezTo>
                      <a:pt x="978" y="313"/>
                      <a:pt x="890" y="225"/>
                      <a:pt x="781" y="225"/>
                    </a:cubicBezTo>
                    <a:cubicBezTo>
                      <a:pt x="775" y="225"/>
                      <a:pt x="770" y="226"/>
                      <a:pt x="764" y="226"/>
                    </a:cubicBezTo>
                    <a:cubicBezTo>
                      <a:pt x="743" y="98"/>
                      <a:pt x="632" y="0"/>
                      <a:pt x="498" y="0"/>
                    </a:cubicBezTo>
                    <a:cubicBezTo>
                      <a:pt x="363" y="0"/>
                      <a:pt x="251" y="99"/>
                      <a:pt x="231" y="228"/>
                    </a:cubicBezTo>
                    <a:cubicBezTo>
                      <a:pt x="220" y="226"/>
                      <a:pt x="208" y="225"/>
                      <a:pt x="197" y="225"/>
                    </a:cubicBezTo>
                    <a:cubicBezTo>
                      <a:pt x="88" y="225"/>
                      <a:pt x="0" y="313"/>
                      <a:pt x="0" y="422"/>
                    </a:cubicBezTo>
                    <a:cubicBezTo>
                      <a:pt x="0" y="531"/>
                      <a:pt x="88" y="619"/>
                      <a:pt x="197" y="619"/>
                    </a:cubicBezTo>
                    <a:lnTo>
                      <a:pt x="781" y="619"/>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 name="Freeform: Shape 11"/>
              <p:cNvSpPr/>
              <p:nvPr/>
            </p:nvSpPr>
            <p:spPr bwMode="auto">
              <a:xfrm>
                <a:off x="5754752" y="2994545"/>
                <a:ext cx="1583244" cy="1000832"/>
              </a:xfrm>
              <a:custGeom>
                <a:avLst/>
                <a:gdLst>
                  <a:gd name="T0" fmla="*/ 781 w 978"/>
                  <a:gd name="T1" fmla="*/ 619 h 619"/>
                  <a:gd name="T2" fmla="*/ 978 w 978"/>
                  <a:gd name="T3" fmla="*/ 423 h 619"/>
                  <a:gd name="T4" fmla="*/ 781 w 978"/>
                  <a:gd name="T5" fmla="*/ 226 h 619"/>
                  <a:gd name="T6" fmla="*/ 764 w 978"/>
                  <a:gd name="T7" fmla="*/ 227 h 619"/>
                  <a:gd name="T8" fmla="*/ 498 w 978"/>
                  <a:gd name="T9" fmla="*/ 0 h 619"/>
                  <a:gd name="T10" fmla="*/ 231 w 978"/>
                  <a:gd name="T11" fmla="*/ 229 h 619"/>
                  <a:gd name="T12" fmla="*/ 197 w 978"/>
                  <a:gd name="T13" fmla="*/ 226 h 619"/>
                  <a:gd name="T14" fmla="*/ 0 w 978"/>
                  <a:gd name="T15" fmla="*/ 423 h 619"/>
                  <a:gd name="T16" fmla="*/ 197 w 978"/>
                  <a:gd name="T17" fmla="*/ 619 h 619"/>
                  <a:gd name="T18" fmla="*/ 781 w 978"/>
                  <a:gd name="T19" fmla="*/ 619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78" h="619">
                    <a:moveTo>
                      <a:pt x="781" y="619"/>
                    </a:moveTo>
                    <a:cubicBezTo>
                      <a:pt x="890" y="619"/>
                      <a:pt x="978" y="531"/>
                      <a:pt x="978" y="423"/>
                    </a:cubicBezTo>
                    <a:cubicBezTo>
                      <a:pt x="978" y="314"/>
                      <a:pt x="890" y="226"/>
                      <a:pt x="781" y="226"/>
                    </a:cubicBezTo>
                    <a:cubicBezTo>
                      <a:pt x="776" y="226"/>
                      <a:pt x="770" y="226"/>
                      <a:pt x="764" y="227"/>
                    </a:cubicBezTo>
                    <a:cubicBezTo>
                      <a:pt x="743" y="98"/>
                      <a:pt x="632" y="0"/>
                      <a:pt x="498" y="0"/>
                    </a:cubicBezTo>
                    <a:cubicBezTo>
                      <a:pt x="363" y="0"/>
                      <a:pt x="251" y="99"/>
                      <a:pt x="231" y="229"/>
                    </a:cubicBezTo>
                    <a:cubicBezTo>
                      <a:pt x="220" y="227"/>
                      <a:pt x="209" y="226"/>
                      <a:pt x="197" y="226"/>
                    </a:cubicBezTo>
                    <a:cubicBezTo>
                      <a:pt x="88" y="226"/>
                      <a:pt x="0" y="314"/>
                      <a:pt x="0" y="423"/>
                    </a:cubicBezTo>
                    <a:cubicBezTo>
                      <a:pt x="0" y="531"/>
                      <a:pt x="88" y="619"/>
                      <a:pt x="197" y="619"/>
                    </a:cubicBezTo>
                    <a:lnTo>
                      <a:pt x="781" y="619"/>
                    </a:lnTo>
                    <a:close/>
                  </a:path>
                </a:pathLst>
              </a:custGeom>
              <a:solidFill>
                <a:schemeClr val="accent2"/>
              </a:solidFill>
              <a:ln w="38100">
                <a:solidFill>
                  <a:schemeClr val="bg1"/>
                </a:solidFill>
                <a:round/>
              </a:ln>
            </p:spPr>
            <p:txBody>
              <a:bodyPr anchor="ctr"/>
              <a:lstStyle/>
              <a:p>
                <a:pPr algn="ctr"/>
                <a:endParaRPr/>
              </a:p>
            </p:txBody>
          </p:sp>
          <p:sp>
            <p:nvSpPr>
              <p:cNvPr id="28" name="Freeform: Shape 12"/>
              <p:cNvSpPr/>
              <p:nvPr/>
            </p:nvSpPr>
            <p:spPr bwMode="auto">
              <a:xfrm>
                <a:off x="4809388" y="2994545"/>
                <a:ext cx="1583244" cy="1000832"/>
              </a:xfrm>
              <a:custGeom>
                <a:avLst/>
                <a:gdLst>
                  <a:gd name="T0" fmla="*/ 781 w 978"/>
                  <a:gd name="T1" fmla="*/ 619 h 619"/>
                  <a:gd name="T2" fmla="*/ 978 w 978"/>
                  <a:gd name="T3" fmla="*/ 423 h 619"/>
                  <a:gd name="T4" fmla="*/ 781 w 978"/>
                  <a:gd name="T5" fmla="*/ 226 h 619"/>
                  <a:gd name="T6" fmla="*/ 764 w 978"/>
                  <a:gd name="T7" fmla="*/ 227 h 619"/>
                  <a:gd name="T8" fmla="*/ 497 w 978"/>
                  <a:gd name="T9" fmla="*/ 0 h 619"/>
                  <a:gd name="T10" fmla="*/ 231 w 978"/>
                  <a:gd name="T11" fmla="*/ 229 h 619"/>
                  <a:gd name="T12" fmla="*/ 197 w 978"/>
                  <a:gd name="T13" fmla="*/ 226 h 619"/>
                  <a:gd name="T14" fmla="*/ 0 w 978"/>
                  <a:gd name="T15" fmla="*/ 423 h 619"/>
                  <a:gd name="T16" fmla="*/ 197 w 978"/>
                  <a:gd name="T17" fmla="*/ 619 h 619"/>
                  <a:gd name="T18" fmla="*/ 781 w 978"/>
                  <a:gd name="T19" fmla="*/ 619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78" h="619">
                    <a:moveTo>
                      <a:pt x="781" y="619"/>
                    </a:moveTo>
                    <a:cubicBezTo>
                      <a:pt x="890" y="619"/>
                      <a:pt x="978" y="531"/>
                      <a:pt x="978" y="423"/>
                    </a:cubicBezTo>
                    <a:cubicBezTo>
                      <a:pt x="978" y="314"/>
                      <a:pt x="890" y="226"/>
                      <a:pt x="781" y="226"/>
                    </a:cubicBezTo>
                    <a:cubicBezTo>
                      <a:pt x="775" y="226"/>
                      <a:pt x="770" y="226"/>
                      <a:pt x="764" y="227"/>
                    </a:cubicBezTo>
                    <a:cubicBezTo>
                      <a:pt x="743" y="98"/>
                      <a:pt x="632" y="0"/>
                      <a:pt x="497" y="0"/>
                    </a:cubicBezTo>
                    <a:cubicBezTo>
                      <a:pt x="362" y="0"/>
                      <a:pt x="251" y="99"/>
                      <a:pt x="231" y="229"/>
                    </a:cubicBezTo>
                    <a:cubicBezTo>
                      <a:pt x="220" y="227"/>
                      <a:pt x="208" y="226"/>
                      <a:pt x="197" y="226"/>
                    </a:cubicBezTo>
                    <a:cubicBezTo>
                      <a:pt x="88" y="226"/>
                      <a:pt x="0" y="314"/>
                      <a:pt x="0" y="423"/>
                    </a:cubicBezTo>
                    <a:cubicBezTo>
                      <a:pt x="0" y="531"/>
                      <a:pt x="88" y="619"/>
                      <a:pt x="197" y="619"/>
                    </a:cubicBezTo>
                    <a:lnTo>
                      <a:pt x="781" y="619"/>
                    </a:lnTo>
                    <a:close/>
                  </a:path>
                </a:pathLst>
              </a:custGeom>
              <a:solidFill>
                <a:schemeClr val="accent4"/>
              </a:solidFill>
              <a:ln w="38100">
                <a:solidFill>
                  <a:schemeClr val="bg1"/>
                </a:solidFill>
                <a:round/>
              </a:ln>
            </p:spPr>
            <p:txBody>
              <a:bodyPr anchor="ctr"/>
              <a:lstStyle/>
              <a:p>
                <a:pPr algn="ctr"/>
                <a:endParaRPr/>
              </a:p>
            </p:txBody>
          </p:sp>
          <p:sp>
            <p:nvSpPr>
              <p:cNvPr id="29" name="Oval 13"/>
              <p:cNvSpPr/>
              <p:nvPr/>
            </p:nvSpPr>
            <p:spPr bwMode="auto">
              <a:xfrm>
                <a:off x="5746311" y="3343028"/>
                <a:ext cx="654761" cy="652350"/>
              </a:xfrm>
              <a:prstGeom prst="ellipse">
                <a:avLst/>
              </a:prstGeom>
              <a:solidFill>
                <a:schemeClr val="accent1"/>
              </a:solidFill>
              <a:ln w="38100">
                <a:solidFill>
                  <a:schemeClr val="bg1"/>
                </a:solidFill>
                <a:round/>
              </a:ln>
            </p:spPr>
            <p:txBody>
              <a:bodyPr anchor="ctr"/>
              <a:lstStyle/>
              <a:p>
                <a:pPr algn="ctr"/>
                <a:endParaRPr/>
              </a:p>
            </p:txBody>
          </p:sp>
          <p:sp>
            <p:nvSpPr>
              <p:cNvPr id="30" name="Freeform: Shape 14"/>
              <p:cNvSpPr/>
              <p:nvPr/>
            </p:nvSpPr>
            <p:spPr bwMode="auto">
              <a:xfrm>
                <a:off x="7263235" y="2934254"/>
                <a:ext cx="618587" cy="389480"/>
              </a:xfrm>
              <a:custGeom>
                <a:avLst/>
                <a:gdLst>
                  <a:gd name="T0" fmla="*/ 305 w 382"/>
                  <a:gd name="T1" fmla="*/ 241 h 241"/>
                  <a:gd name="T2" fmla="*/ 382 w 382"/>
                  <a:gd name="T3" fmla="*/ 164 h 241"/>
                  <a:gd name="T4" fmla="*/ 305 w 382"/>
                  <a:gd name="T5" fmla="*/ 88 h 241"/>
                  <a:gd name="T6" fmla="*/ 299 w 382"/>
                  <a:gd name="T7" fmla="*/ 88 h 241"/>
                  <a:gd name="T8" fmla="*/ 195 w 382"/>
                  <a:gd name="T9" fmla="*/ 0 h 241"/>
                  <a:gd name="T10" fmla="*/ 90 w 382"/>
                  <a:gd name="T11" fmla="*/ 89 h 241"/>
                  <a:gd name="T12" fmla="*/ 77 w 382"/>
                  <a:gd name="T13" fmla="*/ 88 h 241"/>
                  <a:gd name="T14" fmla="*/ 0 w 382"/>
                  <a:gd name="T15" fmla="*/ 164 h 241"/>
                  <a:gd name="T16" fmla="*/ 77 w 382"/>
                  <a:gd name="T17" fmla="*/ 241 h 241"/>
                  <a:gd name="T18" fmla="*/ 305 w 382"/>
                  <a:gd name="T19" fmla="*/ 24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2" h="241">
                    <a:moveTo>
                      <a:pt x="305" y="241"/>
                    </a:moveTo>
                    <a:cubicBezTo>
                      <a:pt x="348" y="241"/>
                      <a:pt x="382" y="207"/>
                      <a:pt x="382" y="164"/>
                    </a:cubicBezTo>
                    <a:cubicBezTo>
                      <a:pt x="382" y="122"/>
                      <a:pt x="348" y="88"/>
                      <a:pt x="305" y="88"/>
                    </a:cubicBezTo>
                    <a:cubicBezTo>
                      <a:pt x="303" y="88"/>
                      <a:pt x="301" y="88"/>
                      <a:pt x="299" y="88"/>
                    </a:cubicBezTo>
                    <a:cubicBezTo>
                      <a:pt x="290" y="38"/>
                      <a:pt x="247" y="0"/>
                      <a:pt x="195" y="0"/>
                    </a:cubicBezTo>
                    <a:cubicBezTo>
                      <a:pt x="142" y="0"/>
                      <a:pt x="98" y="38"/>
                      <a:pt x="90" y="89"/>
                    </a:cubicBezTo>
                    <a:cubicBezTo>
                      <a:pt x="86" y="88"/>
                      <a:pt x="82" y="88"/>
                      <a:pt x="77" y="88"/>
                    </a:cubicBezTo>
                    <a:cubicBezTo>
                      <a:pt x="35" y="88"/>
                      <a:pt x="0" y="122"/>
                      <a:pt x="0" y="164"/>
                    </a:cubicBezTo>
                    <a:cubicBezTo>
                      <a:pt x="0" y="207"/>
                      <a:pt x="35" y="241"/>
                      <a:pt x="77" y="241"/>
                    </a:cubicBezTo>
                    <a:lnTo>
                      <a:pt x="305" y="24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 name="Freeform: Shape 15"/>
              <p:cNvSpPr/>
              <p:nvPr/>
            </p:nvSpPr>
            <p:spPr bwMode="auto">
              <a:xfrm>
                <a:off x="4359616" y="2726853"/>
                <a:ext cx="617381" cy="390686"/>
              </a:xfrm>
              <a:custGeom>
                <a:avLst/>
                <a:gdLst>
                  <a:gd name="T0" fmla="*/ 304 w 381"/>
                  <a:gd name="T1" fmla="*/ 241 h 241"/>
                  <a:gd name="T2" fmla="*/ 381 w 381"/>
                  <a:gd name="T3" fmla="*/ 165 h 241"/>
                  <a:gd name="T4" fmla="*/ 304 w 381"/>
                  <a:gd name="T5" fmla="*/ 88 h 241"/>
                  <a:gd name="T6" fmla="*/ 298 w 381"/>
                  <a:gd name="T7" fmla="*/ 88 h 241"/>
                  <a:gd name="T8" fmla="*/ 194 w 381"/>
                  <a:gd name="T9" fmla="*/ 0 h 241"/>
                  <a:gd name="T10" fmla="*/ 90 w 381"/>
                  <a:gd name="T11" fmla="*/ 89 h 241"/>
                  <a:gd name="T12" fmla="*/ 76 w 381"/>
                  <a:gd name="T13" fmla="*/ 88 h 241"/>
                  <a:gd name="T14" fmla="*/ 0 w 381"/>
                  <a:gd name="T15" fmla="*/ 165 h 241"/>
                  <a:gd name="T16" fmla="*/ 76 w 381"/>
                  <a:gd name="T17" fmla="*/ 241 h 241"/>
                  <a:gd name="T18" fmla="*/ 304 w 381"/>
                  <a:gd name="T19" fmla="*/ 24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1" h="241">
                    <a:moveTo>
                      <a:pt x="304" y="241"/>
                    </a:moveTo>
                    <a:cubicBezTo>
                      <a:pt x="347" y="241"/>
                      <a:pt x="381" y="207"/>
                      <a:pt x="381" y="165"/>
                    </a:cubicBezTo>
                    <a:cubicBezTo>
                      <a:pt x="381" y="122"/>
                      <a:pt x="347" y="88"/>
                      <a:pt x="304" y="88"/>
                    </a:cubicBezTo>
                    <a:cubicBezTo>
                      <a:pt x="302" y="88"/>
                      <a:pt x="300" y="88"/>
                      <a:pt x="298" y="88"/>
                    </a:cubicBezTo>
                    <a:cubicBezTo>
                      <a:pt x="290" y="38"/>
                      <a:pt x="246" y="0"/>
                      <a:pt x="194" y="0"/>
                    </a:cubicBezTo>
                    <a:cubicBezTo>
                      <a:pt x="141" y="0"/>
                      <a:pt x="97" y="38"/>
                      <a:pt x="90" y="89"/>
                    </a:cubicBezTo>
                    <a:cubicBezTo>
                      <a:pt x="85" y="88"/>
                      <a:pt x="81" y="88"/>
                      <a:pt x="76" y="88"/>
                    </a:cubicBezTo>
                    <a:cubicBezTo>
                      <a:pt x="34" y="88"/>
                      <a:pt x="0" y="122"/>
                      <a:pt x="0" y="165"/>
                    </a:cubicBezTo>
                    <a:cubicBezTo>
                      <a:pt x="0" y="207"/>
                      <a:pt x="34" y="241"/>
                      <a:pt x="76" y="241"/>
                    </a:cubicBezTo>
                    <a:lnTo>
                      <a:pt x="304" y="241"/>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2" name="Freeform: Shape 16"/>
              <p:cNvSpPr/>
              <p:nvPr/>
            </p:nvSpPr>
            <p:spPr bwMode="auto">
              <a:xfrm>
                <a:off x="6566270" y="1959950"/>
                <a:ext cx="617381" cy="391892"/>
              </a:xfrm>
              <a:custGeom>
                <a:avLst/>
                <a:gdLst>
                  <a:gd name="T0" fmla="*/ 305 w 382"/>
                  <a:gd name="T1" fmla="*/ 242 h 242"/>
                  <a:gd name="T2" fmla="*/ 382 w 382"/>
                  <a:gd name="T3" fmla="*/ 165 h 242"/>
                  <a:gd name="T4" fmla="*/ 305 w 382"/>
                  <a:gd name="T5" fmla="*/ 88 h 242"/>
                  <a:gd name="T6" fmla="*/ 298 w 382"/>
                  <a:gd name="T7" fmla="*/ 88 h 242"/>
                  <a:gd name="T8" fmla="*/ 194 w 382"/>
                  <a:gd name="T9" fmla="*/ 0 h 242"/>
                  <a:gd name="T10" fmla="*/ 90 w 382"/>
                  <a:gd name="T11" fmla="*/ 89 h 242"/>
                  <a:gd name="T12" fmla="*/ 77 w 382"/>
                  <a:gd name="T13" fmla="*/ 88 h 242"/>
                  <a:gd name="T14" fmla="*/ 0 w 382"/>
                  <a:gd name="T15" fmla="*/ 165 h 242"/>
                  <a:gd name="T16" fmla="*/ 77 w 382"/>
                  <a:gd name="T17" fmla="*/ 242 h 242"/>
                  <a:gd name="T18" fmla="*/ 305 w 382"/>
                  <a:gd name="T19" fmla="*/ 242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2" h="242">
                    <a:moveTo>
                      <a:pt x="305" y="242"/>
                    </a:moveTo>
                    <a:cubicBezTo>
                      <a:pt x="347" y="242"/>
                      <a:pt x="382" y="207"/>
                      <a:pt x="382" y="165"/>
                    </a:cubicBezTo>
                    <a:cubicBezTo>
                      <a:pt x="382" y="122"/>
                      <a:pt x="347" y="88"/>
                      <a:pt x="305" y="88"/>
                    </a:cubicBezTo>
                    <a:cubicBezTo>
                      <a:pt x="303" y="88"/>
                      <a:pt x="300" y="88"/>
                      <a:pt x="298" y="88"/>
                    </a:cubicBezTo>
                    <a:cubicBezTo>
                      <a:pt x="290" y="38"/>
                      <a:pt x="247" y="0"/>
                      <a:pt x="194" y="0"/>
                    </a:cubicBezTo>
                    <a:cubicBezTo>
                      <a:pt x="142" y="0"/>
                      <a:pt x="98" y="39"/>
                      <a:pt x="90" y="89"/>
                    </a:cubicBezTo>
                    <a:cubicBezTo>
                      <a:pt x="86" y="88"/>
                      <a:pt x="81" y="88"/>
                      <a:pt x="77" y="88"/>
                    </a:cubicBezTo>
                    <a:cubicBezTo>
                      <a:pt x="34" y="88"/>
                      <a:pt x="0" y="122"/>
                      <a:pt x="0" y="165"/>
                    </a:cubicBezTo>
                    <a:cubicBezTo>
                      <a:pt x="0" y="207"/>
                      <a:pt x="34" y="242"/>
                      <a:pt x="77" y="242"/>
                    </a:cubicBezTo>
                    <a:lnTo>
                      <a:pt x="305" y="242"/>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3" name="Oval 17"/>
              <p:cNvSpPr/>
              <p:nvPr/>
            </p:nvSpPr>
            <p:spPr bwMode="auto">
              <a:xfrm>
                <a:off x="5027641" y="2156499"/>
                <a:ext cx="309896" cy="309896"/>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4" name="Oval 18"/>
              <p:cNvSpPr/>
              <p:nvPr/>
            </p:nvSpPr>
            <p:spPr bwMode="auto">
              <a:xfrm>
                <a:off x="7616541" y="3630013"/>
                <a:ext cx="309896" cy="311102"/>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5" name="Oval 19"/>
              <p:cNvSpPr/>
              <p:nvPr/>
            </p:nvSpPr>
            <p:spPr bwMode="auto">
              <a:xfrm>
                <a:off x="7556250" y="2190262"/>
                <a:ext cx="311102" cy="309896"/>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6" name="Oval 20"/>
              <p:cNvSpPr/>
              <p:nvPr/>
            </p:nvSpPr>
            <p:spPr bwMode="auto">
              <a:xfrm>
                <a:off x="4265562" y="3699951"/>
                <a:ext cx="311102" cy="309896"/>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 name="Oval 21"/>
              <p:cNvSpPr/>
              <p:nvPr/>
            </p:nvSpPr>
            <p:spPr bwMode="auto">
              <a:xfrm>
                <a:off x="7198121" y="2611094"/>
                <a:ext cx="230312" cy="229106"/>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 name="Oval 22"/>
              <p:cNvSpPr/>
              <p:nvPr/>
            </p:nvSpPr>
            <p:spPr bwMode="auto">
              <a:xfrm>
                <a:off x="5687226" y="1940657"/>
                <a:ext cx="229106" cy="230312"/>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 name="Oval 23"/>
              <p:cNvSpPr/>
              <p:nvPr/>
            </p:nvSpPr>
            <p:spPr bwMode="auto">
              <a:xfrm>
                <a:off x="4378909" y="2180616"/>
                <a:ext cx="230312" cy="229106"/>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 name="Oval 24"/>
              <p:cNvSpPr/>
              <p:nvPr/>
            </p:nvSpPr>
            <p:spPr bwMode="auto">
              <a:xfrm>
                <a:off x="4806976" y="4220866"/>
                <a:ext cx="229106" cy="229106"/>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 name="Oval 25"/>
              <p:cNvSpPr/>
              <p:nvPr/>
            </p:nvSpPr>
            <p:spPr bwMode="auto">
              <a:xfrm>
                <a:off x="7065480" y="4220866"/>
                <a:ext cx="230312" cy="229106"/>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2" name="Freeform: Shape 26"/>
              <p:cNvSpPr/>
              <p:nvPr/>
            </p:nvSpPr>
            <p:spPr bwMode="auto">
              <a:xfrm>
                <a:off x="5126519" y="3379202"/>
                <a:ext cx="271310" cy="204990"/>
              </a:xfrm>
              <a:custGeom>
                <a:avLst/>
                <a:gdLst>
                  <a:gd name="T0" fmla="*/ 151 w 167"/>
                  <a:gd name="T1" fmla="*/ 22 h 127"/>
                  <a:gd name="T2" fmla="*/ 110 w 167"/>
                  <a:gd name="T3" fmla="*/ 0 h 127"/>
                  <a:gd name="T4" fmla="*/ 110 w 167"/>
                  <a:gd name="T5" fmla="*/ 15 h 127"/>
                  <a:gd name="T6" fmla="*/ 139 w 167"/>
                  <a:gd name="T7" fmla="*/ 30 h 127"/>
                  <a:gd name="T8" fmla="*/ 129 w 167"/>
                  <a:gd name="T9" fmla="*/ 79 h 127"/>
                  <a:gd name="T10" fmla="*/ 110 w 167"/>
                  <a:gd name="T11" fmla="*/ 85 h 127"/>
                  <a:gd name="T12" fmla="*/ 110 w 167"/>
                  <a:gd name="T13" fmla="*/ 100 h 127"/>
                  <a:gd name="T14" fmla="*/ 137 w 167"/>
                  <a:gd name="T15" fmla="*/ 91 h 127"/>
                  <a:gd name="T16" fmla="*/ 151 w 167"/>
                  <a:gd name="T17" fmla="*/ 22 h 127"/>
                  <a:gd name="T18" fmla="*/ 110 w 167"/>
                  <a:gd name="T19" fmla="*/ 0 h 127"/>
                  <a:gd name="T20" fmla="*/ 82 w 167"/>
                  <a:gd name="T21" fmla="*/ 8 h 127"/>
                  <a:gd name="T22" fmla="*/ 65 w 167"/>
                  <a:gd name="T23" fmla="*/ 72 h 127"/>
                  <a:gd name="T24" fmla="*/ 57 w 167"/>
                  <a:gd name="T25" fmla="*/ 77 h 127"/>
                  <a:gd name="T26" fmla="*/ 57 w 167"/>
                  <a:gd name="T27" fmla="*/ 76 h 127"/>
                  <a:gd name="T28" fmla="*/ 57 w 167"/>
                  <a:gd name="T29" fmla="*/ 76 h 127"/>
                  <a:gd name="T30" fmla="*/ 57 w 167"/>
                  <a:gd name="T31" fmla="*/ 76 h 127"/>
                  <a:gd name="T32" fmla="*/ 57 w 167"/>
                  <a:gd name="T33" fmla="*/ 76 h 127"/>
                  <a:gd name="T34" fmla="*/ 47 w 167"/>
                  <a:gd name="T35" fmla="*/ 78 h 127"/>
                  <a:gd name="T36" fmla="*/ 7 w 167"/>
                  <a:gd name="T37" fmla="*/ 105 h 127"/>
                  <a:gd name="T38" fmla="*/ 3 w 167"/>
                  <a:gd name="T39" fmla="*/ 121 h 127"/>
                  <a:gd name="T40" fmla="*/ 19 w 167"/>
                  <a:gd name="T41" fmla="*/ 124 h 127"/>
                  <a:gd name="T42" fmla="*/ 60 w 167"/>
                  <a:gd name="T43" fmla="*/ 97 h 127"/>
                  <a:gd name="T44" fmla="*/ 65 w 167"/>
                  <a:gd name="T45" fmla="*/ 88 h 127"/>
                  <a:gd name="T46" fmla="*/ 65 w 167"/>
                  <a:gd name="T47" fmla="*/ 88 h 127"/>
                  <a:gd name="T48" fmla="*/ 65 w 167"/>
                  <a:gd name="T49" fmla="*/ 88 h 127"/>
                  <a:gd name="T50" fmla="*/ 72 w 167"/>
                  <a:gd name="T51" fmla="*/ 83 h 127"/>
                  <a:gd name="T52" fmla="*/ 110 w 167"/>
                  <a:gd name="T53" fmla="*/ 100 h 127"/>
                  <a:gd name="T54" fmla="*/ 110 w 167"/>
                  <a:gd name="T55" fmla="*/ 85 h 127"/>
                  <a:gd name="T56" fmla="*/ 81 w 167"/>
                  <a:gd name="T57" fmla="*/ 69 h 127"/>
                  <a:gd name="T58" fmla="*/ 81 w 167"/>
                  <a:gd name="T59" fmla="*/ 69 h 127"/>
                  <a:gd name="T60" fmla="*/ 90 w 167"/>
                  <a:gd name="T61" fmla="*/ 21 h 127"/>
                  <a:gd name="T62" fmla="*/ 110 w 167"/>
                  <a:gd name="T63" fmla="*/ 15 h 127"/>
                  <a:gd name="T64" fmla="*/ 110 w 167"/>
                  <a:gd name="T65"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7" h="127">
                    <a:moveTo>
                      <a:pt x="151" y="22"/>
                    </a:moveTo>
                    <a:cubicBezTo>
                      <a:pt x="142" y="8"/>
                      <a:pt x="126" y="0"/>
                      <a:pt x="110" y="0"/>
                    </a:cubicBezTo>
                    <a:cubicBezTo>
                      <a:pt x="110" y="15"/>
                      <a:pt x="110" y="15"/>
                      <a:pt x="110" y="15"/>
                    </a:cubicBezTo>
                    <a:cubicBezTo>
                      <a:pt x="121" y="15"/>
                      <a:pt x="132" y="20"/>
                      <a:pt x="139" y="30"/>
                    </a:cubicBezTo>
                    <a:cubicBezTo>
                      <a:pt x="150" y="47"/>
                      <a:pt x="145" y="68"/>
                      <a:pt x="129" y="79"/>
                    </a:cubicBezTo>
                    <a:cubicBezTo>
                      <a:pt x="123" y="83"/>
                      <a:pt x="116" y="85"/>
                      <a:pt x="110" y="85"/>
                    </a:cubicBezTo>
                    <a:cubicBezTo>
                      <a:pt x="110" y="100"/>
                      <a:pt x="110" y="100"/>
                      <a:pt x="110" y="100"/>
                    </a:cubicBezTo>
                    <a:cubicBezTo>
                      <a:pt x="119" y="100"/>
                      <a:pt x="129" y="97"/>
                      <a:pt x="137" y="91"/>
                    </a:cubicBezTo>
                    <a:cubicBezTo>
                      <a:pt x="160" y="76"/>
                      <a:pt x="167" y="45"/>
                      <a:pt x="151" y="22"/>
                    </a:cubicBezTo>
                    <a:close/>
                    <a:moveTo>
                      <a:pt x="110" y="0"/>
                    </a:moveTo>
                    <a:cubicBezTo>
                      <a:pt x="100" y="0"/>
                      <a:pt x="91" y="3"/>
                      <a:pt x="82" y="8"/>
                    </a:cubicBezTo>
                    <a:cubicBezTo>
                      <a:pt x="61" y="22"/>
                      <a:pt x="54" y="50"/>
                      <a:pt x="65" y="72"/>
                    </a:cubicBezTo>
                    <a:cubicBezTo>
                      <a:pt x="57" y="77"/>
                      <a:pt x="57" y="77"/>
                      <a:pt x="57" y="77"/>
                    </a:cubicBezTo>
                    <a:cubicBezTo>
                      <a:pt x="57" y="76"/>
                      <a:pt x="57" y="76"/>
                      <a:pt x="57" y="76"/>
                    </a:cubicBezTo>
                    <a:cubicBezTo>
                      <a:pt x="57" y="76"/>
                      <a:pt x="57" y="76"/>
                      <a:pt x="57" y="76"/>
                    </a:cubicBezTo>
                    <a:cubicBezTo>
                      <a:pt x="57" y="76"/>
                      <a:pt x="57" y="76"/>
                      <a:pt x="57" y="76"/>
                    </a:cubicBezTo>
                    <a:cubicBezTo>
                      <a:pt x="57" y="76"/>
                      <a:pt x="57" y="76"/>
                      <a:pt x="57" y="76"/>
                    </a:cubicBezTo>
                    <a:cubicBezTo>
                      <a:pt x="54" y="75"/>
                      <a:pt x="50" y="76"/>
                      <a:pt x="47" y="78"/>
                    </a:cubicBezTo>
                    <a:cubicBezTo>
                      <a:pt x="7" y="105"/>
                      <a:pt x="7" y="105"/>
                      <a:pt x="7" y="105"/>
                    </a:cubicBezTo>
                    <a:cubicBezTo>
                      <a:pt x="1" y="108"/>
                      <a:pt x="0" y="115"/>
                      <a:pt x="3" y="121"/>
                    </a:cubicBezTo>
                    <a:cubicBezTo>
                      <a:pt x="7" y="126"/>
                      <a:pt x="14" y="127"/>
                      <a:pt x="19" y="124"/>
                    </a:cubicBezTo>
                    <a:cubicBezTo>
                      <a:pt x="60" y="97"/>
                      <a:pt x="60" y="97"/>
                      <a:pt x="60" y="97"/>
                    </a:cubicBezTo>
                    <a:cubicBezTo>
                      <a:pt x="63" y="95"/>
                      <a:pt x="65" y="92"/>
                      <a:pt x="65" y="88"/>
                    </a:cubicBezTo>
                    <a:cubicBezTo>
                      <a:pt x="65" y="88"/>
                      <a:pt x="65" y="88"/>
                      <a:pt x="65" y="88"/>
                    </a:cubicBezTo>
                    <a:cubicBezTo>
                      <a:pt x="65" y="88"/>
                      <a:pt x="65" y="88"/>
                      <a:pt x="65" y="88"/>
                    </a:cubicBezTo>
                    <a:cubicBezTo>
                      <a:pt x="72" y="83"/>
                      <a:pt x="72" y="83"/>
                      <a:pt x="72" y="83"/>
                    </a:cubicBezTo>
                    <a:cubicBezTo>
                      <a:pt x="82" y="94"/>
                      <a:pt x="96" y="100"/>
                      <a:pt x="110" y="100"/>
                    </a:cubicBezTo>
                    <a:cubicBezTo>
                      <a:pt x="110" y="85"/>
                      <a:pt x="110" y="85"/>
                      <a:pt x="110" y="85"/>
                    </a:cubicBezTo>
                    <a:cubicBezTo>
                      <a:pt x="98" y="85"/>
                      <a:pt x="87" y="79"/>
                      <a:pt x="81" y="69"/>
                    </a:cubicBezTo>
                    <a:cubicBezTo>
                      <a:pt x="81" y="69"/>
                      <a:pt x="81" y="69"/>
                      <a:pt x="81" y="69"/>
                    </a:cubicBezTo>
                    <a:cubicBezTo>
                      <a:pt x="70" y="53"/>
                      <a:pt x="74" y="31"/>
                      <a:pt x="90" y="21"/>
                    </a:cubicBezTo>
                    <a:cubicBezTo>
                      <a:pt x="96" y="17"/>
                      <a:pt x="103" y="15"/>
                      <a:pt x="110" y="15"/>
                    </a:cubicBezTo>
                    <a:lnTo>
                      <a:pt x="11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3" name="Oval 27"/>
              <p:cNvSpPr/>
              <p:nvPr/>
            </p:nvSpPr>
            <p:spPr bwMode="auto">
              <a:xfrm>
                <a:off x="7685273" y="3790388"/>
                <a:ext cx="80790" cy="8079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4" name="Freeform: Shape 28"/>
              <p:cNvSpPr/>
              <p:nvPr/>
            </p:nvSpPr>
            <p:spPr bwMode="auto">
              <a:xfrm>
                <a:off x="7726271" y="3678246"/>
                <a:ext cx="151934" cy="151934"/>
              </a:xfrm>
              <a:custGeom>
                <a:avLst/>
                <a:gdLst>
                  <a:gd name="T0" fmla="*/ 30 w 94"/>
                  <a:gd name="T1" fmla="*/ 64 h 94"/>
                  <a:gd name="T2" fmla="*/ 42 w 94"/>
                  <a:gd name="T3" fmla="*/ 94 h 94"/>
                  <a:gd name="T4" fmla="*/ 59 w 94"/>
                  <a:gd name="T5" fmla="*/ 94 h 94"/>
                  <a:gd name="T6" fmla="*/ 30 w 94"/>
                  <a:gd name="T7" fmla="*/ 42 h 94"/>
                  <a:gd name="T8" fmla="*/ 30 w 94"/>
                  <a:gd name="T9" fmla="*/ 64 h 94"/>
                  <a:gd name="T10" fmla="*/ 30 w 94"/>
                  <a:gd name="T11" fmla="*/ 23 h 94"/>
                  <a:gd name="T12" fmla="*/ 30 w 94"/>
                  <a:gd name="T13" fmla="*/ 5 h 94"/>
                  <a:gd name="T14" fmla="*/ 94 w 94"/>
                  <a:gd name="T15" fmla="*/ 94 h 94"/>
                  <a:gd name="T16" fmla="*/ 77 w 94"/>
                  <a:gd name="T17" fmla="*/ 94 h 94"/>
                  <a:gd name="T18" fmla="*/ 30 w 94"/>
                  <a:gd name="T19" fmla="*/ 23 h 94"/>
                  <a:gd name="T20" fmla="*/ 0 w 94"/>
                  <a:gd name="T21" fmla="*/ 51 h 94"/>
                  <a:gd name="T22" fmla="*/ 30 w 94"/>
                  <a:gd name="T23" fmla="*/ 64 h 94"/>
                  <a:gd name="T24" fmla="*/ 30 w 94"/>
                  <a:gd name="T25" fmla="*/ 42 h 94"/>
                  <a:gd name="T26" fmla="*/ 0 w 94"/>
                  <a:gd name="T27" fmla="*/ 35 h 94"/>
                  <a:gd name="T28" fmla="*/ 0 w 94"/>
                  <a:gd name="T29" fmla="*/ 51 h 94"/>
                  <a:gd name="T30" fmla="*/ 30 w 94"/>
                  <a:gd name="T31" fmla="*/ 5 h 94"/>
                  <a:gd name="T32" fmla="*/ 30 w 94"/>
                  <a:gd name="T33" fmla="*/ 23 h 94"/>
                  <a:gd name="T34" fmla="*/ 0 w 94"/>
                  <a:gd name="T35" fmla="*/ 17 h 94"/>
                  <a:gd name="T36" fmla="*/ 0 w 94"/>
                  <a:gd name="T37" fmla="*/ 0 h 94"/>
                  <a:gd name="T38" fmla="*/ 30 w 94"/>
                  <a:gd name="T39" fmla="*/ 5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94">
                    <a:moveTo>
                      <a:pt x="30" y="64"/>
                    </a:moveTo>
                    <a:cubicBezTo>
                      <a:pt x="38" y="71"/>
                      <a:pt x="42" y="82"/>
                      <a:pt x="42" y="94"/>
                    </a:cubicBezTo>
                    <a:cubicBezTo>
                      <a:pt x="59" y="94"/>
                      <a:pt x="59" y="94"/>
                      <a:pt x="59" y="94"/>
                    </a:cubicBezTo>
                    <a:cubicBezTo>
                      <a:pt x="59" y="72"/>
                      <a:pt x="47" y="53"/>
                      <a:pt x="30" y="42"/>
                    </a:cubicBezTo>
                    <a:cubicBezTo>
                      <a:pt x="30" y="64"/>
                      <a:pt x="30" y="64"/>
                      <a:pt x="30" y="64"/>
                    </a:cubicBezTo>
                    <a:close/>
                    <a:moveTo>
                      <a:pt x="30" y="23"/>
                    </a:moveTo>
                    <a:cubicBezTo>
                      <a:pt x="30" y="5"/>
                      <a:pt x="30" y="5"/>
                      <a:pt x="30" y="5"/>
                    </a:cubicBezTo>
                    <a:cubicBezTo>
                      <a:pt x="67" y="18"/>
                      <a:pt x="94" y="53"/>
                      <a:pt x="94" y="94"/>
                    </a:cubicBezTo>
                    <a:cubicBezTo>
                      <a:pt x="77" y="94"/>
                      <a:pt x="77" y="94"/>
                      <a:pt x="77" y="94"/>
                    </a:cubicBezTo>
                    <a:cubicBezTo>
                      <a:pt x="77" y="62"/>
                      <a:pt x="57" y="34"/>
                      <a:pt x="30" y="23"/>
                    </a:cubicBezTo>
                    <a:close/>
                    <a:moveTo>
                      <a:pt x="0" y="51"/>
                    </a:moveTo>
                    <a:cubicBezTo>
                      <a:pt x="11" y="51"/>
                      <a:pt x="22" y="56"/>
                      <a:pt x="30" y="64"/>
                    </a:cubicBezTo>
                    <a:cubicBezTo>
                      <a:pt x="30" y="42"/>
                      <a:pt x="30" y="42"/>
                      <a:pt x="30" y="42"/>
                    </a:cubicBezTo>
                    <a:cubicBezTo>
                      <a:pt x="21" y="37"/>
                      <a:pt x="11" y="35"/>
                      <a:pt x="0" y="35"/>
                    </a:cubicBezTo>
                    <a:cubicBezTo>
                      <a:pt x="0" y="51"/>
                      <a:pt x="0" y="51"/>
                      <a:pt x="0" y="51"/>
                    </a:cubicBezTo>
                    <a:close/>
                    <a:moveTo>
                      <a:pt x="30" y="5"/>
                    </a:moveTo>
                    <a:cubicBezTo>
                      <a:pt x="30" y="23"/>
                      <a:pt x="30" y="23"/>
                      <a:pt x="30" y="23"/>
                    </a:cubicBezTo>
                    <a:cubicBezTo>
                      <a:pt x="20" y="19"/>
                      <a:pt x="10" y="17"/>
                      <a:pt x="0" y="17"/>
                    </a:cubicBezTo>
                    <a:cubicBezTo>
                      <a:pt x="0" y="0"/>
                      <a:pt x="0" y="0"/>
                      <a:pt x="0" y="0"/>
                    </a:cubicBezTo>
                    <a:cubicBezTo>
                      <a:pt x="10" y="0"/>
                      <a:pt x="20" y="2"/>
                      <a:pt x="30"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5" name="Freeform: Shape 29"/>
              <p:cNvSpPr/>
              <p:nvPr/>
            </p:nvSpPr>
            <p:spPr bwMode="auto">
              <a:xfrm>
                <a:off x="5777663" y="2578537"/>
                <a:ext cx="224283" cy="224283"/>
              </a:xfrm>
              <a:custGeom>
                <a:avLst/>
                <a:gdLst>
                  <a:gd name="T0" fmla="*/ 69 w 139"/>
                  <a:gd name="T1" fmla="*/ 10 h 139"/>
                  <a:gd name="T2" fmla="*/ 76 w 139"/>
                  <a:gd name="T3" fmla="*/ 10 h 139"/>
                  <a:gd name="T4" fmla="*/ 79 w 139"/>
                  <a:gd name="T5" fmla="*/ 0 h 139"/>
                  <a:gd name="T6" fmla="*/ 100 w 139"/>
                  <a:gd name="T7" fmla="*/ 6 h 139"/>
                  <a:gd name="T8" fmla="*/ 97 w 139"/>
                  <a:gd name="T9" fmla="*/ 16 h 139"/>
                  <a:gd name="T10" fmla="*/ 116 w 139"/>
                  <a:gd name="T11" fmla="*/ 32 h 139"/>
                  <a:gd name="T12" fmla="*/ 125 w 139"/>
                  <a:gd name="T13" fmla="*/ 27 h 139"/>
                  <a:gd name="T14" fmla="*/ 136 w 139"/>
                  <a:gd name="T15" fmla="*/ 47 h 139"/>
                  <a:gd name="T16" fmla="*/ 127 w 139"/>
                  <a:gd name="T17" fmla="*/ 52 h 139"/>
                  <a:gd name="T18" fmla="*/ 129 w 139"/>
                  <a:gd name="T19" fmla="*/ 76 h 139"/>
                  <a:gd name="T20" fmla="*/ 139 w 139"/>
                  <a:gd name="T21" fmla="*/ 79 h 139"/>
                  <a:gd name="T22" fmla="*/ 133 w 139"/>
                  <a:gd name="T23" fmla="*/ 100 h 139"/>
                  <a:gd name="T24" fmla="*/ 123 w 139"/>
                  <a:gd name="T25" fmla="*/ 97 h 139"/>
                  <a:gd name="T26" fmla="*/ 107 w 139"/>
                  <a:gd name="T27" fmla="*/ 117 h 139"/>
                  <a:gd name="T28" fmla="*/ 112 w 139"/>
                  <a:gd name="T29" fmla="*/ 126 h 139"/>
                  <a:gd name="T30" fmla="*/ 92 w 139"/>
                  <a:gd name="T31" fmla="*/ 136 h 139"/>
                  <a:gd name="T32" fmla="*/ 87 w 139"/>
                  <a:gd name="T33" fmla="*/ 127 h 139"/>
                  <a:gd name="T34" fmla="*/ 69 w 139"/>
                  <a:gd name="T35" fmla="*/ 130 h 139"/>
                  <a:gd name="T36" fmla="*/ 69 w 139"/>
                  <a:gd name="T37" fmla="*/ 110 h 139"/>
                  <a:gd name="T38" fmla="*/ 108 w 139"/>
                  <a:gd name="T39" fmla="*/ 81 h 139"/>
                  <a:gd name="T40" fmla="*/ 81 w 139"/>
                  <a:gd name="T41" fmla="*/ 31 h 139"/>
                  <a:gd name="T42" fmla="*/ 69 w 139"/>
                  <a:gd name="T43" fmla="*/ 29 h 139"/>
                  <a:gd name="T44" fmla="*/ 69 w 139"/>
                  <a:gd name="T45" fmla="*/ 10 h 139"/>
                  <a:gd name="T46" fmla="*/ 32 w 139"/>
                  <a:gd name="T47" fmla="*/ 23 h 139"/>
                  <a:gd name="T48" fmla="*/ 27 w 139"/>
                  <a:gd name="T49" fmla="*/ 14 h 139"/>
                  <a:gd name="T50" fmla="*/ 46 w 139"/>
                  <a:gd name="T51" fmla="*/ 3 h 139"/>
                  <a:gd name="T52" fmla="*/ 51 w 139"/>
                  <a:gd name="T53" fmla="*/ 12 h 139"/>
                  <a:gd name="T54" fmla="*/ 69 w 139"/>
                  <a:gd name="T55" fmla="*/ 10 h 139"/>
                  <a:gd name="T56" fmla="*/ 69 w 139"/>
                  <a:gd name="T57" fmla="*/ 29 h 139"/>
                  <a:gd name="T58" fmla="*/ 31 w 139"/>
                  <a:gd name="T59" fmla="*/ 58 h 139"/>
                  <a:gd name="T60" fmla="*/ 58 w 139"/>
                  <a:gd name="T61" fmla="*/ 108 h 139"/>
                  <a:gd name="T62" fmla="*/ 58 w 139"/>
                  <a:gd name="T63" fmla="*/ 108 h 139"/>
                  <a:gd name="T64" fmla="*/ 69 w 139"/>
                  <a:gd name="T65" fmla="*/ 110 h 139"/>
                  <a:gd name="T66" fmla="*/ 69 w 139"/>
                  <a:gd name="T67" fmla="*/ 130 h 139"/>
                  <a:gd name="T68" fmla="*/ 63 w 139"/>
                  <a:gd name="T69" fmla="*/ 129 h 139"/>
                  <a:gd name="T70" fmla="*/ 60 w 139"/>
                  <a:gd name="T71" fmla="*/ 139 h 139"/>
                  <a:gd name="T72" fmla="*/ 39 w 139"/>
                  <a:gd name="T73" fmla="*/ 133 h 139"/>
                  <a:gd name="T74" fmla="*/ 42 w 139"/>
                  <a:gd name="T75" fmla="*/ 123 h 139"/>
                  <a:gd name="T76" fmla="*/ 22 w 139"/>
                  <a:gd name="T77" fmla="*/ 107 h 139"/>
                  <a:gd name="T78" fmla="*/ 13 w 139"/>
                  <a:gd name="T79" fmla="*/ 112 h 139"/>
                  <a:gd name="T80" fmla="*/ 3 w 139"/>
                  <a:gd name="T81" fmla="*/ 93 h 139"/>
                  <a:gd name="T82" fmla="*/ 12 w 139"/>
                  <a:gd name="T83" fmla="*/ 88 h 139"/>
                  <a:gd name="T84" fmla="*/ 10 w 139"/>
                  <a:gd name="T85" fmla="*/ 63 h 139"/>
                  <a:gd name="T86" fmla="*/ 0 w 139"/>
                  <a:gd name="T87" fmla="*/ 60 h 139"/>
                  <a:gd name="T88" fmla="*/ 6 w 139"/>
                  <a:gd name="T89" fmla="*/ 39 h 139"/>
                  <a:gd name="T90" fmla="*/ 16 w 139"/>
                  <a:gd name="T91" fmla="*/ 42 h 139"/>
                  <a:gd name="T92" fmla="*/ 32 w 139"/>
                  <a:gd name="T93" fmla="*/ 2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9" h="139">
                    <a:moveTo>
                      <a:pt x="69" y="10"/>
                    </a:moveTo>
                    <a:cubicBezTo>
                      <a:pt x="71" y="10"/>
                      <a:pt x="74" y="10"/>
                      <a:pt x="76" y="10"/>
                    </a:cubicBezTo>
                    <a:cubicBezTo>
                      <a:pt x="79" y="0"/>
                      <a:pt x="79" y="0"/>
                      <a:pt x="79" y="0"/>
                    </a:cubicBezTo>
                    <a:cubicBezTo>
                      <a:pt x="100" y="6"/>
                      <a:pt x="100" y="6"/>
                      <a:pt x="100" y="6"/>
                    </a:cubicBezTo>
                    <a:cubicBezTo>
                      <a:pt x="97" y="16"/>
                      <a:pt x="97" y="16"/>
                      <a:pt x="97" y="16"/>
                    </a:cubicBezTo>
                    <a:cubicBezTo>
                      <a:pt x="105" y="20"/>
                      <a:pt x="111" y="26"/>
                      <a:pt x="116" y="32"/>
                    </a:cubicBezTo>
                    <a:cubicBezTo>
                      <a:pt x="125" y="27"/>
                      <a:pt x="125" y="27"/>
                      <a:pt x="125" y="27"/>
                    </a:cubicBezTo>
                    <a:cubicBezTo>
                      <a:pt x="136" y="47"/>
                      <a:pt x="136" y="47"/>
                      <a:pt x="136" y="47"/>
                    </a:cubicBezTo>
                    <a:cubicBezTo>
                      <a:pt x="127" y="52"/>
                      <a:pt x="127" y="52"/>
                      <a:pt x="127" y="52"/>
                    </a:cubicBezTo>
                    <a:cubicBezTo>
                      <a:pt x="129" y="59"/>
                      <a:pt x="130" y="68"/>
                      <a:pt x="129" y="76"/>
                    </a:cubicBezTo>
                    <a:cubicBezTo>
                      <a:pt x="139" y="79"/>
                      <a:pt x="139" y="79"/>
                      <a:pt x="139" y="79"/>
                    </a:cubicBezTo>
                    <a:cubicBezTo>
                      <a:pt x="133" y="100"/>
                      <a:pt x="133" y="100"/>
                      <a:pt x="133" y="100"/>
                    </a:cubicBezTo>
                    <a:cubicBezTo>
                      <a:pt x="123" y="97"/>
                      <a:pt x="123" y="97"/>
                      <a:pt x="123" y="97"/>
                    </a:cubicBezTo>
                    <a:cubicBezTo>
                      <a:pt x="119" y="105"/>
                      <a:pt x="113" y="112"/>
                      <a:pt x="107" y="117"/>
                    </a:cubicBezTo>
                    <a:cubicBezTo>
                      <a:pt x="112" y="126"/>
                      <a:pt x="112" y="126"/>
                      <a:pt x="112" y="126"/>
                    </a:cubicBezTo>
                    <a:cubicBezTo>
                      <a:pt x="92" y="136"/>
                      <a:pt x="92" y="136"/>
                      <a:pt x="92" y="136"/>
                    </a:cubicBezTo>
                    <a:cubicBezTo>
                      <a:pt x="87" y="127"/>
                      <a:pt x="87" y="127"/>
                      <a:pt x="87" y="127"/>
                    </a:cubicBezTo>
                    <a:cubicBezTo>
                      <a:pt x="82" y="129"/>
                      <a:pt x="76" y="130"/>
                      <a:pt x="69" y="130"/>
                    </a:cubicBezTo>
                    <a:cubicBezTo>
                      <a:pt x="69" y="110"/>
                      <a:pt x="69" y="110"/>
                      <a:pt x="69" y="110"/>
                    </a:cubicBezTo>
                    <a:cubicBezTo>
                      <a:pt x="87" y="110"/>
                      <a:pt x="103" y="99"/>
                      <a:pt x="108" y="81"/>
                    </a:cubicBezTo>
                    <a:cubicBezTo>
                      <a:pt x="114" y="60"/>
                      <a:pt x="102" y="38"/>
                      <a:pt x="81" y="31"/>
                    </a:cubicBezTo>
                    <a:cubicBezTo>
                      <a:pt x="77" y="30"/>
                      <a:pt x="73" y="29"/>
                      <a:pt x="69" y="29"/>
                    </a:cubicBezTo>
                    <a:lnTo>
                      <a:pt x="69" y="10"/>
                    </a:lnTo>
                    <a:close/>
                    <a:moveTo>
                      <a:pt x="32" y="23"/>
                    </a:moveTo>
                    <a:cubicBezTo>
                      <a:pt x="27" y="14"/>
                      <a:pt x="27" y="14"/>
                      <a:pt x="27" y="14"/>
                    </a:cubicBezTo>
                    <a:cubicBezTo>
                      <a:pt x="46" y="3"/>
                      <a:pt x="46" y="3"/>
                      <a:pt x="46" y="3"/>
                    </a:cubicBezTo>
                    <a:cubicBezTo>
                      <a:pt x="51" y="12"/>
                      <a:pt x="51" y="12"/>
                      <a:pt x="51" y="12"/>
                    </a:cubicBezTo>
                    <a:cubicBezTo>
                      <a:pt x="57" y="11"/>
                      <a:pt x="63" y="10"/>
                      <a:pt x="69" y="10"/>
                    </a:cubicBezTo>
                    <a:cubicBezTo>
                      <a:pt x="69" y="29"/>
                      <a:pt x="69" y="29"/>
                      <a:pt x="69" y="29"/>
                    </a:cubicBezTo>
                    <a:cubicBezTo>
                      <a:pt x="52" y="29"/>
                      <a:pt x="36" y="41"/>
                      <a:pt x="31" y="58"/>
                    </a:cubicBezTo>
                    <a:cubicBezTo>
                      <a:pt x="24" y="79"/>
                      <a:pt x="36" y="102"/>
                      <a:pt x="58" y="108"/>
                    </a:cubicBezTo>
                    <a:cubicBezTo>
                      <a:pt x="58" y="108"/>
                      <a:pt x="58" y="108"/>
                      <a:pt x="58" y="108"/>
                    </a:cubicBezTo>
                    <a:cubicBezTo>
                      <a:pt x="61" y="109"/>
                      <a:pt x="65" y="110"/>
                      <a:pt x="69" y="110"/>
                    </a:cubicBezTo>
                    <a:cubicBezTo>
                      <a:pt x="69" y="130"/>
                      <a:pt x="69" y="130"/>
                      <a:pt x="69" y="130"/>
                    </a:cubicBezTo>
                    <a:cubicBezTo>
                      <a:pt x="67" y="130"/>
                      <a:pt x="65" y="130"/>
                      <a:pt x="63" y="129"/>
                    </a:cubicBezTo>
                    <a:cubicBezTo>
                      <a:pt x="60" y="139"/>
                      <a:pt x="60" y="139"/>
                      <a:pt x="60" y="139"/>
                    </a:cubicBezTo>
                    <a:cubicBezTo>
                      <a:pt x="39" y="133"/>
                      <a:pt x="39" y="133"/>
                      <a:pt x="39" y="133"/>
                    </a:cubicBezTo>
                    <a:cubicBezTo>
                      <a:pt x="42" y="123"/>
                      <a:pt x="42" y="123"/>
                      <a:pt x="42" y="123"/>
                    </a:cubicBezTo>
                    <a:cubicBezTo>
                      <a:pt x="34" y="119"/>
                      <a:pt x="27" y="114"/>
                      <a:pt x="22" y="107"/>
                    </a:cubicBezTo>
                    <a:cubicBezTo>
                      <a:pt x="13" y="112"/>
                      <a:pt x="13" y="112"/>
                      <a:pt x="13" y="112"/>
                    </a:cubicBezTo>
                    <a:cubicBezTo>
                      <a:pt x="3" y="93"/>
                      <a:pt x="3" y="93"/>
                      <a:pt x="3" y="93"/>
                    </a:cubicBezTo>
                    <a:cubicBezTo>
                      <a:pt x="12" y="88"/>
                      <a:pt x="12" y="88"/>
                      <a:pt x="12" y="88"/>
                    </a:cubicBezTo>
                    <a:cubicBezTo>
                      <a:pt x="10" y="80"/>
                      <a:pt x="9" y="72"/>
                      <a:pt x="10" y="63"/>
                    </a:cubicBezTo>
                    <a:cubicBezTo>
                      <a:pt x="0" y="60"/>
                      <a:pt x="0" y="60"/>
                      <a:pt x="0" y="60"/>
                    </a:cubicBezTo>
                    <a:cubicBezTo>
                      <a:pt x="6" y="39"/>
                      <a:pt x="6" y="39"/>
                      <a:pt x="6" y="39"/>
                    </a:cubicBezTo>
                    <a:cubicBezTo>
                      <a:pt x="16" y="42"/>
                      <a:pt x="16" y="42"/>
                      <a:pt x="16" y="42"/>
                    </a:cubicBezTo>
                    <a:cubicBezTo>
                      <a:pt x="20" y="34"/>
                      <a:pt x="25" y="28"/>
                      <a:pt x="32"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6" name="Freeform: Shape 30"/>
              <p:cNvSpPr/>
              <p:nvPr/>
            </p:nvSpPr>
            <p:spPr bwMode="auto">
              <a:xfrm>
                <a:off x="5938037" y="2888433"/>
                <a:ext cx="237547" cy="229106"/>
              </a:xfrm>
              <a:custGeom>
                <a:avLst/>
                <a:gdLst>
                  <a:gd name="T0" fmla="*/ 74 w 147"/>
                  <a:gd name="T1" fmla="*/ 0 h 141"/>
                  <a:gd name="T2" fmla="*/ 147 w 147"/>
                  <a:gd name="T3" fmla="*/ 63 h 141"/>
                  <a:gd name="T4" fmla="*/ 117 w 147"/>
                  <a:gd name="T5" fmla="*/ 115 h 141"/>
                  <a:gd name="T6" fmla="*/ 128 w 147"/>
                  <a:gd name="T7" fmla="*/ 141 h 141"/>
                  <a:gd name="T8" fmla="*/ 102 w 147"/>
                  <a:gd name="T9" fmla="*/ 122 h 141"/>
                  <a:gd name="T10" fmla="*/ 74 w 147"/>
                  <a:gd name="T11" fmla="*/ 127 h 141"/>
                  <a:gd name="T12" fmla="*/ 0 w 147"/>
                  <a:gd name="T13" fmla="*/ 63 h 141"/>
                  <a:gd name="T14" fmla="*/ 74 w 147"/>
                  <a:gd name="T15" fmla="*/ 0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7" h="141">
                    <a:moveTo>
                      <a:pt x="74" y="0"/>
                    </a:moveTo>
                    <a:cubicBezTo>
                      <a:pt x="114" y="0"/>
                      <a:pt x="147" y="28"/>
                      <a:pt x="147" y="63"/>
                    </a:cubicBezTo>
                    <a:cubicBezTo>
                      <a:pt x="147" y="84"/>
                      <a:pt x="135" y="103"/>
                      <a:pt x="117" y="115"/>
                    </a:cubicBezTo>
                    <a:cubicBezTo>
                      <a:pt x="128" y="141"/>
                      <a:pt x="128" y="141"/>
                      <a:pt x="128" y="141"/>
                    </a:cubicBezTo>
                    <a:cubicBezTo>
                      <a:pt x="102" y="122"/>
                      <a:pt x="102" y="122"/>
                      <a:pt x="102" y="122"/>
                    </a:cubicBezTo>
                    <a:cubicBezTo>
                      <a:pt x="93" y="125"/>
                      <a:pt x="84" y="127"/>
                      <a:pt x="74" y="127"/>
                    </a:cubicBezTo>
                    <a:cubicBezTo>
                      <a:pt x="33" y="127"/>
                      <a:pt x="0" y="98"/>
                      <a:pt x="0" y="63"/>
                    </a:cubicBezTo>
                    <a:cubicBezTo>
                      <a:pt x="0" y="28"/>
                      <a:pt x="33" y="0"/>
                      <a:pt x="74"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7" name="Oval 31"/>
              <p:cNvSpPr/>
              <p:nvPr/>
            </p:nvSpPr>
            <p:spPr bwMode="auto">
              <a:xfrm>
                <a:off x="6093588" y="2977664"/>
                <a:ext cx="31351" cy="31351"/>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8" name="Oval 32"/>
              <p:cNvSpPr/>
              <p:nvPr/>
            </p:nvSpPr>
            <p:spPr bwMode="auto">
              <a:xfrm>
                <a:off x="6041738" y="2977664"/>
                <a:ext cx="32557" cy="31351"/>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9" name="Oval 33"/>
              <p:cNvSpPr/>
              <p:nvPr/>
            </p:nvSpPr>
            <p:spPr bwMode="auto">
              <a:xfrm>
                <a:off x="5987476" y="2977664"/>
                <a:ext cx="32557" cy="31351"/>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0" name="Freeform: Shape 34"/>
              <p:cNvSpPr/>
              <p:nvPr/>
            </p:nvSpPr>
            <p:spPr bwMode="auto">
              <a:xfrm>
                <a:off x="5138577" y="2232466"/>
                <a:ext cx="132640" cy="157963"/>
              </a:xfrm>
              <a:custGeom>
                <a:avLst/>
                <a:gdLst>
                  <a:gd name="T0" fmla="*/ 0 w 110"/>
                  <a:gd name="T1" fmla="*/ 0 h 131"/>
                  <a:gd name="T2" fmla="*/ 110 w 110"/>
                  <a:gd name="T3" fmla="*/ 65 h 131"/>
                  <a:gd name="T4" fmla="*/ 0 w 110"/>
                  <a:gd name="T5" fmla="*/ 131 h 131"/>
                  <a:gd name="T6" fmla="*/ 0 w 110"/>
                  <a:gd name="T7" fmla="*/ 0 h 131"/>
                </a:gdLst>
                <a:ahLst/>
                <a:cxnLst>
                  <a:cxn ang="0">
                    <a:pos x="T0" y="T1"/>
                  </a:cxn>
                  <a:cxn ang="0">
                    <a:pos x="T2" y="T3"/>
                  </a:cxn>
                  <a:cxn ang="0">
                    <a:pos x="T4" y="T5"/>
                  </a:cxn>
                  <a:cxn ang="0">
                    <a:pos x="T6" y="T7"/>
                  </a:cxn>
                </a:cxnLst>
                <a:rect l="0" t="0" r="r" b="b"/>
                <a:pathLst>
                  <a:path w="110" h="131">
                    <a:moveTo>
                      <a:pt x="0" y="0"/>
                    </a:moveTo>
                    <a:lnTo>
                      <a:pt x="110" y="65"/>
                    </a:lnTo>
                    <a:lnTo>
                      <a:pt x="0" y="13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1" name="Freeform: Shape 35"/>
              <p:cNvSpPr/>
              <p:nvPr/>
            </p:nvSpPr>
            <p:spPr bwMode="auto">
              <a:xfrm>
                <a:off x="5968182" y="3673423"/>
                <a:ext cx="108524" cy="89231"/>
              </a:xfrm>
              <a:custGeom>
                <a:avLst/>
                <a:gdLst>
                  <a:gd name="T0" fmla="*/ 0 w 90"/>
                  <a:gd name="T1" fmla="*/ 66 h 74"/>
                  <a:gd name="T2" fmla="*/ 84 w 90"/>
                  <a:gd name="T3" fmla="*/ 0 h 74"/>
                  <a:gd name="T4" fmla="*/ 90 w 90"/>
                  <a:gd name="T5" fmla="*/ 8 h 74"/>
                  <a:gd name="T6" fmla="*/ 7 w 90"/>
                  <a:gd name="T7" fmla="*/ 74 h 74"/>
                  <a:gd name="T8" fmla="*/ 0 w 90"/>
                  <a:gd name="T9" fmla="*/ 66 h 74"/>
                </a:gdLst>
                <a:ahLst/>
                <a:cxnLst>
                  <a:cxn ang="0">
                    <a:pos x="T0" y="T1"/>
                  </a:cxn>
                  <a:cxn ang="0">
                    <a:pos x="T2" y="T3"/>
                  </a:cxn>
                  <a:cxn ang="0">
                    <a:pos x="T4" y="T5"/>
                  </a:cxn>
                  <a:cxn ang="0">
                    <a:pos x="T6" y="T7"/>
                  </a:cxn>
                  <a:cxn ang="0">
                    <a:pos x="T8" y="T9"/>
                  </a:cxn>
                </a:cxnLst>
                <a:rect l="0" t="0" r="r" b="b"/>
                <a:pathLst>
                  <a:path w="90" h="74">
                    <a:moveTo>
                      <a:pt x="0" y="66"/>
                    </a:moveTo>
                    <a:lnTo>
                      <a:pt x="84" y="0"/>
                    </a:lnTo>
                    <a:lnTo>
                      <a:pt x="90" y="8"/>
                    </a:lnTo>
                    <a:lnTo>
                      <a:pt x="7" y="74"/>
                    </a:lnTo>
                    <a:lnTo>
                      <a:pt x="0" y="6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2" name="Freeform: Shape 36"/>
              <p:cNvSpPr/>
              <p:nvPr/>
            </p:nvSpPr>
            <p:spPr bwMode="auto">
              <a:xfrm>
                <a:off x="6069471" y="3673423"/>
                <a:ext cx="109730" cy="89231"/>
              </a:xfrm>
              <a:custGeom>
                <a:avLst/>
                <a:gdLst>
                  <a:gd name="T0" fmla="*/ 84 w 91"/>
                  <a:gd name="T1" fmla="*/ 74 h 74"/>
                  <a:gd name="T2" fmla="*/ 0 w 91"/>
                  <a:gd name="T3" fmla="*/ 8 h 74"/>
                  <a:gd name="T4" fmla="*/ 6 w 91"/>
                  <a:gd name="T5" fmla="*/ 0 h 74"/>
                  <a:gd name="T6" fmla="*/ 91 w 91"/>
                  <a:gd name="T7" fmla="*/ 66 h 74"/>
                  <a:gd name="T8" fmla="*/ 84 w 91"/>
                  <a:gd name="T9" fmla="*/ 74 h 74"/>
                </a:gdLst>
                <a:ahLst/>
                <a:cxnLst>
                  <a:cxn ang="0">
                    <a:pos x="T0" y="T1"/>
                  </a:cxn>
                  <a:cxn ang="0">
                    <a:pos x="T2" y="T3"/>
                  </a:cxn>
                  <a:cxn ang="0">
                    <a:pos x="T4" y="T5"/>
                  </a:cxn>
                  <a:cxn ang="0">
                    <a:pos x="T6" y="T7"/>
                  </a:cxn>
                  <a:cxn ang="0">
                    <a:pos x="T8" y="T9"/>
                  </a:cxn>
                </a:cxnLst>
                <a:rect l="0" t="0" r="r" b="b"/>
                <a:pathLst>
                  <a:path w="91" h="74">
                    <a:moveTo>
                      <a:pt x="84" y="74"/>
                    </a:moveTo>
                    <a:lnTo>
                      <a:pt x="0" y="8"/>
                    </a:lnTo>
                    <a:lnTo>
                      <a:pt x="6" y="0"/>
                    </a:lnTo>
                    <a:lnTo>
                      <a:pt x="91" y="66"/>
                    </a:lnTo>
                    <a:lnTo>
                      <a:pt x="84" y="7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3" name="Rectangle 37"/>
              <p:cNvSpPr/>
              <p:nvPr/>
            </p:nvSpPr>
            <p:spPr bwMode="auto">
              <a:xfrm>
                <a:off x="6067060" y="3549223"/>
                <a:ext cx="13264" cy="1290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4" name="Freeform: Shape 38"/>
              <p:cNvSpPr/>
              <p:nvPr/>
            </p:nvSpPr>
            <p:spPr bwMode="auto">
              <a:xfrm>
                <a:off x="6020033" y="3496167"/>
                <a:ext cx="107318" cy="106112"/>
              </a:xfrm>
              <a:custGeom>
                <a:avLst/>
                <a:gdLst>
                  <a:gd name="T0" fmla="*/ 45 w 66"/>
                  <a:gd name="T1" fmla="*/ 44 h 66"/>
                  <a:gd name="T2" fmla="*/ 66 w 66"/>
                  <a:gd name="T3" fmla="*/ 66 h 66"/>
                  <a:gd name="T4" fmla="*/ 0 w 66"/>
                  <a:gd name="T5" fmla="*/ 66 h 66"/>
                  <a:gd name="T6" fmla="*/ 21 w 66"/>
                  <a:gd name="T7" fmla="*/ 44 h 66"/>
                  <a:gd name="T8" fmla="*/ 13 w 66"/>
                  <a:gd name="T9" fmla="*/ 24 h 66"/>
                  <a:gd name="T10" fmla="*/ 33 w 66"/>
                  <a:gd name="T11" fmla="*/ 0 h 66"/>
                  <a:gd name="T12" fmla="*/ 53 w 66"/>
                  <a:gd name="T13" fmla="*/ 24 h 66"/>
                  <a:gd name="T14" fmla="*/ 45 w 66"/>
                  <a:gd name="T15" fmla="*/ 44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66">
                    <a:moveTo>
                      <a:pt x="45" y="44"/>
                    </a:moveTo>
                    <a:cubicBezTo>
                      <a:pt x="55" y="48"/>
                      <a:pt x="63" y="56"/>
                      <a:pt x="66" y="66"/>
                    </a:cubicBezTo>
                    <a:cubicBezTo>
                      <a:pt x="0" y="66"/>
                      <a:pt x="0" y="66"/>
                      <a:pt x="0" y="66"/>
                    </a:cubicBezTo>
                    <a:cubicBezTo>
                      <a:pt x="3" y="56"/>
                      <a:pt x="11" y="48"/>
                      <a:pt x="21" y="44"/>
                    </a:cubicBezTo>
                    <a:cubicBezTo>
                      <a:pt x="16" y="40"/>
                      <a:pt x="13" y="33"/>
                      <a:pt x="13" y="24"/>
                    </a:cubicBezTo>
                    <a:cubicBezTo>
                      <a:pt x="13" y="11"/>
                      <a:pt x="22" y="0"/>
                      <a:pt x="33" y="0"/>
                    </a:cubicBezTo>
                    <a:cubicBezTo>
                      <a:pt x="44" y="0"/>
                      <a:pt x="53" y="11"/>
                      <a:pt x="53" y="24"/>
                    </a:cubicBezTo>
                    <a:cubicBezTo>
                      <a:pt x="53" y="33"/>
                      <a:pt x="50" y="40"/>
                      <a:pt x="45" y="4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5" name="Freeform: Shape 39"/>
              <p:cNvSpPr/>
              <p:nvPr/>
            </p:nvSpPr>
            <p:spPr bwMode="auto">
              <a:xfrm>
                <a:off x="5918744" y="3683069"/>
                <a:ext cx="106112" cy="107318"/>
              </a:xfrm>
              <a:custGeom>
                <a:avLst/>
                <a:gdLst>
                  <a:gd name="T0" fmla="*/ 44 w 66"/>
                  <a:gd name="T1" fmla="*/ 44 h 66"/>
                  <a:gd name="T2" fmla="*/ 66 w 66"/>
                  <a:gd name="T3" fmla="*/ 66 h 66"/>
                  <a:gd name="T4" fmla="*/ 0 w 66"/>
                  <a:gd name="T5" fmla="*/ 66 h 66"/>
                  <a:gd name="T6" fmla="*/ 21 w 66"/>
                  <a:gd name="T7" fmla="*/ 44 h 66"/>
                  <a:gd name="T8" fmla="*/ 13 w 66"/>
                  <a:gd name="T9" fmla="*/ 24 h 66"/>
                  <a:gd name="T10" fmla="*/ 33 w 66"/>
                  <a:gd name="T11" fmla="*/ 0 h 66"/>
                  <a:gd name="T12" fmla="*/ 53 w 66"/>
                  <a:gd name="T13" fmla="*/ 24 h 66"/>
                  <a:gd name="T14" fmla="*/ 44 w 66"/>
                  <a:gd name="T15" fmla="*/ 44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66">
                    <a:moveTo>
                      <a:pt x="44" y="44"/>
                    </a:moveTo>
                    <a:cubicBezTo>
                      <a:pt x="55" y="48"/>
                      <a:pt x="63" y="56"/>
                      <a:pt x="66" y="66"/>
                    </a:cubicBezTo>
                    <a:cubicBezTo>
                      <a:pt x="0" y="66"/>
                      <a:pt x="0" y="66"/>
                      <a:pt x="0" y="66"/>
                    </a:cubicBezTo>
                    <a:cubicBezTo>
                      <a:pt x="2" y="56"/>
                      <a:pt x="10" y="48"/>
                      <a:pt x="21" y="44"/>
                    </a:cubicBezTo>
                    <a:cubicBezTo>
                      <a:pt x="16" y="40"/>
                      <a:pt x="13" y="32"/>
                      <a:pt x="13" y="24"/>
                    </a:cubicBezTo>
                    <a:cubicBezTo>
                      <a:pt x="13" y="11"/>
                      <a:pt x="22" y="0"/>
                      <a:pt x="33" y="0"/>
                    </a:cubicBezTo>
                    <a:cubicBezTo>
                      <a:pt x="44" y="0"/>
                      <a:pt x="53" y="11"/>
                      <a:pt x="53" y="24"/>
                    </a:cubicBezTo>
                    <a:cubicBezTo>
                      <a:pt x="53" y="32"/>
                      <a:pt x="49" y="40"/>
                      <a:pt x="44" y="4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6" name="Freeform: Shape 40"/>
              <p:cNvSpPr/>
              <p:nvPr/>
            </p:nvSpPr>
            <p:spPr bwMode="auto">
              <a:xfrm>
                <a:off x="6122528" y="3683069"/>
                <a:ext cx="106112" cy="107318"/>
              </a:xfrm>
              <a:custGeom>
                <a:avLst/>
                <a:gdLst>
                  <a:gd name="T0" fmla="*/ 45 w 66"/>
                  <a:gd name="T1" fmla="*/ 44 h 66"/>
                  <a:gd name="T2" fmla="*/ 66 w 66"/>
                  <a:gd name="T3" fmla="*/ 66 h 66"/>
                  <a:gd name="T4" fmla="*/ 0 w 66"/>
                  <a:gd name="T5" fmla="*/ 66 h 66"/>
                  <a:gd name="T6" fmla="*/ 22 w 66"/>
                  <a:gd name="T7" fmla="*/ 44 h 66"/>
                  <a:gd name="T8" fmla="*/ 13 w 66"/>
                  <a:gd name="T9" fmla="*/ 24 h 66"/>
                  <a:gd name="T10" fmla="*/ 33 w 66"/>
                  <a:gd name="T11" fmla="*/ 0 h 66"/>
                  <a:gd name="T12" fmla="*/ 53 w 66"/>
                  <a:gd name="T13" fmla="*/ 24 h 66"/>
                  <a:gd name="T14" fmla="*/ 45 w 66"/>
                  <a:gd name="T15" fmla="*/ 44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66">
                    <a:moveTo>
                      <a:pt x="45" y="44"/>
                    </a:moveTo>
                    <a:cubicBezTo>
                      <a:pt x="56" y="48"/>
                      <a:pt x="64" y="56"/>
                      <a:pt x="66" y="66"/>
                    </a:cubicBezTo>
                    <a:cubicBezTo>
                      <a:pt x="0" y="66"/>
                      <a:pt x="0" y="66"/>
                      <a:pt x="0" y="66"/>
                    </a:cubicBezTo>
                    <a:cubicBezTo>
                      <a:pt x="3" y="56"/>
                      <a:pt x="11" y="48"/>
                      <a:pt x="22" y="44"/>
                    </a:cubicBezTo>
                    <a:cubicBezTo>
                      <a:pt x="17" y="40"/>
                      <a:pt x="13" y="32"/>
                      <a:pt x="13" y="24"/>
                    </a:cubicBezTo>
                    <a:cubicBezTo>
                      <a:pt x="13" y="11"/>
                      <a:pt x="22" y="0"/>
                      <a:pt x="33" y="0"/>
                    </a:cubicBezTo>
                    <a:cubicBezTo>
                      <a:pt x="44" y="0"/>
                      <a:pt x="53" y="11"/>
                      <a:pt x="53" y="24"/>
                    </a:cubicBezTo>
                    <a:cubicBezTo>
                      <a:pt x="53" y="32"/>
                      <a:pt x="50" y="40"/>
                      <a:pt x="45" y="4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7" name="Oval 41"/>
              <p:cNvSpPr/>
              <p:nvPr/>
            </p:nvSpPr>
            <p:spPr bwMode="auto">
              <a:xfrm>
                <a:off x="6041738" y="3644483"/>
                <a:ext cx="63909" cy="6632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8" name="Freeform: Shape 42"/>
              <p:cNvSpPr/>
              <p:nvPr/>
            </p:nvSpPr>
            <p:spPr bwMode="auto">
              <a:xfrm>
                <a:off x="6823110" y="3470845"/>
                <a:ext cx="132640" cy="154345"/>
              </a:xfrm>
              <a:custGeom>
                <a:avLst/>
                <a:gdLst>
                  <a:gd name="T0" fmla="*/ 0 w 110"/>
                  <a:gd name="T1" fmla="*/ 21 h 128"/>
                  <a:gd name="T2" fmla="*/ 24 w 110"/>
                  <a:gd name="T3" fmla="*/ 0 h 128"/>
                  <a:gd name="T4" fmla="*/ 110 w 110"/>
                  <a:gd name="T5" fmla="*/ 108 h 128"/>
                  <a:gd name="T6" fmla="*/ 86 w 110"/>
                  <a:gd name="T7" fmla="*/ 128 h 128"/>
                  <a:gd name="T8" fmla="*/ 0 w 110"/>
                  <a:gd name="T9" fmla="*/ 21 h 128"/>
                </a:gdLst>
                <a:ahLst/>
                <a:cxnLst>
                  <a:cxn ang="0">
                    <a:pos x="T0" y="T1"/>
                  </a:cxn>
                  <a:cxn ang="0">
                    <a:pos x="T2" y="T3"/>
                  </a:cxn>
                  <a:cxn ang="0">
                    <a:pos x="T4" y="T5"/>
                  </a:cxn>
                  <a:cxn ang="0">
                    <a:pos x="T6" y="T7"/>
                  </a:cxn>
                  <a:cxn ang="0">
                    <a:pos x="T8" y="T9"/>
                  </a:cxn>
                </a:cxnLst>
                <a:rect l="0" t="0" r="r" b="b"/>
                <a:pathLst>
                  <a:path w="110" h="128">
                    <a:moveTo>
                      <a:pt x="0" y="21"/>
                    </a:moveTo>
                    <a:lnTo>
                      <a:pt x="24" y="0"/>
                    </a:lnTo>
                    <a:lnTo>
                      <a:pt x="110" y="108"/>
                    </a:lnTo>
                    <a:lnTo>
                      <a:pt x="86" y="128"/>
                    </a:lnTo>
                    <a:lnTo>
                      <a:pt x="0" y="2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 name="Freeform: Shape 43"/>
              <p:cNvSpPr/>
              <p:nvPr/>
            </p:nvSpPr>
            <p:spPr bwMode="auto">
              <a:xfrm>
                <a:off x="6832757" y="3482903"/>
                <a:ext cx="113347" cy="131435"/>
              </a:xfrm>
              <a:custGeom>
                <a:avLst/>
                <a:gdLst>
                  <a:gd name="T0" fmla="*/ 0 w 94"/>
                  <a:gd name="T1" fmla="*/ 12 h 109"/>
                  <a:gd name="T2" fmla="*/ 79 w 94"/>
                  <a:gd name="T3" fmla="*/ 109 h 109"/>
                  <a:gd name="T4" fmla="*/ 94 w 94"/>
                  <a:gd name="T5" fmla="*/ 96 h 109"/>
                  <a:gd name="T6" fmla="*/ 16 w 94"/>
                  <a:gd name="T7" fmla="*/ 0 h 109"/>
                  <a:gd name="T8" fmla="*/ 0 w 94"/>
                  <a:gd name="T9" fmla="*/ 12 h 109"/>
                </a:gdLst>
                <a:ahLst/>
                <a:cxnLst>
                  <a:cxn ang="0">
                    <a:pos x="T0" y="T1"/>
                  </a:cxn>
                  <a:cxn ang="0">
                    <a:pos x="T2" y="T3"/>
                  </a:cxn>
                  <a:cxn ang="0">
                    <a:pos x="T4" y="T5"/>
                  </a:cxn>
                  <a:cxn ang="0">
                    <a:pos x="T6" y="T7"/>
                  </a:cxn>
                  <a:cxn ang="0">
                    <a:pos x="T8" y="T9"/>
                  </a:cxn>
                </a:cxnLst>
                <a:rect l="0" t="0" r="r" b="b"/>
                <a:pathLst>
                  <a:path w="94" h="109">
                    <a:moveTo>
                      <a:pt x="0" y="12"/>
                    </a:moveTo>
                    <a:lnTo>
                      <a:pt x="79" y="109"/>
                    </a:lnTo>
                    <a:lnTo>
                      <a:pt x="94" y="96"/>
                    </a:lnTo>
                    <a:lnTo>
                      <a:pt x="16" y="0"/>
                    </a:lnTo>
                    <a:lnTo>
                      <a:pt x="0" y="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0" name="Freeform: Shape 44"/>
              <p:cNvSpPr/>
              <p:nvPr/>
            </p:nvSpPr>
            <p:spPr bwMode="auto">
              <a:xfrm>
                <a:off x="6780906" y="3425024"/>
                <a:ext cx="100083" cy="100083"/>
              </a:xfrm>
              <a:custGeom>
                <a:avLst/>
                <a:gdLst>
                  <a:gd name="T0" fmla="*/ 26 w 62"/>
                  <a:gd name="T1" fmla="*/ 1 h 62"/>
                  <a:gd name="T2" fmla="*/ 52 w 62"/>
                  <a:gd name="T3" fmla="*/ 12 h 62"/>
                  <a:gd name="T4" fmla="*/ 47 w 62"/>
                  <a:gd name="T5" fmla="*/ 52 h 62"/>
                  <a:gd name="T6" fmla="*/ 7 w 62"/>
                  <a:gd name="T7" fmla="*/ 47 h 62"/>
                  <a:gd name="T8" fmla="*/ 3 w 62"/>
                  <a:gd name="T9" fmla="*/ 20 h 62"/>
                  <a:gd name="T10" fmla="*/ 13 w 62"/>
                  <a:gd name="T11" fmla="*/ 33 h 62"/>
                  <a:gd name="T12" fmla="*/ 18 w 62"/>
                  <a:gd name="T13" fmla="*/ 39 h 62"/>
                  <a:gd name="T14" fmla="*/ 27 w 62"/>
                  <a:gd name="T15" fmla="*/ 38 h 62"/>
                  <a:gd name="T16" fmla="*/ 35 w 62"/>
                  <a:gd name="T17" fmla="*/ 37 h 62"/>
                  <a:gd name="T18" fmla="*/ 38 w 62"/>
                  <a:gd name="T19" fmla="*/ 29 h 62"/>
                  <a:gd name="T20" fmla="*/ 41 w 62"/>
                  <a:gd name="T21" fmla="*/ 21 h 62"/>
                  <a:gd name="T22" fmla="*/ 36 w 62"/>
                  <a:gd name="T23" fmla="*/ 14 h 62"/>
                  <a:gd name="T24" fmla="*/ 26 w 62"/>
                  <a:gd name="T25" fmla="*/ 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62">
                    <a:moveTo>
                      <a:pt x="26" y="1"/>
                    </a:moveTo>
                    <a:cubicBezTo>
                      <a:pt x="35" y="0"/>
                      <a:pt x="45" y="4"/>
                      <a:pt x="52" y="12"/>
                    </a:cubicBezTo>
                    <a:cubicBezTo>
                      <a:pt x="62" y="24"/>
                      <a:pt x="60" y="42"/>
                      <a:pt x="47" y="52"/>
                    </a:cubicBezTo>
                    <a:cubicBezTo>
                      <a:pt x="35" y="62"/>
                      <a:pt x="17" y="60"/>
                      <a:pt x="7" y="47"/>
                    </a:cubicBezTo>
                    <a:cubicBezTo>
                      <a:pt x="1" y="39"/>
                      <a:pt x="0" y="29"/>
                      <a:pt x="3" y="20"/>
                    </a:cubicBezTo>
                    <a:cubicBezTo>
                      <a:pt x="13" y="33"/>
                      <a:pt x="13" y="33"/>
                      <a:pt x="13" y="33"/>
                    </a:cubicBezTo>
                    <a:cubicBezTo>
                      <a:pt x="18" y="39"/>
                      <a:pt x="18" y="39"/>
                      <a:pt x="18" y="39"/>
                    </a:cubicBezTo>
                    <a:cubicBezTo>
                      <a:pt x="27" y="38"/>
                      <a:pt x="27" y="38"/>
                      <a:pt x="27" y="38"/>
                    </a:cubicBezTo>
                    <a:cubicBezTo>
                      <a:pt x="35" y="37"/>
                      <a:pt x="35" y="37"/>
                      <a:pt x="35" y="37"/>
                    </a:cubicBezTo>
                    <a:cubicBezTo>
                      <a:pt x="38" y="29"/>
                      <a:pt x="38" y="29"/>
                      <a:pt x="38" y="29"/>
                    </a:cubicBezTo>
                    <a:cubicBezTo>
                      <a:pt x="41" y="21"/>
                      <a:pt x="41" y="21"/>
                      <a:pt x="41" y="21"/>
                    </a:cubicBezTo>
                    <a:cubicBezTo>
                      <a:pt x="36" y="14"/>
                      <a:pt x="36" y="14"/>
                      <a:pt x="36" y="14"/>
                    </a:cubicBezTo>
                    <a:lnTo>
                      <a:pt x="26"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 name="Freeform: Shape 45"/>
              <p:cNvSpPr/>
              <p:nvPr/>
            </p:nvSpPr>
            <p:spPr bwMode="auto">
              <a:xfrm>
                <a:off x="6899077" y="3572134"/>
                <a:ext cx="100083" cy="100083"/>
              </a:xfrm>
              <a:custGeom>
                <a:avLst/>
                <a:gdLst>
                  <a:gd name="T0" fmla="*/ 59 w 62"/>
                  <a:gd name="T1" fmla="*/ 42 h 62"/>
                  <a:gd name="T2" fmla="*/ 54 w 62"/>
                  <a:gd name="T3" fmla="*/ 15 h 62"/>
                  <a:gd name="T4" fmla="*/ 14 w 62"/>
                  <a:gd name="T5" fmla="*/ 10 h 62"/>
                  <a:gd name="T6" fmla="*/ 10 w 62"/>
                  <a:gd name="T7" fmla="*/ 50 h 62"/>
                  <a:gd name="T8" fmla="*/ 35 w 62"/>
                  <a:gd name="T9" fmla="*/ 61 h 62"/>
                  <a:gd name="T10" fmla="*/ 25 w 62"/>
                  <a:gd name="T11" fmla="*/ 48 h 62"/>
                  <a:gd name="T12" fmla="*/ 20 w 62"/>
                  <a:gd name="T13" fmla="*/ 41 h 62"/>
                  <a:gd name="T14" fmla="*/ 23 w 62"/>
                  <a:gd name="T15" fmla="*/ 33 h 62"/>
                  <a:gd name="T16" fmla="*/ 26 w 62"/>
                  <a:gd name="T17" fmla="*/ 25 h 62"/>
                  <a:gd name="T18" fmla="*/ 35 w 62"/>
                  <a:gd name="T19" fmla="*/ 24 h 62"/>
                  <a:gd name="T20" fmla="*/ 43 w 62"/>
                  <a:gd name="T21" fmla="*/ 23 h 62"/>
                  <a:gd name="T22" fmla="*/ 48 w 62"/>
                  <a:gd name="T23" fmla="*/ 29 h 62"/>
                  <a:gd name="T24" fmla="*/ 59 w 62"/>
                  <a:gd name="T25" fmla="*/ 4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62">
                    <a:moveTo>
                      <a:pt x="59" y="42"/>
                    </a:moveTo>
                    <a:cubicBezTo>
                      <a:pt x="62" y="33"/>
                      <a:pt x="60" y="23"/>
                      <a:pt x="54" y="15"/>
                    </a:cubicBezTo>
                    <a:cubicBezTo>
                      <a:pt x="44" y="2"/>
                      <a:pt x="26" y="0"/>
                      <a:pt x="14" y="10"/>
                    </a:cubicBezTo>
                    <a:cubicBezTo>
                      <a:pt x="2" y="20"/>
                      <a:pt x="0" y="38"/>
                      <a:pt x="10" y="50"/>
                    </a:cubicBezTo>
                    <a:cubicBezTo>
                      <a:pt x="16" y="58"/>
                      <a:pt x="26" y="62"/>
                      <a:pt x="35" y="61"/>
                    </a:cubicBezTo>
                    <a:cubicBezTo>
                      <a:pt x="25" y="48"/>
                      <a:pt x="25" y="48"/>
                      <a:pt x="25" y="48"/>
                    </a:cubicBezTo>
                    <a:cubicBezTo>
                      <a:pt x="20" y="41"/>
                      <a:pt x="20" y="41"/>
                      <a:pt x="20" y="41"/>
                    </a:cubicBezTo>
                    <a:cubicBezTo>
                      <a:pt x="23" y="33"/>
                      <a:pt x="23" y="33"/>
                      <a:pt x="23" y="33"/>
                    </a:cubicBezTo>
                    <a:cubicBezTo>
                      <a:pt x="26" y="25"/>
                      <a:pt x="26" y="25"/>
                      <a:pt x="26" y="25"/>
                    </a:cubicBezTo>
                    <a:cubicBezTo>
                      <a:pt x="35" y="24"/>
                      <a:pt x="35" y="24"/>
                      <a:pt x="35" y="24"/>
                    </a:cubicBezTo>
                    <a:cubicBezTo>
                      <a:pt x="43" y="23"/>
                      <a:pt x="43" y="23"/>
                      <a:pt x="43" y="23"/>
                    </a:cubicBezTo>
                    <a:cubicBezTo>
                      <a:pt x="48" y="29"/>
                      <a:pt x="48" y="29"/>
                      <a:pt x="48" y="29"/>
                    </a:cubicBezTo>
                    <a:lnTo>
                      <a:pt x="59" y="4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2" name="Freeform: Shape 46"/>
              <p:cNvSpPr/>
              <p:nvPr/>
            </p:nvSpPr>
            <p:spPr bwMode="auto">
              <a:xfrm>
                <a:off x="6907518" y="3579369"/>
                <a:ext cx="81996" cy="80790"/>
              </a:xfrm>
              <a:custGeom>
                <a:avLst/>
                <a:gdLst>
                  <a:gd name="T0" fmla="*/ 51 w 51"/>
                  <a:gd name="T1" fmla="*/ 26 h 50"/>
                  <a:gd name="T2" fmla="*/ 45 w 51"/>
                  <a:gd name="T3" fmla="*/ 12 h 50"/>
                  <a:gd name="T4" fmla="*/ 12 w 51"/>
                  <a:gd name="T5" fmla="*/ 9 h 50"/>
                  <a:gd name="T6" fmla="*/ 8 w 51"/>
                  <a:gd name="T7" fmla="*/ 42 h 50"/>
                  <a:gd name="T8" fmla="*/ 20 w 51"/>
                  <a:gd name="T9" fmla="*/ 50 h 50"/>
                  <a:gd name="T10" fmla="*/ 10 w 51"/>
                  <a:gd name="T11" fmla="*/ 37 h 50"/>
                  <a:gd name="T12" fmla="*/ 18 w 51"/>
                  <a:gd name="T13" fmla="*/ 16 h 50"/>
                  <a:gd name="T14" fmla="*/ 40 w 51"/>
                  <a:gd name="T15" fmla="*/ 13 h 50"/>
                  <a:gd name="T16" fmla="*/ 51 w 51"/>
                  <a:gd name="T17" fmla="*/ 2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0">
                    <a:moveTo>
                      <a:pt x="51" y="26"/>
                    </a:moveTo>
                    <a:cubicBezTo>
                      <a:pt x="50" y="21"/>
                      <a:pt x="49" y="16"/>
                      <a:pt x="45" y="12"/>
                    </a:cubicBezTo>
                    <a:cubicBezTo>
                      <a:pt x="37" y="2"/>
                      <a:pt x="22" y="0"/>
                      <a:pt x="12" y="9"/>
                    </a:cubicBezTo>
                    <a:cubicBezTo>
                      <a:pt x="2" y="17"/>
                      <a:pt x="0" y="32"/>
                      <a:pt x="8" y="42"/>
                    </a:cubicBezTo>
                    <a:cubicBezTo>
                      <a:pt x="11" y="46"/>
                      <a:pt x="16" y="49"/>
                      <a:pt x="20" y="50"/>
                    </a:cubicBezTo>
                    <a:cubicBezTo>
                      <a:pt x="10" y="37"/>
                      <a:pt x="10" y="37"/>
                      <a:pt x="10" y="37"/>
                    </a:cubicBezTo>
                    <a:cubicBezTo>
                      <a:pt x="18" y="16"/>
                      <a:pt x="18" y="16"/>
                      <a:pt x="18" y="16"/>
                    </a:cubicBezTo>
                    <a:cubicBezTo>
                      <a:pt x="40" y="13"/>
                      <a:pt x="40" y="13"/>
                      <a:pt x="40" y="13"/>
                    </a:cubicBezTo>
                    <a:lnTo>
                      <a:pt x="51" y="2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3" name="Freeform: Shape 47"/>
              <p:cNvSpPr/>
              <p:nvPr/>
            </p:nvSpPr>
            <p:spPr bwMode="auto">
              <a:xfrm>
                <a:off x="6790553" y="3434670"/>
                <a:ext cx="80790" cy="80790"/>
              </a:xfrm>
              <a:custGeom>
                <a:avLst/>
                <a:gdLst>
                  <a:gd name="T0" fmla="*/ 0 w 50"/>
                  <a:gd name="T1" fmla="*/ 25 h 50"/>
                  <a:gd name="T2" fmla="*/ 5 w 50"/>
                  <a:gd name="T3" fmla="*/ 38 h 50"/>
                  <a:gd name="T4" fmla="*/ 38 w 50"/>
                  <a:gd name="T5" fmla="*/ 42 h 50"/>
                  <a:gd name="T6" fmla="*/ 42 w 50"/>
                  <a:gd name="T7" fmla="*/ 9 h 50"/>
                  <a:gd name="T8" fmla="*/ 30 w 50"/>
                  <a:gd name="T9" fmla="*/ 0 h 50"/>
                  <a:gd name="T10" fmla="*/ 40 w 50"/>
                  <a:gd name="T11" fmla="*/ 14 h 50"/>
                  <a:gd name="T12" fmla="*/ 32 w 50"/>
                  <a:gd name="T13" fmla="*/ 35 h 50"/>
                  <a:gd name="T14" fmla="*/ 10 w 50"/>
                  <a:gd name="T15" fmla="*/ 38 h 50"/>
                  <a:gd name="T16" fmla="*/ 0 w 50"/>
                  <a:gd name="T17" fmla="*/ 2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50">
                    <a:moveTo>
                      <a:pt x="0" y="25"/>
                    </a:moveTo>
                    <a:cubicBezTo>
                      <a:pt x="0" y="30"/>
                      <a:pt x="2" y="34"/>
                      <a:pt x="5" y="38"/>
                    </a:cubicBezTo>
                    <a:cubicBezTo>
                      <a:pt x="13" y="49"/>
                      <a:pt x="28" y="50"/>
                      <a:pt x="38" y="42"/>
                    </a:cubicBezTo>
                    <a:cubicBezTo>
                      <a:pt x="49" y="34"/>
                      <a:pt x="50" y="19"/>
                      <a:pt x="42" y="9"/>
                    </a:cubicBezTo>
                    <a:cubicBezTo>
                      <a:pt x="39" y="5"/>
                      <a:pt x="35" y="2"/>
                      <a:pt x="30" y="0"/>
                    </a:cubicBezTo>
                    <a:cubicBezTo>
                      <a:pt x="40" y="14"/>
                      <a:pt x="40" y="14"/>
                      <a:pt x="40" y="14"/>
                    </a:cubicBezTo>
                    <a:cubicBezTo>
                      <a:pt x="32" y="35"/>
                      <a:pt x="32" y="35"/>
                      <a:pt x="32" y="35"/>
                    </a:cubicBezTo>
                    <a:cubicBezTo>
                      <a:pt x="10" y="38"/>
                      <a:pt x="10" y="38"/>
                      <a:pt x="10" y="38"/>
                    </a:cubicBez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4" name="Freeform: Shape 48"/>
              <p:cNvSpPr/>
              <p:nvPr/>
            </p:nvSpPr>
            <p:spPr bwMode="auto">
              <a:xfrm>
                <a:off x="7637040" y="2275875"/>
                <a:ext cx="149522" cy="138669"/>
              </a:xfrm>
              <a:custGeom>
                <a:avLst/>
                <a:gdLst>
                  <a:gd name="T0" fmla="*/ 16 w 92"/>
                  <a:gd name="T1" fmla="*/ 86 h 86"/>
                  <a:gd name="T2" fmla="*/ 31 w 92"/>
                  <a:gd name="T3" fmla="*/ 71 h 86"/>
                  <a:gd name="T4" fmla="*/ 31 w 92"/>
                  <a:gd name="T5" fmla="*/ 71 h 86"/>
                  <a:gd name="T6" fmla="*/ 31 w 92"/>
                  <a:gd name="T7" fmla="*/ 20 h 86"/>
                  <a:gd name="T8" fmla="*/ 82 w 92"/>
                  <a:gd name="T9" fmla="*/ 20 h 86"/>
                  <a:gd name="T10" fmla="*/ 82 w 92"/>
                  <a:gd name="T11" fmla="*/ 56 h 86"/>
                  <a:gd name="T12" fmla="*/ 76 w 92"/>
                  <a:gd name="T13" fmla="*/ 55 h 86"/>
                  <a:gd name="T14" fmla="*/ 60 w 92"/>
                  <a:gd name="T15" fmla="*/ 71 h 86"/>
                  <a:gd name="T16" fmla="*/ 76 w 92"/>
                  <a:gd name="T17" fmla="*/ 86 h 86"/>
                  <a:gd name="T18" fmla="*/ 92 w 92"/>
                  <a:gd name="T19" fmla="*/ 71 h 86"/>
                  <a:gd name="T20" fmla="*/ 92 w 92"/>
                  <a:gd name="T21" fmla="*/ 71 h 86"/>
                  <a:gd name="T22" fmla="*/ 92 w 92"/>
                  <a:gd name="T23" fmla="*/ 71 h 86"/>
                  <a:gd name="T24" fmla="*/ 92 w 92"/>
                  <a:gd name="T25" fmla="*/ 20 h 86"/>
                  <a:gd name="T26" fmla="*/ 92 w 92"/>
                  <a:gd name="T27" fmla="*/ 0 h 86"/>
                  <a:gd name="T28" fmla="*/ 82 w 92"/>
                  <a:gd name="T29" fmla="*/ 0 h 86"/>
                  <a:gd name="T30" fmla="*/ 31 w 92"/>
                  <a:gd name="T31" fmla="*/ 0 h 86"/>
                  <a:gd name="T32" fmla="*/ 21 w 92"/>
                  <a:gd name="T33" fmla="*/ 0 h 86"/>
                  <a:gd name="T34" fmla="*/ 21 w 92"/>
                  <a:gd name="T35" fmla="*/ 20 h 86"/>
                  <a:gd name="T36" fmla="*/ 21 w 92"/>
                  <a:gd name="T37" fmla="*/ 56 h 86"/>
                  <a:gd name="T38" fmla="*/ 16 w 92"/>
                  <a:gd name="T39" fmla="*/ 55 h 86"/>
                  <a:gd name="T40" fmla="*/ 0 w 92"/>
                  <a:gd name="T41" fmla="*/ 71 h 86"/>
                  <a:gd name="T42" fmla="*/ 16 w 92"/>
                  <a:gd name="T43"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2" h="86">
                    <a:moveTo>
                      <a:pt x="16" y="86"/>
                    </a:moveTo>
                    <a:cubicBezTo>
                      <a:pt x="24" y="86"/>
                      <a:pt x="31" y="79"/>
                      <a:pt x="31" y="71"/>
                    </a:cubicBezTo>
                    <a:cubicBezTo>
                      <a:pt x="31" y="71"/>
                      <a:pt x="31" y="71"/>
                      <a:pt x="31" y="71"/>
                    </a:cubicBezTo>
                    <a:cubicBezTo>
                      <a:pt x="31" y="20"/>
                      <a:pt x="31" y="20"/>
                      <a:pt x="31" y="20"/>
                    </a:cubicBezTo>
                    <a:cubicBezTo>
                      <a:pt x="82" y="20"/>
                      <a:pt x="82" y="20"/>
                      <a:pt x="82" y="20"/>
                    </a:cubicBezTo>
                    <a:cubicBezTo>
                      <a:pt x="82" y="56"/>
                      <a:pt x="82" y="56"/>
                      <a:pt x="82" y="56"/>
                    </a:cubicBezTo>
                    <a:cubicBezTo>
                      <a:pt x="80" y="55"/>
                      <a:pt x="78" y="55"/>
                      <a:pt x="76" y="55"/>
                    </a:cubicBezTo>
                    <a:cubicBezTo>
                      <a:pt x="67" y="55"/>
                      <a:pt x="60" y="62"/>
                      <a:pt x="60" y="71"/>
                    </a:cubicBezTo>
                    <a:cubicBezTo>
                      <a:pt x="60" y="79"/>
                      <a:pt x="67" y="86"/>
                      <a:pt x="76" y="86"/>
                    </a:cubicBezTo>
                    <a:cubicBezTo>
                      <a:pt x="85" y="86"/>
                      <a:pt x="92" y="79"/>
                      <a:pt x="92" y="71"/>
                    </a:cubicBezTo>
                    <a:cubicBezTo>
                      <a:pt x="92" y="71"/>
                      <a:pt x="92" y="71"/>
                      <a:pt x="92" y="71"/>
                    </a:cubicBezTo>
                    <a:cubicBezTo>
                      <a:pt x="92" y="71"/>
                      <a:pt x="92" y="71"/>
                      <a:pt x="92" y="71"/>
                    </a:cubicBezTo>
                    <a:cubicBezTo>
                      <a:pt x="92" y="20"/>
                      <a:pt x="92" y="20"/>
                      <a:pt x="92" y="20"/>
                    </a:cubicBezTo>
                    <a:cubicBezTo>
                      <a:pt x="92" y="0"/>
                      <a:pt x="92" y="0"/>
                      <a:pt x="92" y="0"/>
                    </a:cubicBezTo>
                    <a:cubicBezTo>
                      <a:pt x="82" y="0"/>
                      <a:pt x="82" y="0"/>
                      <a:pt x="82" y="0"/>
                    </a:cubicBezTo>
                    <a:cubicBezTo>
                      <a:pt x="31" y="0"/>
                      <a:pt x="31" y="0"/>
                      <a:pt x="31" y="0"/>
                    </a:cubicBezTo>
                    <a:cubicBezTo>
                      <a:pt x="21" y="0"/>
                      <a:pt x="21" y="0"/>
                      <a:pt x="21" y="0"/>
                    </a:cubicBezTo>
                    <a:cubicBezTo>
                      <a:pt x="21" y="20"/>
                      <a:pt x="21" y="20"/>
                      <a:pt x="21" y="20"/>
                    </a:cubicBezTo>
                    <a:cubicBezTo>
                      <a:pt x="21" y="56"/>
                      <a:pt x="21" y="56"/>
                      <a:pt x="21" y="56"/>
                    </a:cubicBezTo>
                    <a:cubicBezTo>
                      <a:pt x="20" y="55"/>
                      <a:pt x="18" y="55"/>
                      <a:pt x="16" y="55"/>
                    </a:cubicBezTo>
                    <a:cubicBezTo>
                      <a:pt x="7" y="55"/>
                      <a:pt x="0" y="62"/>
                      <a:pt x="0" y="71"/>
                    </a:cubicBezTo>
                    <a:cubicBezTo>
                      <a:pt x="0" y="79"/>
                      <a:pt x="7" y="86"/>
                      <a:pt x="16" y="8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5" name="Freeform: Shape 49"/>
              <p:cNvSpPr/>
              <p:nvPr/>
            </p:nvSpPr>
            <p:spPr bwMode="auto">
              <a:xfrm>
                <a:off x="4422319" y="2232466"/>
                <a:ext cx="141081" cy="104906"/>
              </a:xfrm>
              <a:custGeom>
                <a:avLst/>
                <a:gdLst>
                  <a:gd name="T0" fmla="*/ 44 w 87"/>
                  <a:gd name="T1" fmla="*/ 0 h 65"/>
                  <a:gd name="T2" fmla="*/ 0 w 87"/>
                  <a:gd name="T3" fmla="*/ 43 h 65"/>
                  <a:gd name="T4" fmla="*/ 5 w 87"/>
                  <a:gd name="T5" fmla="*/ 64 h 65"/>
                  <a:gd name="T6" fmla="*/ 5 w 87"/>
                  <a:gd name="T7" fmla="*/ 53 h 65"/>
                  <a:gd name="T8" fmla="*/ 7 w 87"/>
                  <a:gd name="T9" fmla="*/ 47 h 65"/>
                  <a:gd name="T10" fmla="*/ 7 w 87"/>
                  <a:gd name="T11" fmla="*/ 43 h 65"/>
                  <a:gd name="T12" fmla="*/ 44 w 87"/>
                  <a:gd name="T13" fmla="*/ 7 h 65"/>
                  <a:gd name="T14" fmla="*/ 80 w 87"/>
                  <a:gd name="T15" fmla="*/ 43 h 65"/>
                  <a:gd name="T16" fmla="*/ 80 w 87"/>
                  <a:gd name="T17" fmla="*/ 47 h 65"/>
                  <a:gd name="T18" fmla="*/ 82 w 87"/>
                  <a:gd name="T19" fmla="*/ 53 h 65"/>
                  <a:gd name="T20" fmla="*/ 82 w 87"/>
                  <a:gd name="T21" fmla="*/ 65 h 65"/>
                  <a:gd name="T22" fmla="*/ 87 w 87"/>
                  <a:gd name="T23" fmla="*/ 43 h 65"/>
                  <a:gd name="T24" fmla="*/ 44 w 87"/>
                  <a:gd name="T25"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 h="65">
                    <a:moveTo>
                      <a:pt x="44" y="0"/>
                    </a:moveTo>
                    <a:cubicBezTo>
                      <a:pt x="20" y="0"/>
                      <a:pt x="0" y="19"/>
                      <a:pt x="0" y="43"/>
                    </a:cubicBezTo>
                    <a:cubicBezTo>
                      <a:pt x="0" y="51"/>
                      <a:pt x="2" y="58"/>
                      <a:pt x="5" y="64"/>
                    </a:cubicBezTo>
                    <a:cubicBezTo>
                      <a:pt x="5" y="53"/>
                      <a:pt x="5" y="53"/>
                      <a:pt x="5" y="53"/>
                    </a:cubicBezTo>
                    <a:cubicBezTo>
                      <a:pt x="5" y="51"/>
                      <a:pt x="6" y="49"/>
                      <a:pt x="7" y="47"/>
                    </a:cubicBezTo>
                    <a:cubicBezTo>
                      <a:pt x="7" y="46"/>
                      <a:pt x="7" y="45"/>
                      <a:pt x="7" y="43"/>
                    </a:cubicBezTo>
                    <a:cubicBezTo>
                      <a:pt x="7" y="23"/>
                      <a:pt x="24" y="7"/>
                      <a:pt x="44" y="7"/>
                    </a:cubicBezTo>
                    <a:cubicBezTo>
                      <a:pt x="64" y="7"/>
                      <a:pt x="80" y="23"/>
                      <a:pt x="80" y="43"/>
                    </a:cubicBezTo>
                    <a:cubicBezTo>
                      <a:pt x="80" y="45"/>
                      <a:pt x="80" y="46"/>
                      <a:pt x="80" y="47"/>
                    </a:cubicBezTo>
                    <a:cubicBezTo>
                      <a:pt x="81" y="49"/>
                      <a:pt x="82" y="51"/>
                      <a:pt x="82" y="53"/>
                    </a:cubicBezTo>
                    <a:cubicBezTo>
                      <a:pt x="82" y="65"/>
                      <a:pt x="82" y="65"/>
                      <a:pt x="82" y="65"/>
                    </a:cubicBezTo>
                    <a:cubicBezTo>
                      <a:pt x="85" y="58"/>
                      <a:pt x="87" y="51"/>
                      <a:pt x="87" y="43"/>
                    </a:cubicBezTo>
                    <a:cubicBezTo>
                      <a:pt x="87" y="19"/>
                      <a:pt x="68" y="0"/>
                      <a:pt x="44"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6" name="Freeform: Shape 50"/>
              <p:cNvSpPr/>
              <p:nvPr/>
            </p:nvSpPr>
            <p:spPr bwMode="auto">
              <a:xfrm>
                <a:off x="4435583" y="2303609"/>
                <a:ext cx="31351" cy="54262"/>
              </a:xfrm>
              <a:custGeom>
                <a:avLst/>
                <a:gdLst>
                  <a:gd name="T0" fmla="*/ 0 w 19"/>
                  <a:gd name="T1" fmla="*/ 7 h 34"/>
                  <a:gd name="T2" fmla="*/ 0 w 19"/>
                  <a:gd name="T3" fmla="*/ 9 h 34"/>
                  <a:gd name="T4" fmla="*/ 0 w 19"/>
                  <a:gd name="T5" fmla="*/ 20 h 34"/>
                  <a:gd name="T6" fmla="*/ 0 w 19"/>
                  <a:gd name="T7" fmla="*/ 25 h 34"/>
                  <a:gd name="T8" fmla="*/ 13 w 19"/>
                  <a:gd name="T9" fmla="*/ 34 h 34"/>
                  <a:gd name="T10" fmla="*/ 19 w 19"/>
                  <a:gd name="T11" fmla="*/ 34 h 34"/>
                  <a:gd name="T12" fmla="*/ 19 w 19"/>
                  <a:gd name="T13" fmla="*/ 0 h 34"/>
                  <a:gd name="T14" fmla="*/ 13 w 19"/>
                  <a:gd name="T15" fmla="*/ 0 h 34"/>
                  <a:gd name="T16" fmla="*/ 0 w 19"/>
                  <a:gd name="T17" fmla="*/ 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34">
                    <a:moveTo>
                      <a:pt x="0" y="7"/>
                    </a:moveTo>
                    <a:cubicBezTo>
                      <a:pt x="0" y="7"/>
                      <a:pt x="0" y="8"/>
                      <a:pt x="0" y="9"/>
                    </a:cubicBezTo>
                    <a:cubicBezTo>
                      <a:pt x="0" y="20"/>
                      <a:pt x="0" y="20"/>
                      <a:pt x="0" y="20"/>
                    </a:cubicBezTo>
                    <a:cubicBezTo>
                      <a:pt x="0" y="25"/>
                      <a:pt x="0" y="25"/>
                      <a:pt x="0" y="25"/>
                    </a:cubicBezTo>
                    <a:cubicBezTo>
                      <a:pt x="0" y="30"/>
                      <a:pt x="6" y="34"/>
                      <a:pt x="13" y="34"/>
                    </a:cubicBezTo>
                    <a:cubicBezTo>
                      <a:pt x="19" y="34"/>
                      <a:pt x="19" y="34"/>
                      <a:pt x="19" y="34"/>
                    </a:cubicBezTo>
                    <a:cubicBezTo>
                      <a:pt x="19" y="0"/>
                      <a:pt x="19" y="0"/>
                      <a:pt x="19" y="0"/>
                    </a:cubicBezTo>
                    <a:cubicBezTo>
                      <a:pt x="13" y="0"/>
                      <a:pt x="13" y="0"/>
                      <a:pt x="13" y="0"/>
                    </a:cubicBezTo>
                    <a:cubicBezTo>
                      <a:pt x="7" y="0"/>
                      <a:pt x="1" y="3"/>
                      <a:pt x="0"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7" name="Freeform: Shape 51"/>
              <p:cNvSpPr/>
              <p:nvPr/>
            </p:nvSpPr>
            <p:spPr bwMode="auto">
              <a:xfrm>
                <a:off x="4519990" y="2303609"/>
                <a:ext cx="31351" cy="54262"/>
              </a:xfrm>
              <a:custGeom>
                <a:avLst/>
                <a:gdLst>
                  <a:gd name="T0" fmla="*/ 19 w 19"/>
                  <a:gd name="T1" fmla="*/ 25 h 34"/>
                  <a:gd name="T2" fmla="*/ 19 w 19"/>
                  <a:gd name="T3" fmla="*/ 20 h 34"/>
                  <a:gd name="T4" fmla="*/ 19 w 19"/>
                  <a:gd name="T5" fmla="*/ 9 h 34"/>
                  <a:gd name="T6" fmla="*/ 19 w 19"/>
                  <a:gd name="T7" fmla="*/ 8 h 34"/>
                  <a:gd name="T8" fmla="*/ 6 w 19"/>
                  <a:gd name="T9" fmla="*/ 0 h 34"/>
                  <a:gd name="T10" fmla="*/ 0 w 19"/>
                  <a:gd name="T11" fmla="*/ 0 h 34"/>
                  <a:gd name="T12" fmla="*/ 0 w 19"/>
                  <a:gd name="T13" fmla="*/ 34 h 34"/>
                  <a:gd name="T14" fmla="*/ 6 w 19"/>
                  <a:gd name="T15" fmla="*/ 34 h 34"/>
                  <a:gd name="T16" fmla="*/ 19 w 19"/>
                  <a:gd name="T17" fmla="*/ 25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34">
                    <a:moveTo>
                      <a:pt x="19" y="25"/>
                    </a:moveTo>
                    <a:cubicBezTo>
                      <a:pt x="19" y="20"/>
                      <a:pt x="19" y="20"/>
                      <a:pt x="19" y="20"/>
                    </a:cubicBezTo>
                    <a:cubicBezTo>
                      <a:pt x="19" y="9"/>
                      <a:pt x="19" y="9"/>
                      <a:pt x="19" y="9"/>
                    </a:cubicBezTo>
                    <a:cubicBezTo>
                      <a:pt x="19" y="8"/>
                      <a:pt x="19" y="8"/>
                      <a:pt x="19" y="8"/>
                    </a:cubicBezTo>
                    <a:cubicBezTo>
                      <a:pt x="18" y="3"/>
                      <a:pt x="13" y="0"/>
                      <a:pt x="6" y="0"/>
                    </a:cubicBezTo>
                    <a:cubicBezTo>
                      <a:pt x="0" y="0"/>
                      <a:pt x="0" y="0"/>
                      <a:pt x="0" y="0"/>
                    </a:cubicBezTo>
                    <a:cubicBezTo>
                      <a:pt x="0" y="34"/>
                      <a:pt x="0" y="34"/>
                      <a:pt x="0" y="34"/>
                    </a:cubicBezTo>
                    <a:cubicBezTo>
                      <a:pt x="6" y="34"/>
                      <a:pt x="6" y="34"/>
                      <a:pt x="6" y="34"/>
                    </a:cubicBezTo>
                    <a:cubicBezTo>
                      <a:pt x="13" y="34"/>
                      <a:pt x="19" y="30"/>
                      <a:pt x="19" y="2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8" name="Freeform: Shape 52"/>
              <p:cNvSpPr/>
              <p:nvPr/>
            </p:nvSpPr>
            <p:spPr bwMode="auto">
              <a:xfrm>
                <a:off x="4341529" y="3768683"/>
                <a:ext cx="159168" cy="159168"/>
              </a:xfrm>
              <a:custGeom>
                <a:avLst/>
                <a:gdLst>
                  <a:gd name="T0" fmla="*/ 72 w 132"/>
                  <a:gd name="T1" fmla="*/ 51 h 132"/>
                  <a:gd name="T2" fmla="*/ 72 w 132"/>
                  <a:gd name="T3" fmla="*/ 41 h 132"/>
                  <a:gd name="T4" fmla="*/ 97 w 132"/>
                  <a:gd name="T5" fmla="*/ 41 h 132"/>
                  <a:gd name="T6" fmla="*/ 97 w 132"/>
                  <a:gd name="T7" fmla="*/ 0 h 132"/>
                  <a:gd name="T8" fmla="*/ 35 w 132"/>
                  <a:gd name="T9" fmla="*/ 0 h 132"/>
                  <a:gd name="T10" fmla="*/ 35 w 132"/>
                  <a:gd name="T11" fmla="*/ 41 h 132"/>
                  <a:gd name="T12" fmla="*/ 61 w 132"/>
                  <a:gd name="T13" fmla="*/ 41 h 132"/>
                  <a:gd name="T14" fmla="*/ 61 w 132"/>
                  <a:gd name="T15" fmla="*/ 51 h 132"/>
                  <a:gd name="T16" fmla="*/ 26 w 132"/>
                  <a:gd name="T17" fmla="*/ 51 h 132"/>
                  <a:gd name="T18" fmla="*/ 26 w 132"/>
                  <a:gd name="T19" fmla="*/ 46 h 132"/>
                  <a:gd name="T20" fmla="*/ 11 w 132"/>
                  <a:gd name="T21" fmla="*/ 46 h 132"/>
                  <a:gd name="T22" fmla="*/ 11 w 132"/>
                  <a:gd name="T23" fmla="*/ 51 h 132"/>
                  <a:gd name="T24" fmla="*/ 0 w 132"/>
                  <a:gd name="T25" fmla="*/ 51 h 132"/>
                  <a:gd name="T26" fmla="*/ 0 w 132"/>
                  <a:gd name="T27" fmla="*/ 132 h 132"/>
                  <a:gd name="T28" fmla="*/ 132 w 132"/>
                  <a:gd name="T29" fmla="*/ 132 h 132"/>
                  <a:gd name="T30" fmla="*/ 132 w 132"/>
                  <a:gd name="T31" fmla="*/ 51 h 132"/>
                  <a:gd name="T32" fmla="*/ 72 w 132"/>
                  <a:gd name="T33" fmla="*/ 51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132">
                    <a:moveTo>
                      <a:pt x="72" y="51"/>
                    </a:moveTo>
                    <a:lnTo>
                      <a:pt x="72" y="41"/>
                    </a:lnTo>
                    <a:lnTo>
                      <a:pt x="97" y="41"/>
                    </a:lnTo>
                    <a:lnTo>
                      <a:pt x="97" y="0"/>
                    </a:lnTo>
                    <a:lnTo>
                      <a:pt x="35" y="0"/>
                    </a:lnTo>
                    <a:lnTo>
                      <a:pt x="35" y="41"/>
                    </a:lnTo>
                    <a:lnTo>
                      <a:pt x="61" y="41"/>
                    </a:lnTo>
                    <a:lnTo>
                      <a:pt x="61" y="51"/>
                    </a:lnTo>
                    <a:lnTo>
                      <a:pt x="26" y="51"/>
                    </a:lnTo>
                    <a:lnTo>
                      <a:pt x="26" y="46"/>
                    </a:lnTo>
                    <a:lnTo>
                      <a:pt x="11" y="46"/>
                    </a:lnTo>
                    <a:lnTo>
                      <a:pt x="11" y="51"/>
                    </a:lnTo>
                    <a:lnTo>
                      <a:pt x="0" y="51"/>
                    </a:lnTo>
                    <a:lnTo>
                      <a:pt x="0" y="132"/>
                    </a:lnTo>
                    <a:lnTo>
                      <a:pt x="132" y="132"/>
                    </a:lnTo>
                    <a:lnTo>
                      <a:pt x="132" y="51"/>
                    </a:lnTo>
                    <a:lnTo>
                      <a:pt x="72" y="5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9" name="Freeform: Shape 53"/>
              <p:cNvSpPr/>
              <p:nvPr/>
            </p:nvSpPr>
            <p:spPr bwMode="auto">
              <a:xfrm>
                <a:off x="4469346" y="3842238"/>
                <a:ext cx="18087" cy="6029"/>
              </a:xfrm>
              <a:custGeom>
                <a:avLst/>
                <a:gdLst>
                  <a:gd name="T0" fmla="*/ 15 w 15"/>
                  <a:gd name="T1" fmla="*/ 5 h 5"/>
                  <a:gd name="T2" fmla="*/ 15 w 15"/>
                  <a:gd name="T3" fmla="*/ 5 h 5"/>
                  <a:gd name="T4" fmla="*/ 0 w 15"/>
                  <a:gd name="T5" fmla="*/ 5 h 5"/>
                  <a:gd name="T6" fmla="*/ 0 w 15"/>
                  <a:gd name="T7" fmla="*/ 0 h 5"/>
                  <a:gd name="T8" fmla="*/ 15 w 15"/>
                  <a:gd name="T9" fmla="*/ 0 h 5"/>
                  <a:gd name="T10" fmla="*/ 15 w 15"/>
                  <a:gd name="T11" fmla="*/ 5 h 5"/>
                </a:gdLst>
                <a:ahLst/>
                <a:cxnLst>
                  <a:cxn ang="0">
                    <a:pos x="T0" y="T1"/>
                  </a:cxn>
                  <a:cxn ang="0">
                    <a:pos x="T2" y="T3"/>
                  </a:cxn>
                  <a:cxn ang="0">
                    <a:pos x="T4" y="T5"/>
                  </a:cxn>
                  <a:cxn ang="0">
                    <a:pos x="T6" y="T7"/>
                  </a:cxn>
                  <a:cxn ang="0">
                    <a:pos x="T8" y="T9"/>
                  </a:cxn>
                  <a:cxn ang="0">
                    <a:pos x="T10" y="T11"/>
                  </a:cxn>
                </a:cxnLst>
                <a:rect l="0" t="0" r="r" b="b"/>
                <a:pathLst>
                  <a:path w="15" h="5">
                    <a:moveTo>
                      <a:pt x="15" y="5"/>
                    </a:moveTo>
                    <a:lnTo>
                      <a:pt x="15" y="5"/>
                    </a:lnTo>
                    <a:lnTo>
                      <a:pt x="0" y="5"/>
                    </a:lnTo>
                    <a:lnTo>
                      <a:pt x="0" y="0"/>
                    </a:lnTo>
                    <a:lnTo>
                      <a:pt x="15" y="0"/>
                    </a:lnTo>
                    <a:lnTo>
                      <a:pt x="15" y="5"/>
                    </a:lnTo>
                    <a:close/>
                  </a:path>
                </a:pathLst>
              </a:custGeom>
              <a:solidFill>
                <a:srgbClr val="DA89D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0" name="Freeform: Shape 54"/>
              <p:cNvSpPr/>
              <p:nvPr/>
            </p:nvSpPr>
            <p:spPr bwMode="auto">
              <a:xfrm>
                <a:off x="4390967" y="3848267"/>
                <a:ext cx="61497" cy="61497"/>
              </a:xfrm>
              <a:custGeom>
                <a:avLst/>
                <a:gdLst>
                  <a:gd name="T0" fmla="*/ 19 w 38"/>
                  <a:gd name="T1" fmla="*/ 38 h 38"/>
                  <a:gd name="T2" fmla="*/ 19 w 38"/>
                  <a:gd name="T3" fmla="*/ 38 h 38"/>
                  <a:gd name="T4" fmla="*/ 0 w 38"/>
                  <a:gd name="T5" fmla="*/ 19 h 38"/>
                  <a:gd name="T6" fmla="*/ 19 w 38"/>
                  <a:gd name="T7" fmla="*/ 0 h 38"/>
                  <a:gd name="T8" fmla="*/ 38 w 38"/>
                  <a:gd name="T9" fmla="*/ 19 h 38"/>
                  <a:gd name="T10" fmla="*/ 19 w 38"/>
                  <a:gd name="T11" fmla="*/ 38 h 38"/>
                </a:gdLst>
                <a:ahLst/>
                <a:cxnLst>
                  <a:cxn ang="0">
                    <a:pos x="T0" y="T1"/>
                  </a:cxn>
                  <a:cxn ang="0">
                    <a:pos x="T2" y="T3"/>
                  </a:cxn>
                  <a:cxn ang="0">
                    <a:pos x="T4" y="T5"/>
                  </a:cxn>
                  <a:cxn ang="0">
                    <a:pos x="T6" y="T7"/>
                  </a:cxn>
                  <a:cxn ang="0">
                    <a:pos x="T8" y="T9"/>
                  </a:cxn>
                  <a:cxn ang="0">
                    <a:pos x="T10" y="T11"/>
                  </a:cxn>
                </a:cxnLst>
                <a:rect l="0" t="0" r="r" b="b"/>
                <a:pathLst>
                  <a:path w="38" h="38">
                    <a:moveTo>
                      <a:pt x="19" y="38"/>
                    </a:moveTo>
                    <a:cubicBezTo>
                      <a:pt x="19" y="38"/>
                      <a:pt x="19" y="38"/>
                      <a:pt x="19" y="38"/>
                    </a:cubicBezTo>
                    <a:cubicBezTo>
                      <a:pt x="9" y="38"/>
                      <a:pt x="0" y="29"/>
                      <a:pt x="0" y="19"/>
                    </a:cubicBezTo>
                    <a:cubicBezTo>
                      <a:pt x="0" y="9"/>
                      <a:pt x="9" y="0"/>
                      <a:pt x="19" y="0"/>
                    </a:cubicBezTo>
                    <a:cubicBezTo>
                      <a:pt x="29" y="0"/>
                      <a:pt x="38" y="9"/>
                      <a:pt x="38" y="19"/>
                    </a:cubicBezTo>
                    <a:cubicBezTo>
                      <a:pt x="38" y="29"/>
                      <a:pt x="29" y="38"/>
                      <a:pt x="19" y="38"/>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1" name="Freeform: Shape 55"/>
              <p:cNvSpPr/>
              <p:nvPr/>
            </p:nvSpPr>
            <p:spPr bwMode="auto">
              <a:xfrm>
                <a:off x="4393379" y="3777123"/>
                <a:ext cx="55468" cy="33763"/>
              </a:xfrm>
              <a:custGeom>
                <a:avLst/>
                <a:gdLst>
                  <a:gd name="T0" fmla="*/ 0 w 46"/>
                  <a:gd name="T1" fmla="*/ 28 h 28"/>
                  <a:gd name="T2" fmla="*/ 0 w 46"/>
                  <a:gd name="T3" fmla="*/ 28 h 28"/>
                  <a:gd name="T4" fmla="*/ 0 w 46"/>
                  <a:gd name="T5" fmla="*/ 0 h 28"/>
                  <a:gd name="T6" fmla="*/ 46 w 46"/>
                  <a:gd name="T7" fmla="*/ 0 h 28"/>
                  <a:gd name="T8" fmla="*/ 46 w 46"/>
                  <a:gd name="T9" fmla="*/ 28 h 28"/>
                  <a:gd name="T10" fmla="*/ 0 w 46"/>
                  <a:gd name="T11" fmla="*/ 28 h 28"/>
                </a:gdLst>
                <a:ahLst/>
                <a:cxnLst>
                  <a:cxn ang="0">
                    <a:pos x="T0" y="T1"/>
                  </a:cxn>
                  <a:cxn ang="0">
                    <a:pos x="T2" y="T3"/>
                  </a:cxn>
                  <a:cxn ang="0">
                    <a:pos x="T4" y="T5"/>
                  </a:cxn>
                  <a:cxn ang="0">
                    <a:pos x="T6" y="T7"/>
                  </a:cxn>
                  <a:cxn ang="0">
                    <a:pos x="T8" y="T9"/>
                  </a:cxn>
                  <a:cxn ang="0">
                    <a:pos x="T10" y="T11"/>
                  </a:cxn>
                </a:cxnLst>
                <a:rect l="0" t="0" r="r" b="b"/>
                <a:pathLst>
                  <a:path w="46" h="28">
                    <a:moveTo>
                      <a:pt x="0" y="28"/>
                    </a:moveTo>
                    <a:lnTo>
                      <a:pt x="0" y="28"/>
                    </a:lnTo>
                    <a:lnTo>
                      <a:pt x="0" y="0"/>
                    </a:lnTo>
                    <a:lnTo>
                      <a:pt x="46" y="0"/>
                    </a:lnTo>
                    <a:lnTo>
                      <a:pt x="46" y="28"/>
                    </a:lnTo>
                    <a:lnTo>
                      <a:pt x="0" y="28"/>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2" name="Freeform: Shape 56"/>
              <p:cNvSpPr/>
              <p:nvPr/>
            </p:nvSpPr>
            <p:spPr bwMode="auto">
              <a:xfrm>
                <a:off x="6676000" y="3720450"/>
                <a:ext cx="203784" cy="100083"/>
              </a:xfrm>
              <a:custGeom>
                <a:avLst/>
                <a:gdLst>
                  <a:gd name="T0" fmla="*/ 108 w 126"/>
                  <a:gd name="T1" fmla="*/ 44 h 62"/>
                  <a:gd name="T2" fmla="*/ 126 w 126"/>
                  <a:gd name="T3" fmla="*/ 22 h 62"/>
                  <a:gd name="T4" fmla="*/ 108 w 126"/>
                  <a:gd name="T5" fmla="*/ 0 h 62"/>
                  <a:gd name="T6" fmla="*/ 108 w 126"/>
                  <a:gd name="T7" fmla="*/ 10 h 62"/>
                  <a:gd name="T8" fmla="*/ 116 w 126"/>
                  <a:gd name="T9" fmla="*/ 22 h 62"/>
                  <a:gd name="T10" fmla="*/ 108 w 126"/>
                  <a:gd name="T11" fmla="*/ 34 h 62"/>
                  <a:gd name="T12" fmla="*/ 108 w 126"/>
                  <a:gd name="T13" fmla="*/ 44 h 62"/>
                  <a:gd name="T14" fmla="*/ 53 w 126"/>
                  <a:gd name="T15" fmla="*/ 62 h 62"/>
                  <a:gd name="T16" fmla="*/ 94 w 126"/>
                  <a:gd name="T17" fmla="*/ 42 h 62"/>
                  <a:gd name="T18" fmla="*/ 104 w 126"/>
                  <a:gd name="T19" fmla="*/ 44 h 62"/>
                  <a:gd name="T20" fmla="*/ 108 w 126"/>
                  <a:gd name="T21" fmla="*/ 44 h 62"/>
                  <a:gd name="T22" fmla="*/ 108 w 126"/>
                  <a:gd name="T23" fmla="*/ 34 h 62"/>
                  <a:gd name="T24" fmla="*/ 104 w 126"/>
                  <a:gd name="T25" fmla="*/ 35 h 62"/>
                  <a:gd name="T26" fmla="*/ 100 w 126"/>
                  <a:gd name="T27" fmla="*/ 34 h 62"/>
                  <a:gd name="T28" fmla="*/ 106 w 126"/>
                  <a:gd name="T29" fmla="*/ 10 h 62"/>
                  <a:gd name="T30" fmla="*/ 106 w 126"/>
                  <a:gd name="T31" fmla="*/ 10 h 62"/>
                  <a:gd name="T32" fmla="*/ 106 w 126"/>
                  <a:gd name="T33" fmla="*/ 10 h 62"/>
                  <a:gd name="T34" fmla="*/ 108 w 126"/>
                  <a:gd name="T35" fmla="*/ 10 h 62"/>
                  <a:gd name="T36" fmla="*/ 108 w 126"/>
                  <a:gd name="T37" fmla="*/ 0 h 62"/>
                  <a:gd name="T38" fmla="*/ 105 w 126"/>
                  <a:gd name="T39" fmla="*/ 0 h 62"/>
                  <a:gd name="T40" fmla="*/ 105 w 126"/>
                  <a:gd name="T41" fmla="*/ 0 h 62"/>
                  <a:gd name="T42" fmla="*/ 1 w 126"/>
                  <a:gd name="T43" fmla="*/ 0 h 62"/>
                  <a:gd name="T44" fmla="*/ 0 w 126"/>
                  <a:gd name="T45" fmla="*/ 10 h 62"/>
                  <a:gd name="T46" fmla="*/ 53 w 126"/>
                  <a:gd name="T47"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6" h="62">
                    <a:moveTo>
                      <a:pt x="108" y="44"/>
                    </a:moveTo>
                    <a:cubicBezTo>
                      <a:pt x="118" y="42"/>
                      <a:pt x="126" y="33"/>
                      <a:pt x="126" y="22"/>
                    </a:cubicBezTo>
                    <a:cubicBezTo>
                      <a:pt x="126" y="11"/>
                      <a:pt x="118" y="2"/>
                      <a:pt x="108" y="0"/>
                    </a:cubicBezTo>
                    <a:cubicBezTo>
                      <a:pt x="108" y="10"/>
                      <a:pt x="108" y="10"/>
                      <a:pt x="108" y="10"/>
                    </a:cubicBezTo>
                    <a:cubicBezTo>
                      <a:pt x="113" y="12"/>
                      <a:pt x="116" y="17"/>
                      <a:pt x="116" y="22"/>
                    </a:cubicBezTo>
                    <a:cubicBezTo>
                      <a:pt x="116" y="27"/>
                      <a:pt x="113" y="32"/>
                      <a:pt x="108" y="34"/>
                    </a:cubicBezTo>
                    <a:lnTo>
                      <a:pt x="108" y="44"/>
                    </a:lnTo>
                    <a:close/>
                    <a:moveTo>
                      <a:pt x="53" y="62"/>
                    </a:moveTo>
                    <a:cubicBezTo>
                      <a:pt x="70" y="62"/>
                      <a:pt x="85" y="54"/>
                      <a:pt x="94" y="42"/>
                    </a:cubicBezTo>
                    <a:cubicBezTo>
                      <a:pt x="97" y="44"/>
                      <a:pt x="100" y="44"/>
                      <a:pt x="104" y="44"/>
                    </a:cubicBezTo>
                    <a:cubicBezTo>
                      <a:pt x="105" y="44"/>
                      <a:pt x="107" y="44"/>
                      <a:pt x="108" y="44"/>
                    </a:cubicBezTo>
                    <a:cubicBezTo>
                      <a:pt x="108" y="34"/>
                      <a:pt x="108" y="34"/>
                      <a:pt x="108" y="34"/>
                    </a:cubicBezTo>
                    <a:cubicBezTo>
                      <a:pt x="107" y="34"/>
                      <a:pt x="105" y="35"/>
                      <a:pt x="104" y="35"/>
                    </a:cubicBezTo>
                    <a:cubicBezTo>
                      <a:pt x="102" y="35"/>
                      <a:pt x="101" y="34"/>
                      <a:pt x="100" y="34"/>
                    </a:cubicBezTo>
                    <a:cubicBezTo>
                      <a:pt x="103" y="27"/>
                      <a:pt x="106" y="18"/>
                      <a:pt x="106" y="10"/>
                    </a:cubicBezTo>
                    <a:cubicBezTo>
                      <a:pt x="106" y="10"/>
                      <a:pt x="106" y="10"/>
                      <a:pt x="106" y="10"/>
                    </a:cubicBezTo>
                    <a:cubicBezTo>
                      <a:pt x="106" y="10"/>
                      <a:pt x="106" y="10"/>
                      <a:pt x="106" y="10"/>
                    </a:cubicBezTo>
                    <a:cubicBezTo>
                      <a:pt x="106" y="10"/>
                      <a:pt x="107" y="10"/>
                      <a:pt x="108" y="10"/>
                    </a:cubicBezTo>
                    <a:cubicBezTo>
                      <a:pt x="108" y="0"/>
                      <a:pt x="108" y="0"/>
                      <a:pt x="108" y="0"/>
                    </a:cubicBezTo>
                    <a:cubicBezTo>
                      <a:pt x="107" y="0"/>
                      <a:pt x="106" y="0"/>
                      <a:pt x="105" y="0"/>
                    </a:cubicBezTo>
                    <a:cubicBezTo>
                      <a:pt x="105" y="0"/>
                      <a:pt x="105" y="0"/>
                      <a:pt x="105" y="0"/>
                    </a:cubicBezTo>
                    <a:cubicBezTo>
                      <a:pt x="1" y="0"/>
                      <a:pt x="1" y="0"/>
                      <a:pt x="1" y="0"/>
                    </a:cubicBezTo>
                    <a:cubicBezTo>
                      <a:pt x="1" y="3"/>
                      <a:pt x="0" y="6"/>
                      <a:pt x="0" y="10"/>
                    </a:cubicBezTo>
                    <a:cubicBezTo>
                      <a:pt x="0" y="39"/>
                      <a:pt x="24" y="62"/>
                      <a:pt x="53" y="6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3" name="Rectangle 57"/>
              <p:cNvSpPr/>
              <p:nvPr/>
            </p:nvSpPr>
            <p:spPr bwMode="auto">
              <a:xfrm>
                <a:off x="6676000" y="3830180"/>
                <a:ext cx="184491" cy="144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74" name="Freeform: Shape 58"/>
              <p:cNvSpPr/>
              <p:nvPr/>
            </p:nvSpPr>
            <p:spPr bwMode="auto">
              <a:xfrm>
                <a:off x="6718204" y="3630013"/>
                <a:ext cx="33763" cy="84408"/>
              </a:xfrm>
              <a:custGeom>
                <a:avLst/>
                <a:gdLst>
                  <a:gd name="T0" fmla="*/ 7 w 21"/>
                  <a:gd name="T1" fmla="*/ 40 h 52"/>
                  <a:gd name="T2" fmla="*/ 10 w 21"/>
                  <a:gd name="T3" fmla="*/ 50 h 52"/>
                  <a:gd name="T4" fmla="*/ 19 w 21"/>
                  <a:gd name="T5" fmla="*/ 32 h 52"/>
                  <a:gd name="T6" fmla="*/ 14 w 21"/>
                  <a:gd name="T7" fmla="*/ 21 h 52"/>
                  <a:gd name="T8" fmla="*/ 13 w 21"/>
                  <a:gd name="T9" fmla="*/ 13 h 52"/>
                  <a:gd name="T10" fmla="*/ 8 w 21"/>
                  <a:gd name="T11" fmla="*/ 4 h 52"/>
                  <a:gd name="T12" fmla="*/ 3 w 21"/>
                  <a:gd name="T13" fmla="*/ 22 h 52"/>
                  <a:gd name="T14" fmla="*/ 7 w 21"/>
                  <a:gd name="T15" fmla="*/ 40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52">
                    <a:moveTo>
                      <a:pt x="7" y="40"/>
                    </a:moveTo>
                    <a:cubicBezTo>
                      <a:pt x="1" y="42"/>
                      <a:pt x="4" y="52"/>
                      <a:pt x="10" y="50"/>
                    </a:cubicBezTo>
                    <a:cubicBezTo>
                      <a:pt x="18" y="47"/>
                      <a:pt x="21" y="40"/>
                      <a:pt x="19" y="32"/>
                    </a:cubicBezTo>
                    <a:cubicBezTo>
                      <a:pt x="18" y="28"/>
                      <a:pt x="16" y="25"/>
                      <a:pt x="14" y="21"/>
                    </a:cubicBezTo>
                    <a:cubicBezTo>
                      <a:pt x="13" y="19"/>
                      <a:pt x="11" y="15"/>
                      <a:pt x="13" y="13"/>
                    </a:cubicBezTo>
                    <a:cubicBezTo>
                      <a:pt x="19" y="10"/>
                      <a:pt x="14" y="0"/>
                      <a:pt x="8" y="4"/>
                    </a:cubicBezTo>
                    <a:cubicBezTo>
                      <a:pt x="2" y="8"/>
                      <a:pt x="0" y="16"/>
                      <a:pt x="3" y="22"/>
                    </a:cubicBezTo>
                    <a:cubicBezTo>
                      <a:pt x="3" y="25"/>
                      <a:pt x="12" y="38"/>
                      <a:pt x="7"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5" name="Freeform: Shape 59"/>
              <p:cNvSpPr/>
              <p:nvPr/>
            </p:nvSpPr>
            <p:spPr bwMode="auto">
              <a:xfrm>
                <a:off x="6766436" y="3630013"/>
                <a:ext cx="32557" cy="84408"/>
              </a:xfrm>
              <a:custGeom>
                <a:avLst/>
                <a:gdLst>
                  <a:gd name="T0" fmla="*/ 7 w 20"/>
                  <a:gd name="T1" fmla="*/ 40 h 52"/>
                  <a:gd name="T2" fmla="*/ 10 w 20"/>
                  <a:gd name="T3" fmla="*/ 50 h 52"/>
                  <a:gd name="T4" fmla="*/ 18 w 20"/>
                  <a:gd name="T5" fmla="*/ 32 h 52"/>
                  <a:gd name="T6" fmla="*/ 13 w 20"/>
                  <a:gd name="T7" fmla="*/ 21 h 52"/>
                  <a:gd name="T8" fmla="*/ 13 w 20"/>
                  <a:gd name="T9" fmla="*/ 13 h 52"/>
                  <a:gd name="T10" fmla="*/ 8 w 20"/>
                  <a:gd name="T11" fmla="*/ 4 h 52"/>
                  <a:gd name="T12" fmla="*/ 2 w 20"/>
                  <a:gd name="T13" fmla="*/ 22 h 52"/>
                  <a:gd name="T14" fmla="*/ 7 w 20"/>
                  <a:gd name="T15" fmla="*/ 40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52">
                    <a:moveTo>
                      <a:pt x="7" y="40"/>
                    </a:moveTo>
                    <a:cubicBezTo>
                      <a:pt x="0" y="42"/>
                      <a:pt x="3" y="52"/>
                      <a:pt x="10" y="50"/>
                    </a:cubicBezTo>
                    <a:cubicBezTo>
                      <a:pt x="18" y="47"/>
                      <a:pt x="20" y="40"/>
                      <a:pt x="18" y="32"/>
                    </a:cubicBezTo>
                    <a:cubicBezTo>
                      <a:pt x="17" y="28"/>
                      <a:pt x="15" y="25"/>
                      <a:pt x="13" y="21"/>
                    </a:cubicBezTo>
                    <a:cubicBezTo>
                      <a:pt x="12" y="19"/>
                      <a:pt x="10" y="15"/>
                      <a:pt x="13" y="13"/>
                    </a:cubicBezTo>
                    <a:cubicBezTo>
                      <a:pt x="19" y="10"/>
                      <a:pt x="14" y="0"/>
                      <a:pt x="8" y="4"/>
                    </a:cubicBezTo>
                    <a:cubicBezTo>
                      <a:pt x="1" y="8"/>
                      <a:pt x="0" y="16"/>
                      <a:pt x="2" y="22"/>
                    </a:cubicBezTo>
                    <a:cubicBezTo>
                      <a:pt x="3" y="25"/>
                      <a:pt x="12" y="38"/>
                      <a:pt x="7"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6" name="Freeform: Shape 60"/>
              <p:cNvSpPr/>
              <p:nvPr/>
            </p:nvSpPr>
            <p:spPr bwMode="auto">
              <a:xfrm>
                <a:off x="6914753" y="2069680"/>
                <a:ext cx="83202" cy="84408"/>
              </a:xfrm>
              <a:custGeom>
                <a:avLst/>
                <a:gdLst>
                  <a:gd name="T0" fmla="*/ 11 w 51"/>
                  <a:gd name="T1" fmla="*/ 48 h 52"/>
                  <a:gd name="T2" fmla="*/ 25 w 51"/>
                  <a:gd name="T3" fmla="*/ 52 h 52"/>
                  <a:gd name="T4" fmla="*/ 51 w 51"/>
                  <a:gd name="T5" fmla="*/ 26 h 52"/>
                  <a:gd name="T6" fmla="*/ 25 w 51"/>
                  <a:gd name="T7" fmla="*/ 0 h 52"/>
                  <a:gd name="T8" fmla="*/ 0 w 51"/>
                  <a:gd name="T9" fmla="*/ 22 h 52"/>
                  <a:gd name="T10" fmla="*/ 25 w 51"/>
                  <a:gd name="T11" fmla="*/ 22 h 52"/>
                  <a:gd name="T12" fmla="*/ 34 w 51"/>
                  <a:gd name="T13" fmla="*/ 22 h 52"/>
                  <a:gd name="T14" fmla="*/ 28 w 51"/>
                  <a:gd name="T15" fmla="*/ 29 h 52"/>
                  <a:gd name="T16" fmla="*/ 11 w 51"/>
                  <a:gd name="T17" fmla="*/ 4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2">
                    <a:moveTo>
                      <a:pt x="11" y="48"/>
                    </a:moveTo>
                    <a:cubicBezTo>
                      <a:pt x="15" y="50"/>
                      <a:pt x="20" y="52"/>
                      <a:pt x="25" y="52"/>
                    </a:cubicBezTo>
                    <a:cubicBezTo>
                      <a:pt x="39" y="52"/>
                      <a:pt x="51" y="40"/>
                      <a:pt x="51" y="26"/>
                    </a:cubicBezTo>
                    <a:cubicBezTo>
                      <a:pt x="51" y="12"/>
                      <a:pt x="39" y="0"/>
                      <a:pt x="25" y="0"/>
                    </a:cubicBezTo>
                    <a:cubicBezTo>
                      <a:pt x="12" y="0"/>
                      <a:pt x="2" y="10"/>
                      <a:pt x="0" y="22"/>
                    </a:cubicBezTo>
                    <a:cubicBezTo>
                      <a:pt x="25" y="22"/>
                      <a:pt x="25" y="22"/>
                      <a:pt x="25" y="22"/>
                    </a:cubicBezTo>
                    <a:cubicBezTo>
                      <a:pt x="34" y="22"/>
                      <a:pt x="34" y="22"/>
                      <a:pt x="34" y="22"/>
                    </a:cubicBezTo>
                    <a:cubicBezTo>
                      <a:pt x="28" y="29"/>
                      <a:pt x="28" y="29"/>
                      <a:pt x="28" y="29"/>
                    </a:cubicBezTo>
                    <a:lnTo>
                      <a:pt x="11" y="4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7" name="Freeform: Shape 61"/>
              <p:cNvSpPr/>
              <p:nvPr/>
            </p:nvSpPr>
            <p:spPr bwMode="auto">
              <a:xfrm>
                <a:off x="6784524" y="2111884"/>
                <a:ext cx="171227" cy="161580"/>
              </a:xfrm>
              <a:custGeom>
                <a:avLst/>
                <a:gdLst>
                  <a:gd name="T0" fmla="*/ 47 w 106"/>
                  <a:gd name="T1" fmla="*/ 54 h 100"/>
                  <a:gd name="T2" fmla="*/ 47 w 106"/>
                  <a:gd name="T3" fmla="*/ 56 h 100"/>
                  <a:gd name="T4" fmla="*/ 47 w 106"/>
                  <a:gd name="T5" fmla="*/ 59 h 100"/>
                  <a:gd name="T6" fmla="*/ 47 w 106"/>
                  <a:gd name="T7" fmla="*/ 91 h 100"/>
                  <a:gd name="T8" fmla="*/ 35 w 106"/>
                  <a:gd name="T9" fmla="*/ 100 h 100"/>
                  <a:gd name="T10" fmla="*/ 70 w 106"/>
                  <a:gd name="T11" fmla="*/ 100 h 100"/>
                  <a:gd name="T12" fmla="*/ 59 w 106"/>
                  <a:gd name="T13" fmla="*/ 91 h 100"/>
                  <a:gd name="T14" fmla="*/ 59 w 106"/>
                  <a:gd name="T15" fmla="*/ 59 h 100"/>
                  <a:gd name="T16" fmla="*/ 59 w 106"/>
                  <a:gd name="T17" fmla="*/ 56 h 100"/>
                  <a:gd name="T18" fmla="*/ 59 w 106"/>
                  <a:gd name="T19" fmla="*/ 54 h 100"/>
                  <a:gd name="T20" fmla="*/ 89 w 106"/>
                  <a:gd name="T21" fmla="*/ 19 h 100"/>
                  <a:gd name="T22" fmla="*/ 106 w 106"/>
                  <a:gd name="T23" fmla="*/ 0 h 100"/>
                  <a:gd name="T24" fmla="*/ 80 w 106"/>
                  <a:gd name="T25" fmla="*/ 0 h 100"/>
                  <a:gd name="T26" fmla="*/ 0 w 106"/>
                  <a:gd name="T27" fmla="*/ 0 h 100"/>
                  <a:gd name="T28" fmla="*/ 47 w 106"/>
                  <a:gd name="T29" fmla="*/ 54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00">
                    <a:moveTo>
                      <a:pt x="47" y="54"/>
                    </a:moveTo>
                    <a:cubicBezTo>
                      <a:pt x="47" y="56"/>
                      <a:pt x="47" y="56"/>
                      <a:pt x="47" y="56"/>
                    </a:cubicBezTo>
                    <a:cubicBezTo>
                      <a:pt x="47" y="59"/>
                      <a:pt x="47" y="59"/>
                      <a:pt x="47" y="59"/>
                    </a:cubicBezTo>
                    <a:cubicBezTo>
                      <a:pt x="47" y="91"/>
                      <a:pt x="47" y="91"/>
                      <a:pt x="47" y="91"/>
                    </a:cubicBezTo>
                    <a:cubicBezTo>
                      <a:pt x="40" y="92"/>
                      <a:pt x="35" y="96"/>
                      <a:pt x="35" y="100"/>
                    </a:cubicBezTo>
                    <a:cubicBezTo>
                      <a:pt x="70" y="100"/>
                      <a:pt x="70" y="100"/>
                      <a:pt x="70" y="100"/>
                    </a:cubicBezTo>
                    <a:cubicBezTo>
                      <a:pt x="70" y="96"/>
                      <a:pt x="65" y="93"/>
                      <a:pt x="59" y="91"/>
                    </a:cubicBezTo>
                    <a:cubicBezTo>
                      <a:pt x="59" y="59"/>
                      <a:pt x="59" y="59"/>
                      <a:pt x="59" y="59"/>
                    </a:cubicBezTo>
                    <a:cubicBezTo>
                      <a:pt x="59" y="56"/>
                      <a:pt x="59" y="56"/>
                      <a:pt x="59" y="56"/>
                    </a:cubicBezTo>
                    <a:cubicBezTo>
                      <a:pt x="59" y="54"/>
                      <a:pt x="59" y="54"/>
                      <a:pt x="59" y="54"/>
                    </a:cubicBezTo>
                    <a:cubicBezTo>
                      <a:pt x="89" y="19"/>
                      <a:pt x="89" y="19"/>
                      <a:pt x="89" y="19"/>
                    </a:cubicBezTo>
                    <a:cubicBezTo>
                      <a:pt x="106" y="0"/>
                      <a:pt x="106" y="0"/>
                      <a:pt x="106" y="0"/>
                    </a:cubicBezTo>
                    <a:cubicBezTo>
                      <a:pt x="80" y="0"/>
                      <a:pt x="80" y="0"/>
                      <a:pt x="80" y="0"/>
                    </a:cubicBezTo>
                    <a:cubicBezTo>
                      <a:pt x="0" y="0"/>
                      <a:pt x="0" y="0"/>
                      <a:pt x="0" y="0"/>
                    </a:cubicBezTo>
                    <a:lnTo>
                      <a:pt x="47" y="5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8" name="Freeform: Shape 62"/>
              <p:cNvSpPr/>
              <p:nvPr/>
            </p:nvSpPr>
            <p:spPr bwMode="auto">
              <a:xfrm>
                <a:off x="4504315" y="2902903"/>
                <a:ext cx="314719" cy="32557"/>
              </a:xfrm>
              <a:custGeom>
                <a:avLst/>
                <a:gdLst>
                  <a:gd name="T0" fmla="*/ 171 w 195"/>
                  <a:gd name="T1" fmla="*/ 20 h 20"/>
                  <a:gd name="T2" fmla="*/ 177 w 195"/>
                  <a:gd name="T3" fmla="*/ 20 h 20"/>
                  <a:gd name="T4" fmla="*/ 177 w 195"/>
                  <a:gd name="T5" fmla="*/ 0 h 20"/>
                  <a:gd name="T6" fmla="*/ 171 w 195"/>
                  <a:gd name="T7" fmla="*/ 0 h 20"/>
                  <a:gd name="T8" fmla="*/ 171 w 195"/>
                  <a:gd name="T9" fmla="*/ 2 h 20"/>
                  <a:gd name="T10" fmla="*/ 179 w 195"/>
                  <a:gd name="T11" fmla="*/ 10 h 20"/>
                  <a:gd name="T12" fmla="*/ 171 w 195"/>
                  <a:gd name="T13" fmla="*/ 18 h 20"/>
                  <a:gd name="T14" fmla="*/ 171 w 195"/>
                  <a:gd name="T15" fmla="*/ 20 h 20"/>
                  <a:gd name="T16" fmla="*/ 25 w 195"/>
                  <a:gd name="T17" fmla="*/ 20 h 20"/>
                  <a:gd name="T18" fmla="*/ 171 w 195"/>
                  <a:gd name="T19" fmla="*/ 20 h 20"/>
                  <a:gd name="T20" fmla="*/ 171 w 195"/>
                  <a:gd name="T21" fmla="*/ 18 h 20"/>
                  <a:gd name="T22" fmla="*/ 162 w 195"/>
                  <a:gd name="T23" fmla="*/ 10 h 20"/>
                  <a:gd name="T24" fmla="*/ 171 w 195"/>
                  <a:gd name="T25" fmla="*/ 2 h 20"/>
                  <a:gd name="T26" fmla="*/ 171 w 195"/>
                  <a:gd name="T27" fmla="*/ 0 h 20"/>
                  <a:gd name="T28" fmla="*/ 25 w 195"/>
                  <a:gd name="T29" fmla="*/ 0 h 20"/>
                  <a:gd name="T30" fmla="*/ 25 w 195"/>
                  <a:gd name="T31" fmla="*/ 2 h 20"/>
                  <a:gd name="T32" fmla="*/ 33 w 195"/>
                  <a:gd name="T33" fmla="*/ 10 h 20"/>
                  <a:gd name="T34" fmla="*/ 25 w 195"/>
                  <a:gd name="T35" fmla="*/ 18 h 20"/>
                  <a:gd name="T36" fmla="*/ 25 w 195"/>
                  <a:gd name="T37" fmla="*/ 20 h 20"/>
                  <a:gd name="T38" fmla="*/ 19 w 195"/>
                  <a:gd name="T39" fmla="*/ 20 h 20"/>
                  <a:gd name="T40" fmla="*/ 25 w 195"/>
                  <a:gd name="T41" fmla="*/ 20 h 20"/>
                  <a:gd name="T42" fmla="*/ 25 w 195"/>
                  <a:gd name="T43" fmla="*/ 18 h 20"/>
                  <a:gd name="T44" fmla="*/ 16 w 195"/>
                  <a:gd name="T45" fmla="*/ 10 h 20"/>
                  <a:gd name="T46" fmla="*/ 25 w 195"/>
                  <a:gd name="T47" fmla="*/ 2 h 20"/>
                  <a:gd name="T48" fmla="*/ 25 w 195"/>
                  <a:gd name="T49" fmla="*/ 0 h 20"/>
                  <a:gd name="T50" fmla="*/ 19 w 195"/>
                  <a:gd name="T51" fmla="*/ 0 h 20"/>
                  <a:gd name="T52" fmla="*/ 19 w 195"/>
                  <a:gd name="T53"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5" h="20">
                    <a:moveTo>
                      <a:pt x="171" y="20"/>
                    </a:moveTo>
                    <a:cubicBezTo>
                      <a:pt x="177" y="20"/>
                      <a:pt x="177" y="20"/>
                      <a:pt x="177" y="20"/>
                    </a:cubicBezTo>
                    <a:cubicBezTo>
                      <a:pt x="194" y="20"/>
                      <a:pt x="195" y="0"/>
                      <a:pt x="177" y="0"/>
                    </a:cubicBezTo>
                    <a:cubicBezTo>
                      <a:pt x="171" y="0"/>
                      <a:pt x="171" y="0"/>
                      <a:pt x="171" y="0"/>
                    </a:cubicBezTo>
                    <a:cubicBezTo>
                      <a:pt x="171" y="2"/>
                      <a:pt x="171" y="2"/>
                      <a:pt x="171" y="2"/>
                    </a:cubicBezTo>
                    <a:cubicBezTo>
                      <a:pt x="175" y="2"/>
                      <a:pt x="179" y="5"/>
                      <a:pt x="179" y="10"/>
                    </a:cubicBezTo>
                    <a:cubicBezTo>
                      <a:pt x="179" y="15"/>
                      <a:pt x="175" y="18"/>
                      <a:pt x="171" y="18"/>
                    </a:cubicBezTo>
                    <a:lnTo>
                      <a:pt x="171" y="20"/>
                    </a:lnTo>
                    <a:close/>
                    <a:moveTo>
                      <a:pt x="25" y="20"/>
                    </a:moveTo>
                    <a:cubicBezTo>
                      <a:pt x="171" y="20"/>
                      <a:pt x="171" y="20"/>
                      <a:pt x="171" y="20"/>
                    </a:cubicBezTo>
                    <a:cubicBezTo>
                      <a:pt x="171" y="18"/>
                      <a:pt x="171" y="18"/>
                      <a:pt x="171" y="18"/>
                    </a:cubicBezTo>
                    <a:cubicBezTo>
                      <a:pt x="166" y="18"/>
                      <a:pt x="162" y="15"/>
                      <a:pt x="162" y="10"/>
                    </a:cubicBezTo>
                    <a:cubicBezTo>
                      <a:pt x="162" y="5"/>
                      <a:pt x="166" y="2"/>
                      <a:pt x="171" y="2"/>
                    </a:cubicBezTo>
                    <a:cubicBezTo>
                      <a:pt x="171" y="0"/>
                      <a:pt x="171" y="0"/>
                      <a:pt x="171" y="0"/>
                    </a:cubicBezTo>
                    <a:cubicBezTo>
                      <a:pt x="122" y="0"/>
                      <a:pt x="73" y="0"/>
                      <a:pt x="25" y="0"/>
                    </a:cubicBezTo>
                    <a:cubicBezTo>
                      <a:pt x="25" y="2"/>
                      <a:pt x="25" y="2"/>
                      <a:pt x="25" y="2"/>
                    </a:cubicBezTo>
                    <a:cubicBezTo>
                      <a:pt x="29" y="2"/>
                      <a:pt x="33" y="5"/>
                      <a:pt x="33" y="10"/>
                    </a:cubicBezTo>
                    <a:cubicBezTo>
                      <a:pt x="33" y="15"/>
                      <a:pt x="29" y="18"/>
                      <a:pt x="25" y="18"/>
                    </a:cubicBezTo>
                    <a:lnTo>
                      <a:pt x="25" y="20"/>
                    </a:lnTo>
                    <a:close/>
                    <a:moveTo>
                      <a:pt x="19" y="20"/>
                    </a:moveTo>
                    <a:cubicBezTo>
                      <a:pt x="25" y="20"/>
                      <a:pt x="25" y="20"/>
                      <a:pt x="25" y="20"/>
                    </a:cubicBezTo>
                    <a:cubicBezTo>
                      <a:pt x="25" y="18"/>
                      <a:pt x="25" y="18"/>
                      <a:pt x="25" y="18"/>
                    </a:cubicBezTo>
                    <a:cubicBezTo>
                      <a:pt x="20" y="18"/>
                      <a:pt x="16" y="15"/>
                      <a:pt x="16" y="10"/>
                    </a:cubicBezTo>
                    <a:cubicBezTo>
                      <a:pt x="16" y="5"/>
                      <a:pt x="20" y="2"/>
                      <a:pt x="25" y="2"/>
                    </a:cubicBezTo>
                    <a:cubicBezTo>
                      <a:pt x="25" y="0"/>
                      <a:pt x="25" y="0"/>
                      <a:pt x="25" y="0"/>
                    </a:cubicBezTo>
                    <a:cubicBezTo>
                      <a:pt x="19" y="0"/>
                      <a:pt x="19" y="0"/>
                      <a:pt x="19" y="0"/>
                    </a:cubicBezTo>
                    <a:cubicBezTo>
                      <a:pt x="0" y="0"/>
                      <a:pt x="1" y="20"/>
                      <a:pt x="19"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9" name="Oval 63"/>
              <p:cNvSpPr/>
              <p:nvPr/>
            </p:nvSpPr>
            <p:spPr bwMode="auto">
              <a:xfrm>
                <a:off x="4665895" y="2791967"/>
                <a:ext cx="27734" cy="2773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0" name="Freeform: Shape 64"/>
              <p:cNvSpPr/>
              <p:nvPr/>
            </p:nvSpPr>
            <p:spPr bwMode="auto">
              <a:xfrm>
                <a:off x="4681571" y="2810054"/>
                <a:ext cx="104906" cy="115759"/>
              </a:xfrm>
              <a:custGeom>
                <a:avLst/>
                <a:gdLst>
                  <a:gd name="T0" fmla="*/ 64 w 65"/>
                  <a:gd name="T1" fmla="*/ 66 h 72"/>
                  <a:gd name="T2" fmla="*/ 6 w 65"/>
                  <a:gd name="T3" fmla="*/ 2 h 72"/>
                  <a:gd name="T4" fmla="*/ 1 w 65"/>
                  <a:gd name="T5" fmla="*/ 1 h 72"/>
                  <a:gd name="T6" fmla="*/ 1 w 65"/>
                  <a:gd name="T7" fmla="*/ 1 h 72"/>
                  <a:gd name="T8" fmla="*/ 1 w 65"/>
                  <a:gd name="T9" fmla="*/ 6 h 72"/>
                  <a:gd name="T10" fmla="*/ 58 w 65"/>
                  <a:gd name="T11" fmla="*/ 71 h 72"/>
                  <a:gd name="T12" fmla="*/ 64 w 65"/>
                  <a:gd name="T13" fmla="*/ 71 h 72"/>
                  <a:gd name="T14" fmla="*/ 64 w 65"/>
                  <a:gd name="T15" fmla="*/ 71 h 72"/>
                  <a:gd name="T16" fmla="*/ 64 w 65"/>
                  <a:gd name="T17" fmla="*/ 6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72">
                    <a:moveTo>
                      <a:pt x="64" y="66"/>
                    </a:moveTo>
                    <a:cubicBezTo>
                      <a:pt x="6" y="2"/>
                      <a:pt x="6" y="2"/>
                      <a:pt x="6" y="2"/>
                    </a:cubicBezTo>
                    <a:cubicBezTo>
                      <a:pt x="5" y="0"/>
                      <a:pt x="3" y="0"/>
                      <a:pt x="1" y="1"/>
                    </a:cubicBezTo>
                    <a:cubicBezTo>
                      <a:pt x="1" y="1"/>
                      <a:pt x="1" y="1"/>
                      <a:pt x="1" y="1"/>
                    </a:cubicBezTo>
                    <a:cubicBezTo>
                      <a:pt x="0" y="3"/>
                      <a:pt x="0" y="5"/>
                      <a:pt x="1" y="6"/>
                    </a:cubicBezTo>
                    <a:cubicBezTo>
                      <a:pt x="58" y="71"/>
                      <a:pt x="58" y="71"/>
                      <a:pt x="58" y="71"/>
                    </a:cubicBezTo>
                    <a:cubicBezTo>
                      <a:pt x="60" y="72"/>
                      <a:pt x="62" y="72"/>
                      <a:pt x="64" y="71"/>
                    </a:cubicBezTo>
                    <a:cubicBezTo>
                      <a:pt x="64" y="71"/>
                      <a:pt x="64" y="71"/>
                      <a:pt x="64" y="71"/>
                    </a:cubicBezTo>
                    <a:cubicBezTo>
                      <a:pt x="65" y="70"/>
                      <a:pt x="65" y="67"/>
                      <a:pt x="64" y="6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1" name="Oval 65"/>
              <p:cNvSpPr/>
              <p:nvPr/>
            </p:nvSpPr>
            <p:spPr bwMode="auto">
              <a:xfrm>
                <a:off x="4629720" y="2791967"/>
                <a:ext cx="27734" cy="2773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2" name="Freeform: Shape 66"/>
              <p:cNvSpPr/>
              <p:nvPr/>
            </p:nvSpPr>
            <p:spPr bwMode="auto">
              <a:xfrm>
                <a:off x="4535666" y="2800408"/>
                <a:ext cx="115759" cy="125405"/>
              </a:xfrm>
              <a:custGeom>
                <a:avLst/>
                <a:gdLst>
                  <a:gd name="T0" fmla="*/ 1 w 71"/>
                  <a:gd name="T1" fmla="*/ 72 h 78"/>
                  <a:gd name="T2" fmla="*/ 64 w 71"/>
                  <a:gd name="T3" fmla="*/ 2 h 78"/>
                  <a:gd name="T4" fmla="*/ 69 w 71"/>
                  <a:gd name="T5" fmla="*/ 1 h 78"/>
                  <a:gd name="T6" fmla="*/ 69 w 71"/>
                  <a:gd name="T7" fmla="*/ 1 h 78"/>
                  <a:gd name="T8" fmla="*/ 69 w 71"/>
                  <a:gd name="T9" fmla="*/ 7 h 78"/>
                  <a:gd name="T10" fmla="*/ 7 w 71"/>
                  <a:gd name="T11" fmla="*/ 77 h 78"/>
                  <a:gd name="T12" fmla="*/ 2 w 71"/>
                  <a:gd name="T13" fmla="*/ 77 h 78"/>
                  <a:gd name="T14" fmla="*/ 2 w 71"/>
                  <a:gd name="T15" fmla="*/ 77 h 78"/>
                  <a:gd name="T16" fmla="*/ 1 w 71"/>
                  <a:gd name="T17" fmla="*/ 7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78">
                    <a:moveTo>
                      <a:pt x="1" y="72"/>
                    </a:moveTo>
                    <a:cubicBezTo>
                      <a:pt x="64" y="2"/>
                      <a:pt x="64" y="2"/>
                      <a:pt x="64" y="2"/>
                    </a:cubicBezTo>
                    <a:cubicBezTo>
                      <a:pt x="65" y="0"/>
                      <a:pt x="68" y="0"/>
                      <a:pt x="69" y="1"/>
                    </a:cubicBezTo>
                    <a:cubicBezTo>
                      <a:pt x="69" y="1"/>
                      <a:pt x="69" y="1"/>
                      <a:pt x="69" y="1"/>
                    </a:cubicBezTo>
                    <a:cubicBezTo>
                      <a:pt x="71" y="3"/>
                      <a:pt x="71" y="5"/>
                      <a:pt x="69" y="7"/>
                    </a:cubicBezTo>
                    <a:cubicBezTo>
                      <a:pt x="7" y="77"/>
                      <a:pt x="7" y="77"/>
                      <a:pt x="7" y="77"/>
                    </a:cubicBezTo>
                    <a:cubicBezTo>
                      <a:pt x="5" y="78"/>
                      <a:pt x="3" y="78"/>
                      <a:pt x="2" y="77"/>
                    </a:cubicBezTo>
                    <a:cubicBezTo>
                      <a:pt x="2" y="77"/>
                      <a:pt x="2" y="77"/>
                      <a:pt x="2" y="77"/>
                    </a:cubicBezTo>
                    <a:cubicBezTo>
                      <a:pt x="0" y="76"/>
                      <a:pt x="0" y="73"/>
                      <a:pt x="1" y="7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3" name="Freeform: Shape 67"/>
              <p:cNvSpPr/>
              <p:nvPr/>
            </p:nvSpPr>
            <p:spPr bwMode="auto">
              <a:xfrm>
                <a:off x="4535666" y="2945106"/>
                <a:ext cx="253223" cy="98877"/>
              </a:xfrm>
              <a:custGeom>
                <a:avLst/>
                <a:gdLst>
                  <a:gd name="T0" fmla="*/ 156 w 156"/>
                  <a:gd name="T1" fmla="*/ 0 h 61"/>
                  <a:gd name="T2" fmla="*/ 127 w 156"/>
                  <a:gd name="T3" fmla="*/ 61 h 61"/>
                  <a:gd name="T4" fmla="*/ 126 w 156"/>
                  <a:gd name="T5" fmla="*/ 48 h 61"/>
                  <a:gd name="T6" fmla="*/ 132 w 156"/>
                  <a:gd name="T7" fmla="*/ 27 h 61"/>
                  <a:gd name="T8" fmla="*/ 129 w 156"/>
                  <a:gd name="T9" fmla="*/ 6 h 61"/>
                  <a:gd name="T10" fmla="*/ 126 w 156"/>
                  <a:gd name="T11" fmla="*/ 6 h 61"/>
                  <a:gd name="T12" fmla="*/ 102 w 156"/>
                  <a:gd name="T13" fmla="*/ 0 h 61"/>
                  <a:gd name="T14" fmla="*/ 126 w 156"/>
                  <a:gd name="T15" fmla="*/ 6 h 61"/>
                  <a:gd name="T16" fmla="*/ 120 w 156"/>
                  <a:gd name="T17" fmla="*/ 27 h 61"/>
                  <a:gd name="T18" fmla="*/ 123 w 156"/>
                  <a:gd name="T19" fmla="*/ 48 h 61"/>
                  <a:gd name="T20" fmla="*/ 126 w 156"/>
                  <a:gd name="T21" fmla="*/ 48 h 61"/>
                  <a:gd name="T22" fmla="*/ 102 w 156"/>
                  <a:gd name="T23" fmla="*/ 61 h 61"/>
                  <a:gd name="T24" fmla="*/ 107 w 156"/>
                  <a:gd name="T25" fmla="*/ 42 h 61"/>
                  <a:gd name="T26" fmla="*/ 109 w 156"/>
                  <a:gd name="T27" fmla="*/ 12 h 61"/>
                  <a:gd name="T28" fmla="*/ 103 w 156"/>
                  <a:gd name="T29" fmla="*/ 6 h 61"/>
                  <a:gd name="T30" fmla="*/ 102 w 156"/>
                  <a:gd name="T31" fmla="*/ 0 h 61"/>
                  <a:gd name="T32" fmla="*/ 102 w 156"/>
                  <a:gd name="T33" fmla="*/ 0 h 61"/>
                  <a:gd name="T34" fmla="*/ 96 w 156"/>
                  <a:gd name="T35" fmla="*/ 12 h 61"/>
                  <a:gd name="T36" fmla="*/ 95 w 156"/>
                  <a:gd name="T37" fmla="*/ 42 h 61"/>
                  <a:gd name="T38" fmla="*/ 100 w 156"/>
                  <a:gd name="T39" fmla="*/ 48 h 61"/>
                  <a:gd name="T40" fmla="*/ 102 w 156"/>
                  <a:gd name="T41" fmla="*/ 61 h 61"/>
                  <a:gd name="T42" fmla="*/ 78 w 156"/>
                  <a:gd name="T43" fmla="*/ 48 h 61"/>
                  <a:gd name="T44" fmla="*/ 84 w 156"/>
                  <a:gd name="T45" fmla="*/ 27 h 61"/>
                  <a:gd name="T46" fmla="*/ 78 w 156"/>
                  <a:gd name="T47" fmla="*/ 6 h 61"/>
                  <a:gd name="T48" fmla="*/ 78 w 156"/>
                  <a:gd name="T49" fmla="*/ 6 h 61"/>
                  <a:gd name="T50" fmla="*/ 53 w 156"/>
                  <a:gd name="T51" fmla="*/ 0 h 61"/>
                  <a:gd name="T52" fmla="*/ 78 w 156"/>
                  <a:gd name="T53" fmla="*/ 6 h 61"/>
                  <a:gd name="T54" fmla="*/ 71 w 156"/>
                  <a:gd name="T55" fmla="*/ 27 h 61"/>
                  <a:gd name="T56" fmla="*/ 78 w 156"/>
                  <a:gd name="T57" fmla="*/ 48 h 61"/>
                  <a:gd name="T58" fmla="*/ 78 w 156"/>
                  <a:gd name="T59" fmla="*/ 48 h 61"/>
                  <a:gd name="T60" fmla="*/ 53 w 156"/>
                  <a:gd name="T61" fmla="*/ 61 h 61"/>
                  <a:gd name="T62" fmla="*/ 55 w 156"/>
                  <a:gd name="T63" fmla="*/ 48 h 61"/>
                  <a:gd name="T64" fmla="*/ 60 w 156"/>
                  <a:gd name="T65" fmla="*/ 42 h 61"/>
                  <a:gd name="T66" fmla="*/ 59 w 156"/>
                  <a:gd name="T67" fmla="*/ 12 h 61"/>
                  <a:gd name="T68" fmla="*/ 53 w 156"/>
                  <a:gd name="T69" fmla="*/ 0 h 61"/>
                  <a:gd name="T70" fmla="*/ 53 w 156"/>
                  <a:gd name="T71" fmla="*/ 0 h 61"/>
                  <a:gd name="T72" fmla="*/ 52 w 156"/>
                  <a:gd name="T73" fmla="*/ 6 h 61"/>
                  <a:gd name="T74" fmla="*/ 46 w 156"/>
                  <a:gd name="T75" fmla="*/ 12 h 61"/>
                  <a:gd name="T76" fmla="*/ 48 w 156"/>
                  <a:gd name="T77" fmla="*/ 42 h 61"/>
                  <a:gd name="T78" fmla="*/ 53 w 156"/>
                  <a:gd name="T79" fmla="*/ 61 h 61"/>
                  <a:gd name="T80" fmla="*/ 29 w 156"/>
                  <a:gd name="T81" fmla="*/ 48 h 61"/>
                  <a:gd name="T82" fmla="*/ 32 w 156"/>
                  <a:gd name="T83" fmla="*/ 48 h 61"/>
                  <a:gd name="T84" fmla="*/ 36 w 156"/>
                  <a:gd name="T85" fmla="*/ 27 h 61"/>
                  <a:gd name="T86" fmla="*/ 29 w 156"/>
                  <a:gd name="T87" fmla="*/ 6 h 61"/>
                  <a:gd name="T88" fmla="*/ 28 w 156"/>
                  <a:gd name="T89" fmla="*/ 61 h 61"/>
                  <a:gd name="T90" fmla="*/ 0 w 156"/>
                  <a:gd name="T91" fmla="*/ 0 h 61"/>
                  <a:gd name="T92" fmla="*/ 29 w 156"/>
                  <a:gd name="T93" fmla="*/ 6 h 61"/>
                  <a:gd name="T94" fmla="*/ 27 w 156"/>
                  <a:gd name="T95" fmla="*/ 6 h 61"/>
                  <a:gd name="T96" fmla="*/ 23 w 156"/>
                  <a:gd name="T97" fmla="*/ 27 h 61"/>
                  <a:gd name="T98" fmla="*/ 29 w 156"/>
                  <a:gd name="T99" fmla="*/ 48 h 61"/>
                  <a:gd name="T100" fmla="*/ 28 w 156"/>
                  <a:gd name="T101"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6" h="61">
                    <a:moveTo>
                      <a:pt x="126" y="0"/>
                    </a:moveTo>
                    <a:cubicBezTo>
                      <a:pt x="156" y="0"/>
                      <a:pt x="156" y="0"/>
                      <a:pt x="156" y="0"/>
                    </a:cubicBezTo>
                    <a:cubicBezTo>
                      <a:pt x="148" y="44"/>
                      <a:pt x="148" y="44"/>
                      <a:pt x="148" y="44"/>
                    </a:cubicBezTo>
                    <a:cubicBezTo>
                      <a:pt x="146" y="54"/>
                      <a:pt x="142" y="61"/>
                      <a:pt x="127" y="61"/>
                    </a:cubicBezTo>
                    <a:cubicBezTo>
                      <a:pt x="126" y="61"/>
                      <a:pt x="126" y="61"/>
                      <a:pt x="126" y="61"/>
                    </a:cubicBezTo>
                    <a:cubicBezTo>
                      <a:pt x="126" y="48"/>
                      <a:pt x="126" y="48"/>
                      <a:pt x="126" y="48"/>
                    </a:cubicBezTo>
                    <a:cubicBezTo>
                      <a:pt x="128" y="47"/>
                      <a:pt x="130" y="45"/>
                      <a:pt x="130" y="42"/>
                    </a:cubicBezTo>
                    <a:cubicBezTo>
                      <a:pt x="131" y="37"/>
                      <a:pt x="132" y="32"/>
                      <a:pt x="132" y="27"/>
                    </a:cubicBezTo>
                    <a:cubicBezTo>
                      <a:pt x="133" y="22"/>
                      <a:pt x="134" y="17"/>
                      <a:pt x="134" y="12"/>
                    </a:cubicBezTo>
                    <a:cubicBezTo>
                      <a:pt x="135" y="9"/>
                      <a:pt x="132" y="6"/>
                      <a:pt x="129" y="6"/>
                    </a:cubicBezTo>
                    <a:cubicBezTo>
                      <a:pt x="129" y="6"/>
                      <a:pt x="129" y="6"/>
                      <a:pt x="129" y="6"/>
                    </a:cubicBezTo>
                    <a:cubicBezTo>
                      <a:pt x="128" y="6"/>
                      <a:pt x="127" y="6"/>
                      <a:pt x="126" y="6"/>
                    </a:cubicBezTo>
                    <a:lnTo>
                      <a:pt x="126" y="0"/>
                    </a:lnTo>
                    <a:close/>
                    <a:moveTo>
                      <a:pt x="102" y="0"/>
                    </a:moveTo>
                    <a:cubicBezTo>
                      <a:pt x="126" y="0"/>
                      <a:pt x="126" y="0"/>
                      <a:pt x="126" y="0"/>
                    </a:cubicBezTo>
                    <a:cubicBezTo>
                      <a:pt x="126" y="6"/>
                      <a:pt x="126" y="6"/>
                      <a:pt x="126" y="6"/>
                    </a:cubicBezTo>
                    <a:cubicBezTo>
                      <a:pt x="124" y="7"/>
                      <a:pt x="121" y="9"/>
                      <a:pt x="121" y="12"/>
                    </a:cubicBezTo>
                    <a:cubicBezTo>
                      <a:pt x="121" y="17"/>
                      <a:pt x="120" y="22"/>
                      <a:pt x="120" y="27"/>
                    </a:cubicBezTo>
                    <a:cubicBezTo>
                      <a:pt x="119" y="32"/>
                      <a:pt x="119" y="37"/>
                      <a:pt x="118" y="42"/>
                    </a:cubicBezTo>
                    <a:cubicBezTo>
                      <a:pt x="118" y="46"/>
                      <a:pt x="120" y="48"/>
                      <a:pt x="123" y="48"/>
                    </a:cubicBezTo>
                    <a:cubicBezTo>
                      <a:pt x="123" y="48"/>
                      <a:pt x="123" y="48"/>
                      <a:pt x="123" y="48"/>
                    </a:cubicBezTo>
                    <a:cubicBezTo>
                      <a:pt x="124" y="48"/>
                      <a:pt x="125" y="48"/>
                      <a:pt x="126" y="48"/>
                    </a:cubicBezTo>
                    <a:cubicBezTo>
                      <a:pt x="126" y="61"/>
                      <a:pt x="126" y="61"/>
                      <a:pt x="126" y="61"/>
                    </a:cubicBezTo>
                    <a:cubicBezTo>
                      <a:pt x="102" y="61"/>
                      <a:pt x="102" y="61"/>
                      <a:pt x="102" y="61"/>
                    </a:cubicBezTo>
                    <a:cubicBezTo>
                      <a:pt x="102" y="48"/>
                      <a:pt x="102" y="48"/>
                      <a:pt x="102" y="48"/>
                    </a:cubicBezTo>
                    <a:cubicBezTo>
                      <a:pt x="105" y="48"/>
                      <a:pt x="107" y="45"/>
                      <a:pt x="107" y="42"/>
                    </a:cubicBezTo>
                    <a:cubicBezTo>
                      <a:pt x="107" y="37"/>
                      <a:pt x="108" y="32"/>
                      <a:pt x="108" y="27"/>
                    </a:cubicBezTo>
                    <a:cubicBezTo>
                      <a:pt x="109" y="22"/>
                      <a:pt x="109" y="17"/>
                      <a:pt x="109" y="12"/>
                    </a:cubicBezTo>
                    <a:cubicBezTo>
                      <a:pt x="110" y="9"/>
                      <a:pt x="107" y="6"/>
                      <a:pt x="103" y="6"/>
                    </a:cubicBezTo>
                    <a:cubicBezTo>
                      <a:pt x="103" y="6"/>
                      <a:pt x="103" y="6"/>
                      <a:pt x="103" y="6"/>
                    </a:cubicBezTo>
                    <a:cubicBezTo>
                      <a:pt x="103" y="6"/>
                      <a:pt x="102" y="6"/>
                      <a:pt x="102" y="6"/>
                    </a:cubicBezTo>
                    <a:lnTo>
                      <a:pt x="102" y="0"/>
                    </a:lnTo>
                    <a:close/>
                    <a:moveTo>
                      <a:pt x="78" y="0"/>
                    </a:moveTo>
                    <a:cubicBezTo>
                      <a:pt x="102" y="0"/>
                      <a:pt x="102" y="0"/>
                      <a:pt x="102" y="0"/>
                    </a:cubicBezTo>
                    <a:cubicBezTo>
                      <a:pt x="102" y="6"/>
                      <a:pt x="102" y="6"/>
                      <a:pt x="102" y="6"/>
                    </a:cubicBezTo>
                    <a:cubicBezTo>
                      <a:pt x="99" y="6"/>
                      <a:pt x="96" y="9"/>
                      <a:pt x="96" y="12"/>
                    </a:cubicBezTo>
                    <a:cubicBezTo>
                      <a:pt x="96" y="17"/>
                      <a:pt x="96" y="22"/>
                      <a:pt x="95" y="27"/>
                    </a:cubicBezTo>
                    <a:cubicBezTo>
                      <a:pt x="95" y="32"/>
                      <a:pt x="95" y="37"/>
                      <a:pt x="95" y="42"/>
                    </a:cubicBezTo>
                    <a:cubicBezTo>
                      <a:pt x="95" y="46"/>
                      <a:pt x="97" y="48"/>
                      <a:pt x="100" y="48"/>
                    </a:cubicBezTo>
                    <a:cubicBezTo>
                      <a:pt x="100" y="48"/>
                      <a:pt x="100" y="48"/>
                      <a:pt x="100" y="48"/>
                    </a:cubicBezTo>
                    <a:cubicBezTo>
                      <a:pt x="101" y="48"/>
                      <a:pt x="102" y="48"/>
                      <a:pt x="102" y="48"/>
                    </a:cubicBezTo>
                    <a:cubicBezTo>
                      <a:pt x="102" y="61"/>
                      <a:pt x="102" y="61"/>
                      <a:pt x="102" y="61"/>
                    </a:cubicBezTo>
                    <a:cubicBezTo>
                      <a:pt x="78" y="61"/>
                      <a:pt x="78" y="61"/>
                      <a:pt x="78" y="61"/>
                    </a:cubicBezTo>
                    <a:cubicBezTo>
                      <a:pt x="78" y="48"/>
                      <a:pt x="78" y="48"/>
                      <a:pt x="78" y="48"/>
                    </a:cubicBezTo>
                    <a:cubicBezTo>
                      <a:pt x="81" y="48"/>
                      <a:pt x="84" y="46"/>
                      <a:pt x="84" y="42"/>
                    </a:cubicBezTo>
                    <a:cubicBezTo>
                      <a:pt x="84" y="37"/>
                      <a:pt x="84" y="32"/>
                      <a:pt x="84" y="27"/>
                    </a:cubicBezTo>
                    <a:cubicBezTo>
                      <a:pt x="84" y="22"/>
                      <a:pt x="84" y="17"/>
                      <a:pt x="84" y="12"/>
                    </a:cubicBezTo>
                    <a:cubicBezTo>
                      <a:pt x="84" y="9"/>
                      <a:pt x="81" y="6"/>
                      <a:pt x="78" y="6"/>
                    </a:cubicBezTo>
                    <a:cubicBezTo>
                      <a:pt x="78" y="6"/>
                      <a:pt x="78" y="6"/>
                      <a:pt x="78" y="6"/>
                    </a:cubicBezTo>
                    <a:cubicBezTo>
                      <a:pt x="78" y="6"/>
                      <a:pt x="78" y="6"/>
                      <a:pt x="78" y="6"/>
                    </a:cubicBezTo>
                    <a:lnTo>
                      <a:pt x="78" y="0"/>
                    </a:lnTo>
                    <a:close/>
                    <a:moveTo>
                      <a:pt x="53" y="0"/>
                    </a:moveTo>
                    <a:cubicBezTo>
                      <a:pt x="78" y="0"/>
                      <a:pt x="78" y="0"/>
                      <a:pt x="78" y="0"/>
                    </a:cubicBezTo>
                    <a:cubicBezTo>
                      <a:pt x="78" y="6"/>
                      <a:pt x="78" y="6"/>
                      <a:pt x="78" y="6"/>
                    </a:cubicBezTo>
                    <a:cubicBezTo>
                      <a:pt x="74" y="6"/>
                      <a:pt x="71" y="9"/>
                      <a:pt x="71" y="12"/>
                    </a:cubicBezTo>
                    <a:cubicBezTo>
                      <a:pt x="71" y="17"/>
                      <a:pt x="71" y="22"/>
                      <a:pt x="71" y="27"/>
                    </a:cubicBezTo>
                    <a:cubicBezTo>
                      <a:pt x="71" y="32"/>
                      <a:pt x="71" y="37"/>
                      <a:pt x="71" y="42"/>
                    </a:cubicBezTo>
                    <a:cubicBezTo>
                      <a:pt x="72" y="46"/>
                      <a:pt x="74" y="48"/>
                      <a:pt x="78" y="48"/>
                    </a:cubicBezTo>
                    <a:cubicBezTo>
                      <a:pt x="78" y="48"/>
                      <a:pt x="78" y="48"/>
                      <a:pt x="78" y="48"/>
                    </a:cubicBezTo>
                    <a:cubicBezTo>
                      <a:pt x="78" y="48"/>
                      <a:pt x="78" y="48"/>
                      <a:pt x="78" y="48"/>
                    </a:cubicBezTo>
                    <a:cubicBezTo>
                      <a:pt x="78" y="61"/>
                      <a:pt x="78" y="61"/>
                      <a:pt x="78" y="61"/>
                    </a:cubicBezTo>
                    <a:cubicBezTo>
                      <a:pt x="53" y="61"/>
                      <a:pt x="53" y="61"/>
                      <a:pt x="53" y="61"/>
                    </a:cubicBezTo>
                    <a:cubicBezTo>
                      <a:pt x="53" y="48"/>
                      <a:pt x="53" y="48"/>
                      <a:pt x="53" y="48"/>
                    </a:cubicBezTo>
                    <a:cubicBezTo>
                      <a:pt x="54" y="48"/>
                      <a:pt x="54" y="48"/>
                      <a:pt x="55" y="48"/>
                    </a:cubicBezTo>
                    <a:cubicBezTo>
                      <a:pt x="55" y="48"/>
                      <a:pt x="55" y="48"/>
                      <a:pt x="55" y="48"/>
                    </a:cubicBezTo>
                    <a:cubicBezTo>
                      <a:pt x="58" y="48"/>
                      <a:pt x="61" y="46"/>
                      <a:pt x="60" y="42"/>
                    </a:cubicBezTo>
                    <a:cubicBezTo>
                      <a:pt x="60" y="37"/>
                      <a:pt x="60" y="32"/>
                      <a:pt x="60" y="27"/>
                    </a:cubicBezTo>
                    <a:cubicBezTo>
                      <a:pt x="60" y="22"/>
                      <a:pt x="59" y="17"/>
                      <a:pt x="59" y="12"/>
                    </a:cubicBezTo>
                    <a:cubicBezTo>
                      <a:pt x="59" y="9"/>
                      <a:pt x="56" y="6"/>
                      <a:pt x="53" y="6"/>
                    </a:cubicBezTo>
                    <a:lnTo>
                      <a:pt x="53" y="0"/>
                    </a:lnTo>
                    <a:close/>
                    <a:moveTo>
                      <a:pt x="29" y="0"/>
                    </a:moveTo>
                    <a:cubicBezTo>
                      <a:pt x="53" y="0"/>
                      <a:pt x="53" y="0"/>
                      <a:pt x="53" y="0"/>
                    </a:cubicBezTo>
                    <a:cubicBezTo>
                      <a:pt x="53" y="6"/>
                      <a:pt x="53" y="6"/>
                      <a:pt x="53" y="6"/>
                    </a:cubicBezTo>
                    <a:cubicBezTo>
                      <a:pt x="53" y="6"/>
                      <a:pt x="52" y="6"/>
                      <a:pt x="52" y="6"/>
                    </a:cubicBezTo>
                    <a:cubicBezTo>
                      <a:pt x="52" y="6"/>
                      <a:pt x="52" y="6"/>
                      <a:pt x="52" y="6"/>
                    </a:cubicBezTo>
                    <a:cubicBezTo>
                      <a:pt x="48" y="6"/>
                      <a:pt x="46" y="9"/>
                      <a:pt x="46" y="12"/>
                    </a:cubicBezTo>
                    <a:cubicBezTo>
                      <a:pt x="46" y="17"/>
                      <a:pt x="47" y="22"/>
                      <a:pt x="47" y="27"/>
                    </a:cubicBezTo>
                    <a:cubicBezTo>
                      <a:pt x="47" y="32"/>
                      <a:pt x="48" y="37"/>
                      <a:pt x="48" y="42"/>
                    </a:cubicBezTo>
                    <a:cubicBezTo>
                      <a:pt x="48" y="45"/>
                      <a:pt x="50" y="48"/>
                      <a:pt x="53" y="48"/>
                    </a:cubicBezTo>
                    <a:cubicBezTo>
                      <a:pt x="53" y="61"/>
                      <a:pt x="53" y="61"/>
                      <a:pt x="53" y="61"/>
                    </a:cubicBezTo>
                    <a:cubicBezTo>
                      <a:pt x="29" y="61"/>
                      <a:pt x="29" y="61"/>
                      <a:pt x="29" y="61"/>
                    </a:cubicBezTo>
                    <a:cubicBezTo>
                      <a:pt x="29" y="48"/>
                      <a:pt x="29" y="48"/>
                      <a:pt x="29" y="48"/>
                    </a:cubicBezTo>
                    <a:cubicBezTo>
                      <a:pt x="30" y="48"/>
                      <a:pt x="31" y="48"/>
                      <a:pt x="32" y="48"/>
                    </a:cubicBezTo>
                    <a:cubicBezTo>
                      <a:pt x="32" y="48"/>
                      <a:pt x="32" y="48"/>
                      <a:pt x="32" y="48"/>
                    </a:cubicBezTo>
                    <a:cubicBezTo>
                      <a:pt x="35" y="48"/>
                      <a:pt x="38" y="46"/>
                      <a:pt x="37" y="42"/>
                    </a:cubicBezTo>
                    <a:cubicBezTo>
                      <a:pt x="37" y="37"/>
                      <a:pt x="36" y="32"/>
                      <a:pt x="36" y="27"/>
                    </a:cubicBezTo>
                    <a:cubicBezTo>
                      <a:pt x="35" y="22"/>
                      <a:pt x="34" y="17"/>
                      <a:pt x="34" y="12"/>
                    </a:cubicBezTo>
                    <a:cubicBezTo>
                      <a:pt x="34" y="9"/>
                      <a:pt x="32" y="7"/>
                      <a:pt x="29" y="6"/>
                    </a:cubicBezTo>
                    <a:lnTo>
                      <a:pt x="29" y="0"/>
                    </a:lnTo>
                    <a:close/>
                    <a:moveTo>
                      <a:pt x="28" y="61"/>
                    </a:moveTo>
                    <a:cubicBezTo>
                      <a:pt x="14" y="61"/>
                      <a:pt x="9" y="54"/>
                      <a:pt x="7" y="44"/>
                    </a:cubicBezTo>
                    <a:cubicBezTo>
                      <a:pt x="0" y="0"/>
                      <a:pt x="0" y="0"/>
                      <a:pt x="0" y="0"/>
                    </a:cubicBezTo>
                    <a:cubicBezTo>
                      <a:pt x="29" y="0"/>
                      <a:pt x="29" y="0"/>
                      <a:pt x="29" y="0"/>
                    </a:cubicBezTo>
                    <a:cubicBezTo>
                      <a:pt x="29" y="6"/>
                      <a:pt x="29" y="6"/>
                      <a:pt x="29" y="6"/>
                    </a:cubicBezTo>
                    <a:cubicBezTo>
                      <a:pt x="28" y="6"/>
                      <a:pt x="27" y="6"/>
                      <a:pt x="27" y="6"/>
                    </a:cubicBezTo>
                    <a:cubicBezTo>
                      <a:pt x="27" y="6"/>
                      <a:pt x="27" y="6"/>
                      <a:pt x="27" y="6"/>
                    </a:cubicBezTo>
                    <a:cubicBezTo>
                      <a:pt x="23" y="6"/>
                      <a:pt x="20" y="9"/>
                      <a:pt x="21" y="12"/>
                    </a:cubicBezTo>
                    <a:cubicBezTo>
                      <a:pt x="21" y="17"/>
                      <a:pt x="22" y="22"/>
                      <a:pt x="23" y="27"/>
                    </a:cubicBezTo>
                    <a:cubicBezTo>
                      <a:pt x="24" y="32"/>
                      <a:pt x="24" y="37"/>
                      <a:pt x="25" y="42"/>
                    </a:cubicBezTo>
                    <a:cubicBezTo>
                      <a:pt x="25" y="45"/>
                      <a:pt x="27" y="47"/>
                      <a:pt x="29" y="48"/>
                    </a:cubicBezTo>
                    <a:cubicBezTo>
                      <a:pt x="29" y="61"/>
                      <a:pt x="29" y="61"/>
                      <a:pt x="29" y="61"/>
                    </a:cubicBezTo>
                    <a:lnTo>
                      <a:pt x="28" y="6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4" name="Freeform: Shape 68"/>
              <p:cNvSpPr/>
              <p:nvPr/>
            </p:nvSpPr>
            <p:spPr bwMode="auto">
              <a:xfrm>
                <a:off x="6477039" y="3466021"/>
                <a:ext cx="145904" cy="219460"/>
              </a:xfrm>
              <a:custGeom>
                <a:avLst/>
                <a:gdLst>
                  <a:gd name="T0" fmla="*/ 45 w 90"/>
                  <a:gd name="T1" fmla="*/ 135 h 135"/>
                  <a:gd name="T2" fmla="*/ 6 w 90"/>
                  <a:gd name="T3" fmla="*/ 68 h 135"/>
                  <a:gd name="T4" fmla="*/ 0 w 90"/>
                  <a:gd name="T5" fmla="*/ 45 h 135"/>
                  <a:gd name="T6" fmla="*/ 45 w 90"/>
                  <a:gd name="T7" fmla="*/ 0 h 135"/>
                  <a:gd name="T8" fmla="*/ 90 w 90"/>
                  <a:gd name="T9" fmla="*/ 45 h 135"/>
                  <a:gd name="T10" fmla="*/ 84 w 90"/>
                  <a:gd name="T11" fmla="*/ 68 h 135"/>
                  <a:gd name="T12" fmla="*/ 45 w 90"/>
                  <a:gd name="T13" fmla="*/ 135 h 135"/>
                </a:gdLst>
                <a:ahLst/>
                <a:cxnLst>
                  <a:cxn ang="0">
                    <a:pos x="T0" y="T1"/>
                  </a:cxn>
                  <a:cxn ang="0">
                    <a:pos x="T2" y="T3"/>
                  </a:cxn>
                  <a:cxn ang="0">
                    <a:pos x="T4" y="T5"/>
                  </a:cxn>
                  <a:cxn ang="0">
                    <a:pos x="T6" y="T7"/>
                  </a:cxn>
                  <a:cxn ang="0">
                    <a:pos x="T8" y="T9"/>
                  </a:cxn>
                  <a:cxn ang="0">
                    <a:pos x="T10" y="T11"/>
                  </a:cxn>
                  <a:cxn ang="0">
                    <a:pos x="T12" y="T13"/>
                  </a:cxn>
                </a:cxnLst>
                <a:rect l="0" t="0" r="r" b="b"/>
                <a:pathLst>
                  <a:path w="90" h="135">
                    <a:moveTo>
                      <a:pt x="45" y="135"/>
                    </a:moveTo>
                    <a:cubicBezTo>
                      <a:pt x="6" y="68"/>
                      <a:pt x="6" y="68"/>
                      <a:pt x="6" y="68"/>
                    </a:cubicBezTo>
                    <a:cubicBezTo>
                      <a:pt x="3" y="61"/>
                      <a:pt x="0" y="53"/>
                      <a:pt x="0" y="45"/>
                    </a:cubicBezTo>
                    <a:cubicBezTo>
                      <a:pt x="0" y="20"/>
                      <a:pt x="20" y="0"/>
                      <a:pt x="45" y="0"/>
                    </a:cubicBezTo>
                    <a:cubicBezTo>
                      <a:pt x="70" y="0"/>
                      <a:pt x="90" y="20"/>
                      <a:pt x="90" y="45"/>
                    </a:cubicBezTo>
                    <a:cubicBezTo>
                      <a:pt x="90" y="53"/>
                      <a:pt x="88" y="61"/>
                      <a:pt x="84" y="68"/>
                    </a:cubicBezTo>
                    <a:lnTo>
                      <a:pt x="45" y="13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5" name="Oval 69"/>
              <p:cNvSpPr/>
              <p:nvPr/>
            </p:nvSpPr>
            <p:spPr bwMode="auto">
              <a:xfrm>
                <a:off x="6497538" y="3487726"/>
                <a:ext cx="103701" cy="103701"/>
              </a:xfrm>
              <a:prstGeom prst="ellipse">
                <a:avLst/>
              </a:prstGeom>
              <a:solidFill>
                <a:srgbClr val="40735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6" name="Freeform: Shape 70"/>
              <p:cNvSpPr/>
              <p:nvPr/>
            </p:nvSpPr>
            <p:spPr bwMode="auto">
              <a:xfrm>
                <a:off x="5532881" y="3203152"/>
                <a:ext cx="203784" cy="51850"/>
              </a:xfrm>
              <a:custGeom>
                <a:avLst/>
                <a:gdLst>
                  <a:gd name="T0" fmla="*/ 110 w 169"/>
                  <a:gd name="T1" fmla="*/ 23 h 43"/>
                  <a:gd name="T2" fmla="*/ 59 w 169"/>
                  <a:gd name="T3" fmla="*/ 23 h 43"/>
                  <a:gd name="T4" fmla="*/ 59 w 169"/>
                  <a:gd name="T5" fmla="*/ 0 h 43"/>
                  <a:gd name="T6" fmla="*/ 0 w 169"/>
                  <a:gd name="T7" fmla="*/ 0 h 43"/>
                  <a:gd name="T8" fmla="*/ 0 w 169"/>
                  <a:gd name="T9" fmla="*/ 43 h 43"/>
                  <a:gd name="T10" fmla="*/ 169 w 169"/>
                  <a:gd name="T11" fmla="*/ 43 h 43"/>
                  <a:gd name="T12" fmla="*/ 169 w 169"/>
                  <a:gd name="T13" fmla="*/ 0 h 43"/>
                  <a:gd name="T14" fmla="*/ 110 w 169"/>
                  <a:gd name="T15" fmla="*/ 0 h 43"/>
                  <a:gd name="T16" fmla="*/ 110 w 169"/>
                  <a:gd name="T17" fmla="*/ 2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43">
                    <a:moveTo>
                      <a:pt x="110" y="23"/>
                    </a:moveTo>
                    <a:lnTo>
                      <a:pt x="59" y="23"/>
                    </a:lnTo>
                    <a:lnTo>
                      <a:pt x="59" y="0"/>
                    </a:lnTo>
                    <a:lnTo>
                      <a:pt x="0" y="0"/>
                    </a:lnTo>
                    <a:lnTo>
                      <a:pt x="0" y="43"/>
                    </a:lnTo>
                    <a:lnTo>
                      <a:pt x="169" y="43"/>
                    </a:lnTo>
                    <a:lnTo>
                      <a:pt x="169" y="0"/>
                    </a:lnTo>
                    <a:lnTo>
                      <a:pt x="110" y="0"/>
                    </a:lnTo>
                    <a:lnTo>
                      <a:pt x="110" y="2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7" name="Rectangle 71"/>
              <p:cNvSpPr/>
              <p:nvPr/>
            </p:nvSpPr>
            <p:spPr bwMode="auto">
              <a:xfrm>
                <a:off x="5616082" y="3203152"/>
                <a:ext cx="38586" cy="144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88" name="Freeform: Shape 72"/>
              <p:cNvSpPr/>
              <p:nvPr/>
            </p:nvSpPr>
            <p:spPr bwMode="auto">
              <a:xfrm>
                <a:off x="5532881" y="3084982"/>
                <a:ext cx="203784" cy="106112"/>
              </a:xfrm>
              <a:custGeom>
                <a:avLst/>
                <a:gdLst>
                  <a:gd name="T0" fmla="*/ 126 w 169"/>
                  <a:gd name="T1" fmla="*/ 0 h 88"/>
                  <a:gd name="T2" fmla="*/ 85 w 169"/>
                  <a:gd name="T3" fmla="*/ 0 h 88"/>
                  <a:gd name="T4" fmla="*/ 85 w 169"/>
                  <a:gd name="T5" fmla="*/ 15 h 88"/>
                  <a:gd name="T6" fmla="*/ 112 w 169"/>
                  <a:gd name="T7" fmla="*/ 15 h 88"/>
                  <a:gd name="T8" fmla="*/ 112 w 169"/>
                  <a:gd name="T9" fmla="*/ 32 h 88"/>
                  <a:gd name="T10" fmla="*/ 85 w 169"/>
                  <a:gd name="T11" fmla="*/ 32 h 88"/>
                  <a:gd name="T12" fmla="*/ 85 w 169"/>
                  <a:gd name="T13" fmla="*/ 88 h 88"/>
                  <a:gd name="T14" fmla="*/ 110 w 169"/>
                  <a:gd name="T15" fmla="*/ 88 h 88"/>
                  <a:gd name="T16" fmla="*/ 169 w 169"/>
                  <a:gd name="T17" fmla="*/ 88 h 88"/>
                  <a:gd name="T18" fmla="*/ 169 w 169"/>
                  <a:gd name="T19" fmla="*/ 32 h 88"/>
                  <a:gd name="T20" fmla="*/ 126 w 169"/>
                  <a:gd name="T21" fmla="*/ 32 h 88"/>
                  <a:gd name="T22" fmla="*/ 126 w 169"/>
                  <a:gd name="T23" fmla="*/ 0 h 88"/>
                  <a:gd name="T24" fmla="*/ 85 w 169"/>
                  <a:gd name="T25" fmla="*/ 0 h 88"/>
                  <a:gd name="T26" fmla="*/ 43 w 169"/>
                  <a:gd name="T27" fmla="*/ 0 h 88"/>
                  <a:gd name="T28" fmla="*/ 43 w 169"/>
                  <a:gd name="T29" fmla="*/ 32 h 88"/>
                  <a:gd name="T30" fmla="*/ 0 w 169"/>
                  <a:gd name="T31" fmla="*/ 32 h 88"/>
                  <a:gd name="T32" fmla="*/ 0 w 169"/>
                  <a:gd name="T33" fmla="*/ 88 h 88"/>
                  <a:gd name="T34" fmla="*/ 59 w 169"/>
                  <a:gd name="T35" fmla="*/ 88 h 88"/>
                  <a:gd name="T36" fmla="*/ 85 w 169"/>
                  <a:gd name="T37" fmla="*/ 88 h 88"/>
                  <a:gd name="T38" fmla="*/ 85 w 169"/>
                  <a:gd name="T39" fmla="*/ 32 h 88"/>
                  <a:gd name="T40" fmla="*/ 58 w 169"/>
                  <a:gd name="T41" fmla="*/ 32 h 88"/>
                  <a:gd name="T42" fmla="*/ 58 w 169"/>
                  <a:gd name="T43" fmla="*/ 32 h 88"/>
                  <a:gd name="T44" fmla="*/ 58 w 169"/>
                  <a:gd name="T45" fmla="*/ 15 h 88"/>
                  <a:gd name="T46" fmla="*/ 85 w 169"/>
                  <a:gd name="T47" fmla="*/ 15 h 88"/>
                  <a:gd name="T48" fmla="*/ 85 w 169"/>
                  <a:gd name="T49"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9" h="88">
                    <a:moveTo>
                      <a:pt x="126" y="0"/>
                    </a:moveTo>
                    <a:lnTo>
                      <a:pt x="85" y="0"/>
                    </a:lnTo>
                    <a:lnTo>
                      <a:pt x="85" y="15"/>
                    </a:lnTo>
                    <a:lnTo>
                      <a:pt x="112" y="15"/>
                    </a:lnTo>
                    <a:lnTo>
                      <a:pt x="112" y="32"/>
                    </a:lnTo>
                    <a:lnTo>
                      <a:pt x="85" y="32"/>
                    </a:lnTo>
                    <a:lnTo>
                      <a:pt x="85" y="88"/>
                    </a:lnTo>
                    <a:lnTo>
                      <a:pt x="110" y="88"/>
                    </a:lnTo>
                    <a:lnTo>
                      <a:pt x="169" y="88"/>
                    </a:lnTo>
                    <a:lnTo>
                      <a:pt x="169" y="32"/>
                    </a:lnTo>
                    <a:lnTo>
                      <a:pt x="126" y="32"/>
                    </a:lnTo>
                    <a:lnTo>
                      <a:pt x="126" y="0"/>
                    </a:lnTo>
                    <a:close/>
                    <a:moveTo>
                      <a:pt x="85" y="0"/>
                    </a:moveTo>
                    <a:lnTo>
                      <a:pt x="43" y="0"/>
                    </a:lnTo>
                    <a:lnTo>
                      <a:pt x="43" y="32"/>
                    </a:lnTo>
                    <a:lnTo>
                      <a:pt x="0" y="32"/>
                    </a:lnTo>
                    <a:lnTo>
                      <a:pt x="0" y="88"/>
                    </a:lnTo>
                    <a:lnTo>
                      <a:pt x="59" y="88"/>
                    </a:lnTo>
                    <a:lnTo>
                      <a:pt x="85" y="88"/>
                    </a:lnTo>
                    <a:lnTo>
                      <a:pt x="85" y="32"/>
                    </a:lnTo>
                    <a:lnTo>
                      <a:pt x="58" y="32"/>
                    </a:lnTo>
                    <a:lnTo>
                      <a:pt x="58" y="32"/>
                    </a:lnTo>
                    <a:lnTo>
                      <a:pt x="58" y="15"/>
                    </a:lnTo>
                    <a:lnTo>
                      <a:pt x="85" y="15"/>
                    </a:lnTo>
                    <a:lnTo>
                      <a:pt x="8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9" name="Rectangle 73"/>
              <p:cNvSpPr/>
              <p:nvPr/>
            </p:nvSpPr>
            <p:spPr bwMode="auto">
              <a:xfrm>
                <a:off x="6387808" y="3136832"/>
                <a:ext cx="207401" cy="2170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90" name="Freeform: Shape 74"/>
              <p:cNvSpPr/>
              <p:nvPr/>
            </p:nvSpPr>
            <p:spPr bwMode="auto">
              <a:xfrm>
                <a:off x="6387808" y="3185065"/>
                <a:ext cx="207401" cy="84408"/>
              </a:xfrm>
              <a:custGeom>
                <a:avLst/>
                <a:gdLst>
                  <a:gd name="T0" fmla="*/ 146 w 172"/>
                  <a:gd name="T1" fmla="*/ 70 h 70"/>
                  <a:gd name="T2" fmla="*/ 172 w 172"/>
                  <a:gd name="T3" fmla="*/ 70 h 70"/>
                  <a:gd name="T4" fmla="*/ 172 w 172"/>
                  <a:gd name="T5" fmla="*/ 0 h 70"/>
                  <a:gd name="T6" fmla="*/ 146 w 172"/>
                  <a:gd name="T7" fmla="*/ 0 h 70"/>
                  <a:gd name="T8" fmla="*/ 146 w 172"/>
                  <a:gd name="T9" fmla="*/ 33 h 70"/>
                  <a:gd name="T10" fmla="*/ 146 w 172"/>
                  <a:gd name="T11" fmla="*/ 33 h 70"/>
                  <a:gd name="T12" fmla="*/ 160 w 172"/>
                  <a:gd name="T13" fmla="*/ 47 h 70"/>
                  <a:gd name="T14" fmla="*/ 146 w 172"/>
                  <a:gd name="T15" fmla="*/ 59 h 70"/>
                  <a:gd name="T16" fmla="*/ 146 w 172"/>
                  <a:gd name="T17" fmla="*/ 70 h 70"/>
                  <a:gd name="T18" fmla="*/ 0 w 172"/>
                  <a:gd name="T19" fmla="*/ 70 h 70"/>
                  <a:gd name="T20" fmla="*/ 146 w 172"/>
                  <a:gd name="T21" fmla="*/ 70 h 70"/>
                  <a:gd name="T22" fmla="*/ 146 w 172"/>
                  <a:gd name="T23" fmla="*/ 59 h 70"/>
                  <a:gd name="T24" fmla="*/ 134 w 172"/>
                  <a:gd name="T25" fmla="*/ 47 h 70"/>
                  <a:gd name="T26" fmla="*/ 146 w 172"/>
                  <a:gd name="T27" fmla="*/ 33 h 70"/>
                  <a:gd name="T28" fmla="*/ 146 w 172"/>
                  <a:gd name="T29" fmla="*/ 0 h 70"/>
                  <a:gd name="T30" fmla="*/ 0 w 172"/>
                  <a:gd name="T31" fmla="*/ 0 h 70"/>
                  <a:gd name="T32" fmla="*/ 0 w 172"/>
                  <a:gd name="T33" fmla="*/ 70 h 70"/>
                  <a:gd name="T34" fmla="*/ 0 w 172"/>
                  <a:gd name="T35" fmla="*/ 70 h 70"/>
                  <a:gd name="T36" fmla="*/ 146 w 172"/>
                  <a:gd name="T37" fmla="*/ 33 h 70"/>
                  <a:gd name="T38" fmla="*/ 146 w 172"/>
                  <a:gd name="T39" fmla="*/ 33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2" h="70">
                    <a:moveTo>
                      <a:pt x="146" y="70"/>
                    </a:moveTo>
                    <a:lnTo>
                      <a:pt x="172" y="70"/>
                    </a:lnTo>
                    <a:lnTo>
                      <a:pt x="172" y="0"/>
                    </a:lnTo>
                    <a:lnTo>
                      <a:pt x="146" y="0"/>
                    </a:lnTo>
                    <a:lnTo>
                      <a:pt x="146" y="33"/>
                    </a:lnTo>
                    <a:lnTo>
                      <a:pt x="146" y="33"/>
                    </a:lnTo>
                    <a:lnTo>
                      <a:pt x="160" y="47"/>
                    </a:lnTo>
                    <a:lnTo>
                      <a:pt x="146" y="59"/>
                    </a:lnTo>
                    <a:lnTo>
                      <a:pt x="146" y="70"/>
                    </a:lnTo>
                    <a:close/>
                    <a:moveTo>
                      <a:pt x="0" y="70"/>
                    </a:moveTo>
                    <a:lnTo>
                      <a:pt x="146" y="70"/>
                    </a:lnTo>
                    <a:lnTo>
                      <a:pt x="146" y="59"/>
                    </a:lnTo>
                    <a:lnTo>
                      <a:pt x="134" y="47"/>
                    </a:lnTo>
                    <a:lnTo>
                      <a:pt x="146" y="33"/>
                    </a:lnTo>
                    <a:lnTo>
                      <a:pt x="146" y="0"/>
                    </a:lnTo>
                    <a:lnTo>
                      <a:pt x="0" y="0"/>
                    </a:lnTo>
                    <a:lnTo>
                      <a:pt x="0" y="70"/>
                    </a:lnTo>
                    <a:lnTo>
                      <a:pt x="0" y="70"/>
                    </a:lnTo>
                    <a:close/>
                    <a:moveTo>
                      <a:pt x="146" y="33"/>
                    </a:moveTo>
                    <a:lnTo>
                      <a:pt x="146" y="3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1" name="Freeform: Shape 75"/>
              <p:cNvSpPr/>
              <p:nvPr/>
            </p:nvSpPr>
            <p:spPr bwMode="auto">
              <a:xfrm>
                <a:off x="6387808" y="3185065"/>
                <a:ext cx="207401" cy="84408"/>
              </a:xfrm>
              <a:custGeom>
                <a:avLst/>
                <a:gdLst>
                  <a:gd name="T0" fmla="*/ 146 w 172"/>
                  <a:gd name="T1" fmla="*/ 70 h 70"/>
                  <a:gd name="T2" fmla="*/ 172 w 172"/>
                  <a:gd name="T3" fmla="*/ 70 h 70"/>
                  <a:gd name="T4" fmla="*/ 172 w 172"/>
                  <a:gd name="T5" fmla="*/ 0 h 70"/>
                  <a:gd name="T6" fmla="*/ 146 w 172"/>
                  <a:gd name="T7" fmla="*/ 0 h 70"/>
                  <a:gd name="T8" fmla="*/ 146 w 172"/>
                  <a:gd name="T9" fmla="*/ 33 h 70"/>
                  <a:gd name="T10" fmla="*/ 146 w 172"/>
                  <a:gd name="T11" fmla="*/ 33 h 70"/>
                  <a:gd name="T12" fmla="*/ 160 w 172"/>
                  <a:gd name="T13" fmla="*/ 47 h 70"/>
                  <a:gd name="T14" fmla="*/ 146 w 172"/>
                  <a:gd name="T15" fmla="*/ 59 h 70"/>
                  <a:gd name="T16" fmla="*/ 146 w 172"/>
                  <a:gd name="T17" fmla="*/ 70 h 70"/>
                  <a:gd name="T18" fmla="*/ 0 w 172"/>
                  <a:gd name="T19" fmla="*/ 70 h 70"/>
                  <a:gd name="T20" fmla="*/ 146 w 172"/>
                  <a:gd name="T21" fmla="*/ 70 h 70"/>
                  <a:gd name="T22" fmla="*/ 146 w 172"/>
                  <a:gd name="T23" fmla="*/ 59 h 70"/>
                  <a:gd name="T24" fmla="*/ 134 w 172"/>
                  <a:gd name="T25" fmla="*/ 47 h 70"/>
                  <a:gd name="T26" fmla="*/ 146 w 172"/>
                  <a:gd name="T27" fmla="*/ 33 h 70"/>
                  <a:gd name="T28" fmla="*/ 146 w 172"/>
                  <a:gd name="T29" fmla="*/ 0 h 70"/>
                  <a:gd name="T30" fmla="*/ 0 w 172"/>
                  <a:gd name="T31" fmla="*/ 0 h 70"/>
                  <a:gd name="T32" fmla="*/ 0 w 172"/>
                  <a:gd name="T33" fmla="*/ 70 h 70"/>
                  <a:gd name="T34" fmla="*/ 0 w 172"/>
                  <a:gd name="T35" fmla="*/ 70 h 70"/>
                  <a:gd name="T36" fmla="*/ 146 w 172"/>
                  <a:gd name="T37" fmla="*/ 33 h 70"/>
                  <a:gd name="T38" fmla="*/ 146 w 172"/>
                  <a:gd name="T39" fmla="*/ 33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2" h="70">
                    <a:moveTo>
                      <a:pt x="146" y="70"/>
                    </a:moveTo>
                    <a:lnTo>
                      <a:pt x="172" y="70"/>
                    </a:lnTo>
                    <a:lnTo>
                      <a:pt x="172" y="0"/>
                    </a:lnTo>
                    <a:lnTo>
                      <a:pt x="146" y="0"/>
                    </a:lnTo>
                    <a:lnTo>
                      <a:pt x="146" y="33"/>
                    </a:lnTo>
                    <a:lnTo>
                      <a:pt x="146" y="33"/>
                    </a:lnTo>
                    <a:lnTo>
                      <a:pt x="160" y="47"/>
                    </a:lnTo>
                    <a:lnTo>
                      <a:pt x="146" y="59"/>
                    </a:lnTo>
                    <a:lnTo>
                      <a:pt x="146" y="70"/>
                    </a:lnTo>
                    <a:moveTo>
                      <a:pt x="0" y="70"/>
                    </a:moveTo>
                    <a:lnTo>
                      <a:pt x="146" y="70"/>
                    </a:lnTo>
                    <a:lnTo>
                      <a:pt x="146" y="59"/>
                    </a:lnTo>
                    <a:lnTo>
                      <a:pt x="134" y="47"/>
                    </a:lnTo>
                    <a:lnTo>
                      <a:pt x="146" y="33"/>
                    </a:lnTo>
                    <a:lnTo>
                      <a:pt x="146" y="0"/>
                    </a:lnTo>
                    <a:lnTo>
                      <a:pt x="0" y="0"/>
                    </a:lnTo>
                    <a:lnTo>
                      <a:pt x="0" y="70"/>
                    </a:lnTo>
                    <a:lnTo>
                      <a:pt x="0" y="70"/>
                    </a:lnTo>
                    <a:moveTo>
                      <a:pt x="146" y="33"/>
                    </a:moveTo>
                    <a:lnTo>
                      <a:pt x="146" y="3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2" name="Freeform: Shape 76"/>
              <p:cNvSpPr/>
              <p:nvPr/>
            </p:nvSpPr>
            <p:spPr bwMode="auto">
              <a:xfrm>
                <a:off x="7447726" y="3029514"/>
                <a:ext cx="273722" cy="245988"/>
              </a:xfrm>
              <a:custGeom>
                <a:avLst/>
                <a:gdLst>
                  <a:gd name="T0" fmla="*/ 166 w 169"/>
                  <a:gd name="T1" fmla="*/ 43 h 152"/>
                  <a:gd name="T2" fmla="*/ 127 w 169"/>
                  <a:gd name="T3" fmla="*/ 39 h 152"/>
                  <a:gd name="T4" fmla="*/ 104 w 169"/>
                  <a:gd name="T5" fmla="*/ 48 h 152"/>
                  <a:gd name="T6" fmla="*/ 58 w 169"/>
                  <a:gd name="T7" fmla="*/ 0 h 152"/>
                  <a:gd name="T8" fmla="*/ 42 w 169"/>
                  <a:gd name="T9" fmla="*/ 6 h 152"/>
                  <a:gd name="T10" fmla="*/ 75 w 169"/>
                  <a:gd name="T11" fmla="*/ 59 h 152"/>
                  <a:gd name="T12" fmla="*/ 43 w 169"/>
                  <a:gd name="T13" fmla="*/ 71 h 152"/>
                  <a:gd name="T14" fmla="*/ 16 w 169"/>
                  <a:gd name="T15" fmla="*/ 54 h 152"/>
                  <a:gd name="T16" fmla="*/ 0 w 169"/>
                  <a:gd name="T17" fmla="*/ 60 h 152"/>
                  <a:gd name="T18" fmla="*/ 30 w 169"/>
                  <a:gd name="T19" fmla="*/ 95 h 152"/>
                  <a:gd name="T20" fmla="*/ 31 w 169"/>
                  <a:gd name="T21" fmla="*/ 140 h 152"/>
                  <a:gd name="T22" fmla="*/ 47 w 169"/>
                  <a:gd name="T23" fmla="*/ 134 h 152"/>
                  <a:gd name="T24" fmla="*/ 55 w 169"/>
                  <a:gd name="T25" fmla="*/ 104 h 152"/>
                  <a:gd name="T26" fmla="*/ 87 w 169"/>
                  <a:gd name="T27" fmla="*/ 92 h 152"/>
                  <a:gd name="T28" fmla="*/ 98 w 169"/>
                  <a:gd name="T29" fmla="*/ 152 h 152"/>
                  <a:gd name="T30" fmla="*/ 114 w 169"/>
                  <a:gd name="T31" fmla="*/ 146 h 152"/>
                  <a:gd name="T32" fmla="*/ 117 w 169"/>
                  <a:gd name="T33" fmla="*/ 81 h 152"/>
                  <a:gd name="T34" fmla="*/ 139 w 169"/>
                  <a:gd name="T35" fmla="*/ 72 h 152"/>
                  <a:gd name="T36" fmla="*/ 166 w 169"/>
                  <a:gd name="T37" fmla="*/ 4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9" h="152">
                    <a:moveTo>
                      <a:pt x="166" y="43"/>
                    </a:moveTo>
                    <a:cubicBezTo>
                      <a:pt x="162" y="34"/>
                      <a:pt x="136" y="36"/>
                      <a:pt x="127" y="39"/>
                    </a:cubicBezTo>
                    <a:cubicBezTo>
                      <a:pt x="104" y="48"/>
                      <a:pt x="104" y="48"/>
                      <a:pt x="104" y="48"/>
                    </a:cubicBezTo>
                    <a:cubicBezTo>
                      <a:pt x="58" y="0"/>
                      <a:pt x="58" y="0"/>
                      <a:pt x="58" y="0"/>
                    </a:cubicBezTo>
                    <a:cubicBezTo>
                      <a:pt x="42" y="6"/>
                      <a:pt x="42" y="6"/>
                      <a:pt x="42" y="6"/>
                    </a:cubicBezTo>
                    <a:cubicBezTo>
                      <a:pt x="75" y="59"/>
                      <a:pt x="75" y="59"/>
                      <a:pt x="75" y="59"/>
                    </a:cubicBezTo>
                    <a:cubicBezTo>
                      <a:pt x="43" y="71"/>
                      <a:pt x="43" y="71"/>
                      <a:pt x="43" y="71"/>
                    </a:cubicBezTo>
                    <a:cubicBezTo>
                      <a:pt x="16" y="54"/>
                      <a:pt x="16" y="54"/>
                      <a:pt x="16" y="54"/>
                    </a:cubicBezTo>
                    <a:cubicBezTo>
                      <a:pt x="0" y="60"/>
                      <a:pt x="0" y="60"/>
                      <a:pt x="0" y="60"/>
                    </a:cubicBezTo>
                    <a:cubicBezTo>
                      <a:pt x="30" y="95"/>
                      <a:pt x="30" y="95"/>
                      <a:pt x="30" y="95"/>
                    </a:cubicBezTo>
                    <a:cubicBezTo>
                      <a:pt x="31" y="140"/>
                      <a:pt x="31" y="140"/>
                      <a:pt x="31" y="140"/>
                    </a:cubicBezTo>
                    <a:cubicBezTo>
                      <a:pt x="47" y="134"/>
                      <a:pt x="47" y="134"/>
                      <a:pt x="47" y="134"/>
                    </a:cubicBezTo>
                    <a:cubicBezTo>
                      <a:pt x="55" y="104"/>
                      <a:pt x="55" y="104"/>
                      <a:pt x="55" y="104"/>
                    </a:cubicBezTo>
                    <a:cubicBezTo>
                      <a:pt x="87" y="92"/>
                      <a:pt x="87" y="92"/>
                      <a:pt x="87" y="92"/>
                    </a:cubicBezTo>
                    <a:cubicBezTo>
                      <a:pt x="98" y="152"/>
                      <a:pt x="98" y="152"/>
                      <a:pt x="98" y="152"/>
                    </a:cubicBezTo>
                    <a:cubicBezTo>
                      <a:pt x="114" y="146"/>
                      <a:pt x="114" y="146"/>
                      <a:pt x="114" y="146"/>
                    </a:cubicBezTo>
                    <a:cubicBezTo>
                      <a:pt x="117" y="81"/>
                      <a:pt x="117" y="81"/>
                      <a:pt x="117" y="81"/>
                    </a:cubicBezTo>
                    <a:cubicBezTo>
                      <a:pt x="139" y="72"/>
                      <a:pt x="139" y="72"/>
                      <a:pt x="139" y="72"/>
                    </a:cubicBezTo>
                    <a:cubicBezTo>
                      <a:pt x="148" y="68"/>
                      <a:pt x="169" y="52"/>
                      <a:pt x="166"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3" name="Freeform: Shape 77"/>
              <p:cNvSpPr/>
              <p:nvPr/>
            </p:nvSpPr>
            <p:spPr bwMode="auto">
              <a:xfrm>
                <a:off x="6167143" y="2539950"/>
                <a:ext cx="143493" cy="284574"/>
              </a:xfrm>
              <a:custGeom>
                <a:avLst/>
                <a:gdLst>
                  <a:gd name="T0" fmla="*/ 18 w 88"/>
                  <a:gd name="T1" fmla="*/ 0 h 176"/>
                  <a:gd name="T2" fmla="*/ 70 w 88"/>
                  <a:gd name="T3" fmla="*/ 0 h 176"/>
                  <a:gd name="T4" fmla="*/ 88 w 88"/>
                  <a:gd name="T5" fmla="*/ 18 h 176"/>
                  <a:gd name="T6" fmla="*/ 88 w 88"/>
                  <a:gd name="T7" fmla="*/ 158 h 176"/>
                  <a:gd name="T8" fmla="*/ 70 w 88"/>
                  <a:gd name="T9" fmla="*/ 176 h 176"/>
                  <a:gd name="T10" fmla="*/ 18 w 88"/>
                  <a:gd name="T11" fmla="*/ 176 h 176"/>
                  <a:gd name="T12" fmla="*/ 0 w 88"/>
                  <a:gd name="T13" fmla="*/ 158 h 176"/>
                  <a:gd name="T14" fmla="*/ 0 w 88"/>
                  <a:gd name="T15" fmla="*/ 18 h 176"/>
                  <a:gd name="T16" fmla="*/ 18 w 88"/>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176">
                    <a:moveTo>
                      <a:pt x="18" y="0"/>
                    </a:moveTo>
                    <a:cubicBezTo>
                      <a:pt x="70" y="0"/>
                      <a:pt x="70" y="0"/>
                      <a:pt x="70" y="0"/>
                    </a:cubicBezTo>
                    <a:cubicBezTo>
                      <a:pt x="80" y="0"/>
                      <a:pt x="88" y="8"/>
                      <a:pt x="88" y="18"/>
                    </a:cubicBezTo>
                    <a:cubicBezTo>
                      <a:pt x="88" y="158"/>
                      <a:pt x="88" y="158"/>
                      <a:pt x="88" y="158"/>
                    </a:cubicBezTo>
                    <a:cubicBezTo>
                      <a:pt x="88" y="168"/>
                      <a:pt x="80" y="176"/>
                      <a:pt x="70" y="176"/>
                    </a:cubicBezTo>
                    <a:cubicBezTo>
                      <a:pt x="18" y="176"/>
                      <a:pt x="18" y="176"/>
                      <a:pt x="18" y="176"/>
                    </a:cubicBezTo>
                    <a:cubicBezTo>
                      <a:pt x="8" y="176"/>
                      <a:pt x="0" y="168"/>
                      <a:pt x="0" y="158"/>
                    </a:cubicBezTo>
                    <a:cubicBezTo>
                      <a:pt x="0" y="18"/>
                      <a:pt x="0" y="18"/>
                      <a:pt x="0" y="18"/>
                    </a:cubicBezTo>
                    <a:cubicBezTo>
                      <a:pt x="0" y="8"/>
                      <a:pt x="8" y="0"/>
                      <a:pt x="1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4" name="Rectangle 78"/>
              <p:cNvSpPr/>
              <p:nvPr/>
            </p:nvSpPr>
            <p:spPr bwMode="auto">
              <a:xfrm>
                <a:off x="6184024" y="2570096"/>
                <a:ext cx="110936" cy="213430"/>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95" name="Freeform: Shape 79"/>
              <p:cNvSpPr/>
              <p:nvPr/>
            </p:nvSpPr>
            <p:spPr bwMode="auto">
              <a:xfrm>
                <a:off x="6209347" y="2550803"/>
                <a:ext cx="60291" cy="4823"/>
              </a:xfrm>
              <a:custGeom>
                <a:avLst/>
                <a:gdLst>
                  <a:gd name="T0" fmla="*/ 1 w 37"/>
                  <a:gd name="T1" fmla="*/ 3 h 3"/>
                  <a:gd name="T2" fmla="*/ 35 w 37"/>
                  <a:gd name="T3" fmla="*/ 3 h 3"/>
                  <a:gd name="T4" fmla="*/ 37 w 37"/>
                  <a:gd name="T5" fmla="*/ 1 h 3"/>
                  <a:gd name="T6" fmla="*/ 37 w 37"/>
                  <a:gd name="T7" fmla="*/ 1 h 3"/>
                  <a:gd name="T8" fmla="*/ 35 w 37"/>
                  <a:gd name="T9" fmla="*/ 0 h 3"/>
                  <a:gd name="T10" fmla="*/ 1 w 37"/>
                  <a:gd name="T11" fmla="*/ 0 h 3"/>
                  <a:gd name="T12" fmla="*/ 0 w 37"/>
                  <a:gd name="T13" fmla="*/ 1 h 3"/>
                  <a:gd name="T14" fmla="*/ 0 w 37"/>
                  <a:gd name="T15" fmla="*/ 1 h 3"/>
                  <a:gd name="T16" fmla="*/ 1 w 37"/>
                  <a:gd name="T1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3">
                    <a:moveTo>
                      <a:pt x="1" y="3"/>
                    </a:moveTo>
                    <a:cubicBezTo>
                      <a:pt x="35" y="3"/>
                      <a:pt x="35" y="3"/>
                      <a:pt x="35" y="3"/>
                    </a:cubicBezTo>
                    <a:cubicBezTo>
                      <a:pt x="36" y="3"/>
                      <a:pt x="37" y="2"/>
                      <a:pt x="37" y="1"/>
                    </a:cubicBezTo>
                    <a:cubicBezTo>
                      <a:pt x="37" y="1"/>
                      <a:pt x="37" y="1"/>
                      <a:pt x="37" y="1"/>
                    </a:cubicBezTo>
                    <a:cubicBezTo>
                      <a:pt x="37" y="0"/>
                      <a:pt x="36" y="0"/>
                      <a:pt x="35" y="0"/>
                    </a:cubicBezTo>
                    <a:cubicBezTo>
                      <a:pt x="1" y="0"/>
                      <a:pt x="1" y="0"/>
                      <a:pt x="1" y="0"/>
                    </a:cubicBezTo>
                    <a:cubicBezTo>
                      <a:pt x="0" y="0"/>
                      <a:pt x="0" y="0"/>
                      <a:pt x="0" y="1"/>
                    </a:cubicBezTo>
                    <a:cubicBezTo>
                      <a:pt x="0" y="1"/>
                      <a:pt x="0" y="1"/>
                      <a:pt x="0" y="1"/>
                    </a:cubicBezTo>
                    <a:cubicBezTo>
                      <a:pt x="0" y="2"/>
                      <a:pt x="0" y="3"/>
                      <a:pt x="1" y="3"/>
                    </a:cubicBezTo>
                    <a:close/>
                  </a:path>
                </a:pathLst>
              </a:custGeom>
              <a:solidFill>
                <a:srgbClr val="E5615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6" name="Freeform: Shape 80"/>
              <p:cNvSpPr/>
              <p:nvPr/>
            </p:nvSpPr>
            <p:spPr bwMode="auto">
              <a:xfrm>
                <a:off x="6188848" y="2800408"/>
                <a:ext cx="100083" cy="7235"/>
              </a:xfrm>
              <a:custGeom>
                <a:avLst/>
                <a:gdLst>
                  <a:gd name="T0" fmla="*/ 3 w 62"/>
                  <a:gd name="T1" fmla="*/ 5 h 5"/>
                  <a:gd name="T2" fmla="*/ 60 w 62"/>
                  <a:gd name="T3" fmla="*/ 5 h 5"/>
                  <a:gd name="T4" fmla="*/ 62 w 62"/>
                  <a:gd name="T5" fmla="*/ 3 h 5"/>
                  <a:gd name="T6" fmla="*/ 62 w 62"/>
                  <a:gd name="T7" fmla="*/ 3 h 5"/>
                  <a:gd name="T8" fmla="*/ 60 w 62"/>
                  <a:gd name="T9" fmla="*/ 0 h 5"/>
                  <a:gd name="T10" fmla="*/ 3 w 62"/>
                  <a:gd name="T11" fmla="*/ 0 h 5"/>
                  <a:gd name="T12" fmla="*/ 0 w 62"/>
                  <a:gd name="T13" fmla="*/ 3 h 5"/>
                  <a:gd name="T14" fmla="*/ 0 w 62"/>
                  <a:gd name="T15" fmla="*/ 3 h 5"/>
                  <a:gd name="T16" fmla="*/ 3 w 62"/>
                  <a:gd name="T17"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5">
                    <a:moveTo>
                      <a:pt x="3" y="5"/>
                    </a:moveTo>
                    <a:cubicBezTo>
                      <a:pt x="60" y="5"/>
                      <a:pt x="60" y="5"/>
                      <a:pt x="60" y="5"/>
                    </a:cubicBezTo>
                    <a:cubicBezTo>
                      <a:pt x="61" y="5"/>
                      <a:pt x="62" y="4"/>
                      <a:pt x="62" y="3"/>
                    </a:cubicBezTo>
                    <a:cubicBezTo>
                      <a:pt x="62" y="3"/>
                      <a:pt x="62" y="3"/>
                      <a:pt x="62" y="3"/>
                    </a:cubicBezTo>
                    <a:cubicBezTo>
                      <a:pt x="62" y="1"/>
                      <a:pt x="61" y="0"/>
                      <a:pt x="60" y="0"/>
                    </a:cubicBezTo>
                    <a:cubicBezTo>
                      <a:pt x="3" y="0"/>
                      <a:pt x="3" y="0"/>
                      <a:pt x="3" y="0"/>
                    </a:cubicBezTo>
                    <a:cubicBezTo>
                      <a:pt x="1" y="0"/>
                      <a:pt x="0" y="1"/>
                      <a:pt x="0" y="3"/>
                    </a:cubicBezTo>
                    <a:cubicBezTo>
                      <a:pt x="0" y="3"/>
                      <a:pt x="0" y="3"/>
                      <a:pt x="0" y="3"/>
                    </a:cubicBezTo>
                    <a:cubicBezTo>
                      <a:pt x="0" y="4"/>
                      <a:pt x="1" y="5"/>
                      <a:pt x="3" y="5"/>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7" name="Oval 81"/>
              <p:cNvSpPr/>
              <p:nvPr/>
            </p:nvSpPr>
            <p:spPr bwMode="auto">
              <a:xfrm>
                <a:off x="6222611" y="2788350"/>
                <a:ext cx="32557" cy="3255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8" name="Oval 82"/>
              <p:cNvSpPr/>
              <p:nvPr/>
            </p:nvSpPr>
            <p:spPr bwMode="auto">
              <a:xfrm>
                <a:off x="6227434" y="2793173"/>
                <a:ext cx="22911" cy="22911"/>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9" name="Freeform: Shape 83"/>
              <p:cNvSpPr/>
              <p:nvPr/>
            </p:nvSpPr>
            <p:spPr bwMode="auto">
              <a:xfrm>
                <a:off x="5736665" y="2017830"/>
                <a:ext cx="37380" cy="74761"/>
              </a:xfrm>
              <a:custGeom>
                <a:avLst/>
                <a:gdLst>
                  <a:gd name="T0" fmla="*/ 0 w 31"/>
                  <a:gd name="T1" fmla="*/ 62 h 62"/>
                  <a:gd name="T2" fmla="*/ 31 w 31"/>
                  <a:gd name="T3" fmla="*/ 25 h 62"/>
                  <a:gd name="T4" fmla="*/ 0 w 31"/>
                  <a:gd name="T5" fmla="*/ 0 h 62"/>
                  <a:gd name="T6" fmla="*/ 0 w 31"/>
                  <a:gd name="T7" fmla="*/ 62 h 62"/>
                </a:gdLst>
                <a:ahLst/>
                <a:cxnLst>
                  <a:cxn ang="0">
                    <a:pos x="T0" y="T1"/>
                  </a:cxn>
                  <a:cxn ang="0">
                    <a:pos x="T2" y="T3"/>
                  </a:cxn>
                  <a:cxn ang="0">
                    <a:pos x="T4" y="T5"/>
                  </a:cxn>
                  <a:cxn ang="0">
                    <a:pos x="T6" y="T7"/>
                  </a:cxn>
                </a:cxnLst>
                <a:rect l="0" t="0" r="r" b="b"/>
                <a:pathLst>
                  <a:path w="31" h="62">
                    <a:moveTo>
                      <a:pt x="0" y="62"/>
                    </a:moveTo>
                    <a:lnTo>
                      <a:pt x="31" y="25"/>
                    </a:lnTo>
                    <a:lnTo>
                      <a:pt x="0" y="0"/>
                    </a:lnTo>
                    <a:lnTo>
                      <a:pt x="0" y="6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0" name="Freeform: Shape 84"/>
              <p:cNvSpPr/>
              <p:nvPr/>
            </p:nvSpPr>
            <p:spPr bwMode="auto">
              <a:xfrm>
                <a:off x="5828307" y="2017830"/>
                <a:ext cx="36175" cy="74761"/>
              </a:xfrm>
              <a:custGeom>
                <a:avLst/>
                <a:gdLst>
                  <a:gd name="T0" fmla="*/ 30 w 30"/>
                  <a:gd name="T1" fmla="*/ 62 h 62"/>
                  <a:gd name="T2" fmla="*/ 30 w 30"/>
                  <a:gd name="T3" fmla="*/ 0 h 62"/>
                  <a:gd name="T4" fmla="*/ 0 w 30"/>
                  <a:gd name="T5" fmla="*/ 25 h 62"/>
                  <a:gd name="T6" fmla="*/ 30 w 30"/>
                  <a:gd name="T7" fmla="*/ 62 h 62"/>
                </a:gdLst>
                <a:ahLst/>
                <a:cxnLst>
                  <a:cxn ang="0">
                    <a:pos x="T0" y="T1"/>
                  </a:cxn>
                  <a:cxn ang="0">
                    <a:pos x="T2" y="T3"/>
                  </a:cxn>
                  <a:cxn ang="0">
                    <a:pos x="T4" y="T5"/>
                  </a:cxn>
                  <a:cxn ang="0">
                    <a:pos x="T6" y="T7"/>
                  </a:cxn>
                </a:cxnLst>
                <a:rect l="0" t="0" r="r" b="b"/>
                <a:pathLst>
                  <a:path w="30" h="62">
                    <a:moveTo>
                      <a:pt x="30" y="62"/>
                    </a:moveTo>
                    <a:lnTo>
                      <a:pt x="30" y="0"/>
                    </a:lnTo>
                    <a:lnTo>
                      <a:pt x="0" y="25"/>
                    </a:lnTo>
                    <a:lnTo>
                      <a:pt x="30" y="6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1" name="Rectangle 85"/>
              <p:cNvSpPr/>
              <p:nvPr/>
            </p:nvSpPr>
            <p:spPr bwMode="auto">
              <a:xfrm>
                <a:off x="5864482" y="2096208"/>
                <a:ext cx="1206" cy="12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02" name="Rectangle 86"/>
              <p:cNvSpPr/>
              <p:nvPr/>
            </p:nvSpPr>
            <p:spPr bwMode="auto">
              <a:xfrm>
                <a:off x="5736665" y="2096208"/>
                <a:ext cx="1206" cy="12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03" name="Freeform: Shape 87"/>
              <p:cNvSpPr/>
              <p:nvPr/>
            </p:nvSpPr>
            <p:spPr bwMode="auto">
              <a:xfrm>
                <a:off x="5739076" y="2050387"/>
                <a:ext cx="124200" cy="45821"/>
              </a:xfrm>
              <a:custGeom>
                <a:avLst/>
                <a:gdLst>
                  <a:gd name="T0" fmla="*/ 103 w 103"/>
                  <a:gd name="T1" fmla="*/ 38 h 38"/>
                  <a:gd name="T2" fmla="*/ 103 w 103"/>
                  <a:gd name="T3" fmla="*/ 38 h 38"/>
                  <a:gd name="T4" fmla="*/ 71 w 103"/>
                  <a:gd name="T5" fmla="*/ 0 h 38"/>
                  <a:gd name="T6" fmla="*/ 52 w 103"/>
                  <a:gd name="T7" fmla="*/ 15 h 38"/>
                  <a:gd name="T8" fmla="*/ 32 w 103"/>
                  <a:gd name="T9" fmla="*/ 0 h 38"/>
                  <a:gd name="T10" fmla="*/ 1 w 103"/>
                  <a:gd name="T11" fmla="*/ 38 h 38"/>
                  <a:gd name="T12" fmla="*/ 0 w 103"/>
                  <a:gd name="T13" fmla="*/ 38 h 38"/>
                  <a:gd name="T14" fmla="*/ 103 w 103"/>
                  <a:gd name="T15" fmla="*/ 38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3" h="38">
                    <a:moveTo>
                      <a:pt x="103" y="38"/>
                    </a:moveTo>
                    <a:lnTo>
                      <a:pt x="103" y="38"/>
                    </a:lnTo>
                    <a:lnTo>
                      <a:pt x="71" y="0"/>
                    </a:lnTo>
                    <a:lnTo>
                      <a:pt x="52" y="15"/>
                    </a:lnTo>
                    <a:lnTo>
                      <a:pt x="32" y="0"/>
                    </a:lnTo>
                    <a:lnTo>
                      <a:pt x="1" y="38"/>
                    </a:lnTo>
                    <a:lnTo>
                      <a:pt x="0" y="38"/>
                    </a:lnTo>
                    <a:lnTo>
                      <a:pt x="103" y="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4" name="Freeform: Shape 88"/>
              <p:cNvSpPr/>
              <p:nvPr/>
            </p:nvSpPr>
            <p:spPr bwMode="auto">
              <a:xfrm>
                <a:off x="5740282" y="2015418"/>
                <a:ext cx="121788" cy="48233"/>
              </a:xfrm>
              <a:custGeom>
                <a:avLst/>
                <a:gdLst>
                  <a:gd name="T0" fmla="*/ 31 w 101"/>
                  <a:gd name="T1" fmla="*/ 24 h 40"/>
                  <a:gd name="T2" fmla="*/ 32 w 101"/>
                  <a:gd name="T3" fmla="*/ 25 h 40"/>
                  <a:gd name="T4" fmla="*/ 34 w 101"/>
                  <a:gd name="T5" fmla="*/ 27 h 40"/>
                  <a:gd name="T6" fmla="*/ 51 w 101"/>
                  <a:gd name="T7" fmla="*/ 40 h 40"/>
                  <a:gd name="T8" fmla="*/ 69 w 101"/>
                  <a:gd name="T9" fmla="*/ 27 h 40"/>
                  <a:gd name="T10" fmla="*/ 70 w 101"/>
                  <a:gd name="T11" fmla="*/ 25 h 40"/>
                  <a:gd name="T12" fmla="*/ 71 w 101"/>
                  <a:gd name="T13" fmla="*/ 24 h 40"/>
                  <a:gd name="T14" fmla="*/ 101 w 101"/>
                  <a:gd name="T15" fmla="*/ 0 h 40"/>
                  <a:gd name="T16" fmla="*/ 0 w 101"/>
                  <a:gd name="T17" fmla="*/ 0 h 40"/>
                  <a:gd name="T18" fmla="*/ 31 w 101"/>
                  <a:gd name="T19"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 h="40">
                    <a:moveTo>
                      <a:pt x="31" y="24"/>
                    </a:moveTo>
                    <a:lnTo>
                      <a:pt x="32" y="25"/>
                    </a:lnTo>
                    <a:lnTo>
                      <a:pt x="34" y="27"/>
                    </a:lnTo>
                    <a:lnTo>
                      <a:pt x="51" y="40"/>
                    </a:lnTo>
                    <a:lnTo>
                      <a:pt x="69" y="27"/>
                    </a:lnTo>
                    <a:lnTo>
                      <a:pt x="70" y="25"/>
                    </a:lnTo>
                    <a:lnTo>
                      <a:pt x="71" y="24"/>
                    </a:lnTo>
                    <a:lnTo>
                      <a:pt x="101" y="0"/>
                    </a:lnTo>
                    <a:lnTo>
                      <a:pt x="0" y="0"/>
                    </a:lnTo>
                    <a:lnTo>
                      <a:pt x="31" y="2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5" name="Freeform: Shape 89"/>
              <p:cNvSpPr/>
              <p:nvPr/>
            </p:nvSpPr>
            <p:spPr bwMode="auto">
              <a:xfrm>
                <a:off x="7117331" y="4260658"/>
                <a:ext cx="54262" cy="151934"/>
              </a:xfrm>
              <a:custGeom>
                <a:avLst/>
                <a:gdLst>
                  <a:gd name="T0" fmla="*/ 4 w 33"/>
                  <a:gd name="T1" fmla="*/ 11 h 94"/>
                  <a:gd name="T2" fmla="*/ 1 w 33"/>
                  <a:gd name="T3" fmla="*/ 23 h 94"/>
                  <a:gd name="T4" fmla="*/ 3 w 33"/>
                  <a:gd name="T5" fmla="*/ 32 h 94"/>
                  <a:gd name="T6" fmla="*/ 12 w 33"/>
                  <a:gd name="T7" fmla="*/ 43 h 94"/>
                  <a:gd name="T8" fmla="*/ 12 w 33"/>
                  <a:gd name="T9" fmla="*/ 94 h 94"/>
                  <a:gd name="T10" fmla="*/ 21 w 33"/>
                  <a:gd name="T11" fmla="*/ 94 h 94"/>
                  <a:gd name="T12" fmla="*/ 21 w 33"/>
                  <a:gd name="T13" fmla="*/ 43 h 94"/>
                  <a:gd name="T14" fmla="*/ 30 w 33"/>
                  <a:gd name="T15" fmla="*/ 32 h 94"/>
                  <a:gd name="T16" fmla="*/ 33 w 33"/>
                  <a:gd name="T17" fmla="*/ 23 h 94"/>
                  <a:gd name="T18" fmla="*/ 29 w 33"/>
                  <a:gd name="T19" fmla="*/ 11 h 94"/>
                  <a:gd name="T20" fmla="*/ 22 w 33"/>
                  <a:gd name="T21" fmla="*/ 0 h 94"/>
                  <a:gd name="T22" fmla="*/ 25 w 33"/>
                  <a:gd name="T23" fmla="*/ 22 h 94"/>
                  <a:gd name="T24" fmla="*/ 22 w 33"/>
                  <a:gd name="T25" fmla="*/ 22 h 94"/>
                  <a:gd name="T26" fmla="*/ 19 w 33"/>
                  <a:gd name="T27" fmla="*/ 0 h 94"/>
                  <a:gd name="T28" fmla="*/ 17 w 33"/>
                  <a:gd name="T29" fmla="*/ 0 h 94"/>
                  <a:gd name="T30" fmla="*/ 15 w 33"/>
                  <a:gd name="T31" fmla="*/ 0 h 94"/>
                  <a:gd name="T32" fmla="*/ 12 w 33"/>
                  <a:gd name="T33" fmla="*/ 22 h 94"/>
                  <a:gd name="T34" fmla="*/ 9 w 33"/>
                  <a:gd name="T35" fmla="*/ 22 h 94"/>
                  <a:gd name="T36" fmla="*/ 12 w 33"/>
                  <a:gd name="T37" fmla="*/ 0 h 94"/>
                  <a:gd name="T38" fmla="*/ 4 w 33"/>
                  <a:gd name="T39" fmla="*/ 1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 h="94">
                    <a:moveTo>
                      <a:pt x="4" y="11"/>
                    </a:moveTo>
                    <a:cubicBezTo>
                      <a:pt x="3" y="15"/>
                      <a:pt x="1" y="18"/>
                      <a:pt x="1" y="23"/>
                    </a:cubicBezTo>
                    <a:cubicBezTo>
                      <a:pt x="0" y="26"/>
                      <a:pt x="1" y="29"/>
                      <a:pt x="3" y="32"/>
                    </a:cubicBezTo>
                    <a:cubicBezTo>
                      <a:pt x="5" y="36"/>
                      <a:pt x="8" y="40"/>
                      <a:pt x="12" y="43"/>
                    </a:cubicBezTo>
                    <a:cubicBezTo>
                      <a:pt x="12" y="94"/>
                      <a:pt x="12" y="94"/>
                      <a:pt x="12" y="94"/>
                    </a:cubicBezTo>
                    <a:cubicBezTo>
                      <a:pt x="21" y="94"/>
                      <a:pt x="21" y="94"/>
                      <a:pt x="21" y="94"/>
                    </a:cubicBezTo>
                    <a:cubicBezTo>
                      <a:pt x="21" y="43"/>
                      <a:pt x="21" y="43"/>
                      <a:pt x="21" y="43"/>
                    </a:cubicBezTo>
                    <a:cubicBezTo>
                      <a:pt x="25" y="41"/>
                      <a:pt x="29" y="36"/>
                      <a:pt x="30" y="32"/>
                    </a:cubicBezTo>
                    <a:cubicBezTo>
                      <a:pt x="32" y="29"/>
                      <a:pt x="33" y="26"/>
                      <a:pt x="33" y="23"/>
                    </a:cubicBezTo>
                    <a:cubicBezTo>
                      <a:pt x="32" y="18"/>
                      <a:pt x="31" y="15"/>
                      <a:pt x="29" y="11"/>
                    </a:cubicBezTo>
                    <a:cubicBezTo>
                      <a:pt x="28" y="8"/>
                      <a:pt x="26" y="0"/>
                      <a:pt x="22" y="0"/>
                    </a:cubicBezTo>
                    <a:cubicBezTo>
                      <a:pt x="25" y="22"/>
                      <a:pt x="25" y="22"/>
                      <a:pt x="25" y="22"/>
                    </a:cubicBezTo>
                    <a:cubicBezTo>
                      <a:pt x="22" y="22"/>
                      <a:pt x="22" y="22"/>
                      <a:pt x="22" y="22"/>
                    </a:cubicBezTo>
                    <a:cubicBezTo>
                      <a:pt x="19" y="0"/>
                      <a:pt x="19" y="0"/>
                      <a:pt x="19" y="0"/>
                    </a:cubicBezTo>
                    <a:cubicBezTo>
                      <a:pt x="17" y="0"/>
                      <a:pt x="17" y="0"/>
                      <a:pt x="17" y="0"/>
                    </a:cubicBezTo>
                    <a:cubicBezTo>
                      <a:pt x="15" y="0"/>
                      <a:pt x="15" y="0"/>
                      <a:pt x="15" y="0"/>
                    </a:cubicBezTo>
                    <a:cubicBezTo>
                      <a:pt x="12" y="22"/>
                      <a:pt x="12" y="22"/>
                      <a:pt x="12" y="22"/>
                    </a:cubicBezTo>
                    <a:cubicBezTo>
                      <a:pt x="9" y="22"/>
                      <a:pt x="9" y="22"/>
                      <a:pt x="9" y="22"/>
                    </a:cubicBezTo>
                    <a:cubicBezTo>
                      <a:pt x="12" y="0"/>
                      <a:pt x="12" y="0"/>
                      <a:pt x="12" y="0"/>
                    </a:cubicBezTo>
                    <a:cubicBezTo>
                      <a:pt x="8" y="0"/>
                      <a:pt x="5" y="8"/>
                      <a:pt x="4" y="1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6" name="Freeform: Shape 90"/>
              <p:cNvSpPr/>
              <p:nvPr/>
            </p:nvSpPr>
            <p:spPr bwMode="auto">
              <a:xfrm>
                <a:off x="7187268" y="4258246"/>
                <a:ext cx="56674" cy="154345"/>
              </a:xfrm>
              <a:custGeom>
                <a:avLst/>
                <a:gdLst>
                  <a:gd name="T0" fmla="*/ 22 w 35"/>
                  <a:gd name="T1" fmla="*/ 96 h 96"/>
                  <a:gd name="T2" fmla="*/ 22 w 35"/>
                  <a:gd name="T3" fmla="*/ 46 h 96"/>
                  <a:gd name="T4" fmla="*/ 35 w 35"/>
                  <a:gd name="T5" fmla="*/ 25 h 96"/>
                  <a:gd name="T6" fmla="*/ 18 w 35"/>
                  <a:gd name="T7" fmla="*/ 0 h 96"/>
                  <a:gd name="T8" fmla="*/ 0 w 35"/>
                  <a:gd name="T9" fmla="*/ 25 h 96"/>
                  <a:gd name="T10" fmla="*/ 13 w 35"/>
                  <a:gd name="T11" fmla="*/ 45 h 96"/>
                  <a:gd name="T12" fmla="*/ 13 w 35"/>
                  <a:gd name="T13" fmla="*/ 96 h 96"/>
                  <a:gd name="T14" fmla="*/ 22 w 35"/>
                  <a:gd name="T15" fmla="*/ 96 h 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96">
                    <a:moveTo>
                      <a:pt x="22" y="96"/>
                    </a:moveTo>
                    <a:cubicBezTo>
                      <a:pt x="22" y="46"/>
                      <a:pt x="22" y="46"/>
                      <a:pt x="22" y="46"/>
                    </a:cubicBezTo>
                    <a:cubicBezTo>
                      <a:pt x="29" y="43"/>
                      <a:pt x="35" y="35"/>
                      <a:pt x="35" y="25"/>
                    </a:cubicBezTo>
                    <a:cubicBezTo>
                      <a:pt x="35" y="14"/>
                      <a:pt x="27" y="0"/>
                      <a:pt x="18" y="0"/>
                    </a:cubicBezTo>
                    <a:cubicBezTo>
                      <a:pt x="8" y="0"/>
                      <a:pt x="0" y="14"/>
                      <a:pt x="0" y="25"/>
                    </a:cubicBezTo>
                    <a:cubicBezTo>
                      <a:pt x="0" y="35"/>
                      <a:pt x="6" y="43"/>
                      <a:pt x="13" y="45"/>
                    </a:cubicBezTo>
                    <a:cubicBezTo>
                      <a:pt x="13" y="96"/>
                      <a:pt x="13" y="96"/>
                      <a:pt x="13" y="96"/>
                    </a:cubicBezTo>
                    <a:lnTo>
                      <a:pt x="22" y="9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7" name="Freeform: Shape 91"/>
              <p:cNvSpPr/>
              <p:nvPr/>
            </p:nvSpPr>
            <p:spPr bwMode="auto">
              <a:xfrm>
                <a:off x="5168723" y="3636042"/>
                <a:ext cx="107318" cy="225489"/>
              </a:xfrm>
              <a:custGeom>
                <a:avLst/>
                <a:gdLst>
                  <a:gd name="T0" fmla="*/ 33 w 66"/>
                  <a:gd name="T1" fmla="*/ 119 h 139"/>
                  <a:gd name="T2" fmla="*/ 65 w 66"/>
                  <a:gd name="T3" fmla="*/ 135 h 139"/>
                  <a:gd name="T4" fmla="*/ 66 w 66"/>
                  <a:gd name="T5" fmla="*/ 134 h 139"/>
                  <a:gd name="T6" fmla="*/ 66 w 66"/>
                  <a:gd name="T7" fmla="*/ 30 h 139"/>
                  <a:gd name="T8" fmla="*/ 65 w 66"/>
                  <a:gd name="T9" fmla="*/ 14 h 139"/>
                  <a:gd name="T10" fmla="*/ 33 w 66"/>
                  <a:gd name="T11" fmla="*/ 0 h 139"/>
                  <a:gd name="T12" fmla="*/ 33 w 66"/>
                  <a:gd name="T13" fmla="*/ 18 h 139"/>
                  <a:gd name="T14" fmla="*/ 56 w 66"/>
                  <a:gd name="T15" fmla="*/ 23 h 139"/>
                  <a:gd name="T16" fmla="*/ 57 w 66"/>
                  <a:gd name="T17" fmla="*/ 25 h 139"/>
                  <a:gd name="T18" fmla="*/ 55 w 66"/>
                  <a:gd name="T19" fmla="*/ 26 h 139"/>
                  <a:gd name="T20" fmla="*/ 54 w 66"/>
                  <a:gd name="T21" fmla="*/ 26 h 139"/>
                  <a:gd name="T22" fmla="*/ 50 w 66"/>
                  <a:gd name="T23" fmla="*/ 24 h 139"/>
                  <a:gd name="T24" fmla="*/ 33 w 66"/>
                  <a:gd name="T25" fmla="*/ 22 h 139"/>
                  <a:gd name="T26" fmla="*/ 33 w 66"/>
                  <a:gd name="T27" fmla="*/ 37 h 139"/>
                  <a:gd name="T28" fmla="*/ 56 w 66"/>
                  <a:gd name="T29" fmla="*/ 41 h 139"/>
                  <a:gd name="T30" fmla="*/ 57 w 66"/>
                  <a:gd name="T31" fmla="*/ 44 h 139"/>
                  <a:gd name="T32" fmla="*/ 55 w 66"/>
                  <a:gd name="T33" fmla="*/ 45 h 139"/>
                  <a:gd name="T34" fmla="*/ 54 w 66"/>
                  <a:gd name="T35" fmla="*/ 45 h 139"/>
                  <a:gd name="T36" fmla="*/ 50 w 66"/>
                  <a:gd name="T37" fmla="*/ 43 h 139"/>
                  <a:gd name="T38" fmla="*/ 33 w 66"/>
                  <a:gd name="T39" fmla="*/ 41 h 139"/>
                  <a:gd name="T40" fmla="*/ 33 w 66"/>
                  <a:gd name="T41" fmla="*/ 56 h 139"/>
                  <a:gd name="T42" fmla="*/ 56 w 66"/>
                  <a:gd name="T43" fmla="*/ 60 h 139"/>
                  <a:gd name="T44" fmla="*/ 57 w 66"/>
                  <a:gd name="T45" fmla="*/ 62 h 139"/>
                  <a:gd name="T46" fmla="*/ 55 w 66"/>
                  <a:gd name="T47" fmla="*/ 64 h 139"/>
                  <a:gd name="T48" fmla="*/ 54 w 66"/>
                  <a:gd name="T49" fmla="*/ 63 h 139"/>
                  <a:gd name="T50" fmla="*/ 50 w 66"/>
                  <a:gd name="T51" fmla="*/ 62 h 139"/>
                  <a:gd name="T52" fmla="*/ 33 w 66"/>
                  <a:gd name="T53" fmla="*/ 60 h 139"/>
                  <a:gd name="T54" fmla="*/ 33 w 66"/>
                  <a:gd name="T55" fmla="*/ 119 h 139"/>
                  <a:gd name="T56" fmla="*/ 1 w 66"/>
                  <a:gd name="T57" fmla="*/ 135 h 139"/>
                  <a:gd name="T58" fmla="*/ 33 w 66"/>
                  <a:gd name="T59" fmla="*/ 119 h 139"/>
                  <a:gd name="T60" fmla="*/ 33 w 66"/>
                  <a:gd name="T61" fmla="*/ 60 h 139"/>
                  <a:gd name="T62" fmla="*/ 17 w 66"/>
                  <a:gd name="T63" fmla="*/ 62 h 139"/>
                  <a:gd name="T64" fmla="*/ 12 w 66"/>
                  <a:gd name="T65" fmla="*/ 63 h 139"/>
                  <a:gd name="T66" fmla="*/ 10 w 66"/>
                  <a:gd name="T67" fmla="*/ 62 h 139"/>
                  <a:gd name="T68" fmla="*/ 11 w 66"/>
                  <a:gd name="T69" fmla="*/ 60 h 139"/>
                  <a:gd name="T70" fmla="*/ 11 w 66"/>
                  <a:gd name="T71" fmla="*/ 60 h 139"/>
                  <a:gd name="T72" fmla="*/ 33 w 66"/>
                  <a:gd name="T73" fmla="*/ 56 h 139"/>
                  <a:gd name="T74" fmla="*/ 33 w 66"/>
                  <a:gd name="T75" fmla="*/ 41 h 139"/>
                  <a:gd name="T76" fmla="*/ 17 w 66"/>
                  <a:gd name="T77" fmla="*/ 43 h 139"/>
                  <a:gd name="T78" fmla="*/ 12 w 66"/>
                  <a:gd name="T79" fmla="*/ 45 h 139"/>
                  <a:gd name="T80" fmla="*/ 10 w 66"/>
                  <a:gd name="T81" fmla="*/ 44 h 139"/>
                  <a:gd name="T82" fmla="*/ 11 w 66"/>
                  <a:gd name="T83" fmla="*/ 41 h 139"/>
                  <a:gd name="T84" fmla="*/ 11 w 66"/>
                  <a:gd name="T85" fmla="*/ 41 h 139"/>
                  <a:gd name="T86" fmla="*/ 33 w 66"/>
                  <a:gd name="T87" fmla="*/ 37 h 139"/>
                  <a:gd name="T88" fmla="*/ 33 w 66"/>
                  <a:gd name="T89" fmla="*/ 22 h 139"/>
                  <a:gd name="T90" fmla="*/ 17 w 66"/>
                  <a:gd name="T91" fmla="*/ 24 h 139"/>
                  <a:gd name="T92" fmla="*/ 12 w 66"/>
                  <a:gd name="T93" fmla="*/ 26 h 139"/>
                  <a:gd name="T94" fmla="*/ 10 w 66"/>
                  <a:gd name="T95" fmla="*/ 25 h 139"/>
                  <a:gd name="T96" fmla="*/ 11 w 66"/>
                  <a:gd name="T97" fmla="*/ 23 h 139"/>
                  <a:gd name="T98" fmla="*/ 11 w 66"/>
                  <a:gd name="T99" fmla="*/ 23 h 139"/>
                  <a:gd name="T100" fmla="*/ 33 w 66"/>
                  <a:gd name="T101" fmla="*/ 18 h 139"/>
                  <a:gd name="T102" fmla="*/ 33 w 66"/>
                  <a:gd name="T103" fmla="*/ 0 h 139"/>
                  <a:gd name="T104" fmla="*/ 2 w 66"/>
                  <a:gd name="T105" fmla="*/ 14 h 139"/>
                  <a:gd name="T106" fmla="*/ 0 w 66"/>
                  <a:gd name="T107" fmla="*/ 30 h 139"/>
                  <a:gd name="T108" fmla="*/ 0 w 66"/>
                  <a:gd name="T109" fmla="*/ 134 h 139"/>
                  <a:gd name="T110" fmla="*/ 1 w 66"/>
                  <a:gd name="T111" fmla="*/ 13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 h="139">
                    <a:moveTo>
                      <a:pt x="33" y="119"/>
                    </a:moveTo>
                    <a:cubicBezTo>
                      <a:pt x="49" y="119"/>
                      <a:pt x="61" y="123"/>
                      <a:pt x="65" y="135"/>
                    </a:cubicBezTo>
                    <a:cubicBezTo>
                      <a:pt x="66" y="139"/>
                      <a:pt x="66" y="139"/>
                      <a:pt x="66" y="134"/>
                    </a:cubicBezTo>
                    <a:cubicBezTo>
                      <a:pt x="66" y="113"/>
                      <a:pt x="66" y="51"/>
                      <a:pt x="66" y="30"/>
                    </a:cubicBezTo>
                    <a:cubicBezTo>
                      <a:pt x="66" y="25"/>
                      <a:pt x="66" y="18"/>
                      <a:pt x="65" y="14"/>
                    </a:cubicBezTo>
                    <a:cubicBezTo>
                      <a:pt x="61" y="3"/>
                      <a:pt x="48" y="0"/>
                      <a:pt x="33" y="0"/>
                    </a:cubicBezTo>
                    <a:cubicBezTo>
                      <a:pt x="33" y="18"/>
                      <a:pt x="33" y="18"/>
                      <a:pt x="33" y="18"/>
                    </a:cubicBezTo>
                    <a:cubicBezTo>
                      <a:pt x="43" y="18"/>
                      <a:pt x="50" y="20"/>
                      <a:pt x="56" y="23"/>
                    </a:cubicBezTo>
                    <a:cubicBezTo>
                      <a:pt x="57" y="23"/>
                      <a:pt x="57" y="24"/>
                      <a:pt x="57" y="25"/>
                    </a:cubicBezTo>
                    <a:cubicBezTo>
                      <a:pt x="56" y="26"/>
                      <a:pt x="56" y="26"/>
                      <a:pt x="55" y="26"/>
                    </a:cubicBezTo>
                    <a:cubicBezTo>
                      <a:pt x="55" y="26"/>
                      <a:pt x="54" y="26"/>
                      <a:pt x="54" y="26"/>
                    </a:cubicBezTo>
                    <a:cubicBezTo>
                      <a:pt x="53" y="25"/>
                      <a:pt x="51" y="25"/>
                      <a:pt x="50" y="24"/>
                    </a:cubicBezTo>
                    <a:cubicBezTo>
                      <a:pt x="45" y="23"/>
                      <a:pt x="40" y="22"/>
                      <a:pt x="33" y="22"/>
                    </a:cubicBezTo>
                    <a:cubicBezTo>
                      <a:pt x="33" y="37"/>
                      <a:pt x="33" y="37"/>
                      <a:pt x="33" y="37"/>
                    </a:cubicBezTo>
                    <a:cubicBezTo>
                      <a:pt x="43" y="37"/>
                      <a:pt x="50" y="38"/>
                      <a:pt x="56" y="41"/>
                    </a:cubicBezTo>
                    <a:cubicBezTo>
                      <a:pt x="57" y="42"/>
                      <a:pt x="57" y="43"/>
                      <a:pt x="57" y="44"/>
                    </a:cubicBezTo>
                    <a:cubicBezTo>
                      <a:pt x="56" y="44"/>
                      <a:pt x="56" y="45"/>
                      <a:pt x="55" y="45"/>
                    </a:cubicBezTo>
                    <a:cubicBezTo>
                      <a:pt x="55" y="45"/>
                      <a:pt x="54" y="45"/>
                      <a:pt x="54" y="45"/>
                    </a:cubicBezTo>
                    <a:cubicBezTo>
                      <a:pt x="53" y="44"/>
                      <a:pt x="51" y="43"/>
                      <a:pt x="50" y="43"/>
                    </a:cubicBezTo>
                    <a:cubicBezTo>
                      <a:pt x="45" y="42"/>
                      <a:pt x="40" y="41"/>
                      <a:pt x="33" y="41"/>
                    </a:cubicBezTo>
                    <a:cubicBezTo>
                      <a:pt x="33" y="56"/>
                      <a:pt x="33" y="56"/>
                      <a:pt x="33" y="56"/>
                    </a:cubicBezTo>
                    <a:cubicBezTo>
                      <a:pt x="43" y="56"/>
                      <a:pt x="50" y="57"/>
                      <a:pt x="56" y="60"/>
                    </a:cubicBezTo>
                    <a:cubicBezTo>
                      <a:pt x="57" y="60"/>
                      <a:pt x="57" y="62"/>
                      <a:pt x="57" y="62"/>
                    </a:cubicBezTo>
                    <a:cubicBezTo>
                      <a:pt x="56" y="63"/>
                      <a:pt x="56" y="64"/>
                      <a:pt x="55" y="64"/>
                    </a:cubicBezTo>
                    <a:cubicBezTo>
                      <a:pt x="55" y="64"/>
                      <a:pt x="54" y="64"/>
                      <a:pt x="54" y="63"/>
                    </a:cubicBezTo>
                    <a:cubicBezTo>
                      <a:pt x="53" y="63"/>
                      <a:pt x="51" y="62"/>
                      <a:pt x="50" y="62"/>
                    </a:cubicBezTo>
                    <a:cubicBezTo>
                      <a:pt x="45" y="60"/>
                      <a:pt x="40" y="60"/>
                      <a:pt x="33" y="60"/>
                    </a:cubicBezTo>
                    <a:lnTo>
                      <a:pt x="33" y="119"/>
                    </a:lnTo>
                    <a:close/>
                    <a:moveTo>
                      <a:pt x="1" y="135"/>
                    </a:moveTo>
                    <a:cubicBezTo>
                      <a:pt x="5" y="123"/>
                      <a:pt x="18" y="119"/>
                      <a:pt x="33" y="119"/>
                    </a:cubicBezTo>
                    <a:cubicBezTo>
                      <a:pt x="33" y="60"/>
                      <a:pt x="33" y="60"/>
                      <a:pt x="33" y="60"/>
                    </a:cubicBezTo>
                    <a:cubicBezTo>
                      <a:pt x="27" y="60"/>
                      <a:pt x="21" y="60"/>
                      <a:pt x="17" y="62"/>
                    </a:cubicBezTo>
                    <a:cubicBezTo>
                      <a:pt x="15" y="62"/>
                      <a:pt x="14" y="63"/>
                      <a:pt x="12" y="63"/>
                    </a:cubicBezTo>
                    <a:cubicBezTo>
                      <a:pt x="11" y="64"/>
                      <a:pt x="10" y="63"/>
                      <a:pt x="10" y="62"/>
                    </a:cubicBezTo>
                    <a:cubicBezTo>
                      <a:pt x="9" y="62"/>
                      <a:pt x="10" y="60"/>
                      <a:pt x="11" y="60"/>
                    </a:cubicBezTo>
                    <a:cubicBezTo>
                      <a:pt x="11" y="60"/>
                      <a:pt x="11" y="60"/>
                      <a:pt x="11" y="60"/>
                    </a:cubicBezTo>
                    <a:cubicBezTo>
                      <a:pt x="16" y="57"/>
                      <a:pt x="24" y="56"/>
                      <a:pt x="33" y="56"/>
                    </a:cubicBezTo>
                    <a:cubicBezTo>
                      <a:pt x="33" y="41"/>
                      <a:pt x="33" y="41"/>
                      <a:pt x="33" y="41"/>
                    </a:cubicBezTo>
                    <a:cubicBezTo>
                      <a:pt x="27" y="41"/>
                      <a:pt x="21" y="42"/>
                      <a:pt x="17" y="43"/>
                    </a:cubicBezTo>
                    <a:cubicBezTo>
                      <a:pt x="15" y="43"/>
                      <a:pt x="14" y="44"/>
                      <a:pt x="12" y="45"/>
                    </a:cubicBezTo>
                    <a:cubicBezTo>
                      <a:pt x="11" y="45"/>
                      <a:pt x="10" y="45"/>
                      <a:pt x="10" y="44"/>
                    </a:cubicBezTo>
                    <a:cubicBezTo>
                      <a:pt x="9" y="43"/>
                      <a:pt x="10" y="42"/>
                      <a:pt x="11" y="41"/>
                    </a:cubicBezTo>
                    <a:cubicBezTo>
                      <a:pt x="11" y="41"/>
                      <a:pt x="11" y="41"/>
                      <a:pt x="11" y="41"/>
                    </a:cubicBezTo>
                    <a:cubicBezTo>
                      <a:pt x="16" y="38"/>
                      <a:pt x="24" y="37"/>
                      <a:pt x="33" y="37"/>
                    </a:cubicBezTo>
                    <a:cubicBezTo>
                      <a:pt x="33" y="22"/>
                      <a:pt x="33" y="22"/>
                      <a:pt x="33" y="22"/>
                    </a:cubicBezTo>
                    <a:cubicBezTo>
                      <a:pt x="27" y="22"/>
                      <a:pt x="21" y="23"/>
                      <a:pt x="17" y="24"/>
                    </a:cubicBezTo>
                    <a:cubicBezTo>
                      <a:pt x="15" y="25"/>
                      <a:pt x="14" y="25"/>
                      <a:pt x="12" y="26"/>
                    </a:cubicBezTo>
                    <a:cubicBezTo>
                      <a:pt x="11" y="26"/>
                      <a:pt x="10" y="26"/>
                      <a:pt x="10" y="25"/>
                    </a:cubicBezTo>
                    <a:cubicBezTo>
                      <a:pt x="9" y="24"/>
                      <a:pt x="10" y="23"/>
                      <a:pt x="11" y="23"/>
                    </a:cubicBezTo>
                    <a:cubicBezTo>
                      <a:pt x="11" y="23"/>
                      <a:pt x="11" y="23"/>
                      <a:pt x="11" y="23"/>
                    </a:cubicBezTo>
                    <a:cubicBezTo>
                      <a:pt x="16" y="20"/>
                      <a:pt x="24" y="18"/>
                      <a:pt x="33" y="18"/>
                    </a:cubicBezTo>
                    <a:cubicBezTo>
                      <a:pt x="33" y="0"/>
                      <a:pt x="33" y="0"/>
                      <a:pt x="33" y="0"/>
                    </a:cubicBezTo>
                    <a:cubicBezTo>
                      <a:pt x="18" y="0"/>
                      <a:pt x="6" y="3"/>
                      <a:pt x="2" y="14"/>
                    </a:cubicBezTo>
                    <a:cubicBezTo>
                      <a:pt x="0" y="18"/>
                      <a:pt x="0" y="25"/>
                      <a:pt x="0" y="30"/>
                    </a:cubicBezTo>
                    <a:cubicBezTo>
                      <a:pt x="0" y="51"/>
                      <a:pt x="0" y="113"/>
                      <a:pt x="0" y="134"/>
                    </a:cubicBezTo>
                    <a:cubicBezTo>
                      <a:pt x="0" y="139"/>
                      <a:pt x="0" y="139"/>
                      <a:pt x="1" y="1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8" name="Freeform: Shape 92"/>
              <p:cNvSpPr/>
              <p:nvPr/>
            </p:nvSpPr>
            <p:spPr bwMode="auto">
              <a:xfrm>
                <a:off x="5285687" y="3636042"/>
                <a:ext cx="106112" cy="225489"/>
              </a:xfrm>
              <a:custGeom>
                <a:avLst/>
                <a:gdLst>
                  <a:gd name="T0" fmla="*/ 66 w 66"/>
                  <a:gd name="T1" fmla="*/ 134 h 139"/>
                  <a:gd name="T2" fmla="*/ 65 w 66"/>
                  <a:gd name="T3" fmla="*/ 14 h 139"/>
                  <a:gd name="T4" fmla="*/ 33 w 66"/>
                  <a:gd name="T5" fmla="*/ 18 h 139"/>
                  <a:gd name="T6" fmla="*/ 57 w 66"/>
                  <a:gd name="T7" fmla="*/ 25 h 139"/>
                  <a:gd name="T8" fmla="*/ 55 w 66"/>
                  <a:gd name="T9" fmla="*/ 26 h 139"/>
                  <a:gd name="T10" fmla="*/ 50 w 66"/>
                  <a:gd name="T11" fmla="*/ 24 h 139"/>
                  <a:gd name="T12" fmla="*/ 33 w 66"/>
                  <a:gd name="T13" fmla="*/ 37 h 139"/>
                  <a:gd name="T14" fmla="*/ 57 w 66"/>
                  <a:gd name="T15" fmla="*/ 44 h 139"/>
                  <a:gd name="T16" fmla="*/ 55 w 66"/>
                  <a:gd name="T17" fmla="*/ 45 h 139"/>
                  <a:gd name="T18" fmla="*/ 50 w 66"/>
                  <a:gd name="T19" fmla="*/ 43 h 139"/>
                  <a:gd name="T20" fmla="*/ 33 w 66"/>
                  <a:gd name="T21" fmla="*/ 56 h 139"/>
                  <a:gd name="T22" fmla="*/ 57 w 66"/>
                  <a:gd name="T23" fmla="*/ 62 h 139"/>
                  <a:gd name="T24" fmla="*/ 55 w 66"/>
                  <a:gd name="T25" fmla="*/ 64 h 139"/>
                  <a:gd name="T26" fmla="*/ 50 w 66"/>
                  <a:gd name="T27" fmla="*/ 62 h 139"/>
                  <a:gd name="T28" fmla="*/ 33 w 66"/>
                  <a:gd name="T29" fmla="*/ 119 h 139"/>
                  <a:gd name="T30" fmla="*/ 65 w 66"/>
                  <a:gd name="T31" fmla="*/ 135 h 139"/>
                  <a:gd name="T32" fmla="*/ 33 w 66"/>
                  <a:gd name="T33" fmla="*/ 0 h 139"/>
                  <a:gd name="T34" fmla="*/ 0 w 66"/>
                  <a:gd name="T35" fmla="*/ 30 h 139"/>
                  <a:gd name="T36" fmla="*/ 1 w 66"/>
                  <a:gd name="T37" fmla="*/ 135 h 139"/>
                  <a:gd name="T38" fmla="*/ 33 w 66"/>
                  <a:gd name="T39" fmla="*/ 60 h 139"/>
                  <a:gd name="T40" fmla="*/ 17 w 66"/>
                  <a:gd name="T41" fmla="*/ 62 h 139"/>
                  <a:gd name="T42" fmla="*/ 10 w 66"/>
                  <a:gd name="T43" fmla="*/ 62 h 139"/>
                  <a:gd name="T44" fmla="*/ 33 w 66"/>
                  <a:gd name="T45" fmla="*/ 56 h 139"/>
                  <a:gd name="T46" fmla="*/ 33 w 66"/>
                  <a:gd name="T47" fmla="*/ 41 h 139"/>
                  <a:gd name="T48" fmla="*/ 17 w 66"/>
                  <a:gd name="T49" fmla="*/ 43 h 139"/>
                  <a:gd name="T50" fmla="*/ 10 w 66"/>
                  <a:gd name="T51" fmla="*/ 44 h 139"/>
                  <a:gd name="T52" fmla="*/ 33 w 66"/>
                  <a:gd name="T53" fmla="*/ 37 h 139"/>
                  <a:gd name="T54" fmla="*/ 33 w 66"/>
                  <a:gd name="T55" fmla="*/ 22 h 139"/>
                  <a:gd name="T56" fmla="*/ 17 w 66"/>
                  <a:gd name="T57" fmla="*/ 24 h 139"/>
                  <a:gd name="T58" fmla="*/ 10 w 66"/>
                  <a:gd name="T59" fmla="*/ 25 h 139"/>
                  <a:gd name="T60" fmla="*/ 33 w 66"/>
                  <a:gd name="T61" fmla="*/ 18 h 139"/>
                  <a:gd name="T62" fmla="*/ 33 w 66"/>
                  <a:gd name="T6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 h="139">
                    <a:moveTo>
                      <a:pt x="65" y="135"/>
                    </a:moveTo>
                    <a:cubicBezTo>
                      <a:pt x="66" y="139"/>
                      <a:pt x="66" y="139"/>
                      <a:pt x="66" y="134"/>
                    </a:cubicBezTo>
                    <a:cubicBezTo>
                      <a:pt x="66" y="113"/>
                      <a:pt x="66" y="51"/>
                      <a:pt x="66" y="30"/>
                    </a:cubicBezTo>
                    <a:cubicBezTo>
                      <a:pt x="66" y="25"/>
                      <a:pt x="66" y="18"/>
                      <a:pt x="65" y="14"/>
                    </a:cubicBezTo>
                    <a:cubicBezTo>
                      <a:pt x="61" y="3"/>
                      <a:pt x="48" y="0"/>
                      <a:pt x="33" y="0"/>
                    </a:cubicBezTo>
                    <a:cubicBezTo>
                      <a:pt x="33" y="18"/>
                      <a:pt x="33" y="18"/>
                      <a:pt x="33" y="18"/>
                    </a:cubicBezTo>
                    <a:cubicBezTo>
                      <a:pt x="43" y="18"/>
                      <a:pt x="50" y="20"/>
                      <a:pt x="56" y="23"/>
                    </a:cubicBezTo>
                    <a:cubicBezTo>
                      <a:pt x="57" y="23"/>
                      <a:pt x="57" y="24"/>
                      <a:pt x="57" y="25"/>
                    </a:cubicBezTo>
                    <a:cubicBezTo>
                      <a:pt x="57" y="25"/>
                      <a:pt x="57" y="25"/>
                      <a:pt x="57" y="25"/>
                    </a:cubicBezTo>
                    <a:cubicBezTo>
                      <a:pt x="56" y="26"/>
                      <a:pt x="56" y="26"/>
                      <a:pt x="55" y="26"/>
                    </a:cubicBezTo>
                    <a:cubicBezTo>
                      <a:pt x="55" y="26"/>
                      <a:pt x="54" y="26"/>
                      <a:pt x="54" y="26"/>
                    </a:cubicBezTo>
                    <a:cubicBezTo>
                      <a:pt x="53" y="25"/>
                      <a:pt x="51" y="25"/>
                      <a:pt x="50" y="24"/>
                    </a:cubicBezTo>
                    <a:cubicBezTo>
                      <a:pt x="45" y="23"/>
                      <a:pt x="40" y="22"/>
                      <a:pt x="33" y="22"/>
                    </a:cubicBezTo>
                    <a:cubicBezTo>
                      <a:pt x="33" y="37"/>
                      <a:pt x="33" y="37"/>
                      <a:pt x="33" y="37"/>
                    </a:cubicBezTo>
                    <a:cubicBezTo>
                      <a:pt x="43" y="37"/>
                      <a:pt x="50" y="38"/>
                      <a:pt x="56" y="41"/>
                    </a:cubicBezTo>
                    <a:cubicBezTo>
                      <a:pt x="57" y="42"/>
                      <a:pt x="57" y="43"/>
                      <a:pt x="57" y="44"/>
                    </a:cubicBezTo>
                    <a:cubicBezTo>
                      <a:pt x="57" y="44"/>
                      <a:pt x="57" y="44"/>
                      <a:pt x="57" y="44"/>
                    </a:cubicBezTo>
                    <a:cubicBezTo>
                      <a:pt x="56" y="44"/>
                      <a:pt x="56" y="45"/>
                      <a:pt x="55" y="45"/>
                    </a:cubicBezTo>
                    <a:cubicBezTo>
                      <a:pt x="55" y="45"/>
                      <a:pt x="54" y="45"/>
                      <a:pt x="54" y="45"/>
                    </a:cubicBezTo>
                    <a:cubicBezTo>
                      <a:pt x="53" y="44"/>
                      <a:pt x="51" y="43"/>
                      <a:pt x="50" y="43"/>
                    </a:cubicBezTo>
                    <a:cubicBezTo>
                      <a:pt x="45" y="42"/>
                      <a:pt x="40" y="41"/>
                      <a:pt x="33" y="41"/>
                    </a:cubicBezTo>
                    <a:cubicBezTo>
                      <a:pt x="33" y="56"/>
                      <a:pt x="33" y="56"/>
                      <a:pt x="33" y="56"/>
                    </a:cubicBezTo>
                    <a:cubicBezTo>
                      <a:pt x="43" y="56"/>
                      <a:pt x="50" y="57"/>
                      <a:pt x="56" y="60"/>
                    </a:cubicBezTo>
                    <a:cubicBezTo>
                      <a:pt x="57" y="60"/>
                      <a:pt x="57" y="62"/>
                      <a:pt x="57" y="62"/>
                    </a:cubicBezTo>
                    <a:cubicBezTo>
                      <a:pt x="57" y="62"/>
                      <a:pt x="57" y="62"/>
                      <a:pt x="57" y="62"/>
                    </a:cubicBezTo>
                    <a:cubicBezTo>
                      <a:pt x="56" y="63"/>
                      <a:pt x="56" y="64"/>
                      <a:pt x="55" y="64"/>
                    </a:cubicBezTo>
                    <a:cubicBezTo>
                      <a:pt x="55" y="64"/>
                      <a:pt x="54" y="64"/>
                      <a:pt x="54" y="63"/>
                    </a:cubicBezTo>
                    <a:cubicBezTo>
                      <a:pt x="53" y="63"/>
                      <a:pt x="51" y="62"/>
                      <a:pt x="50" y="62"/>
                    </a:cubicBezTo>
                    <a:cubicBezTo>
                      <a:pt x="45" y="60"/>
                      <a:pt x="40" y="60"/>
                      <a:pt x="33" y="60"/>
                    </a:cubicBezTo>
                    <a:cubicBezTo>
                      <a:pt x="33" y="119"/>
                      <a:pt x="33" y="119"/>
                      <a:pt x="33" y="119"/>
                    </a:cubicBezTo>
                    <a:cubicBezTo>
                      <a:pt x="33" y="119"/>
                      <a:pt x="33" y="119"/>
                      <a:pt x="33" y="119"/>
                    </a:cubicBezTo>
                    <a:cubicBezTo>
                      <a:pt x="48" y="119"/>
                      <a:pt x="61" y="123"/>
                      <a:pt x="65" y="135"/>
                    </a:cubicBezTo>
                    <a:close/>
                    <a:moveTo>
                      <a:pt x="33" y="0"/>
                    </a:moveTo>
                    <a:cubicBezTo>
                      <a:pt x="33" y="0"/>
                      <a:pt x="33" y="0"/>
                      <a:pt x="33" y="0"/>
                    </a:cubicBezTo>
                    <a:cubicBezTo>
                      <a:pt x="18" y="0"/>
                      <a:pt x="5" y="3"/>
                      <a:pt x="2" y="14"/>
                    </a:cubicBezTo>
                    <a:cubicBezTo>
                      <a:pt x="0" y="18"/>
                      <a:pt x="0" y="25"/>
                      <a:pt x="0" y="30"/>
                    </a:cubicBezTo>
                    <a:cubicBezTo>
                      <a:pt x="0" y="51"/>
                      <a:pt x="0" y="113"/>
                      <a:pt x="0" y="134"/>
                    </a:cubicBezTo>
                    <a:cubicBezTo>
                      <a:pt x="0" y="139"/>
                      <a:pt x="0" y="139"/>
                      <a:pt x="1" y="135"/>
                    </a:cubicBezTo>
                    <a:cubicBezTo>
                      <a:pt x="5" y="123"/>
                      <a:pt x="18" y="119"/>
                      <a:pt x="33" y="119"/>
                    </a:cubicBezTo>
                    <a:cubicBezTo>
                      <a:pt x="33" y="60"/>
                      <a:pt x="33" y="60"/>
                      <a:pt x="33" y="60"/>
                    </a:cubicBezTo>
                    <a:cubicBezTo>
                      <a:pt x="33" y="60"/>
                      <a:pt x="33" y="60"/>
                      <a:pt x="33" y="60"/>
                    </a:cubicBezTo>
                    <a:cubicBezTo>
                      <a:pt x="26" y="60"/>
                      <a:pt x="21" y="60"/>
                      <a:pt x="17" y="62"/>
                    </a:cubicBezTo>
                    <a:cubicBezTo>
                      <a:pt x="15" y="62"/>
                      <a:pt x="14" y="63"/>
                      <a:pt x="12" y="63"/>
                    </a:cubicBezTo>
                    <a:cubicBezTo>
                      <a:pt x="11" y="64"/>
                      <a:pt x="10" y="63"/>
                      <a:pt x="10" y="62"/>
                    </a:cubicBezTo>
                    <a:cubicBezTo>
                      <a:pt x="9" y="62"/>
                      <a:pt x="10" y="60"/>
                      <a:pt x="10" y="60"/>
                    </a:cubicBezTo>
                    <a:cubicBezTo>
                      <a:pt x="16" y="57"/>
                      <a:pt x="23" y="56"/>
                      <a:pt x="33" y="56"/>
                    </a:cubicBezTo>
                    <a:cubicBezTo>
                      <a:pt x="33" y="56"/>
                      <a:pt x="33" y="56"/>
                      <a:pt x="33" y="56"/>
                    </a:cubicBezTo>
                    <a:cubicBezTo>
                      <a:pt x="33" y="41"/>
                      <a:pt x="33" y="41"/>
                      <a:pt x="33" y="41"/>
                    </a:cubicBezTo>
                    <a:cubicBezTo>
                      <a:pt x="33" y="41"/>
                      <a:pt x="33" y="41"/>
                      <a:pt x="33" y="41"/>
                    </a:cubicBezTo>
                    <a:cubicBezTo>
                      <a:pt x="26" y="41"/>
                      <a:pt x="21" y="42"/>
                      <a:pt x="17" y="43"/>
                    </a:cubicBezTo>
                    <a:cubicBezTo>
                      <a:pt x="15" y="43"/>
                      <a:pt x="14" y="44"/>
                      <a:pt x="12" y="45"/>
                    </a:cubicBezTo>
                    <a:cubicBezTo>
                      <a:pt x="11" y="45"/>
                      <a:pt x="10" y="45"/>
                      <a:pt x="10" y="44"/>
                    </a:cubicBezTo>
                    <a:cubicBezTo>
                      <a:pt x="9" y="43"/>
                      <a:pt x="10" y="42"/>
                      <a:pt x="10" y="41"/>
                    </a:cubicBezTo>
                    <a:cubicBezTo>
                      <a:pt x="16" y="38"/>
                      <a:pt x="23" y="37"/>
                      <a:pt x="33" y="37"/>
                    </a:cubicBezTo>
                    <a:cubicBezTo>
                      <a:pt x="33" y="37"/>
                      <a:pt x="33" y="37"/>
                      <a:pt x="33" y="37"/>
                    </a:cubicBezTo>
                    <a:cubicBezTo>
                      <a:pt x="33" y="22"/>
                      <a:pt x="33" y="22"/>
                      <a:pt x="33" y="22"/>
                    </a:cubicBezTo>
                    <a:cubicBezTo>
                      <a:pt x="33" y="22"/>
                      <a:pt x="33" y="22"/>
                      <a:pt x="33" y="22"/>
                    </a:cubicBezTo>
                    <a:cubicBezTo>
                      <a:pt x="26" y="22"/>
                      <a:pt x="21" y="23"/>
                      <a:pt x="17" y="24"/>
                    </a:cubicBezTo>
                    <a:cubicBezTo>
                      <a:pt x="15" y="25"/>
                      <a:pt x="14" y="25"/>
                      <a:pt x="12" y="26"/>
                    </a:cubicBezTo>
                    <a:cubicBezTo>
                      <a:pt x="11" y="26"/>
                      <a:pt x="10" y="26"/>
                      <a:pt x="10" y="25"/>
                    </a:cubicBezTo>
                    <a:cubicBezTo>
                      <a:pt x="9" y="24"/>
                      <a:pt x="10" y="23"/>
                      <a:pt x="10" y="23"/>
                    </a:cubicBezTo>
                    <a:cubicBezTo>
                      <a:pt x="16" y="20"/>
                      <a:pt x="23" y="18"/>
                      <a:pt x="33" y="18"/>
                    </a:cubicBezTo>
                    <a:cubicBezTo>
                      <a:pt x="33" y="18"/>
                      <a:pt x="33" y="18"/>
                      <a:pt x="33" y="18"/>
                    </a:cubicBezTo>
                    <a:lnTo>
                      <a:pt x="3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9" name="Freeform: Shape 93"/>
              <p:cNvSpPr/>
              <p:nvPr/>
            </p:nvSpPr>
            <p:spPr bwMode="auto">
              <a:xfrm>
                <a:off x="4837122" y="4251011"/>
                <a:ext cx="166403" cy="166403"/>
              </a:xfrm>
              <a:custGeom>
                <a:avLst/>
                <a:gdLst>
                  <a:gd name="T0" fmla="*/ 78 w 103"/>
                  <a:gd name="T1" fmla="*/ 96 h 103"/>
                  <a:gd name="T2" fmla="*/ 97 w 103"/>
                  <a:gd name="T3" fmla="*/ 77 h 103"/>
                  <a:gd name="T4" fmla="*/ 102 w 103"/>
                  <a:gd name="T5" fmla="*/ 62 h 103"/>
                  <a:gd name="T6" fmla="*/ 102 w 103"/>
                  <a:gd name="T7" fmla="*/ 41 h 103"/>
                  <a:gd name="T8" fmla="*/ 97 w 103"/>
                  <a:gd name="T9" fmla="*/ 26 h 103"/>
                  <a:gd name="T10" fmla="*/ 78 w 103"/>
                  <a:gd name="T11" fmla="*/ 7 h 103"/>
                  <a:gd name="T12" fmla="*/ 71 w 103"/>
                  <a:gd name="T13" fmla="*/ 4 h 103"/>
                  <a:gd name="T14" fmla="*/ 55 w 103"/>
                  <a:gd name="T15" fmla="*/ 0 h 103"/>
                  <a:gd name="T16" fmla="*/ 58 w 103"/>
                  <a:gd name="T17" fmla="*/ 5 h 103"/>
                  <a:gd name="T18" fmla="*/ 64 w 103"/>
                  <a:gd name="T19" fmla="*/ 6 h 103"/>
                  <a:gd name="T20" fmla="*/ 70 w 103"/>
                  <a:gd name="T21" fmla="*/ 7 h 103"/>
                  <a:gd name="T22" fmla="*/ 68 w 103"/>
                  <a:gd name="T23" fmla="*/ 8 h 103"/>
                  <a:gd name="T24" fmla="*/ 60 w 103"/>
                  <a:gd name="T25" fmla="*/ 11 h 103"/>
                  <a:gd name="T26" fmla="*/ 61 w 103"/>
                  <a:gd name="T27" fmla="*/ 17 h 103"/>
                  <a:gd name="T28" fmla="*/ 66 w 103"/>
                  <a:gd name="T29" fmla="*/ 20 h 103"/>
                  <a:gd name="T30" fmla="*/ 73 w 103"/>
                  <a:gd name="T31" fmla="*/ 11 h 103"/>
                  <a:gd name="T32" fmla="*/ 79 w 103"/>
                  <a:gd name="T33" fmla="*/ 12 h 103"/>
                  <a:gd name="T34" fmla="*/ 83 w 103"/>
                  <a:gd name="T35" fmla="*/ 14 h 103"/>
                  <a:gd name="T36" fmla="*/ 85 w 103"/>
                  <a:gd name="T37" fmla="*/ 22 h 103"/>
                  <a:gd name="T38" fmla="*/ 84 w 103"/>
                  <a:gd name="T39" fmla="*/ 25 h 103"/>
                  <a:gd name="T40" fmla="*/ 81 w 103"/>
                  <a:gd name="T41" fmla="*/ 22 h 103"/>
                  <a:gd name="T42" fmla="*/ 75 w 103"/>
                  <a:gd name="T43" fmla="*/ 23 h 103"/>
                  <a:gd name="T44" fmla="*/ 79 w 103"/>
                  <a:gd name="T45" fmla="*/ 26 h 103"/>
                  <a:gd name="T46" fmla="*/ 68 w 103"/>
                  <a:gd name="T47" fmla="*/ 30 h 103"/>
                  <a:gd name="T48" fmla="*/ 63 w 103"/>
                  <a:gd name="T49" fmla="*/ 34 h 103"/>
                  <a:gd name="T50" fmla="*/ 56 w 103"/>
                  <a:gd name="T51" fmla="*/ 40 h 103"/>
                  <a:gd name="T52" fmla="*/ 60 w 103"/>
                  <a:gd name="T53" fmla="*/ 61 h 103"/>
                  <a:gd name="T54" fmla="*/ 66 w 103"/>
                  <a:gd name="T55" fmla="*/ 63 h 103"/>
                  <a:gd name="T56" fmla="*/ 71 w 103"/>
                  <a:gd name="T57" fmla="*/ 65 h 103"/>
                  <a:gd name="T58" fmla="*/ 81 w 103"/>
                  <a:gd name="T59" fmla="*/ 70 h 103"/>
                  <a:gd name="T60" fmla="*/ 86 w 103"/>
                  <a:gd name="T61" fmla="*/ 75 h 103"/>
                  <a:gd name="T62" fmla="*/ 93 w 103"/>
                  <a:gd name="T63" fmla="*/ 77 h 103"/>
                  <a:gd name="T64" fmla="*/ 59 w 103"/>
                  <a:gd name="T65" fmla="*/ 90 h 103"/>
                  <a:gd name="T66" fmla="*/ 1 w 103"/>
                  <a:gd name="T67" fmla="*/ 44 h 103"/>
                  <a:gd name="T68" fmla="*/ 2 w 103"/>
                  <a:gd name="T69" fmla="*/ 65 h 103"/>
                  <a:gd name="T70" fmla="*/ 11 w 103"/>
                  <a:gd name="T71" fmla="*/ 84 h 103"/>
                  <a:gd name="T72" fmla="*/ 33 w 103"/>
                  <a:gd name="T73" fmla="*/ 100 h 103"/>
                  <a:gd name="T74" fmla="*/ 53 w 103"/>
                  <a:gd name="T75" fmla="*/ 82 h 103"/>
                  <a:gd name="T76" fmla="*/ 51 w 103"/>
                  <a:gd name="T77" fmla="*/ 74 h 103"/>
                  <a:gd name="T78" fmla="*/ 54 w 103"/>
                  <a:gd name="T79" fmla="*/ 66 h 103"/>
                  <a:gd name="T80" fmla="*/ 47 w 103"/>
                  <a:gd name="T81" fmla="*/ 64 h 103"/>
                  <a:gd name="T82" fmla="*/ 41 w 103"/>
                  <a:gd name="T83" fmla="*/ 59 h 103"/>
                  <a:gd name="T84" fmla="*/ 30 w 103"/>
                  <a:gd name="T85" fmla="*/ 55 h 103"/>
                  <a:gd name="T86" fmla="*/ 25 w 103"/>
                  <a:gd name="T87" fmla="*/ 46 h 103"/>
                  <a:gd name="T88" fmla="*/ 23 w 103"/>
                  <a:gd name="T89" fmla="*/ 45 h 103"/>
                  <a:gd name="T90" fmla="*/ 23 w 103"/>
                  <a:gd name="T91" fmla="*/ 47 h 103"/>
                  <a:gd name="T92" fmla="*/ 19 w 103"/>
                  <a:gd name="T93" fmla="*/ 39 h 103"/>
                  <a:gd name="T94" fmla="*/ 19 w 103"/>
                  <a:gd name="T95" fmla="*/ 30 h 103"/>
                  <a:gd name="T96" fmla="*/ 23 w 103"/>
                  <a:gd name="T97" fmla="*/ 21 h 103"/>
                  <a:gd name="T98" fmla="*/ 22 w 103"/>
                  <a:gd name="T99" fmla="*/ 15 h 103"/>
                  <a:gd name="T100" fmla="*/ 47 w 103"/>
                  <a:gd name="T101" fmla="*/ 4 h 103"/>
                  <a:gd name="T102" fmla="*/ 55 w 103"/>
                  <a:gd name="T103" fmla="*/ 0 h 103"/>
                  <a:gd name="T104" fmla="*/ 32 w 103"/>
                  <a:gd name="T105" fmla="*/ 4 h 103"/>
                  <a:gd name="T106" fmla="*/ 15 w 103"/>
                  <a:gd name="T107" fmla="*/ 15 h 103"/>
                  <a:gd name="T108" fmla="*/ 4 w 103"/>
                  <a:gd name="T109" fmla="*/ 33 h 103"/>
                  <a:gd name="T110" fmla="*/ 55 w 103"/>
                  <a:gd name="T111" fmla="*/ 65 h 103"/>
                  <a:gd name="T112" fmla="*/ 48 w 103"/>
                  <a:gd name="T113" fmla="*/ 57 h 103"/>
                  <a:gd name="T114" fmla="*/ 46 w 103"/>
                  <a:gd name="T115" fmla="*/ 53 h 103"/>
                  <a:gd name="T116" fmla="*/ 37 w 103"/>
                  <a:gd name="T117" fmla="*/ 54 h 103"/>
                  <a:gd name="T118" fmla="*/ 42 w 103"/>
                  <a:gd name="T119" fmla="*/ 43 h 103"/>
                  <a:gd name="T120" fmla="*/ 51 w 103"/>
                  <a:gd name="T121" fmla="*/ 43 h 103"/>
                  <a:gd name="T122" fmla="*/ 54 w 103"/>
                  <a:gd name="T123" fmla="*/ 4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3" h="103">
                    <a:moveTo>
                      <a:pt x="55" y="103"/>
                    </a:moveTo>
                    <a:cubicBezTo>
                      <a:pt x="58" y="103"/>
                      <a:pt x="61" y="103"/>
                      <a:pt x="63" y="102"/>
                    </a:cubicBezTo>
                    <a:cubicBezTo>
                      <a:pt x="65" y="102"/>
                      <a:pt x="67" y="101"/>
                      <a:pt x="68" y="101"/>
                    </a:cubicBezTo>
                    <a:cubicBezTo>
                      <a:pt x="69" y="100"/>
                      <a:pt x="70" y="100"/>
                      <a:pt x="71" y="100"/>
                    </a:cubicBezTo>
                    <a:cubicBezTo>
                      <a:pt x="72" y="99"/>
                      <a:pt x="74" y="98"/>
                      <a:pt x="75" y="98"/>
                    </a:cubicBezTo>
                    <a:cubicBezTo>
                      <a:pt x="76" y="97"/>
                      <a:pt x="77" y="97"/>
                      <a:pt x="78" y="96"/>
                    </a:cubicBezTo>
                    <a:cubicBezTo>
                      <a:pt x="81" y="95"/>
                      <a:pt x="84" y="92"/>
                      <a:pt x="87" y="90"/>
                    </a:cubicBezTo>
                    <a:cubicBezTo>
                      <a:pt x="87" y="89"/>
                      <a:pt x="88" y="89"/>
                      <a:pt x="88" y="88"/>
                    </a:cubicBezTo>
                    <a:cubicBezTo>
                      <a:pt x="89" y="88"/>
                      <a:pt x="89" y="87"/>
                      <a:pt x="90" y="86"/>
                    </a:cubicBezTo>
                    <a:cubicBezTo>
                      <a:pt x="91" y="86"/>
                      <a:pt x="92" y="85"/>
                      <a:pt x="92" y="84"/>
                    </a:cubicBezTo>
                    <a:cubicBezTo>
                      <a:pt x="94" y="82"/>
                      <a:pt x="95" y="80"/>
                      <a:pt x="96" y="79"/>
                    </a:cubicBezTo>
                    <a:cubicBezTo>
                      <a:pt x="96" y="78"/>
                      <a:pt x="96" y="78"/>
                      <a:pt x="97" y="77"/>
                    </a:cubicBezTo>
                    <a:cubicBezTo>
                      <a:pt x="97" y="77"/>
                      <a:pt x="97" y="76"/>
                      <a:pt x="98" y="75"/>
                    </a:cubicBezTo>
                    <a:cubicBezTo>
                      <a:pt x="98" y="75"/>
                      <a:pt x="98" y="75"/>
                      <a:pt x="98" y="74"/>
                    </a:cubicBezTo>
                    <a:cubicBezTo>
                      <a:pt x="99" y="73"/>
                      <a:pt x="99" y="73"/>
                      <a:pt x="99" y="72"/>
                    </a:cubicBezTo>
                    <a:cubicBezTo>
                      <a:pt x="100" y="71"/>
                      <a:pt x="100" y="70"/>
                      <a:pt x="100" y="70"/>
                    </a:cubicBezTo>
                    <a:cubicBezTo>
                      <a:pt x="101" y="68"/>
                      <a:pt x="101" y="66"/>
                      <a:pt x="102" y="65"/>
                    </a:cubicBezTo>
                    <a:cubicBezTo>
                      <a:pt x="102" y="64"/>
                      <a:pt x="102" y="63"/>
                      <a:pt x="102" y="62"/>
                    </a:cubicBezTo>
                    <a:cubicBezTo>
                      <a:pt x="103" y="61"/>
                      <a:pt x="103" y="61"/>
                      <a:pt x="103" y="60"/>
                    </a:cubicBezTo>
                    <a:cubicBezTo>
                      <a:pt x="103" y="59"/>
                      <a:pt x="103" y="58"/>
                      <a:pt x="103" y="57"/>
                    </a:cubicBezTo>
                    <a:cubicBezTo>
                      <a:pt x="103" y="55"/>
                      <a:pt x="103" y="54"/>
                      <a:pt x="103" y="52"/>
                    </a:cubicBezTo>
                    <a:cubicBezTo>
                      <a:pt x="103" y="50"/>
                      <a:pt x="103" y="48"/>
                      <a:pt x="103" y="47"/>
                    </a:cubicBezTo>
                    <a:cubicBezTo>
                      <a:pt x="103" y="46"/>
                      <a:pt x="103" y="45"/>
                      <a:pt x="103" y="44"/>
                    </a:cubicBezTo>
                    <a:cubicBezTo>
                      <a:pt x="103" y="43"/>
                      <a:pt x="103" y="42"/>
                      <a:pt x="102" y="41"/>
                    </a:cubicBezTo>
                    <a:cubicBezTo>
                      <a:pt x="102" y="41"/>
                      <a:pt x="102" y="40"/>
                      <a:pt x="102" y="39"/>
                    </a:cubicBezTo>
                    <a:cubicBezTo>
                      <a:pt x="101" y="37"/>
                      <a:pt x="101" y="36"/>
                      <a:pt x="100" y="34"/>
                    </a:cubicBezTo>
                    <a:cubicBezTo>
                      <a:pt x="100" y="34"/>
                      <a:pt x="100" y="33"/>
                      <a:pt x="100" y="33"/>
                    </a:cubicBezTo>
                    <a:cubicBezTo>
                      <a:pt x="99" y="32"/>
                      <a:pt x="99" y="31"/>
                      <a:pt x="98" y="29"/>
                    </a:cubicBezTo>
                    <a:cubicBezTo>
                      <a:pt x="98" y="29"/>
                      <a:pt x="98" y="29"/>
                      <a:pt x="98" y="28"/>
                    </a:cubicBezTo>
                    <a:cubicBezTo>
                      <a:pt x="97" y="28"/>
                      <a:pt x="97" y="27"/>
                      <a:pt x="97" y="26"/>
                    </a:cubicBezTo>
                    <a:cubicBezTo>
                      <a:pt x="95" y="24"/>
                      <a:pt x="94" y="22"/>
                      <a:pt x="92" y="20"/>
                    </a:cubicBezTo>
                    <a:cubicBezTo>
                      <a:pt x="92" y="19"/>
                      <a:pt x="91" y="18"/>
                      <a:pt x="90" y="17"/>
                    </a:cubicBezTo>
                    <a:cubicBezTo>
                      <a:pt x="89" y="17"/>
                      <a:pt x="89" y="16"/>
                      <a:pt x="88" y="15"/>
                    </a:cubicBezTo>
                    <a:cubicBezTo>
                      <a:pt x="88" y="15"/>
                      <a:pt x="87" y="14"/>
                      <a:pt x="87" y="14"/>
                    </a:cubicBezTo>
                    <a:cubicBezTo>
                      <a:pt x="85" y="13"/>
                      <a:pt x="84" y="12"/>
                      <a:pt x="83" y="11"/>
                    </a:cubicBezTo>
                    <a:cubicBezTo>
                      <a:pt x="81" y="9"/>
                      <a:pt x="79" y="8"/>
                      <a:pt x="78" y="7"/>
                    </a:cubicBezTo>
                    <a:cubicBezTo>
                      <a:pt x="77" y="7"/>
                      <a:pt x="76" y="6"/>
                      <a:pt x="75" y="6"/>
                    </a:cubicBezTo>
                    <a:cubicBezTo>
                      <a:pt x="75" y="6"/>
                      <a:pt x="75" y="6"/>
                      <a:pt x="74" y="5"/>
                    </a:cubicBezTo>
                    <a:cubicBezTo>
                      <a:pt x="74" y="5"/>
                      <a:pt x="74" y="5"/>
                      <a:pt x="73" y="5"/>
                    </a:cubicBezTo>
                    <a:cubicBezTo>
                      <a:pt x="73" y="5"/>
                      <a:pt x="73" y="5"/>
                      <a:pt x="73" y="5"/>
                    </a:cubicBezTo>
                    <a:cubicBezTo>
                      <a:pt x="72" y="4"/>
                      <a:pt x="71" y="4"/>
                      <a:pt x="71" y="4"/>
                    </a:cubicBezTo>
                    <a:cubicBezTo>
                      <a:pt x="71" y="4"/>
                      <a:pt x="71" y="4"/>
                      <a:pt x="71" y="4"/>
                    </a:cubicBezTo>
                    <a:cubicBezTo>
                      <a:pt x="70" y="4"/>
                      <a:pt x="69" y="3"/>
                      <a:pt x="69" y="3"/>
                    </a:cubicBezTo>
                    <a:cubicBezTo>
                      <a:pt x="69" y="3"/>
                      <a:pt x="69" y="3"/>
                      <a:pt x="68" y="3"/>
                    </a:cubicBezTo>
                    <a:cubicBezTo>
                      <a:pt x="67" y="2"/>
                      <a:pt x="65" y="2"/>
                      <a:pt x="64" y="2"/>
                    </a:cubicBezTo>
                    <a:cubicBezTo>
                      <a:pt x="63" y="2"/>
                      <a:pt x="63" y="1"/>
                      <a:pt x="62" y="1"/>
                    </a:cubicBezTo>
                    <a:cubicBezTo>
                      <a:pt x="62" y="1"/>
                      <a:pt x="62" y="1"/>
                      <a:pt x="61" y="1"/>
                    </a:cubicBezTo>
                    <a:cubicBezTo>
                      <a:pt x="59" y="1"/>
                      <a:pt x="57" y="1"/>
                      <a:pt x="55" y="0"/>
                    </a:cubicBezTo>
                    <a:cubicBezTo>
                      <a:pt x="55" y="3"/>
                      <a:pt x="55" y="3"/>
                      <a:pt x="55" y="3"/>
                    </a:cubicBezTo>
                    <a:cubicBezTo>
                      <a:pt x="58" y="3"/>
                      <a:pt x="60" y="4"/>
                      <a:pt x="62" y="4"/>
                    </a:cubicBezTo>
                    <a:cubicBezTo>
                      <a:pt x="62" y="4"/>
                      <a:pt x="61" y="4"/>
                      <a:pt x="61" y="4"/>
                    </a:cubicBezTo>
                    <a:cubicBezTo>
                      <a:pt x="60" y="5"/>
                      <a:pt x="60" y="5"/>
                      <a:pt x="60" y="5"/>
                    </a:cubicBezTo>
                    <a:cubicBezTo>
                      <a:pt x="59" y="5"/>
                      <a:pt x="58" y="5"/>
                      <a:pt x="57" y="5"/>
                    </a:cubicBezTo>
                    <a:cubicBezTo>
                      <a:pt x="57" y="5"/>
                      <a:pt x="58" y="5"/>
                      <a:pt x="58" y="5"/>
                    </a:cubicBezTo>
                    <a:cubicBezTo>
                      <a:pt x="59" y="6"/>
                      <a:pt x="59" y="6"/>
                      <a:pt x="60" y="6"/>
                    </a:cubicBezTo>
                    <a:cubicBezTo>
                      <a:pt x="61" y="6"/>
                      <a:pt x="62" y="6"/>
                      <a:pt x="62" y="6"/>
                    </a:cubicBezTo>
                    <a:cubicBezTo>
                      <a:pt x="62" y="5"/>
                      <a:pt x="62" y="5"/>
                      <a:pt x="63" y="5"/>
                    </a:cubicBezTo>
                    <a:cubicBezTo>
                      <a:pt x="63" y="5"/>
                      <a:pt x="63" y="4"/>
                      <a:pt x="63" y="4"/>
                    </a:cubicBezTo>
                    <a:cubicBezTo>
                      <a:pt x="64" y="4"/>
                      <a:pt x="64" y="5"/>
                      <a:pt x="65" y="5"/>
                    </a:cubicBezTo>
                    <a:cubicBezTo>
                      <a:pt x="65" y="5"/>
                      <a:pt x="64" y="5"/>
                      <a:pt x="64" y="6"/>
                    </a:cubicBezTo>
                    <a:cubicBezTo>
                      <a:pt x="64" y="6"/>
                      <a:pt x="65" y="5"/>
                      <a:pt x="66" y="5"/>
                    </a:cubicBezTo>
                    <a:cubicBezTo>
                      <a:pt x="66" y="5"/>
                      <a:pt x="66" y="5"/>
                      <a:pt x="66" y="5"/>
                    </a:cubicBezTo>
                    <a:cubicBezTo>
                      <a:pt x="67" y="5"/>
                      <a:pt x="68" y="6"/>
                      <a:pt x="68" y="6"/>
                    </a:cubicBezTo>
                    <a:cubicBezTo>
                      <a:pt x="69" y="6"/>
                      <a:pt x="71" y="7"/>
                      <a:pt x="72" y="7"/>
                    </a:cubicBezTo>
                    <a:cubicBezTo>
                      <a:pt x="71" y="7"/>
                      <a:pt x="71" y="7"/>
                      <a:pt x="71" y="7"/>
                    </a:cubicBezTo>
                    <a:cubicBezTo>
                      <a:pt x="71" y="7"/>
                      <a:pt x="70" y="7"/>
                      <a:pt x="70" y="7"/>
                    </a:cubicBezTo>
                    <a:cubicBezTo>
                      <a:pt x="70" y="8"/>
                      <a:pt x="70" y="8"/>
                      <a:pt x="71" y="8"/>
                    </a:cubicBezTo>
                    <a:cubicBezTo>
                      <a:pt x="71" y="8"/>
                      <a:pt x="72" y="9"/>
                      <a:pt x="72" y="9"/>
                    </a:cubicBezTo>
                    <a:cubicBezTo>
                      <a:pt x="72" y="10"/>
                      <a:pt x="71" y="9"/>
                      <a:pt x="70" y="9"/>
                    </a:cubicBezTo>
                    <a:cubicBezTo>
                      <a:pt x="69" y="9"/>
                      <a:pt x="68" y="11"/>
                      <a:pt x="68" y="10"/>
                    </a:cubicBezTo>
                    <a:cubicBezTo>
                      <a:pt x="68" y="9"/>
                      <a:pt x="68" y="9"/>
                      <a:pt x="69" y="8"/>
                    </a:cubicBezTo>
                    <a:cubicBezTo>
                      <a:pt x="68" y="8"/>
                      <a:pt x="68" y="8"/>
                      <a:pt x="68" y="8"/>
                    </a:cubicBezTo>
                    <a:cubicBezTo>
                      <a:pt x="68" y="8"/>
                      <a:pt x="68" y="9"/>
                      <a:pt x="67" y="9"/>
                    </a:cubicBezTo>
                    <a:cubicBezTo>
                      <a:pt x="67" y="9"/>
                      <a:pt x="67" y="9"/>
                      <a:pt x="66" y="9"/>
                    </a:cubicBezTo>
                    <a:cubicBezTo>
                      <a:pt x="66" y="9"/>
                      <a:pt x="65" y="9"/>
                      <a:pt x="65" y="9"/>
                    </a:cubicBezTo>
                    <a:cubicBezTo>
                      <a:pt x="64" y="10"/>
                      <a:pt x="64" y="10"/>
                      <a:pt x="63" y="10"/>
                    </a:cubicBezTo>
                    <a:cubicBezTo>
                      <a:pt x="63" y="10"/>
                      <a:pt x="63" y="10"/>
                      <a:pt x="62" y="10"/>
                    </a:cubicBezTo>
                    <a:cubicBezTo>
                      <a:pt x="62" y="11"/>
                      <a:pt x="61" y="11"/>
                      <a:pt x="60" y="11"/>
                    </a:cubicBezTo>
                    <a:cubicBezTo>
                      <a:pt x="60" y="12"/>
                      <a:pt x="59" y="12"/>
                      <a:pt x="58" y="13"/>
                    </a:cubicBezTo>
                    <a:cubicBezTo>
                      <a:pt x="58" y="13"/>
                      <a:pt x="57" y="13"/>
                      <a:pt x="57" y="14"/>
                    </a:cubicBezTo>
                    <a:cubicBezTo>
                      <a:pt x="57" y="14"/>
                      <a:pt x="58" y="14"/>
                      <a:pt x="58" y="14"/>
                    </a:cubicBezTo>
                    <a:cubicBezTo>
                      <a:pt x="58" y="15"/>
                      <a:pt x="58" y="15"/>
                      <a:pt x="58" y="15"/>
                    </a:cubicBezTo>
                    <a:cubicBezTo>
                      <a:pt x="58" y="16"/>
                      <a:pt x="59" y="15"/>
                      <a:pt x="59" y="16"/>
                    </a:cubicBezTo>
                    <a:cubicBezTo>
                      <a:pt x="60" y="16"/>
                      <a:pt x="61" y="16"/>
                      <a:pt x="61" y="17"/>
                    </a:cubicBezTo>
                    <a:cubicBezTo>
                      <a:pt x="62" y="17"/>
                      <a:pt x="62" y="17"/>
                      <a:pt x="63" y="17"/>
                    </a:cubicBezTo>
                    <a:cubicBezTo>
                      <a:pt x="64" y="17"/>
                      <a:pt x="65" y="17"/>
                      <a:pt x="65" y="18"/>
                    </a:cubicBezTo>
                    <a:cubicBezTo>
                      <a:pt x="65" y="18"/>
                      <a:pt x="64" y="19"/>
                      <a:pt x="64" y="19"/>
                    </a:cubicBezTo>
                    <a:cubicBezTo>
                      <a:pt x="64" y="19"/>
                      <a:pt x="64" y="20"/>
                      <a:pt x="64" y="20"/>
                    </a:cubicBezTo>
                    <a:cubicBezTo>
                      <a:pt x="64" y="21"/>
                      <a:pt x="64" y="21"/>
                      <a:pt x="65" y="21"/>
                    </a:cubicBezTo>
                    <a:cubicBezTo>
                      <a:pt x="65" y="21"/>
                      <a:pt x="66" y="21"/>
                      <a:pt x="66" y="20"/>
                    </a:cubicBezTo>
                    <a:cubicBezTo>
                      <a:pt x="66" y="19"/>
                      <a:pt x="66" y="19"/>
                      <a:pt x="67" y="18"/>
                    </a:cubicBezTo>
                    <a:cubicBezTo>
                      <a:pt x="69" y="18"/>
                      <a:pt x="72" y="17"/>
                      <a:pt x="71" y="14"/>
                    </a:cubicBezTo>
                    <a:cubicBezTo>
                      <a:pt x="71" y="14"/>
                      <a:pt x="71" y="14"/>
                      <a:pt x="71" y="13"/>
                    </a:cubicBezTo>
                    <a:cubicBezTo>
                      <a:pt x="71" y="13"/>
                      <a:pt x="72" y="13"/>
                      <a:pt x="72" y="12"/>
                    </a:cubicBezTo>
                    <a:cubicBezTo>
                      <a:pt x="72" y="12"/>
                      <a:pt x="72" y="12"/>
                      <a:pt x="73" y="11"/>
                    </a:cubicBezTo>
                    <a:cubicBezTo>
                      <a:pt x="73" y="11"/>
                      <a:pt x="73" y="11"/>
                      <a:pt x="73" y="11"/>
                    </a:cubicBezTo>
                    <a:cubicBezTo>
                      <a:pt x="73" y="10"/>
                      <a:pt x="73" y="10"/>
                      <a:pt x="73" y="10"/>
                    </a:cubicBezTo>
                    <a:cubicBezTo>
                      <a:pt x="74" y="10"/>
                      <a:pt x="74" y="10"/>
                      <a:pt x="74" y="11"/>
                    </a:cubicBezTo>
                    <a:cubicBezTo>
                      <a:pt x="75" y="11"/>
                      <a:pt x="75" y="11"/>
                      <a:pt x="76" y="11"/>
                    </a:cubicBezTo>
                    <a:cubicBezTo>
                      <a:pt x="76" y="11"/>
                      <a:pt x="76" y="11"/>
                      <a:pt x="76" y="11"/>
                    </a:cubicBezTo>
                    <a:cubicBezTo>
                      <a:pt x="77" y="11"/>
                      <a:pt x="77" y="11"/>
                      <a:pt x="78" y="12"/>
                    </a:cubicBezTo>
                    <a:cubicBezTo>
                      <a:pt x="78" y="12"/>
                      <a:pt x="78" y="12"/>
                      <a:pt x="79" y="12"/>
                    </a:cubicBezTo>
                    <a:cubicBezTo>
                      <a:pt x="78" y="13"/>
                      <a:pt x="78" y="13"/>
                      <a:pt x="78" y="13"/>
                    </a:cubicBezTo>
                    <a:cubicBezTo>
                      <a:pt x="78" y="13"/>
                      <a:pt x="78" y="13"/>
                      <a:pt x="78" y="13"/>
                    </a:cubicBezTo>
                    <a:cubicBezTo>
                      <a:pt x="78" y="14"/>
                      <a:pt x="79" y="14"/>
                      <a:pt x="79" y="14"/>
                    </a:cubicBezTo>
                    <a:cubicBezTo>
                      <a:pt x="79" y="14"/>
                      <a:pt x="80" y="14"/>
                      <a:pt x="80" y="14"/>
                    </a:cubicBezTo>
                    <a:cubicBezTo>
                      <a:pt x="81" y="14"/>
                      <a:pt x="81" y="13"/>
                      <a:pt x="82" y="13"/>
                    </a:cubicBezTo>
                    <a:cubicBezTo>
                      <a:pt x="82" y="14"/>
                      <a:pt x="83" y="14"/>
                      <a:pt x="83" y="14"/>
                    </a:cubicBezTo>
                    <a:cubicBezTo>
                      <a:pt x="83" y="15"/>
                      <a:pt x="83" y="15"/>
                      <a:pt x="83" y="15"/>
                    </a:cubicBezTo>
                    <a:cubicBezTo>
                      <a:pt x="83" y="16"/>
                      <a:pt x="83" y="16"/>
                      <a:pt x="83" y="17"/>
                    </a:cubicBezTo>
                    <a:cubicBezTo>
                      <a:pt x="83" y="18"/>
                      <a:pt x="84" y="17"/>
                      <a:pt x="85" y="18"/>
                    </a:cubicBezTo>
                    <a:cubicBezTo>
                      <a:pt x="85" y="18"/>
                      <a:pt x="85" y="18"/>
                      <a:pt x="85" y="19"/>
                    </a:cubicBezTo>
                    <a:cubicBezTo>
                      <a:pt x="86" y="19"/>
                      <a:pt x="86" y="19"/>
                      <a:pt x="86" y="19"/>
                    </a:cubicBezTo>
                    <a:cubicBezTo>
                      <a:pt x="86" y="20"/>
                      <a:pt x="85" y="20"/>
                      <a:pt x="85" y="22"/>
                    </a:cubicBezTo>
                    <a:cubicBezTo>
                      <a:pt x="85" y="22"/>
                      <a:pt x="85" y="22"/>
                      <a:pt x="85" y="22"/>
                    </a:cubicBezTo>
                    <a:cubicBezTo>
                      <a:pt x="85" y="23"/>
                      <a:pt x="86" y="23"/>
                      <a:pt x="86" y="23"/>
                    </a:cubicBezTo>
                    <a:cubicBezTo>
                      <a:pt x="86" y="24"/>
                      <a:pt x="86" y="24"/>
                      <a:pt x="86" y="24"/>
                    </a:cubicBezTo>
                    <a:cubicBezTo>
                      <a:pt x="87" y="25"/>
                      <a:pt x="87" y="26"/>
                      <a:pt x="86" y="26"/>
                    </a:cubicBezTo>
                    <a:cubicBezTo>
                      <a:pt x="85" y="26"/>
                      <a:pt x="85" y="25"/>
                      <a:pt x="85" y="25"/>
                    </a:cubicBezTo>
                    <a:cubicBezTo>
                      <a:pt x="84" y="25"/>
                      <a:pt x="84" y="25"/>
                      <a:pt x="84" y="25"/>
                    </a:cubicBezTo>
                    <a:cubicBezTo>
                      <a:pt x="84" y="25"/>
                      <a:pt x="83" y="25"/>
                      <a:pt x="83" y="25"/>
                    </a:cubicBezTo>
                    <a:cubicBezTo>
                      <a:pt x="82" y="25"/>
                      <a:pt x="81" y="25"/>
                      <a:pt x="81" y="25"/>
                    </a:cubicBezTo>
                    <a:cubicBezTo>
                      <a:pt x="82" y="24"/>
                      <a:pt x="83" y="23"/>
                      <a:pt x="83" y="22"/>
                    </a:cubicBezTo>
                    <a:cubicBezTo>
                      <a:pt x="84" y="22"/>
                      <a:pt x="84" y="22"/>
                      <a:pt x="84" y="21"/>
                    </a:cubicBezTo>
                    <a:cubicBezTo>
                      <a:pt x="84" y="21"/>
                      <a:pt x="83" y="21"/>
                      <a:pt x="83" y="22"/>
                    </a:cubicBezTo>
                    <a:cubicBezTo>
                      <a:pt x="82" y="22"/>
                      <a:pt x="82" y="22"/>
                      <a:pt x="81" y="22"/>
                    </a:cubicBezTo>
                    <a:cubicBezTo>
                      <a:pt x="80" y="22"/>
                      <a:pt x="79" y="22"/>
                      <a:pt x="78" y="23"/>
                    </a:cubicBezTo>
                    <a:cubicBezTo>
                      <a:pt x="78" y="23"/>
                      <a:pt x="79" y="23"/>
                      <a:pt x="79" y="23"/>
                    </a:cubicBezTo>
                    <a:cubicBezTo>
                      <a:pt x="79" y="24"/>
                      <a:pt x="78" y="24"/>
                      <a:pt x="78" y="23"/>
                    </a:cubicBezTo>
                    <a:cubicBezTo>
                      <a:pt x="78" y="23"/>
                      <a:pt x="78" y="23"/>
                      <a:pt x="78" y="23"/>
                    </a:cubicBezTo>
                    <a:cubicBezTo>
                      <a:pt x="77" y="22"/>
                      <a:pt x="76" y="22"/>
                      <a:pt x="76" y="22"/>
                    </a:cubicBezTo>
                    <a:cubicBezTo>
                      <a:pt x="75" y="22"/>
                      <a:pt x="75" y="23"/>
                      <a:pt x="75" y="23"/>
                    </a:cubicBezTo>
                    <a:cubicBezTo>
                      <a:pt x="75" y="24"/>
                      <a:pt x="77" y="23"/>
                      <a:pt x="77" y="24"/>
                    </a:cubicBezTo>
                    <a:cubicBezTo>
                      <a:pt x="76" y="24"/>
                      <a:pt x="75" y="25"/>
                      <a:pt x="76" y="26"/>
                    </a:cubicBezTo>
                    <a:cubicBezTo>
                      <a:pt x="76" y="26"/>
                      <a:pt x="76" y="27"/>
                      <a:pt x="76" y="27"/>
                    </a:cubicBezTo>
                    <a:cubicBezTo>
                      <a:pt x="77" y="27"/>
                      <a:pt x="77" y="26"/>
                      <a:pt x="77" y="26"/>
                    </a:cubicBezTo>
                    <a:cubicBezTo>
                      <a:pt x="77" y="26"/>
                      <a:pt x="77" y="27"/>
                      <a:pt x="78" y="27"/>
                    </a:cubicBezTo>
                    <a:cubicBezTo>
                      <a:pt x="78" y="27"/>
                      <a:pt x="79" y="26"/>
                      <a:pt x="79" y="26"/>
                    </a:cubicBezTo>
                    <a:cubicBezTo>
                      <a:pt x="80" y="27"/>
                      <a:pt x="79" y="27"/>
                      <a:pt x="78" y="27"/>
                    </a:cubicBezTo>
                    <a:cubicBezTo>
                      <a:pt x="77" y="28"/>
                      <a:pt x="76" y="28"/>
                      <a:pt x="75" y="28"/>
                    </a:cubicBezTo>
                    <a:cubicBezTo>
                      <a:pt x="75" y="28"/>
                      <a:pt x="73" y="30"/>
                      <a:pt x="73" y="29"/>
                    </a:cubicBezTo>
                    <a:cubicBezTo>
                      <a:pt x="73" y="28"/>
                      <a:pt x="74" y="28"/>
                      <a:pt x="74" y="28"/>
                    </a:cubicBezTo>
                    <a:cubicBezTo>
                      <a:pt x="73" y="27"/>
                      <a:pt x="72" y="28"/>
                      <a:pt x="72" y="28"/>
                    </a:cubicBezTo>
                    <a:cubicBezTo>
                      <a:pt x="70" y="29"/>
                      <a:pt x="69" y="29"/>
                      <a:pt x="68" y="30"/>
                    </a:cubicBezTo>
                    <a:cubicBezTo>
                      <a:pt x="68" y="30"/>
                      <a:pt x="68" y="31"/>
                      <a:pt x="68" y="31"/>
                    </a:cubicBezTo>
                    <a:cubicBezTo>
                      <a:pt x="68" y="31"/>
                      <a:pt x="67" y="31"/>
                      <a:pt x="67" y="31"/>
                    </a:cubicBezTo>
                    <a:cubicBezTo>
                      <a:pt x="66" y="31"/>
                      <a:pt x="66" y="32"/>
                      <a:pt x="66" y="32"/>
                    </a:cubicBezTo>
                    <a:cubicBezTo>
                      <a:pt x="65" y="32"/>
                      <a:pt x="65" y="32"/>
                      <a:pt x="65" y="32"/>
                    </a:cubicBezTo>
                    <a:cubicBezTo>
                      <a:pt x="64" y="32"/>
                      <a:pt x="64" y="33"/>
                      <a:pt x="64" y="33"/>
                    </a:cubicBezTo>
                    <a:cubicBezTo>
                      <a:pt x="64" y="33"/>
                      <a:pt x="63" y="34"/>
                      <a:pt x="63" y="34"/>
                    </a:cubicBezTo>
                    <a:cubicBezTo>
                      <a:pt x="63" y="34"/>
                      <a:pt x="63" y="35"/>
                      <a:pt x="62" y="35"/>
                    </a:cubicBezTo>
                    <a:cubicBezTo>
                      <a:pt x="62" y="35"/>
                      <a:pt x="62" y="35"/>
                      <a:pt x="61" y="35"/>
                    </a:cubicBezTo>
                    <a:cubicBezTo>
                      <a:pt x="61" y="35"/>
                      <a:pt x="61" y="36"/>
                      <a:pt x="61" y="37"/>
                    </a:cubicBezTo>
                    <a:cubicBezTo>
                      <a:pt x="61" y="38"/>
                      <a:pt x="60" y="38"/>
                      <a:pt x="59" y="38"/>
                    </a:cubicBezTo>
                    <a:cubicBezTo>
                      <a:pt x="58" y="39"/>
                      <a:pt x="58" y="39"/>
                      <a:pt x="58" y="39"/>
                    </a:cubicBezTo>
                    <a:cubicBezTo>
                      <a:pt x="57" y="39"/>
                      <a:pt x="57" y="40"/>
                      <a:pt x="56" y="40"/>
                    </a:cubicBezTo>
                    <a:cubicBezTo>
                      <a:pt x="56" y="40"/>
                      <a:pt x="56" y="40"/>
                      <a:pt x="55" y="41"/>
                    </a:cubicBezTo>
                    <a:cubicBezTo>
                      <a:pt x="55" y="65"/>
                      <a:pt x="55" y="65"/>
                      <a:pt x="55" y="65"/>
                    </a:cubicBezTo>
                    <a:cubicBezTo>
                      <a:pt x="56" y="64"/>
                      <a:pt x="56" y="64"/>
                      <a:pt x="56" y="64"/>
                    </a:cubicBezTo>
                    <a:cubicBezTo>
                      <a:pt x="56" y="63"/>
                      <a:pt x="57" y="63"/>
                      <a:pt x="57" y="62"/>
                    </a:cubicBezTo>
                    <a:cubicBezTo>
                      <a:pt x="58" y="62"/>
                      <a:pt x="58" y="62"/>
                      <a:pt x="59" y="62"/>
                    </a:cubicBezTo>
                    <a:cubicBezTo>
                      <a:pt x="59" y="62"/>
                      <a:pt x="60" y="62"/>
                      <a:pt x="60" y="61"/>
                    </a:cubicBezTo>
                    <a:cubicBezTo>
                      <a:pt x="60" y="61"/>
                      <a:pt x="60" y="61"/>
                      <a:pt x="61" y="61"/>
                    </a:cubicBezTo>
                    <a:cubicBezTo>
                      <a:pt x="61" y="62"/>
                      <a:pt x="60" y="62"/>
                      <a:pt x="61" y="62"/>
                    </a:cubicBezTo>
                    <a:cubicBezTo>
                      <a:pt x="61" y="63"/>
                      <a:pt x="62" y="61"/>
                      <a:pt x="62" y="61"/>
                    </a:cubicBezTo>
                    <a:cubicBezTo>
                      <a:pt x="62" y="61"/>
                      <a:pt x="63" y="62"/>
                      <a:pt x="63" y="62"/>
                    </a:cubicBezTo>
                    <a:cubicBezTo>
                      <a:pt x="64" y="62"/>
                      <a:pt x="64" y="63"/>
                      <a:pt x="64" y="63"/>
                    </a:cubicBezTo>
                    <a:cubicBezTo>
                      <a:pt x="65" y="63"/>
                      <a:pt x="65" y="63"/>
                      <a:pt x="66" y="63"/>
                    </a:cubicBezTo>
                    <a:cubicBezTo>
                      <a:pt x="66" y="63"/>
                      <a:pt x="67" y="63"/>
                      <a:pt x="67" y="63"/>
                    </a:cubicBezTo>
                    <a:cubicBezTo>
                      <a:pt x="67" y="63"/>
                      <a:pt x="68" y="63"/>
                      <a:pt x="68" y="63"/>
                    </a:cubicBezTo>
                    <a:cubicBezTo>
                      <a:pt x="69" y="62"/>
                      <a:pt x="70" y="63"/>
                      <a:pt x="70" y="63"/>
                    </a:cubicBezTo>
                    <a:cubicBezTo>
                      <a:pt x="70" y="63"/>
                      <a:pt x="70" y="63"/>
                      <a:pt x="71" y="63"/>
                    </a:cubicBezTo>
                    <a:cubicBezTo>
                      <a:pt x="71" y="63"/>
                      <a:pt x="71" y="64"/>
                      <a:pt x="71" y="64"/>
                    </a:cubicBezTo>
                    <a:cubicBezTo>
                      <a:pt x="71" y="64"/>
                      <a:pt x="71" y="65"/>
                      <a:pt x="71" y="65"/>
                    </a:cubicBezTo>
                    <a:cubicBezTo>
                      <a:pt x="72" y="65"/>
                      <a:pt x="72" y="65"/>
                      <a:pt x="73" y="65"/>
                    </a:cubicBezTo>
                    <a:cubicBezTo>
                      <a:pt x="73" y="65"/>
                      <a:pt x="73" y="66"/>
                      <a:pt x="74" y="66"/>
                    </a:cubicBezTo>
                    <a:cubicBezTo>
                      <a:pt x="74" y="67"/>
                      <a:pt x="75" y="68"/>
                      <a:pt x="76" y="68"/>
                    </a:cubicBezTo>
                    <a:cubicBezTo>
                      <a:pt x="76" y="68"/>
                      <a:pt x="77" y="67"/>
                      <a:pt x="77" y="67"/>
                    </a:cubicBezTo>
                    <a:cubicBezTo>
                      <a:pt x="78" y="68"/>
                      <a:pt x="79" y="68"/>
                      <a:pt x="80" y="69"/>
                    </a:cubicBezTo>
                    <a:cubicBezTo>
                      <a:pt x="80" y="69"/>
                      <a:pt x="81" y="69"/>
                      <a:pt x="81" y="70"/>
                    </a:cubicBezTo>
                    <a:cubicBezTo>
                      <a:pt x="81" y="70"/>
                      <a:pt x="81" y="70"/>
                      <a:pt x="81" y="71"/>
                    </a:cubicBezTo>
                    <a:cubicBezTo>
                      <a:pt x="81" y="71"/>
                      <a:pt x="82" y="72"/>
                      <a:pt x="82" y="73"/>
                    </a:cubicBezTo>
                    <a:cubicBezTo>
                      <a:pt x="82" y="73"/>
                      <a:pt x="82" y="73"/>
                      <a:pt x="83" y="74"/>
                    </a:cubicBezTo>
                    <a:cubicBezTo>
                      <a:pt x="83" y="74"/>
                      <a:pt x="83" y="74"/>
                      <a:pt x="84" y="74"/>
                    </a:cubicBezTo>
                    <a:cubicBezTo>
                      <a:pt x="84" y="74"/>
                      <a:pt x="84" y="74"/>
                      <a:pt x="84" y="74"/>
                    </a:cubicBezTo>
                    <a:cubicBezTo>
                      <a:pt x="85" y="74"/>
                      <a:pt x="86" y="75"/>
                      <a:pt x="86" y="75"/>
                    </a:cubicBezTo>
                    <a:cubicBezTo>
                      <a:pt x="86" y="75"/>
                      <a:pt x="87" y="75"/>
                      <a:pt x="87" y="75"/>
                    </a:cubicBezTo>
                    <a:cubicBezTo>
                      <a:pt x="87" y="75"/>
                      <a:pt x="87" y="76"/>
                      <a:pt x="88" y="76"/>
                    </a:cubicBezTo>
                    <a:cubicBezTo>
                      <a:pt x="88" y="76"/>
                      <a:pt x="88" y="76"/>
                      <a:pt x="89" y="76"/>
                    </a:cubicBezTo>
                    <a:cubicBezTo>
                      <a:pt x="89" y="76"/>
                      <a:pt x="90" y="77"/>
                      <a:pt x="91" y="77"/>
                    </a:cubicBezTo>
                    <a:cubicBezTo>
                      <a:pt x="91" y="77"/>
                      <a:pt x="91" y="76"/>
                      <a:pt x="92" y="76"/>
                    </a:cubicBezTo>
                    <a:cubicBezTo>
                      <a:pt x="92" y="77"/>
                      <a:pt x="93" y="77"/>
                      <a:pt x="93" y="77"/>
                    </a:cubicBezTo>
                    <a:cubicBezTo>
                      <a:pt x="87" y="88"/>
                      <a:pt x="76" y="96"/>
                      <a:pt x="63" y="99"/>
                    </a:cubicBezTo>
                    <a:cubicBezTo>
                      <a:pt x="63" y="99"/>
                      <a:pt x="63" y="98"/>
                      <a:pt x="63" y="98"/>
                    </a:cubicBezTo>
                    <a:cubicBezTo>
                      <a:pt x="63" y="97"/>
                      <a:pt x="63" y="96"/>
                      <a:pt x="63" y="95"/>
                    </a:cubicBezTo>
                    <a:cubicBezTo>
                      <a:pt x="63" y="94"/>
                      <a:pt x="63" y="93"/>
                      <a:pt x="63" y="93"/>
                    </a:cubicBezTo>
                    <a:cubicBezTo>
                      <a:pt x="62" y="92"/>
                      <a:pt x="61" y="91"/>
                      <a:pt x="60" y="91"/>
                    </a:cubicBezTo>
                    <a:cubicBezTo>
                      <a:pt x="60" y="91"/>
                      <a:pt x="60" y="91"/>
                      <a:pt x="59" y="90"/>
                    </a:cubicBezTo>
                    <a:cubicBezTo>
                      <a:pt x="58" y="90"/>
                      <a:pt x="57" y="89"/>
                      <a:pt x="56" y="88"/>
                    </a:cubicBezTo>
                    <a:cubicBezTo>
                      <a:pt x="56" y="88"/>
                      <a:pt x="56" y="88"/>
                      <a:pt x="56" y="87"/>
                    </a:cubicBezTo>
                    <a:cubicBezTo>
                      <a:pt x="56" y="87"/>
                      <a:pt x="56" y="87"/>
                      <a:pt x="55" y="87"/>
                    </a:cubicBezTo>
                    <a:lnTo>
                      <a:pt x="55" y="103"/>
                    </a:lnTo>
                    <a:close/>
                    <a:moveTo>
                      <a:pt x="1" y="41"/>
                    </a:moveTo>
                    <a:cubicBezTo>
                      <a:pt x="1" y="42"/>
                      <a:pt x="1" y="43"/>
                      <a:pt x="1" y="44"/>
                    </a:cubicBezTo>
                    <a:cubicBezTo>
                      <a:pt x="1" y="45"/>
                      <a:pt x="1" y="46"/>
                      <a:pt x="1" y="47"/>
                    </a:cubicBezTo>
                    <a:cubicBezTo>
                      <a:pt x="0" y="48"/>
                      <a:pt x="0" y="50"/>
                      <a:pt x="0" y="52"/>
                    </a:cubicBezTo>
                    <a:cubicBezTo>
                      <a:pt x="0" y="54"/>
                      <a:pt x="0" y="55"/>
                      <a:pt x="1" y="57"/>
                    </a:cubicBezTo>
                    <a:cubicBezTo>
                      <a:pt x="1" y="58"/>
                      <a:pt x="1" y="59"/>
                      <a:pt x="1" y="60"/>
                    </a:cubicBezTo>
                    <a:cubicBezTo>
                      <a:pt x="1" y="61"/>
                      <a:pt x="1" y="61"/>
                      <a:pt x="1" y="62"/>
                    </a:cubicBezTo>
                    <a:cubicBezTo>
                      <a:pt x="2" y="63"/>
                      <a:pt x="2" y="64"/>
                      <a:pt x="2" y="65"/>
                    </a:cubicBezTo>
                    <a:cubicBezTo>
                      <a:pt x="2" y="66"/>
                      <a:pt x="3" y="68"/>
                      <a:pt x="4" y="70"/>
                    </a:cubicBezTo>
                    <a:cubicBezTo>
                      <a:pt x="4" y="70"/>
                      <a:pt x="4" y="71"/>
                      <a:pt x="4" y="72"/>
                    </a:cubicBezTo>
                    <a:cubicBezTo>
                      <a:pt x="5" y="73"/>
                      <a:pt x="5" y="73"/>
                      <a:pt x="5" y="74"/>
                    </a:cubicBezTo>
                    <a:cubicBezTo>
                      <a:pt x="6" y="75"/>
                      <a:pt x="6" y="75"/>
                      <a:pt x="6" y="75"/>
                    </a:cubicBezTo>
                    <a:cubicBezTo>
                      <a:pt x="6" y="76"/>
                      <a:pt x="7" y="77"/>
                      <a:pt x="7" y="77"/>
                    </a:cubicBezTo>
                    <a:cubicBezTo>
                      <a:pt x="8" y="80"/>
                      <a:pt x="10" y="82"/>
                      <a:pt x="11" y="84"/>
                    </a:cubicBezTo>
                    <a:cubicBezTo>
                      <a:pt x="12" y="85"/>
                      <a:pt x="13" y="86"/>
                      <a:pt x="14" y="86"/>
                    </a:cubicBezTo>
                    <a:cubicBezTo>
                      <a:pt x="14" y="87"/>
                      <a:pt x="15" y="88"/>
                      <a:pt x="15" y="88"/>
                    </a:cubicBezTo>
                    <a:cubicBezTo>
                      <a:pt x="16" y="89"/>
                      <a:pt x="17" y="89"/>
                      <a:pt x="17" y="90"/>
                    </a:cubicBezTo>
                    <a:cubicBezTo>
                      <a:pt x="20" y="92"/>
                      <a:pt x="23" y="95"/>
                      <a:pt x="26" y="96"/>
                    </a:cubicBezTo>
                    <a:cubicBezTo>
                      <a:pt x="27" y="97"/>
                      <a:pt x="28" y="97"/>
                      <a:pt x="28" y="98"/>
                    </a:cubicBezTo>
                    <a:cubicBezTo>
                      <a:pt x="30" y="98"/>
                      <a:pt x="31" y="99"/>
                      <a:pt x="33" y="100"/>
                    </a:cubicBezTo>
                    <a:cubicBezTo>
                      <a:pt x="34" y="100"/>
                      <a:pt x="35" y="100"/>
                      <a:pt x="35" y="101"/>
                    </a:cubicBezTo>
                    <a:cubicBezTo>
                      <a:pt x="41" y="102"/>
                      <a:pt x="46" y="103"/>
                      <a:pt x="52" y="103"/>
                    </a:cubicBezTo>
                    <a:cubicBezTo>
                      <a:pt x="53" y="103"/>
                      <a:pt x="54" y="103"/>
                      <a:pt x="55" y="103"/>
                    </a:cubicBezTo>
                    <a:cubicBezTo>
                      <a:pt x="55" y="87"/>
                      <a:pt x="55" y="87"/>
                      <a:pt x="55" y="87"/>
                    </a:cubicBezTo>
                    <a:cubicBezTo>
                      <a:pt x="55" y="86"/>
                      <a:pt x="55" y="86"/>
                      <a:pt x="55" y="86"/>
                    </a:cubicBezTo>
                    <a:cubicBezTo>
                      <a:pt x="54" y="85"/>
                      <a:pt x="54" y="83"/>
                      <a:pt x="53" y="82"/>
                    </a:cubicBezTo>
                    <a:cubicBezTo>
                      <a:pt x="53" y="82"/>
                      <a:pt x="52" y="81"/>
                      <a:pt x="52" y="81"/>
                    </a:cubicBezTo>
                    <a:cubicBezTo>
                      <a:pt x="52" y="80"/>
                      <a:pt x="51" y="80"/>
                      <a:pt x="51" y="80"/>
                    </a:cubicBezTo>
                    <a:cubicBezTo>
                      <a:pt x="51" y="79"/>
                      <a:pt x="50" y="79"/>
                      <a:pt x="50" y="78"/>
                    </a:cubicBezTo>
                    <a:cubicBezTo>
                      <a:pt x="50" y="78"/>
                      <a:pt x="51" y="77"/>
                      <a:pt x="51" y="77"/>
                    </a:cubicBezTo>
                    <a:cubicBezTo>
                      <a:pt x="51" y="76"/>
                      <a:pt x="51" y="76"/>
                      <a:pt x="51" y="76"/>
                    </a:cubicBezTo>
                    <a:cubicBezTo>
                      <a:pt x="51" y="75"/>
                      <a:pt x="51" y="74"/>
                      <a:pt x="51" y="74"/>
                    </a:cubicBezTo>
                    <a:cubicBezTo>
                      <a:pt x="51" y="73"/>
                      <a:pt x="52" y="73"/>
                      <a:pt x="52" y="73"/>
                    </a:cubicBezTo>
                    <a:cubicBezTo>
                      <a:pt x="52" y="73"/>
                      <a:pt x="52" y="73"/>
                      <a:pt x="53" y="72"/>
                    </a:cubicBezTo>
                    <a:cubicBezTo>
                      <a:pt x="53" y="72"/>
                      <a:pt x="53" y="72"/>
                      <a:pt x="53" y="71"/>
                    </a:cubicBezTo>
                    <a:cubicBezTo>
                      <a:pt x="53" y="71"/>
                      <a:pt x="54" y="71"/>
                      <a:pt x="54" y="70"/>
                    </a:cubicBezTo>
                    <a:cubicBezTo>
                      <a:pt x="54" y="70"/>
                      <a:pt x="54" y="68"/>
                      <a:pt x="54" y="67"/>
                    </a:cubicBezTo>
                    <a:cubicBezTo>
                      <a:pt x="54" y="67"/>
                      <a:pt x="54" y="66"/>
                      <a:pt x="54" y="66"/>
                    </a:cubicBezTo>
                    <a:cubicBezTo>
                      <a:pt x="53" y="65"/>
                      <a:pt x="53" y="64"/>
                      <a:pt x="53" y="64"/>
                    </a:cubicBezTo>
                    <a:cubicBezTo>
                      <a:pt x="52" y="64"/>
                      <a:pt x="52" y="65"/>
                      <a:pt x="52" y="65"/>
                    </a:cubicBezTo>
                    <a:cubicBezTo>
                      <a:pt x="52" y="66"/>
                      <a:pt x="52" y="66"/>
                      <a:pt x="51" y="66"/>
                    </a:cubicBezTo>
                    <a:cubicBezTo>
                      <a:pt x="51" y="66"/>
                      <a:pt x="50" y="66"/>
                      <a:pt x="50" y="65"/>
                    </a:cubicBezTo>
                    <a:cubicBezTo>
                      <a:pt x="49" y="65"/>
                      <a:pt x="49" y="65"/>
                      <a:pt x="49" y="65"/>
                    </a:cubicBezTo>
                    <a:cubicBezTo>
                      <a:pt x="48" y="65"/>
                      <a:pt x="48" y="64"/>
                      <a:pt x="47" y="64"/>
                    </a:cubicBezTo>
                    <a:cubicBezTo>
                      <a:pt x="47" y="64"/>
                      <a:pt x="47" y="64"/>
                      <a:pt x="46" y="63"/>
                    </a:cubicBezTo>
                    <a:cubicBezTo>
                      <a:pt x="46" y="63"/>
                      <a:pt x="46" y="63"/>
                      <a:pt x="46" y="62"/>
                    </a:cubicBezTo>
                    <a:cubicBezTo>
                      <a:pt x="46" y="62"/>
                      <a:pt x="45" y="60"/>
                      <a:pt x="44" y="60"/>
                    </a:cubicBezTo>
                    <a:cubicBezTo>
                      <a:pt x="44" y="60"/>
                      <a:pt x="43" y="60"/>
                      <a:pt x="43" y="60"/>
                    </a:cubicBezTo>
                    <a:cubicBezTo>
                      <a:pt x="42" y="60"/>
                      <a:pt x="42" y="60"/>
                      <a:pt x="42" y="60"/>
                    </a:cubicBezTo>
                    <a:cubicBezTo>
                      <a:pt x="41" y="59"/>
                      <a:pt x="41" y="59"/>
                      <a:pt x="41" y="59"/>
                    </a:cubicBezTo>
                    <a:cubicBezTo>
                      <a:pt x="40" y="59"/>
                      <a:pt x="39" y="57"/>
                      <a:pt x="38" y="57"/>
                    </a:cubicBezTo>
                    <a:cubicBezTo>
                      <a:pt x="37" y="57"/>
                      <a:pt x="37" y="58"/>
                      <a:pt x="36" y="58"/>
                    </a:cubicBezTo>
                    <a:cubicBezTo>
                      <a:pt x="36" y="58"/>
                      <a:pt x="35" y="57"/>
                      <a:pt x="34" y="57"/>
                    </a:cubicBezTo>
                    <a:cubicBezTo>
                      <a:pt x="33" y="57"/>
                      <a:pt x="33" y="56"/>
                      <a:pt x="32" y="56"/>
                    </a:cubicBezTo>
                    <a:cubicBezTo>
                      <a:pt x="32" y="56"/>
                      <a:pt x="31" y="55"/>
                      <a:pt x="31" y="55"/>
                    </a:cubicBezTo>
                    <a:cubicBezTo>
                      <a:pt x="31" y="55"/>
                      <a:pt x="30" y="55"/>
                      <a:pt x="30" y="55"/>
                    </a:cubicBezTo>
                    <a:cubicBezTo>
                      <a:pt x="30" y="55"/>
                      <a:pt x="29" y="54"/>
                      <a:pt x="29" y="54"/>
                    </a:cubicBezTo>
                    <a:cubicBezTo>
                      <a:pt x="28" y="54"/>
                      <a:pt x="28" y="53"/>
                      <a:pt x="28" y="53"/>
                    </a:cubicBezTo>
                    <a:cubicBezTo>
                      <a:pt x="28" y="53"/>
                      <a:pt x="28" y="52"/>
                      <a:pt x="28" y="52"/>
                    </a:cubicBezTo>
                    <a:cubicBezTo>
                      <a:pt x="28" y="51"/>
                      <a:pt x="28" y="50"/>
                      <a:pt x="27" y="49"/>
                    </a:cubicBezTo>
                    <a:cubicBezTo>
                      <a:pt x="26" y="48"/>
                      <a:pt x="26" y="48"/>
                      <a:pt x="25" y="47"/>
                    </a:cubicBezTo>
                    <a:cubicBezTo>
                      <a:pt x="25" y="47"/>
                      <a:pt x="25" y="47"/>
                      <a:pt x="25" y="46"/>
                    </a:cubicBezTo>
                    <a:cubicBezTo>
                      <a:pt x="25" y="46"/>
                      <a:pt x="25" y="46"/>
                      <a:pt x="24" y="45"/>
                    </a:cubicBezTo>
                    <a:cubicBezTo>
                      <a:pt x="24" y="45"/>
                      <a:pt x="23" y="44"/>
                      <a:pt x="23" y="44"/>
                    </a:cubicBezTo>
                    <a:cubicBezTo>
                      <a:pt x="23" y="43"/>
                      <a:pt x="24" y="42"/>
                      <a:pt x="23" y="42"/>
                    </a:cubicBezTo>
                    <a:cubicBezTo>
                      <a:pt x="23" y="41"/>
                      <a:pt x="22" y="41"/>
                      <a:pt x="22" y="43"/>
                    </a:cubicBezTo>
                    <a:cubicBezTo>
                      <a:pt x="22" y="43"/>
                      <a:pt x="22" y="44"/>
                      <a:pt x="23" y="44"/>
                    </a:cubicBezTo>
                    <a:cubicBezTo>
                      <a:pt x="23" y="44"/>
                      <a:pt x="23" y="45"/>
                      <a:pt x="23" y="45"/>
                    </a:cubicBezTo>
                    <a:cubicBezTo>
                      <a:pt x="23" y="46"/>
                      <a:pt x="23" y="46"/>
                      <a:pt x="24" y="46"/>
                    </a:cubicBezTo>
                    <a:cubicBezTo>
                      <a:pt x="24" y="47"/>
                      <a:pt x="24" y="48"/>
                      <a:pt x="24" y="48"/>
                    </a:cubicBezTo>
                    <a:cubicBezTo>
                      <a:pt x="24" y="49"/>
                      <a:pt x="25" y="49"/>
                      <a:pt x="24" y="50"/>
                    </a:cubicBezTo>
                    <a:cubicBezTo>
                      <a:pt x="24" y="50"/>
                      <a:pt x="24" y="49"/>
                      <a:pt x="23" y="49"/>
                    </a:cubicBezTo>
                    <a:cubicBezTo>
                      <a:pt x="23" y="49"/>
                      <a:pt x="23" y="49"/>
                      <a:pt x="22" y="48"/>
                    </a:cubicBezTo>
                    <a:cubicBezTo>
                      <a:pt x="22" y="48"/>
                      <a:pt x="23" y="47"/>
                      <a:pt x="23" y="47"/>
                    </a:cubicBezTo>
                    <a:cubicBezTo>
                      <a:pt x="22" y="46"/>
                      <a:pt x="21" y="46"/>
                      <a:pt x="21" y="45"/>
                    </a:cubicBezTo>
                    <a:cubicBezTo>
                      <a:pt x="21" y="45"/>
                      <a:pt x="21" y="45"/>
                      <a:pt x="21" y="44"/>
                    </a:cubicBezTo>
                    <a:cubicBezTo>
                      <a:pt x="21" y="44"/>
                      <a:pt x="21" y="43"/>
                      <a:pt x="21" y="43"/>
                    </a:cubicBezTo>
                    <a:cubicBezTo>
                      <a:pt x="20" y="43"/>
                      <a:pt x="20" y="42"/>
                      <a:pt x="20" y="41"/>
                    </a:cubicBezTo>
                    <a:cubicBezTo>
                      <a:pt x="20" y="41"/>
                      <a:pt x="20" y="40"/>
                      <a:pt x="20" y="40"/>
                    </a:cubicBezTo>
                    <a:cubicBezTo>
                      <a:pt x="20" y="39"/>
                      <a:pt x="20" y="39"/>
                      <a:pt x="19" y="39"/>
                    </a:cubicBezTo>
                    <a:cubicBezTo>
                      <a:pt x="19" y="38"/>
                      <a:pt x="18" y="38"/>
                      <a:pt x="18" y="38"/>
                    </a:cubicBezTo>
                    <a:cubicBezTo>
                      <a:pt x="18" y="38"/>
                      <a:pt x="18" y="37"/>
                      <a:pt x="18" y="37"/>
                    </a:cubicBezTo>
                    <a:cubicBezTo>
                      <a:pt x="18" y="36"/>
                      <a:pt x="18" y="35"/>
                      <a:pt x="18" y="34"/>
                    </a:cubicBezTo>
                    <a:cubicBezTo>
                      <a:pt x="18" y="34"/>
                      <a:pt x="18" y="33"/>
                      <a:pt x="18" y="32"/>
                    </a:cubicBezTo>
                    <a:cubicBezTo>
                      <a:pt x="18" y="32"/>
                      <a:pt x="18" y="32"/>
                      <a:pt x="19" y="31"/>
                    </a:cubicBezTo>
                    <a:cubicBezTo>
                      <a:pt x="19" y="31"/>
                      <a:pt x="19" y="30"/>
                      <a:pt x="19" y="30"/>
                    </a:cubicBezTo>
                    <a:cubicBezTo>
                      <a:pt x="20" y="29"/>
                      <a:pt x="20" y="28"/>
                      <a:pt x="21" y="28"/>
                    </a:cubicBezTo>
                    <a:cubicBezTo>
                      <a:pt x="22" y="27"/>
                      <a:pt x="22" y="26"/>
                      <a:pt x="23" y="25"/>
                    </a:cubicBezTo>
                    <a:cubicBezTo>
                      <a:pt x="23" y="25"/>
                      <a:pt x="23" y="24"/>
                      <a:pt x="23" y="24"/>
                    </a:cubicBezTo>
                    <a:cubicBezTo>
                      <a:pt x="23" y="23"/>
                      <a:pt x="22" y="23"/>
                      <a:pt x="22" y="22"/>
                    </a:cubicBezTo>
                    <a:cubicBezTo>
                      <a:pt x="22" y="22"/>
                      <a:pt x="23" y="22"/>
                      <a:pt x="23" y="22"/>
                    </a:cubicBezTo>
                    <a:cubicBezTo>
                      <a:pt x="23" y="21"/>
                      <a:pt x="23" y="21"/>
                      <a:pt x="23" y="21"/>
                    </a:cubicBezTo>
                    <a:cubicBezTo>
                      <a:pt x="23" y="20"/>
                      <a:pt x="23" y="19"/>
                      <a:pt x="23" y="19"/>
                    </a:cubicBezTo>
                    <a:cubicBezTo>
                      <a:pt x="23" y="18"/>
                      <a:pt x="24" y="18"/>
                      <a:pt x="23" y="18"/>
                    </a:cubicBezTo>
                    <a:cubicBezTo>
                      <a:pt x="23" y="17"/>
                      <a:pt x="22" y="18"/>
                      <a:pt x="22" y="18"/>
                    </a:cubicBezTo>
                    <a:cubicBezTo>
                      <a:pt x="21" y="17"/>
                      <a:pt x="22" y="17"/>
                      <a:pt x="22" y="16"/>
                    </a:cubicBezTo>
                    <a:cubicBezTo>
                      <a:pt x="22" y="16"/>
                      <a:pt x="22" y="16"/>
                      <a:pt x="22" y="16"/>
                    </a:cubicBezTo>
                    <a:cubicBezTo>
                      <a:pt x="22" y="15"/>
                      <a:pt x="22" y="15"/>
                      <a:pt x="22" y="15"/>
                    </a:cubicBezTo>
                    <a:cubicBezTo>
                      <a:pt x="22" y="15"/>
                      <a:pt x="22" y="14"/>
                      <a:pt x="22" y="14"/>
                    </a:cubicBezTo>
                    <a:cubicBezTo>
                      <a:pt x="28" y="9"/>
                      <a:pt x="35" y="5"/>
                      <a:pt x="43" y="4"/>
                    </a:cubicBezTo>
                    <a:cubicBezTo>
                      <a:pt x="43" y="4"/>
                      <a:pt x="43" y="4"/>
                      <a:pt x="43" y="4"/>
                    </a:cubicBezTo>
                    <a:cubicBezTo>
                      <a:pt x="43" y="4"/>
                      <a:pt x="43" y="4"/>
                      <a:pt x="44" y="4"/>
                    </a:cubicBezTo>
                    <a:cubicBezTo>
                      <a:pt x="44" y="4"/>
                      <a:pt x="45" y="4"/>
                      <a:pt x="45" y="4"/>
                    </a:cubicBezTo>
                    <a:cubicBezTo>
                      <a:pt x="46" y="4"/>
                      <a:pt x="46" y="4"/>
                      <a:pt x="47" y="4"/>
                    </a:cubicBezTo>
                    <a:cubicBezTo>
                      <a:pt x="48" y="4"/>
                      <a:pt x="49" y="5"/>
                      <a:pt x="50" y="5"/>
                    </a:cubicBezTo>
                    <a:cubicBezTo>
                      <a:pt x="50" y="5"/>
                      <a:pt x="50" y="4"/>
                      <a:pt x="50" y="4"/>
                    </a:cubicBezTo>
                    <a:cubicBezTo>
                      <a:pt x="50" y="4"/>
                      <a:pt x="51" y="3"/>
                      <a:pt x="51" y="3"/>
                    </a:cubicBezTo>
                    <a:cubicBezTo>
                      <a:pt x="51" y="3"/>
                      <a:pt x="52" y="3"/>
                      <a:pt x="52" y="3"/>
                    </a:cubicBezTo>
                    <a:cubicBezTo>
                      <a:pt x="53" y="3"/>
                      <a:pt x="54" y="3"/>
                      <a:pt x="55" y="3"/>
                    </a:cubicBezTo>
                    <a:cubicBezTo>
                      <a:pt x="55" y="0"/>
                      <a:pt x="55" y="0"/>
                      <a:pt x="55" y="0"/>
                    </a:cubicBezTo>
                    <a:cubicBezTo>
                      <a:pt x="55" y="0"/>
                      <a:pt x="54" y="0"/>
                      <a:pt x="53" y="0"/>
                    </a:cubicBezTo>
                    <a:cubicBezTo>
                      <a:pt x="53" y="0"/>
                      <a:pt x="52" y="0"/>
                      <a:pt x="52" y="0"/>
                    </a:cubicBezTo>
                    <a:cubicBezTo>
                      <a:pt x="51" y="0"/>
                      <a:pt x="51" y="0"/>
                      <a:pt x="50" y="0"/>
                    </a:cubicBezTo>
                    <a:cubicBezTo>
                      <a:pt x="45" y="0"/>
                      <a:pt x="40" y="1"/>
                      <a:pt x="35" y="3"/>
                    </a:cubicBezTo>
                    <a:cubicBezTo>
                      <a:pt x="35" y="3"/>
                      <a:pt x="34" y="4"/>
                      <a:pt x="33" y="4"/>
                    </a:cubicBezTo>
                    <a:cubicBezTo>
                      <a:pt x="33" y="4"/>
                      <a:pt x="33" y="4"/>
                      <a:pt x="32" y="4"/>
                    </a:cubicBezTo>
                    <a:cubicBezTo>
                      <a:pt x="32" y="4"/>
                      <a:pt x="31" y="5"/>
                      <a:pt x="31" y="5"/>
                    </a:cubicBezTo>
                    <a:cubicBezTo>
                      <a:pt x="30" y="5"/>
                      <a:pt x="29" y="6"/>
                      <a:pt x="28" y="6"/>
                    </a:cubicBezTo>
                    <a:cubicBezTo>
                      <a:pt x="28" y="6"/>
                      <a:pt x="27" y="7"/>
                      <a:pt x="26" y="7"/>
                    </a:cubicBezTo>
                    <a:cubicBezTo>
                      <a:pt x="23" y="9"/>
                      <a:pt x="21" y="11"/>
                      <a:pt x="18" y="13"/>
                    </a:cubicBezTo>
                    <a:cubicBezTo>
                      <a:pt x="18" y="13"/>
                      <a:pt x="18" y="13"/>
                      <a:pt x="17" y="14"/>
                    </a:cubicBezTo>
                    <a:cubicBezTo>
                      <a:pt x="17" y="14"/>
                      <a:pt x="16" y="15"/>
                      <a:pt x="15" y="15"/>
                    </a:cubicBezTo>
                    <a:cubicBezTo>
                      <a:pt x="15" y="16"/>
                      <a:pt x="14" y="17"/>
                      <a:pt x="14" y="17"/>
                    </a:cubicBezTo>
                    <a:cubicBezTo>
                      <a:pt x="13" y="18"/>
                      <a:pt x="12" y="19"/>
                      <a:pt x="11" y="20"/>
                    </a:cubicBezTo>
                    <a:cubicBezTo>
                      <a:pt x="10" y="22"/>
                      <a:pt x="8" y="24"/>
                      <a:pt x="7" y="26"/>
                    </a:cubicBezTo>
                    <a:cubicBezTo>
                      <a:pt x="7" y="27"/>
                      <a:pt x="6" y="28"/>
                      <a:pt x="6" y="28"/>
                    </a:cubicBezTo>
                    <a:cubicBezTo>
                      <a:pt x="6" y="29"/>
                      <a:pt x="6" y="29"/>
                      <a:pt x="5" y="29"/>
                    </a:cubicBezTo>
                    <a:cubicBezTo>
                      <a:pt x="5" y="31"/>
                      <a:pt x="4" y="32"/>
                      <a:pt x="4" y="33"/>
                    </a:cubicBezTo>
                    <a:cubicBezTo>
                      <a:pt x="4" y="33"/>
                      <a:pt x="4" y="34"/>
                      <a:pt x="4" y="34"/>
                    </a:cubicBezTo>
                    <a:cubicBezTo>
                      <a:pt x="3" y="36"/>
                      <a:pt x="2" y="37"/>
                      <a:pt x="2" y="39"/>
                    </a:cubicBezTo>
                    <a:cubicBezTo>
                      <a:pt x="2" y="40"/>
                      <a:pt x="2" y="41"/>
                      <a:pt x="1" y="41"/>
                    </a:cubicBezTo>
                    <a:close/>
                    <a:moveTo>
                      <a:pt x="55" y="41"/>
                    </a:moveTo>
                    <a:cubicBezTo>
                      <a:pt x="55" y="65"/>
                      <a:pt x="55" y="65"/>
                      <a:pt x="55" y="65"/>
                    </a:cubicBezTo>
                    <a:cubicBezTo>
                      <a:pt x="55" y="65"/>
                      <a:pt x="55" y="65"/>
                      <a:pt x="55" y="65"/>
                    </a:cubicBezTo>
                    <a:cubicBezTo>
                      <a:pt x="54" y="65"/>
                      <a:pt x="54" y="64"/>
                      <a:pt x="54" y="64"/>
                    </a:cubicBezTo>
                    <a:cubicBezTo>
                      <a:pt x="52" y="63"/>
                      <a:pt x="52" y="65"/>
                      <a:pt x="51" y="65"/>
                    </a:cubicBezTo>
                    <a:cubicBezTo>
                      <a:pt x="50" y="65"/>
                      <a:pt x="48" y="63"/>
                      <a:pt x="48" y="62"/>
                    </a:cubicBezTo>
                    <a:cubicBezTo>
                      <a:pt x="48" y="61"/>
                      <a:pt x="49" y="61"/>
                      <a:pt x="49" y="60"/>
                    </a:cubicBezTo>
                    <a:cubicBezTo>
                      <a:pt x="49" y="59"/>
                      <a:pt x="49" y="59"/>
                      <a:pt x="49" y="59"/>
                    </a:cubicBezTo>
                    <a:cubicBezTo>
                      <a:pt x="49" y="58"/>
                      <a:pt x="48" y="57"/>
                      <a:pt x="48" y="57"/>
                    </a:cubicBezTo>
                    <a:cubicBezTo>
                      <a:pt x="47" y="57"/>
                      <a:pt x="45" y="58"/>
                      <a:pt x="44" y="57"/>
                    </a:cubicBezTo>
                    <a:cubicBezTo>
                      <a:pt x="44" y="57"/>
                      <a:pt x="44" y="57"/>
                      <a:pt x="45" y="56"/>
                    </a:cubicBezTo>
                    <a:cubicBezTo>
                      <a:pt x="45" y="56"/>
                      <a:pt x="45" y="56"/>
                      <a:pt x="45" y="56"/>
                    </a:cubicBezTo>
                    <a:cubicBezTo>
                      <a:pt x="45" y="55"/>
                      <a:pt x="45" y="55"/>
                      <a:pt x="45" y="55"/>
                    </a:cubicBezTo>
                    <a:cubicBezTo>
                      <a:pt x="46" y="54"/>
                      <a:pt x="46" y="54"/>
                      <a:pt x="46" y="53"/>
                    </a:cubicBezTo>
                    <a:cubicBezTo>
                      <a:pt x="46" y="53"/>
                      <a:pt x="46" y="53"/>
                      <a:pt x="46" y="53"/>
                    </a:cubicBezTo>
                    <a:cubicBezTo>
                      <a:pt x="46" y="52"/>
                      <a:pt x="46" y="52"/>
                      <a:pt x="46" y="52"/>
                    </a:cubicBezTo>
                    <a:cubicBezTo>
                      <a:pt x="45" y="52"/>
                      <a:pt x="44" y="52"/>
                      <a:pt x="44" y="52"/>
                    </a:cubicBezTo>
                    <a:cubicBezTo>
                      <a:pt x="42" y="52"/>
                      <a:pt x="43" y="54"/>
                      <a:pt x="42" y="54"/>
                    </a:cubicBezTo>
                    <a:cubicBezTo>
                      <a:pt x="41" y="55"/>
                      <a:pt x="41" y="55"/>
                      <a:pt x="40" y="55"/>
                    </a:cubicBezTo>
                    <a:cubicBezTo>
                      <a:pt x="40" y="55"/>
                      <a:pt x="39" y="55"/>
                      <a:pt x="39" y="55"/>
                    </a:cubicBezTo>
                    <a:cubicBezTo>
                      <a:pt x="38" y="55"/>
                      <a:pt x="37" y="54"/>
                      <a:pt x="37" y="54"/>
                    </a:cubicBezTo>
                    <a:cubicBezTo>
                      <a:pt x="37" y="54"/>
                      <a:pt x="36" y="52"/>
                      <a:pt x="36" y="52"/>
                    </a:cubicBezTo>
                    <a:cubicBezTo>
                      <a:pt x="36" y="51"/>
                      <a:pt x="36" y="49"/>
                      <a:pt x="37" y="48"/>
                    </a:cubicBezTo>
                    <a:cubicBezTo>
                      <a:pt x="37" y="48"/>
                      <a:pt x="37" y="48"/>
                      <a:pt x="37" y="47"/>
                    </a:cubicBezTo>
                    <a:cubicBezTo>
                      <a:pt x="38" y="47"/>
                      <a:pt x="37" y="46"/>
                      <a:pt x="38" y="46"/>
                    </a:cubicBezTo>
                    <a:cubicBezTo>
                      <a:pt x="38" y="45"/>
                      <a:pt x="39" y="45"/>
                      <a:pt x="39" y="44"/>
                    </a:cubicBezTo>
                    <a:cubicBezTo>
                      <a:pt x="40" y="44"/>
                      <a:pt x="41" y="43"/>
                      <a:pt x="42" y="43"/>
                    </a:cubicBezTo>
                    <a:cubicBezTo>
                      <a:pt x="42" y="43"/>
                      <a:pt x="43" y="43"/>
                      <a:pt x="44" y="43"/>
                    </a:cubicBezTo>
                    <a:cubicBezTo>
                      <a:pt x="44" y="43"/>
                      <a:pt x="44" y="44"/>
                      <a:pt x="45" y="44"/>
                    </a:cubicBezTo>
                    <a:cubicBezTo>
                      <a:pt x="46" y="44"/>
                      <a:pt x="46" y="43"/>
                      <a:pt x="47" y="43"/>
                    </a:cubicBezTo>
                    <a:cubicBezTo>
                      <a:pt x="48" y="43"/>
                      <a:pt x="48" y="42"/>
                      <a:pt x="49" y="43"/>
                    </a:cubicBezTo>
                    <a:cubicBezTo>
                      <a:pt x="49" y="43"/>
                      <a:pt x="50" y="43"/>
                      <a:pt x="50" y="43"/>
                    </a:cubicBezTo>
                    <a:cubicBezTo>
                      <a:pt x="51" y="43"/>
                      <a:pt x="51" y="43"/>
                      <a:pt x="51" y="43"/>
                    </a:cubicBezTo>
                    <a:cubicBezTo>
                      <a:pt x="52" y="43"/>
                      <a:pt x="52" y="44"/>
                      <a:pt x="52" y="44"/>
                    </a:cubicBezTo>
                    <a:cubicBezTo>
                      <a:pt x="52" y="45"/>
                      <a:pt x="52" y="45"/>
                      <a:pt x="52" y="46"/>
                    </a:cubicBezTo>
                    <a:cubicBezTo>
                      <a:pt x="52" y="46"/>
                      <a:pt x="53" y="46"/>
                      <a:pt x="54" y="46"/>
                    </a:cubicBezTo>
                    <a:cubicBezTo>
                      <a:pt x="55" y="46"/>
                      <a:pt x="54" y="45"/>
                      <a:pt x="54" y="45"/>
                    </a:cubicBezTo>
                    <a:cubicBezTo>
                      <a:pt x="54" y="45"/>
                      <a:pt x="54" y="44"/>
                      <a:pt x="54" y="44"/>
                    </a:cubicBezTo>
                    <a:cubicBezTo>
                      <a:pt x="54" y="44"/>
                      <a:pt x="54" y="43"/>
                      <a:pt x="54" y="43"/>
                    </a:cubicBezTo>
                    <a:cubicBezTo>
                      <a:pt x="54" y="42"/>
                      <a:pt x="55" y="41"/>
                      <a:pt x="55" y="4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0" name="Freeform: Shape 94"/>
              <p:cNvSpPr/>
              <p:nvPr/>
            </p:nvSpPr>
            <p:spPr bwMode="auto">
              <a:xfrm>
                <a:off x="7254794" y="2679826"/>
                <a:ext cx="116965" cy="92848"/>
              </a:xfrm>
              <a:custGeom>
                <a:avLst/>
                <a:gdLst>
                  <a:gd name="T0" fmla="*/ 64 w 72"/>
                  <a:gd name="T1" fmla="*/ 13 h 57"/>
                  <a:gd name="T2" fmla="*/ 58 w 72"/>
                  <a:gd name="T3" fmla="*/ 13 h 57"/>
                  <a:gd name="T4" fmla="*/ 58 w 72"/>
                  <a:gd name="T5" fmla="*/ 16 h 57"/>
                  <a:gd name="T6" fmla="*/ 65 w 72"/>
                  <a:gd name="T7" fmla="*/ 32 h 57"/>
                  <a:gd name="T8" fmla="*/ 65 w 72"/>
                  <a:gd name="T9" fmla="*/ 39 h 57"/>
                  <a:gd name="T10" fmla="*/ 58 w 72"/>
                  <a:gd name="T11" fmla="*/ 57 h 57"/>
                  <a:gd name="T12" fmla="*/ 72 w 72"/>
                  <a:gd name="T13" fmla="*/ 53 h 57"/>
                  <a:gd name="T14" fmla="*/ 72 w 72"/>
                  <a:gd name="T15" fmla="*/ 20 h 57"/>
                  <a:gd name="T16" fmla="*/ 58 w 72"/>
                  <a:gd name="T17" fmla="*/ 0 h 57"/>
                  <a:gd name="T18" fmla="*/ 36 w 72"/>
                  <a:gd name="T19" fmla="*/ 4 h 57"/>
                  <a:gd name="T20" fmla="*/ 58 w 72"/>
                  <a:gd name="T21" fmla="*/ 13 h 57"/>
                  <a:gd name="T22" fmla="*/ 36 w 72"/>
                  <a:gd name="T23" fmla="*/ 45 h 57"/>
                  <a:gd name="T24" fmla="*/ 55 w 72"/>
                  <a:gd name="T25" fmla="*/ 53 h 57"/>
                  <a:gd name="T26" fmla="*/ 58 w 72"/>
                  <a:gd name="T27" fmla="*/ 57 h 57"/>
                  <a:gd name="T28" fmla="*/ 51 w 72"/>
                  <a:gd name="T29" fmla="*/ 39 h 57"/>
                  <a:gd name="T30" fmla="*/ 58 w 72"/>
                  <a:gd name="T31" fmla="*/ 32 h 57"/>
                  <a:gd name="T32" fmla="*/ 36 w 72"/>
                  <a:gd name="T33" fmla="*/ 16 h 57"/>
                  <a:gd name="T34" fmla="*/ 36 w 72"/>
                  <a:gd name="T35" fmla="*/ 0 h 57"/>
                  <a:gd name="T36" fmla="*/ 13 w 72"/>
                  <a:gd name="T37" fmla="*/ 0 h 57"/>
                  <a:gd name="T38" fmla="*/ 18 w 72"/>
                  <a:gd name="T39" fmla="*/ 4 h 57"/>
                  <a:gd name="T40" fmla="*/ 36 w 72"/>
                  <a:gd name="T41" fmla="*/ 4 h 57"/>
                  <a:gd name="T42" fmla="*/ 13 w 72"/>
                  <a:gd name="T43" fmla="*/ 57 h 57"/>
                  <a:gd name="T44" fmla="*/ 17 w 72"/>
                  <a:gd name="T45" fmla="*/ 53 h 57"/>
                  <a:gd name="T46" fmla="*/ 36 w 72"/>
                  <a:gd name="T47" fmla="*/ 45 h 57"/>
                  <a:gd name="T48" fmla="*/ 13 w 72"/>
                  <a:gd name="T49" fmla="*/ 16 h 57"/>
                  <a:gd name="T50" fmla="*/ 21 w 72"/>
                  <a:gd name="T51" fmla="*/ 32 h 57"/>
                  <a:gd name="T52" fmla="*/ 21 w 72"/>
                  <a:gd name="T53" fmla="*/ 39 h 57"/>
                  <a:gd name="T54" fmla="*/ 13 w 72"/>
                  <a:gd name="T55" fmla="*/ 57 h 57"/>
                  <a:gd name="T56" fmla="*/ 7 w 72"/>
                  <a:gd name="T57" fmla="*/ 13 h 57"/>
                  <a:gd name="T58" fmla="*/ 0 w 72"/>
                  <a:gd name="T59" fmla="*/ 43 h 57"/>
                  <a:gd name="T60" fmla="*/ 0 w 72"/>
                  <a:gd name="T61" fmla="*/ 53 h 57"/>
                  <a:gd name="T62" fmla="*/ 13 w 72"/>
                  <a:gd name="T63" fmla="*/ 57 h 57"/>
                  <a:gd name="T64" fmla="*/ 6 w 72"/>
                  <a:gd name="T65" fmla="*/ 39 h 57"/>
                  <a:gd name="T66" fmla="*/ 13 w 72"/>
                  <a:gd name="T67" fmla="*/ 32 h 57"/>
                  <a:gd name="T68" fmla="*/ 12 w 72"/>
                  <a:gd name="T69" fmla="*/ 16 h 57"/>
                  <a:gd name="T70" fmla="*/ 13 w 72"/>
                  <a:gd name="T71"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 h="57">
                    <a:moveTo>
                      <a:pt x="72" y="20"/>
                    </a:moveTo>
                    <a:cubicBezTo>
                      <a:pt x="64" y="13"/>
                      <a:pt x="64" y="13"/>
                      <a:pt x="64" y="13"/>
                    </a:cubicBezTo>
                    <a:cubicBezTo>
                      <a:pt x="58" y="0"/>
                      <a:pt x="58" y="0"/>
                      <a:pt x="58" y="0"/>
                    </a:cubicBezTo>
                    <a:cubicBezTo>
                      <a:pt x="58" y="13"/>
                      <a:pt x="58" y="13"/>
                      <a:pt x="58" y="13"/>
                    </a:cubicBezTo>
                    <a:cubicBezTo>
                      <a:pt x="60" y="16"/>
                      <a:pt x="60" y="16"/>
                      <a:pt x="60" y="16"/>
                    </a:cubicBezTo>
                    <a:cubicBezTo>
                      <a:pt x="58" y="16"/>
                      <a:pt x="58" y="16"/>
                      <a:pt x="58" y="16"/>
                    </a:cubicBezTo>
                    <a:cubicBezTo>
                      <a:pt x="58" y="32"/>
                      <a:pt x="58" y="32"/>
                      <a:pt x="58" y="32"/>
                    </a:cubicBezTo>
                    <a:cubicBezTo>
                      <a:pt x="65" y="32"/>
                      <a:pt x="65" y="32"/>
                      <a:pt x="65" y="32"/>
                    </a:cubicBezTo>
                    <a:cubicBezTo>
                      <a:pt x="65" y="39"/>
                      <a:pt x="65" y="39"/>
                      <a:pt x="65" y="39"/>
                    </a:cubicBezTo>
                    <a:cubicBezTo>
                      <a:pt x="65" y="39"/>
                      <a:pt x="65" y="39"/>
                      <a:pt x="65" y="39"/>
                    </a:cubicBezTo>
                    <a:cubicBezTo>
                      <a:pt x="58" y="39"/>
                      <a:pt x="58" y="39"/>
                      <a:pt x="58" y="39"/>
                    </a:cubicBezTo>
                    <a:cubicBezTo>
                      <a:pt x="58" y="57"/>
                      <a:pt x="58" y="57"/>
                      <a:pt x="58" y="57"/>
                    </a:cubicBezTo>
                    <a:cubicBezTo>
                      <a:pt x="68" y="57"/>
                      <a:pt x="68" y="57"/>
                      <a:pt x="68" y="57"/>
                    </a:cubicBezTo>
                    <a:cubicBezTo>
                      <a:pt x="70" y="57"/>
                      <a:pt x="72" y="55"/>
                      <a:pt x="72" y="53"/>
                    </a:cubicBezTo>
                    <a:cubicBezTo>
                      <a:pt x="72" y="45"/>
                      <a:pt x="72" y="45"/>
                      <a:pt x="72" y="45"/>
                    </a:cubicBezTo>
                    <a:lnTo>
                      <a:pt x="72" y="20"/>
                    </a:lnTo>
                    <a:close/>
                    <a:moveTo>
                      <a:pt x="58" y="0"/>
                    </a:moveTo>
                    <a:cubicBezTo>
                      <a:pt x="58" y="0"/>
                      <a:pt x="58" y="0"/>
                      <a:pt x="58" y="0"/>
                    </a:cubicBezTo>
                    <a:cubicBezTo>
                      <a:pt x="36" y="0"/>
                      <a:pt x="36" y="0"/>
                      <a:pt x="36" y="0"/>
                    </a:cubicBezTo>
                    <a:cubicBezTo>
                      <a:pt x="36" y="4"/>
                      <a:pt x="36" y="4"/>
                      <a:pt x="36" y="4"/>
                    </a:cubicBezTo>
                    <a:cubicBezTo>
                      <a:pt x="54" y="4"/>
                      <a:pt x="54" y="4"/>
                      <a:pt x="54" y="4"/>
                    </a:cubicBezTo>
                    <a:cubicBezTo>
                      <a:pt x="58" y="13"/>
                      <a:pt x="58" y="13"/>
                      <a:pt x="58" y="13"/>
                    </a:cubicBezTo>
                    <a:cubicBezTo>
                      <a:pt x="58" y="0"/>
                      <a:pt x="58" y="0"/>
                      <a:pt x="58" y="0"/>
                    </a:cubicBezTo>
                    <a:close/>
                    <a:moveTo>
                      <a:pt x="36" y="45"/>
                    </a:moveTo>
                    <a:cubicBezTo>
                      <a:pt x="55" y="45"/>
                      <a:pt x="55" y="45"/>
                      <a:pt x="55" y="45"/>
                    </a:cubicBezTo>
                    <a:cubicBezTo>
                      <a:pt x="55" y="53"/>
                      <a:pt x="55" y="53"/>
                      <a:pt x="55" y="53"/>
                    </a:cubicBezTo>
                    <a:cubicBezTo>
                      <a:pt x="55" y="55"/>
                      <a:pt x="56" y="57"/>
                      <a:pt x="58" y="57"/>
                    </a:cubicBezTo>
                    <a:cubicBezTo>
                      <a:pt x="58" y="57"/>
                      <a:pt x="58" y="57"/>
                      <a:pt x="58" y="57"/>
                    </a:cubicBezTo>
                    <a:cubicBezTo>
                      <a:pt x="58" y="39"/>
                      <a:pt x="58" y="39"/>
                      <a:pt x="58" y="39"/>
                    </a:cubicBezTo>
                    <a:cubicBezTo>
                      <a:pt x="51" y="39"/>
                      <a:pt x="51" y="39"/>
                      <a:pt x="51" y="39"/>
                    </a:cubicBezTo>
                    <a:cubicBezTo>
                      <a:pt x="51" y="32"/>
                      <a:pt x="51" y="32"/>
                      <a:pt x="51" y="32"/>
                    </a:cubicBezTo>
                    <a:cubicBezTo>
                      <a:pt x="58" y="32"/>
                      <a:pt x="58" y="32"/>
                      <a:pt x="58" y="32"/>
                    </a:cubicBezTo>
                    <a:cubicBezTo>
                      <a:pt x="58" y="16"/>
                      <a:pt x="58" y="16"/>
                      <a:pt x="58" y="16"/>
                    </a:cubicBezTo>
                    <a:cubicBezTo>
                      <a:pt x="36" y="16"/>
                      <a:pt x="36" y="16"/>
                      <a:pt x="36" y="16"/>
                    </a:cubicBezTo>
                    <a:lnTo>
                      <a:pt x="36" y="45"/>
                    </a:lnTo>
                    <a:close/>
                    <a:moveTo>
                      <a:pt x="36" y="0"/>
                    </a:moveTo>
                    <a:cubicBezTo>
                      <a:pt x="14" y="0"/>
                      <a:pt x="14" y="0"/>
                      <a:pt x="14" y="0"/>
                    </a:cubicBezTo>
                    <a:cubicBezTo>
                      <a:pt x="13" y="0"/>
                      <a:pt x="13" y="0"/>
                      <a:pt x="13" y="0"/>
                    </a:cubicBezTo>
                    <a:cubicBezTo>
                      <a:pt x="13" y="13"/>
                      <a:pt x="13" y="13"/>
                      <a:pt x="13" y="13"/>
                    </a:cubicBezTo>
                    <a:cubicBezTo>
                      <a:pt x="18" y="4"/>
                      <a:pt x="18" y="4"/>
                      <a:pt x="18" y="4"/>
                    </a:cubicBezTo>
                    <a:cubicBezTo>
                      <a:pt x="18" y="4"/>
                      <a:pt x="18" y="4"/>
                      <a:pt x="18" y="4"/>
                    </a:cubicBezTo>
                    <a:cubicBezTo>
                      <a:pt x="36" y="4"/>
                      <a:pt x="36" y="4"/>
                      <a:pt x="36" y="4"/>
                    </a:cubicBezTo>
                    <a:cubicBezTo>
                      <a:pt x="36" y="0"/>
                      <a:pt x="36" y="0"/>
                      <a:pt x="36" y="0"/>
                    </a:cubicBezTo>
                    <a:close/>
                    <a:moveTo>
                      <a:pt x="13" y="57"/>
                    </a:moveTo>
                    <a:cubicBezTo>
                      <a:pt x="14" y="57"/>
                      <a:pt x="14" y="57"/>
                      <a:pt x="14" y="57"/>
                    </a:cubicBezTo>
                    <a:cubicBezTo>
                      <a:pt x="15" y="57"/>
                      <a:pt x="17" y="55"/>
                      <a:pt x="17" y="53"/>
                    </a:cubicBezTo>
                    <a:cubicBezTo>
                      <a:pt x="17" y="45"/>
                      <a:pt x="17" y="45"/>
                      <a:pt x="17" y="45"/>
                    </a:cubicBezTo>
                    <a:cubicBezTo>
                      <a:pt x="36" y="45"/>
                      <a:pt x="36" y="45"/>
                      <a:pt x="36" y="45"/>
                    </a:cubicBezTo>
                    <a:cubicBezTo>
                      <a:pt x="36" y="16"/>
                      <a:pt x="36" y="16"/>
                      <a:pt x="36" y="16"/>
                    </a:cubicBezTo>
                    <a:cubicBezTo>
                      <a:pt x="13" y="16"/>
                      <a:pt x="13" y="16"/>
                      <a:pt x="13" y="16"/>
                    </a:cubicBezTo>
                    <a:cubicBezTo>
                      <a:pt x="13" y="32"/>
                      <a:pt x="13" y="32"/>
                      <a:pt x="13" y="32"/>
                    </a:cubicBezTo>
                    <a:cubicBezTo>
                      <a:pt x="21" y="32"/>
                      <a:pt x="21" y="32"/>
                      <a:pt x="21" y="32"/>
                    </a:cubicBezTo>
                    <a:cubicBezTo>
                      <a:pt x="21" y="39"/>
                      <a:pt x="21" y="39"/>
                      <a:pt x="21" y="39"/>
                    </a:cubicBezTo>
                    <a:cubicBezTo>
                      <a:pt x="21" y="39"/>
                      <a:pt x="21" y="39"/>
                      <a:pt x="21" y="39"/>
                    </a:cubicBezTo>
                    <a:cubicBezTo>
                      <a:pt x="13" y="39"/>
                      <a:pt x="13" y="39"/>
                      <a:pt x="13" y="39"/>
                    </a:cubicBezTo>
                    <a:lnTo>
                      <a:pt x="13" y="57"/>
                    </a:lnTo>
                    <a:close/>
                    <a:moveTo>
                      <a:pt x="13" y="0"/>
                    </a:moveTo>
                    <a:cubicBezTo>
                      <a:pt x="7" y="13"/>
                      <a:pt x="7" y="13"/>
                      <a:pt x="7" y="13"/>
                    </a:cubicBezTo>
                    <a:cubicBezTo>
                      <a:pt x="0" y="20"/>
                      <a:pt x="0" y="20"/>
                      <a:pt x="0" y="20"/>
                    </a:cubicBezTo>
                    <a:cubicBezTo>
                      <a:pt x="0" y="43"/>
                      <a:pt x="0" y="43"/>
                      <a:pt x="0" y="43"/>
                    </a:cubicBezTo>
                    <a:cubicBezTo>
                      <a:pt x="0" y="45"/>
                      <a:pt x="0" y="45"/>
                      <a:pt x="0" y="45"/>
                    </a:cubicBezTo>
                    <a:cubicBezTo>
                      <a:pt x="0" y="53"/>
                      <a:pt x="0" y="53"/>
                      <a:pt x="0" y="53"/>
                    </a:cubicBezTo>
                    <a:cubicBezTo>
                      <a:pt x="0" y="55"/>
                      <a:pt x="1" y="57"/>
                      <a:pt x="3" y="57"/>
                    </a:cubicBezTo>
                    <a:cubicBezTo>
                      <a:pt x="13" y="57"/>
                      <a:pt x="13" y="57"/>
                      <a:pt x="13" y="57"/>
                    </a:cubicBezTo>
                    <a:cubicBezTo>
                      <a:pt x="13" y="39"/>
                      <a:pt x="13" y="39"/>
                      <a:pt x="13" y="39"/>
                    </a:cubicBezTo>
                    <a:cubicBezTo>
                      <a:pt x="6" y="39"/>
                      <a:pt x="6" y="39"/>
                      <a:pt x="6" y="39"/>
                    </a:cubicBezTo>
                    <a:cubicBezTo>
                      <a:pt x="6" y="32"/>
                      <a:pt x="6" y="32"/>
                      <a:pt x="6" y="32"/>
                    </a:cubicBezTo>
                    <a:cubicBezTo>
                      <a:pt x="13" y="32"/>
                      <a:pt x="13" y="32"/>
                      <a:pt x="13" y="32"/>
                    </a:cubicBezTo>
                    <a:cubicBezTo>
                      <a:pt x="13" y="16"/>
                      <a:pt x="13" y="16"/>
                      <a:pt x="13" y="16"/>
                    </a:cubicBezTo>
                    <a:cubicBezTo>
                      <a:pt x="12" y="16"/>
                      <a:pt x="12" y="16"/>
                      <a:pt x="12" y="16"/>
                    </a:cubicBezTo>
                    <a:cubicBezTo>
                      <a:pt x="13" y="13"/>
                      <a:pt x="13" y="13"/>
                      <a:pt x="13" y="13"/>
                    </a:cubicBezTo>
                    <a:lnTo>
                      <a:pt x="1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5" name="Group 95"/>
            <p:cNvGrpSpPr/>
            <p:nvPr/>
          </p:nvGrpSpPr>
          <p:grpSpPr>
            <a:xfrm>
              <a:off x="5329097" y="4471677"/>
              <a:ext cx="1473514" cy="2386321"/>
              <a:chOff x="5329097" y="4471677"/>
              <a:chExt cx="1473514" cy="2386321"/>
            </a:xfrm>
          </p:grpSpPr>
          <p:sp>
            <p:nvSpPr>
              <p:cNvPr id="6" name="Freeform: Shape 96"/>
              <p:cNvSpPr/>
              <p:nvPr/>
            </p:nvSpPr>
            <p:spPr bwMode="auto">
              <a:xfrm>
                <a:off x="5436415" y="5380866"/>
                <a:ext cx="904366" cy="1231144"/>
              </a:xfrm>
              <a:custGeom>
                <a:avLst/>
                <a:gdLst>
                  <a:gd name="T0" fmla="*/ 41 w 559"/>
                  <a:gd name="T1" fmla="*/ 22 h 761"/>
                  <a:gd name="T2" fmla="*/ 41 w 559"/>
                  <a:gd name="T3" fmla="*/ 22 h 761"/>
                  <a:gd name="T4" fmla="*/ 22 w 559"/>
                  <a:gd name="T5" fmla="*/ 122 h 761"/>
                  <a:gd name="T6" fmla="*/ 419 w 559"/>
                  <a:gd name="T7" fmla="*/ 720 h 761"/>
                  <a:gd name="T8" fmla="*/ 518 w 559"/>
                  <a:gd name="T9" fmla="*/ 739 h 761"/>
                  <a:gd name="T10" fmla="*/ 518 w 559"/>
                  <a:gd name="T11" fmla="*/ 739 h 761"/>
                  <a:gd name="T12" fmla="*/ 537 w 559"/>
                  <a:gd name="T13" fmla="*/ 640 h 761"/>
                  <a:gd name="T14" fmla="*/ 140 w 559"/>
                  <a:gd name="T15" fmla="*/ 41 h 761"/>
                  <a:gd name="T16" fmla="*/ 41 w 559"/>
                  <a:gd name="T17" fmla="*/ 22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9" h="761">
                    <a:moveTo>
                      <a:pt x="41" y="22"/>
                    </a:moveTo>
                    <a:cubicBezTo>
                      <a:pt x="41" y="22"/>
                      <a:pt x="41" y="22"/>
                      <a:pt x="41" y="22"/>
                    </a:cubicBezTo>
                    <a:cubicBezTo>
                      <a:pt x="8" y="45"/>
                      <a:pt x="0" y="89"/>
                      <a:pt x="22" y="122"/>
                    </a:cubicBezTo>
                    <a:cubicBezTo>
                      <a:pt x="419" y="720"/>
                      <a:pt x="419" y="720"/>
                      <a:pt x="419" y="720"/>
                    </a:cubicBezTo>
                    <a:cubicBezTo>
                      <a:pt x="441" y="753"/>
                      <a:pt x="486" y="761"/>
                      <a:pt x="518" y="739"/>
                    </a:cubicBezTo>
                    <a:cubicBezTo>
                      <a:pt x="518" y="739"/>
                      <a:pt x="518" y="739"/>
                      <a:pt x="518" y="739"/>
                    </a:cubicBezTo>
                    <a:cubicBezTo>
                      <a:pt x="551" y="717"/>
                      <a:pt x="559" y="672"/>
                      <a:pt x="537" y="640"/>
                    </a:cubicBezTo>
                    <a:cubicBezTo>
                      <a:pt x="140" y="41"/>
                      <a:pt x="140" y="41"/>
                      <a:pt x="140" y="41"/>
                    </a:cubicBezTo>
                    <a:cubicBezTo>
                      <a:pt x="118" y="8"/>
                      <a:pt x="73" y="0"/>
                      <a:pt x="41" y="22"/>
                    </a:cubicBezTo>
                    <a:close/>
                  </a:path>
                </a:pathLst>
              </a:custGeom>
              <a:solidFill>
                <a:srgbClr val="ECBB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 name="Freeform: Shape 97"/>
              <p:cNvSpPr/>
              <p:nvPr/>
            </p:nvSpPr>
            <p:spPr bwMode="auto">
              <a:xfrm>
                <a:off x="5696872" y="5916251"/>
                <a:ext cx="950188" cy="941747"/>
              </a:xfrm>
              <a:custGeom>
                <a:avLst/>
                <a:gdLst>
                  <a:gd name="T0" fmla="*/ 258 w 788"/>
                  <a:gd name="T1" fmla="*/ 781 h 781"/>
                  <a:gd name="T2" fmla="*/ 258 w 788"/>
                  <a:gd name="T3" fmla="*/ 589 h 781"/>
                  <a:gd name="T4" fmla="*/ 0 w 788"/>
                  <a:gd name="T5" fmla="*/ 0 h 781"/>
                  <a:gd name="T6" fmla="*/ 788 w 788"/>
                  <a:gd name="T7" fmla="*/ 0 h 781"/>
                  <a:gd name="T8" fmla="*/ 788 w 788"/>
                  <a:gd name="T9" fmla="*/ 781 h 781"/>
                  <a:gd name="T10" fmla="*/ 258 w 788"/>
                  <a:gd name="T11" fmla="*/ 781 h 781"/>
                </a:gdLst>
                <a:ahLst/>
                <a:cxnLst>
                  <a:cxn ang="0">
                    <a:pos x="T0" y="T1"/>
                  </a:cxn>
                  <a:cxn ang="0">
                    <a:pos x="T2" y="T3"/>
                  </a:cxn>
                  <a:cxn ang="0">
                    <a:pos x="T4" y="T5"/>
                  </a:cxn>
                  <a:cxn ang="0">
                    <a:pos x="T6" y="T7"/>
                  </a:cxn>
                  <a:cxn ang="0">
                    <a:pos x="T8" y="T9"/>
                  </a:cxn>
                  <a:cxn ang="0">
                    <a:pos x="T10" y="T11"/>
                  </a:cxn>
                </a:cxnLst>
                <a:rect l="0" t="0" r="r" b="b"/>
                <a:pathLst>
                  <a:path w="788" h="781">
                    <a:moveTo>
                      <a:pt x="258" y="781"/>
                    </a:moveTo>
                    <a:lnTo>
                      <a:pt x="258" y="589"/>
                    </a:lnTo>
                    <a:lnTo>
                      <a:pt x="0" y="0"/>
                    </a:lnTo>
                    <a:lnTo>
                      <a:pt x="788" y="0"/>
                    </a:lnTo>
                    <a:lnTo>
                      <a:pt x="788" y="781"/>
                    </a:lnTo>
                    <a:lnTo>
                      <a:pt x="258" y="781"/>
                    </a:lnTo>
                    <a:close/>
                  </a:path>
                </a:pathLst>
              </a:custGeom>
              <a:solidFill>
                <a:srgbClr val="ECBB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 name="Freeform: Shape 98"/>
              <p:cNvSpPr/>
              <p:nvPr/>
            </p:nvSpPr>
            <p:spPr bwMode="auto">
              <a:xfrm>
                <a:off x="5390594" y="5720908"/>
                <a:ext cx="893514" cy="1137090"/>
              </a:xfrm>
              <a:custGeom>
                <a:avLst/>
                <a:gdLst>
                  <a:gd name="T0" fmla="*/ 40 w 552"/>
                  <a:gd name="T1" fmla="*/ 22 h 703"/>
                  <a:gd name="T2" fmla="*/ 40 w 552"/>
                  <a:gd name="T3" fmla="*/ 22 h 703"/>
                  <a:gd name="T4" fmla="*/ 21 w 552"/>
                  <a:gd name="T5" fmla="*/ 121 h 703"/>
                  <a:gd name="T6" fmla="*/ 407 w 552"/>
                  <a:gd name="T7" fmla="*/ 703 h 703"/>
                  <a:gd name="T8" fmla="*/ 544 w 552"/>
                  <a:gd name="T9" fmla="*/ 703 h 703"/>
                  <a:gd name="T10" fmla="*/ 536 w 552"/>
                  <a:gd name="T11" fmla="*/ 639 h 703"/>
                  <a:gd name="T12" fmla="*/ 139 w 552"/>
                  <a:gd name="T13" fmla="*/ 41 h 703"/>
                  <a:gd name="T14" fmla="*/ 40 w 552"/>
                  <a:gd name="T15" fmla="*/ 22 h 7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2" h="703">
                    <a:moveTo>
                      <a:pt x="40" y="22"/>
                    </a:moveTo>
                    <a:cubicBezTo>
                      <a:pt x="40" y="22"/>
                      <a:pt x="40" y="22"/>
                      <a:pt x="40" y="22"/>
                    </a:cubicBezTo>
                    <a:cubicBezTo>
                      <a:pt x="8" y="44"/>
                      <a:pt x="0" y="88"/>
                      <a:pt x="21" y="121"/>
                    </a:cubicBezTo>
                    <a:cubicBezTo>
                      <a:pt x="407" y="703"/>
                      <a:pt x="407" y="703"/>
                      <a:pt x="407" y="703"/>
                    </a:cubicBezTo>
                    <a:cubicBezTo>
                      <a:pt x="544" y="703"/>
                      <a:pt x="544" y="703"/>
                      <a:pt x="544" y="703"/>
                    </a:cubicBezTo>
                    <a:cubicBezTo>
                      <a:pt x="552" y="682"/>
                      <a:pt x="549" y="659"/>
                      <a:pt x="536" y="639"/>
                    </a:cubicBezTo>
                    <a:cubicBezTo>
                      <a:pt x="139" y="41"/>
                      <a:pt x="139" y="41"/>
                      <a:pt x="139" y="41"/>
                    </a:cubicBezTo>
                    <a:cubicBezTo>
                      <a:pt x="118" y="8"/>
                      <a:pt x="72" y="0"/>
                      <a:pt x="40" y="22"/>
                    </a:cubicBezTo>
                    <a:close/>
                  </a:path>
                </a:pathLst>
              </a:custGeom>
              <a:solidFill>
                <a:srgbClr val="ECBB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 name="Freeform: Shape 99"/>
              <p:cNvSpPr/>
              <p:nvPr/>
            </p:nvSpPr>
            <p:spPr bwMode="auto">
              <a:xfrm>
                <a:off x="5361654" y="4524733"/>
                <a:ext cx="881456" cy="1193764"/>
              </a:xfrm>
              <a:custGeom>
                <a:avLst/>
                <a:gdLst>
                  <a:gd name="T0" fmla="*/ 41 w 545"/>
                  <a:gd name="T1" fmla="*/ 22 h 738"/>
                  <a:gd name="T2" fmla="*/ 41 w 545"/>
                  <a:gd name="T3" fmla="*/ 22 h 738"/>
                  <a:gd name="T4" fmla="*/ 22 w 545"/>
                  <a:gd name="T5" fmla="*/ 121 h 738"/>
                  <a:gd name="T6" fmla="*/ 405 w 545"/>
                  <a:gd name="T7" fmla="*/ 697 h 738"/>
                  <a:gd name="T8" fmla="*/ 504 w 545"/>
                  <a:gd name="T9" fmla="*/ 716 h 738"/>
                  <a:gd name="T10" fmla="*/ 504 w 545"/>
                  <a:gd name="T11" fmla="*/ 716 h 738"/>
                  <a:gd name="T12" fmla="*/ 523 w 545"/>
                  <a:gd name="T13" fmla="*/ 617 h 738"/>
                  <a:gd name="T14" fmla="*/ 140 w 545"/>
                  <a:gd name="T15" fmla="*/ 41 h 738"/>
                  <a:gd name="T16" fmla="*/ 41 w 545"/>
                  <a:gd name="T17" fmla="*/ 22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5" h="738">
                    <a:moveTo>
                      <a:pt x="41" y="22"/>
                    </a:moveTo>
                    <a:cubicBezTo>
                      <a:pt x="41" y="22"/>
                      <a:pt x="41" y="22"/>
                      <a:pt x="41" y="22"/>
                    </a:cubicBezTo>
                    <a:cubicBezTo>
                      <a:pt x="8" y="44"/>
                      <a:pt x="0" y="89"/>
                      <a:pt x="22" y="121"/>
                    </a:cubicBezTo>
                    <a:cubicBezTo>
                      <a:pt x="405" y="697"/>
                      <a:pt x="405" y="697"/>
                      <a:pt x="405" y="697"/>
                    </a:cubicBezTo>
                    <a:cubicBezTo>
                      <a:pt x="427" y="730"/>
                      <a:pt x="472" y="738"/>
                      <a:pt x="504" y="716"/>
                    </a:cubicBezTo>
                    <a:cubicBezTo>
                      <a:pt x="504" y="716"/>
                      <a:pt x="504" y="716"/>
                      <a:pt x="504" y="716"/>
                    </a:cubicBezTo>
                    <a:cubicBezTo>
                      <a:pt x="537" y="694"/>
                      <a:pt x="545" y="650"/>
                      <a:pt x="523" y="617"/>
                    </a:cubicBezTo>
                    <a:cubicBezTo>
                      <a:pt x="140" y="41"/>
                      <a:pt x="140" y="41"/>
                      <a:pt x="140" y="41"/>
                    </a:cubicBezTo>
                    <a:cubicBezTo>
                      <a:pt x="118" y="8"/>
                      <a:pt x="73" y="0"/>
                      <a:pt x="41" y="22"/>
                    </a:cubicBezTo>
                    <a:close/>
                  </a:path>
                </a:pathLst>
              </a:custGeom>
              <a:solidFill>
                <a:srgbClr val="ECBB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 name="Freeform: Shape 100"/>
              <p:cNvSpPr/>
              <p:nvPr/>
            </p:nvSpPr>
            <p:spPr bwMode="auto">
              <a:xfrm>
                <a:off x="5611259" y="4471677"/>
                <a:ext cx="974304" cy="1920874"/>
              </a:xfrm>
              <a:custGeom>
                <a:avLst/>
                <a:gdLst>
                  <a:gd name="T0" fmla="*/ 478 w 602"/>
                  <a:gd name="T1" fmla="*/ 0 h 1187"/>
                  <a:gd name="T2" fmla="*/ 124 w 602"/>
                  <a:gd name="T3" fmla="*/ 0 h 1187"/>
                  <a:gd name="T4" fmla="*/ 0 w 602"/>
                  <a:gd name="T5" fmla="*/ 124 h 1187"/>
                  <a:gd name="T6" fmla="*/ 0 w 602"/>
                  <a:gd name="T7" fmla="*/ 1062 h 1187"/>
                  <a:gd name="T8" fmla="*/ 124 w 602"/>
                  <a:gd name="T9" fmla="*/ 1187 h 1187"/>
                  <a:gd name="T10" fmla="*/ 478 w 602"/>
                  <a:gd name="T11" fmla="*/ 1187 h 1187"/>
                  <a:gd name="T12" fmla="*/ 602 w 602"/>
                  <a:gd name="T13" fmla="*/ 1062 h 1187"/>
                  <a:gd name="T14" fmla="*/ 602 w 602"/>
                  <a:gd name="T15" fmla="*/ 124 h 1187"/>
                  <a:gd name="T16" fmla="*/ 478 w 602"/>
                  <a:gd name="T17" fmla="*/ 0 h 1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2" h="1187">
                    <a:moveTo>
                      <a:pt x="478" y="0"/>
                    </a:moveTo>
                    <a:cubicBezTo>
                      <a:pt x="124" y="0"/>
                      <a:pt x="124" y="0"/>
                      <a:pt x="124" y="0"/>
                    </a:cubicBezTo>
                    <a:cubicBezTo>
                      <a:pt x="56" y="0"/>
                      <a:pt x="0" y="56"/>
                      <a:pt x="0" y="124"/>
                    </a:cubicBezTo>
                    <a:cubicBezTo>
                      <a:pt x="0" y="1062"/>
                      <a:pt x="0" y="1062"/>
                      <a:pt x="0" y="1062"/>
                    </a:cubicBezTo>
                    <a:cubicBezTo>
                      <a:pt x="0" y="1131"/>
                      <a:pt x="56" y="1187"/>
                      <a:pt x="124" y="1187"/>
                    </a:cubicBezTo>
                    <a:cubicBezTo>
                      <a:pt x="478" y="1187"/>
                      <a:pt x="478" y="1187"/>
                      <a:pt x="478" y="1187"/>
                    </a:cubicBezTo>
                    <a:cubicBezTo>
                      <a:pt x="546" y="1187"/>
                      <a:pt x="602" y="1131"/>
                      <a:pt x="602" y="1062"/>
                    </a:cubicBezTo>
                    <a:cubicBezTo>
                      <a:pt x="602" y="124"/>
                      <a:pt x="602" y="124"/>
                      <a:pt x="602" y="124"/>
                    </a:cubicBezTo>
                    <a:cubicBezTo>
                      <a:pt x="602" y="56"/>
                      <a:pt x="546" y="0"/>
                      <a:pt x="478" y="0"/>
                    </a:cubicBez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 name="Freeform: Shape 101"/>
              <p:cNvSpPr/>
              <p:nvPr/>
            </p:nvSpPr>
            <p:spPr bwMode="auto">
              <a:xfrm>
                <a:off x="5696872" y="4632051"/>
                <a:ext cx="803077" cy="1582038"/>
              </a:xfrm>
              <a:custGeom>
                <a:avLst/>
                <a:gdLst>
                  <a:gd name="T0" fmla="*/ 494 w 496"/>
                  <a:gd name="T1" fmla="*/ 0 h 978"/>
                  <a:gd name="T2" fmla="*/ 2 w 496"/>
                  <a:gd name="T3" fmla="*/ 0 h 978"/>
                  <a:gd name="T4" fmla="*/ 0 w 496"/>
                  <a:gd name="T5" fmla="*/ 2 h 978"/>
                  <a:gd name="T6" fmla="*/ 0 w 496"/>
                  <a:gd name="T7" fmla="*/ 976 h 978"/>
                  <a:gd name="T8" fmla="*/ 2 w 496"/>
                  <a:gd name="T9" fmla="*/ 978 h 978"/>
                  <a:gd name="T10" fmla="*/ 494 w 496"/>
                  <a:gd name="T11" fmla="*/ 978 h 978"/>
                  <a:gd name="T12" fmla="*/ 496 w 496"/>
                  <a:gd name="T13" fmla="*/ 976 h 978"/>
                  <a:gd name="T14" fmla="*/ 496 w 496"/>
                  <a:gd name="T15" fmla="*/ 2 h 978"/>
                  <a:gd name="T16" fmla="*/ 494 w 496"/>
                  <a:gd name="T17" fmla="*/ 0 h 9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6" h="978">
                    <a:moveTo>
                      <a:pt x="494" y="0"/>
                    </a:moveTo>
                    <a:cubicBezTo>
                      <a:pt x="2" y="0"/>
                      <a:pt x="2" y="0"/>
                      <a:pt x="2" y="0"/>
                    </a:cubicBezTo>
                    <a:cubicBezTo>
                      <a:pt x="1" y="0"/>
                      <a:pt x="0" y="1"/>
                      <a:pt x="0" y="2"/>
                    </a:cubicBezTo>
                    <a:cubicBezTo>
                      <a:pt x="0" y="976"/>
                      <a:pt x="0" y="976"/>
                      <a:pt x="0" y="976"/>
                    </a:cubicBezTo>
                    <a:cubicBezTo>
                      <a:pt x="0" y="977"/>
                      <a:pt x="1" y="978"/>
                      <a:pt x="2" y="978"/>
                    </a:cubicBezTo>
                    <a:cubicBezTo>
                      <a:pt x="494" y="978"/>
                      <a:pt x="494" y="978"/>
                      <a:pt x="494" y="978"/>
                    </a:cubicBezTo>
                    <a:cubicBezTo>
                      <a:pt x="495" y="978"/>
                      <a:pt x="496" y="977"/>
                      <a:pt x="496" y="976"/>
                    </a:cubicBezTo>
                    <a:cubicBezTo>
                      <a:pt x="496" y="2"/>
                      <a:pt x="496" y="2"/>
                      <a:pt x="496" y="2"/>
                    </a:cubicBezTo>
                    <a:cubicBezTo>
                      <a:pt x="496" y="1"/>
                      <a:pt x="495" y="0"/>
                      <a:pt x="494" y="0"/>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 name="Freeform: Shape 102"/>
              <p:cNvSpPr/>
              <p:nvPr/>
            </p:nvSpPr>
            <p:spPr bwMode="auto">
              <a:xfrm>
                <a:off x="5935625" y="4539203"/>
                <a:ext cx="324366" cy="28940"/>
              </a:xfrm>
              <a:custGeom>
                <a:avLst/>
                <a:gdLst>
                  <a:gd name="T0" fmla="*/ 191 w 200"/>
                  <a:gd name="T1" fmla="*/ 0 h 18"/>
                  <a:gd name="T2" fmla="*/ 9 w 200"/>
                  <a:gd name="T3" fmla="*/ 0 h 18"/>
                  <a:gd name="T4" fmla="*/ 0 w 200"/>
                  <a:gd name="T5" fmla="*/ 9 h 18"/>
                  <a:gd name="T6" fmla="*/ 0 w 200"/>
                  <a:gd name="T7" fmla="*/ 9 h 18"/>
                  <a:gd name="T8" fmla="*/ 9 w 200"/>
                  <a:gd name="T9" fmla="*/ 18 h 18"/>
                  <a:gd name="T10" fmla="*/ 191 w 200"/>
                  <a:gd name="T11" fmla="*/ 18 h 18"/>
                  <a:gd name="T12" fmla="*/ 200 w 200"/>
                  <a:gd name="T13" fmla="*/ 9 h 18"/>
                  <a:gd name="T14" fmla="*/ 200 w 200"/>
                  <a:gd name="T15" fmla="*/ 9 h 18"/>
                  <a:gd name="T16" fmla="*/ 191 w 200"/>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0" h="18">
                    <a:moveTo>
                      <a:pt x="191" y="0"/>
                    </a:moveTo>
                    <a:cubicBezTo>
                      <a:pt x="9" y="0"/>
                      <a:pt x="9" y="0"/>
                      <a:pt x="9" y="0"/>
                    </a:cubicBezTo>
                    <a:cubicBezTo>
                      <a:pt x="4" y="0"/>
                      <a:pt x="0" y="4"/>
                      <a:pt x="0" y="9"/>
                    </a:cubicBezTo>
                    <a:cubicBezTo>
                      <a:pt x="0" y="9"/>
                      <a:pt x="0" y="9"/>
                      <a:pt x="0" y="9"/>
                    </a:cubicBezTo>
                    <a:cubicBezTo>
                      <a:pt x="0" y="14"/>
                      <a:pt x="4" y="18"/>
                      <a:pt x="9" y="18"/>
                    </a:cubicBezTo>
                    <a:cubicBezTo>
                      <a:pt x="191" y="18"/>
                      <a:pt x="191" y="18"/>
                      <a:pt x="191" y="18"/>
                    </a:cubicBezTo>
                    <a:cubicBezTo>
                      <a:pt x="196" y="18"/>
                      <a:pt x="200" y="14"/>
                      <a:pt x="200" y="9"/>
                    </a:cubicBezTo>
                    <a:cubicBezTo>
                      <a:pt x="200" y="9"/>
                      <a:pt x="200" y="9"/>
                      <a:pt x="200" y="9"/>
                    </a:cubicBezTo>
                    <a:cubicBezTo>
                      <a:pt x="200" y="4"/>
                      <a:pt x="196" y="0"/>
                      <a:pt x="191" y="0"/>
                    </a:cubicBezTo>
                    <a:close/>
                  </a:path>
                </a:pathLst>
              </a:custGeom>
              <a:solidFill>
                <a:srgbClr val="B2B2B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 name="Oval 103"/>
              <p:cNvSpPr/>
              <p:nvPr/>
            </p:nvSpPr>
            <p:spPr bwMode="auto">
              <a:xfrm>
                <a:off x="6047767" y="6251470"/>
                <a:ext cx="98877" cy="98877"/>
              </a:xfrm>
              <a:prstGeom prst="ellipse">
                <a:avLst/>
              </a:prstGeom>
              <a:solidFill>
                <a:srgbClr val="B2B2B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 name="Freeform: Shape 104"/>
              <p:cNvSpPr/>
              <p:nvPr/>
            </p:nvSpPr>
            <p:spPr bwMode="auto">
              <a:xfrm>
                <a:off x="5370095" y="5322987"/>
                <a:ext cx="365364" cy="414803"/>
              </a:xfrm>
              <a:custGeom>
                <a:avLst/>
                <a:gdLst>
                  <a:gd name="T0" fmla="*/ 41 w 226"/>
                  <a:gd name="T1" fmla="*/ 23 h 257"/>
                  <a:gd name="T2" fmla="*/ 41 w 226"/>
                  <a:gd name="T3" fmla="*/ 23 h 257"/>
                  <a:gd name="T4" fmla="*/ 22 w 226"/>
                  <a:gd name="T5" fmla="*/ 122 h 257"/>
                  <a:gd name="T6" fmla="*/ 86 w 226"/>
                  <a:gd name="T7" fmla="*/ 216 h 257"/>
                  <a:gd name="T8" fmla="*/ 185 w 226"/>
                  <a:gd name="T9" fmla="*/ 235 h 257"/>
                  <a:gd name="T10" fmla="*/ 185 w 226"/>
                  <a:gd name="T11" fmla="*/ 235 h 257"/>
                  <a:gd name="T12" fmla="*/ 204 w 226"/>
                  <a:gd name="T13" fmla="*/ 135 h 257"/>
                  <a:gd name="T14" fmla="*/ 140 w 226"/>
                  <a:gd name="T15" fmla="*/ 41 h 257"/>
                  <a:gd name="T16" fmla="*/ 41 w 226"/>
                  <a:gd name="T17" fmla="*/ 23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6" h="257">
                    <a:moveTo>
                      <a:pt x="41" y="23"/>
                    </a:moveTo>
                    <a:cubicBezTo>
                      <a:pt x="41" y="23"/>
                      <a:pt x="41" y="23"/>
                      <a:pt x="41" y="23"/>
                    </a:cubicBezTo>
                    <a:cubicBezTo>
                      <a:pt x="8" y="45"/>
                      <a:pt x="0" y="89"/>
                      <a:pt x="22" y="122"/>
                    </a:cubicBezTo>
                    <a:cubicBezTo>
                      <a:pt x="86" y="216"/>
                      <a:pt x="86" y="216"/>
                      <a:pt x="86" y="216"/>
                    </a:cubicBezTo>
                    <a:cubicBezTo>
                      <a:pt x="108" y="248"/>
                      <a:pt x="153" y="257"/>
                      <a:pt x="185" y="235"/>
                    </a:cubicBezTo>
                    <a:cubicBezTo>
                      <a:pt x="185" y="235"/>
                      <a:pt x="185" y="235"/>
                      <a:pt x="185" y="235"/>
                    </a:cubicBezTo>
                    <a:cubicBezTo>
                      <a:pt x="218" y="213"/>
                      <a:pt x="226" y="168"/>
                      <a:pt x="204" y="135"/>
                    </a:cubicBezTo>
                    <a:cubicBezTo>
                      <a:pt x="140" y="41"/>
                      <a:pt x="140" y="41"/>
                      <a:pt x="140" y="41"/>
                    </a:cubicBezTo>
                    <a:cubicBezTo>
                      <a:pt x="118" y="9"/>
                      <a:pt x="73" y="0"/>
                      <a:pt x="41" y="23"/>
                    </a:cubicBezTo>
                    <a:close/>
                  </a:path>
                </a:pathLst>
              </a:custGeom>
              <a:solidFill>
                <a:srgbClr val="ECBB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 name="Freeform: Shape 105"/>
              <p:cNvSpPr/>
              <p:nvPr/>
            </p:nvSpPr>
            <p:spPr bwMode="auto">
              <a:xfrm>
                <a:off x="5329097" y="5630471"/>
                <a:ext cx="383451" cy="441331"/>
              </a:xfrm>
              <a:custGeom>
                <a:avLst/>
                <a:gdLst>
                  <a:gd name="T0" fmla="*/ 41 w 237"/>
                  <a:gd name="T1" fmla="*/ 23 h 273"/>
                  <a:gd name="T2" fmla="*/ 41 w 237"/>
                  <a:gd name="T3" fmla="*/ 23 h 273"/>
                  <a:gd name="T4" fmla="*/ 22 w 237"/>
                  <a:gd name="T5" fmla="*/ 122 h 273"/>
                  <a:gd name="T6" fmla="*/ 97 w 237"/>
                  <a:gd name="T7" fmla="*/ 232 h 273"/>
                  <a:gd name="T8" fmla="*/ 196 w 237"/>
                  <a:gd name="T9" fmla="*/ 251 h 273"/>
                  <a:gd name="T10" fmla="*/ 196 w 237"/>
                  <a:gd name="T11" fmla="*/ 251 h 273"/>
                  <a:gd name="T12" fmla="*/ 215 w 237"/>
                  <a:gd name="T13" fmla="*/ 152 h 273"/>
                  <a:gd name="T14" fmla="*/ 140 w 237"/>
                  <a:gd name="T15" fmla="*/ 41 h 273"/>
                  <a:gd name="T16" fmla="*/ 41 w 237"/>
                  <a:gd name="T17" fmla="*/ 2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273">
                    <a:moveTo>
                      <a:pt x="41" y="23"/>
                    </a:moveTo>
                    <a:cubicBezTo>
                      <a:pt x="41" y="23"/>
                      <a:pt x="41" y="23"/>
                      <a:pt x="41" y="23"/>
                    </a:cubicBezTo>
                    <a:cubicBezTo>
                      <a:pt x="8" y="45"/>
                      <a:pt x="0" y="89"/>
                      <a:pt x="22" y="122"/>
                    </a:cubicBezTo>
                    <a:cubicBezTo>
                      <a:pt x="97" y="232"/>
                      <a:pt x="97" y="232"/>
                      <a:pt x="97" y="232"/>
                    </a:cubicBezTo>
                    <a:cubicBezTo>
                      <a:pt x="119" y="265"/>
                      <a:pt x="163" y="273"/>
                      <a:pt x="196" y="251"/>
                    </a:cubicBezTo>
                    <a:cubicBezTo>
                      <a:pt x="196" y="251"/>
                      <a:pt x="196" y="251"/>
                      <a:pt x="196" y="251"/>
                    </a:cubicBezTo>
                    <a:cubicBezTo>
                      <a:pt x="228" y="229"/>
                      <a:pt x="237" y="184"/>
                      <a:pt x="215" y="152"/>
                    </a:cubicBezTo>
                    <a:cubicBezTo>
                      <a:pt x="140" y="41"/>
                      <a:pt x="140" y="41"/>
                      <a:pt x="140" y="41"/>
                    </a:cubicBezTo>
                    <a:cubicBezTo>
                      <a:pt x="118" y="9"/>
                      <a:pt x="73" y="0"/>
                      <a:pt x="41" y="23"/>
                    </a:cubicBezTo>
                    <a:close/>
                  </a:path>
                </a:pathLst>
              </a:custGeom>
              <a:solidFill>
                <a:srgbClr val="ECBB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 name="Freeform: Shape 106"/>
              <p:cNvSpPr/>
              <p:nvPr/>
            </p:nvSpPr>
            <p:spPr bwMode="auto">
              <a:xfrm>
                <a:off x="5403858" y="5001033"/>
                <a:ext cx="365364" cy="413597"/>
              </a:xfrm>
              <a:custGeom>
                <a:avLst/>
                <a:gdLst>
                  <a:gd name="T0" fmla="*/ 41 w 226"/>
                  <a:gd name="T1" fmla="*/ 22 h 256"/>
                  <a:gd name="T2" fmla="*/ 41 w 226"/>
                  <a:gd name="T3" fmla="*/ 22 h 256"/>
                  <a:gd name="T4" fmla="*/ 22 w 226"/>
                  <a:gd name="T5" fmla="*/ 121 h 256"/>
                  <a:gd name="T6" fmla="*/ 86 w 226"/>
                  <a:gd name="T7" fmla="*/ 215 h 256"/>
                  <a:gd name="T8" fmla="*/ 185 w 226"/>
                  <a:gd name="T9" fmla="*/ 234 h 256"/>
                  <a:gd name="T10" fmla="*/ 185 w 226"/>
                  <a:gd name="T11" fmla="*/ 234 h 256"/>
                  <a:gd name="T12" fmla="*/ 204 w 226"/>
                  <a:gd name="T13" fmla="*/ 134 h 256"/>
                  <a:gd name="T14" fmla="*/ 140 w 226"/>
                  <a:gd name="T15" fmla="*/ 40 h 256"/>
                  <a:gd name="T16" fmla="*/ 41 w 226"/>
                  <a:gd name="T17" fmla="*/ 2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6" h="256">
                    <a:moveTo>
                      <a:pt x="41" y="22"/>
                    </a:moveTo>
                    <a:cubicBezTo>
                      <a:pt x="41" y="22"/>
                      <a:pt x="41" y="22"/>
                      <a:pt x="41" y="22"/>
                    </a:cubicBezTo>
                    <a:cubicBezTo>
                      <a:pt x="8" y="44"/>
                      <a:pt x="0" y="88"/>
                      <a:pt x="22" y="121"/>
                    </a:cubicBezTo>
                    <a:cubicBezTo>
                      <a:pt x="86" y="215"/>
                      <a:pt x="86" y="215"/>
                      <a:pt x="86" y="215"/>
                    </a:cubicBezTo>
                    <a:cubicBezTo>
                      <a:pt x="108" y="247"/>
                      <a:pt x="153" y="256"/>
                      <a:pt x="185" y="234"/>
                    </a:cubicBezTo>
                    <a:cubicBezTo>
                      <a:pt x="185" y="234"/>
                      <a:pt x="185" y="234"/>
                      <a:pt x="185" y="234"/>
                    </a:cubicBezTo>
                    <a:cubicBezTo>
                      <a:pt x="217" y="212"/>
                      <a:pt x="226" y="167"/>
                      <a:pt x="204" y="134"/>
                    </a:cubicBezTo>
                    <a:cubicBezTo>
                      <a:pt x="140" y="40"/>
                      <a:pt x="140" y="40"/>
                      <a:pt x="140" y="40"/>
                    </a:cubicBezTo>
                    <a:cubicBezTo>
                      <a:pt x="118" y="8"/>
                      <a:pt x="73" y="0"/>
                      <a:pt x="41" y="22"/>
                    </a:cubicBezTo>
                    <a:close/>
                  </a:path>
                </a:pathLst>
              </a:custGeom>
              <a:solidFill>
                <a:srgbClr val="ECBB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 name="Freeform: Shape 107"/>
              <p:cNvSpPr/>
              <p:nvPr/>
            </p:nvSpPr>
            <p:spPr bwMode="auto">
              <a:xfrm>
                <a:off x="6486686" y="5521948"/>
                <a:ext cx="315925" cy="1103327"/>
              </a:xfrm>
              <a:custGeom>
                <a:avLst/>
                <a:gdLst>
                  <a:gd name="T0" fmla="*/ 51 w 195"/>
                  <a:gd name="T1" fmla="*/ 682 h 682"/>
                  <a:gd name="T2" fmla="*/ 0 w 195"/>
                  <a:gd name="T3" fmla="*/ 682 h 682"/>
                  <a:gd name="T4" fmla="*/ 6 w 195"/>
                  <a:gd name="T5" fmla="*/ 620 h 682"/>
                  <a:gd name="T6" fmla="*/ 49 w 195"/>
                  <a:gd name="T7" fmla="*/ 119 h 682"/>
                  <a:gd name="T8" fmla="*/ 195 w 195"/>
                  <a:gd name="T9" fmla="*/ 0 h 682"/>
                  <a:gd name="T10" fmla="*/ 144 w 195"/>
                  <a:gd name="T11" fmla="*/ 592 h 682"/>
                  <a:gd name="T12" fmla="*/ 51 w 195"/>
                  <a:gd name="T13" fmla="*/ 682 h 682"/>
                </a:gdLst>
                <a:ahLst/>
                <a:cxnLst>
                  <a:cxn ang="0">
                    <a:pos x="T0" y="T1"/>
                  </a:cxn>
                  <a:cxn ang="0">
                    <a:pos x="T2" y="T3"/>
                  </a:cxn>
                  <a:cxn ang="0">
                    <a:pos x="T4" y="T5"/>
                  </a:cxn>
                  <a:cxn ang="0">
                    <a:pos x="T6" y="T7"/>
                  </a:cxn>
                  <a:cxn ang="0">
                    <a:pos x="T8" y="T9"/>
                  </a:cxn>
                  <a:cxn ang="0">
                    <a:pos x="T10" y="T11"/>
                  </a:cxn>
                  <a:cxn ang="0">
                    <a:pos x="T12" y="T13"/>
                  </a:cxn>
                </a:cxnLst>
                <a:rect l="0" t="0" r="r" b="b"/>
                <a:pathLst>
                  <a:path w="195" h="682">
                    <a:moveTo>
                      <a:pt x="51" y="682"/>
                    </a:moveTo>
                    <a:cubicBezTo>
                      <a:pt x="0" y="682"/>
                      <a:pt x="0" y="682"/>
                      <a:pt x="0" y="682"/>
                    </a:cubicBezTo>
                    <a:cubicBezTo>
                      <a:pt x="6" y="620"/>
                      <a:pt x="6" y="620"/>
                      <a:pt x="6" y="620"/>
                    </a:cubicBezTo>
                    <a:cubicBezTo>
                      <a:pt x="49" y="119"/>
                      <a:pt x="49" y="119"/>
                      <a:pt x="49" y="119"/>
                    </a:cubicBezTo>
                    <a:cubicBezTo>
                      <a:pt x="58" y="14"/>
                      <a:pt x="129" y="0"/>
                      <a:pt x="195" y="0"/>
                    </a:cubicBezTo>
                    <a:cubicBezTo>
                      <a:pt x="144" y="592"/>
                      <a:pt x="144" y="592"/>
                      <a:pt x="144" y="592"/>
                    </a:cubicBezTo>
                    <a:cubicBezTo>
                      <a:pt x="139" y="642"/>
                      <a:pt x="98" y="682"/>
                      <a:pt x="51" y="682"/>
                    </a:cubicBezTo>
                    <a:close/>
                  </a:path>
                </a:pathLst>
              </a:custGeom>
              <a:solidFill>
                <a:srgbClr val="ECBB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 name="Freeform: Shape 108"/>
              <p:cNvSpPr/>
              <p:nvPr/>
            </p:nvSpPr>
            <p:spPr bwMode="auto">
              <a:xfrm>
                <a:off x="5986270" y="5091469"/>
                <a:ext cx="220665" cy="279751"/>
              </a:xfrm>
              <a:custGeom>
                <a:avLst/>
                <a:gdLst>
                  <a:gd name="T0" fmla="*/ 43 w 183"/>
                  <a:gd name="T1" fmla="*/ 119 h 232"/>
                  <a:gd name="T2" fmla="*/ 0 w 183"/>
                  <a:gd name="T3" fmla="*/ 119 h 232"/>
                  <a:gd name="T4" fmla="*/ 91 w 183"/>
                  <a:gd name="T5" fmla="*/ 232 h 232"/>
                  <a:gd name="T6" fmla="*/ 183 w 183"/>
                  <a:gd name="T7" fmla="*/ 119 h 232"/>
                  <a:gd name="T8" fmla="*/ 140 w 183"/>
                  <a:gd name="T9" fmla="*/ 119 h 232"/>
                  <a:gd name="T10" fmla="*/ 140 w 183"/>
                  <a:gd name="T11" fmla="*/ 0 h 232"/>
                  <a:gd name="T12" fmla="*/ 43 w 183"/>
                  <a:gd name="T13" fmla="*/ 0 h 232"/>
                  <a:gd name="T14" fmla="*/ 43 w 183"/>
                  <a:gd name="T15" fmla="*/ 119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232">
                    <a:moveTo>
                      <a:pt x="43" y="119"/>
                    </a:moveTo>
                    <a:lnTo>
                      <a:pt x="0" y="119"/>
                    </a:lnTo>
                    <a:lnTo>
                      <a:pt x="91" y="232"/>
                    </a:lnTo>
                    <a:lnTo>
                      <a:pt x="183" y="119"/>
                    </a:lnTo>
                    <a:lnTo>
                      <a:pt x="140" y="119"/>
                    </a:lnTo>
                    <a:lnTo>
                      <a:pt x="140" y="0"/>
                    </a:lnTo>
                    <a:lnTo>
                      <a:pt x="43" y="0"/>
                    </a:lnTo>
                    <a:lnTo>
                      <a:pt x="43" y="11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 name="Freeform: Shape 109"/>
              <p:cNvSpPr/>
              <p:nvPr/>
            </p:nvSpPr>
            <p:spPr bwMode="auto">
              <a:xfrm>
                <a:off x="5854835" y="4887685"/>
                <a:ext cx="485946" cy="305073"/>
              </a:xfrm>
              <a:custGeom>
                <a:avLst/>
                <a:gdLst>
                  <a:gd name="T0" fmla="*/ 239 w 300"/>
                  <a:gd name="T1" fmla="*/ 189 h 189"/>
                  <a:gd name="T2" fmla="*/ 300 w 300"/>
                  <a:gd name="T3" fmla="*/ 129 h 189"/>
                  <a:gd name="T4" fmla="*/ 239 w 300"/>
                  <a:gd name="T5" fmla="*/ 69 h 189"/>
                  <a:gd name="T6" fmla="*/ 234 w 300"/>
                  <a:gd name="T7" fmla="*/ 69 h 189"/>
                  <a:gd name="T8" fmla="*/ 153 w 300"/>
                  <a:gd name="T9" fmla="*/ 0 h 189"/>
                  <a:gd name="T10" fmla="*/ 71 w 300"/>
                  <a:gd name="T11" fmla="*/ 70 h 189"/>
                  <a:gd name="T12" fmla="*/ 60 w 300"/>
                  <a:gd name="T13" fmla="*/ 69 h 189"/>
                  <a:gd name="T14" fmla="*/ 0 w 300"/>
                  <a:gd name="T15" fmla="*/ 129 h 189"/>
                  <a:gd name="T16" fmla="*/ 60 w 300"/>
                  <a:gd name="T17" fmla="*/ 189 h 189"/>
                  <a:gd name="T18" fmla="*/ 102 w 300"/>
                  <a:gd name="T19" fmla="*/ 189 h 189"/>
                  <a:gd name="T20" fmla="*/ 102 w 300"/>
                  <a:gd name="T21" fmla="*/ 114 h 189"/>
                  <a:gd name="T22" fmla="*/ 196 w 300"/>
                  <a:gd name="T23" fmla="*/ 114 h 189"/>
                  <a:gd name="T24" fmla="*/ 196 w 300"/>
                  <a:gd name="T25" fmla="*/ 189 h 189"/>
                  <a:gd name="T26" fmla="*/ 239 w 300"/>
                  <a:gd name="T27" fmla="*/ 189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0" h="189">
                    <a:moveTo>
                      <a:pt x="239" y="189"/>
                    </a:moveTo>
                    <a:cubicBezTo>
                      <a:pt x="273" y="189"/>
                      <a:pt x="300" y="162"/>
                      <a:pt x="300" y="129"/>
                    </a:cubicBezTo>
                    <a:cubicBezTo>
                      <a:pt x="300" y="96"/>
                      <a:pt x="273" y="69"/>
                      <a:pt x="239" y="69"/>
                    </a:cubicBezTo>
                    <a:cubicBezTo>
                      <a:pt x="238" y="69"/>
                      <a:pt x="236" y="69"/>
                      <a:pt x="234" y="69"/>
                    </a:cubicBezTo>
                    <a:cubicBezTo>
                      <a:pt x="228" y="30"/>
                      <a:pt x="194" y="0"/>
                      <a:pt x="153" y="0"/>
                    </a:cubicBezTo>
                    <a:cubicBezTo>
                      <a:pt x="111" y="0"/>
                      <a:pt x="77" y="30"/>
                      <a:pt x="71" y="70"/>
                    </a:cubicBezTo>
                    <a:cubicBezTo>
                      <a:pt x="67" y="69"/>
                      <a:pt x="64" y="69"/>
                      <a:pt x="60" y="69"/>
                    </a:cubicBezTo>
                    <a:cubicBezTo>
                      <a:pt x="27" y="69"/>
                      <a:pt x="0" y="96"/>
                      <a:pt x="0" y="129"/>
                    </a:cubicBezTo>
                    <a:cubicBezTo>
                      <a:pt x="0" y="162"/>
                      <a:pt x="27" y="189"/>
                      <a:pt x="60" y="189"/>
                    </a:cubicBezTo>
                    <a:cubicBezTo>
                      <a:pt x="102" y="189"/>
                      <a:pt x="102" y="189"/>
                      <a:pt x="102" y="189"/>
                    </a:cubicBezTo>
                    <a:cubicBezTo>
                      <a:pt x="102" y="114"/>
                      <a:pt x="102" y="114"/>
                      <a:pt x="102" y="114"/>
                    </a:cubicBezTo>
                    <a:cubicBezTo>
                      <a:pt x="196" y="114"/>
                      <a:pt x="196" y="114"/>
                      <a:pt x="196" y="114"/>
                    </a:cubicBezTo>
                    <a:cubicBezTo>
                      <a:pt x="196" y="189"/>
                      <a:pt x="196" y="189"/>
                      <a:pt x="196" y="189"/>
                    </a:cubicBezTo>
                    <a:lnTo>
                      <a:pt x="239" y="18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grpSp>
        <p:nvGrpSpPr>
          <p:cNvPr id="111" name="Group 1"/>
          <p:cNvGrpSpPr/>
          <p:nvPr/>
        </p:nvGrpSpPr>
        <p:grpSpPr>
          <a:xfrm>
            <a:off x="549943" y="3132090"/>
            <a:ext cx="3115240" cy="1162011"/>
            <a:chOff x="-3" y="2223019"/>
            <a:chExt cx="3361153" cy="1253738"/>
          </a:xfrm>
        </p:grpSpPr>
        <p:grpSp>
          <p:nvGrpSpPr>
            <p:cNvPr id="112" name="Group 111"/>
            <p:cNvGrpSpPr/>
            <p:nvPr/>
          </p:nvGrpSpPr>
          <p:grpSpPr>
            <a:xfrm flipH="1">
              <a:off x="-3" y="2223019"/>
              <a:ext cx="3361153" cy="1253738"/>
              <a:chOff x="7714759" y="1806707"/>
              <a:chExt cx="3879714" cy="914400"/>
            </a:xfrm>
          </p:grpSpPr>
          <p:sp>
            <p:nvSpPr>
              <p:cNvPr id="117" name="Rectangle 117"/>
              <p:cNvSpPr/>
              <p:nvPr/>
            </p:nvSpPr>
            <p:spPr>
              <a:xfrm>
                <a:off x="8170986" y="1806707"/>
                <a:ext cx="3423487" cy="914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charset="-122"/>
                  <a:ea typeface="微软雅黑" panose="020B0503020204020204" charset="-122"/>
                </a:endParaRPr>
              </a:p>
            </p:txBody>
          </p:sp>
          <p:sp>
            <p:nvSpPr>
              <p:cNvPr id="118" name="Oval 118"/>
              <p:cNvSpPr/>
              <p:nvPr/>
            </p:nvSpPr>
            <p:spPr>
              <a:xfrm>
                <a:off x="7714759" y="1806707"/>
                <a:ext cx="914400" cy="914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charset="-122"/>
                  <a:ea typeface="微软雅黑" panose="020B0503020204020204" charset="-122"/>
                </a:endParaRPr>
              </a:p>
            </p:txBody>
          </p:sp>
        </p:grpSp>
        <p:sp>
          <p:nvSpPr>
            <p:cNvPr id="113" name="Oval 112"/>
            <p:cNvSpPr/>
            <p:nvPr/>
          </p:nvSpPr>
          <p:spPr>
            <a:xfrm>
              <a:off x="2266890" y="2401930"/>
              <a:ext cx="914400" cy="914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charset="-122"/>
                <a:ea typeface="微软雅黑" panose="020B0503020204020204" charset="-122"/>
              </a:endParaRPr>
            </a:p>
          </p:txBody>
        </p:sp>
        <p:sp>
          <p:nvSpPr>
            <p:cNvPr id="114" name="TextBox 115"/>
            <p:cNvSpPr txBox="1"/>
            <p:nvPr/>
          </p:nvSpPr>
          <p:spPr>
            <a:xfrm>
              <a:off x="0" y="2416579"/>
              <a:ext cx="2219270" cy="461665"/>
            </a:xfrm>
            <a:prstGeom prst="rect">
              <a:avLst/>
            </a:prstGeom>
            <a:noFill/>
          </p:spPr>
          <p:txBody>
            <a:bodyPr wrap="none" lIns="0" tIns="0" rIns="0" bIns="0" anchor="ctr" anchorCtr="0">
              <a:normAutofit/>
            </a:bodyPr>
            <a:lstStyle/>
            <a:p>
              <a:pPr algn="r"/>
              <a:r>
                <a:rPr lang="en-US" sz="2000">
                  <a:solidFill>
                    <a:schemeClr val="bg1"/>
                  </a:solidFill>
                  <a:latin typeface="微软雅黑" panose="020B0503020204020204" charset="-122"/>
                  <a:ea typeface="微软雅黑" panose="020B0503020204020204" charset="-122"/>
                </a:rPr>
                <a:t>60%</a:t>
              </a:r>
            </a:p>
          </p:txBody>
        </p:sp>
        <p:sp>
          <p:nvSpPr>
            <p:cNvPr id="115" name="TextBox 116"/>
            <p:cNvSpPr txBox="1"/>
            <p:nvPr/>
          </p:nvSpPr>
          <p:spPr>
            <a:xfrm>
              <a:off x="0" y="2878244"/>
              <a:ext cx="2219270" cy="461665"/>
            </a:xfrm>
            <a:prstGeom prst="rect">
              <a:avLst/>
            </a:prstGeom>
            <a:noFill/>
          </p:spPr>
          <p:txBody>
            <a:bodyPr wrap="square" lIns="0" tIns="0" rIns="0" bIns="0" anchor="ctr" anchorCtr="0">
              <a:normAutofit/>
            </a:bodyPr>
            <a:lstStyle/>
            <a:p>
              <a:pPr algn="r">
                <a:lnSpc>
                  <a:spcPct val="120000"/>
                </a:lnSpc>
              </a:pPr>
              <a:r>
                <a:rPr lang="zh-CN" altLang="en-US" sz="1000">
                  <a:solidFill>
                    <a:schemeClr val="bg1"/>
                  </a:solidFill>
                  <a:latin typeface="微软雅黑" panose="020B0503020204020204" charset="-122"/>
                  <a:ea typeface="微软雅黑" panose="020B0503020204020204" charset="-122"/>
                </a:rPr>
                <a:t>此部分内容作为文字排版占位显示</a:t>
              </a:r>
              <a:br>
                <a:rPr lang="zh-CN" altLang="en-US" sz="1000">
                  <a:solidFill>
                    <a:schemeClr val="bg1"/>
                  </a:solidFill>
                  <a:latin typeface="微软雅黑" panose="020B0503020204020204" charset="-122"/>
                  <a:ea typeface="微软雅黑" panose="020B0503020204020204" charset="-122"/>
                </a:rPr>
              </a:br>
              <a:r>
                <a:rPr lang="zh-CN" altLang="en-US" sz="1000">
                  <a:solidFill>
                    <a:schemeClr val="bg1"/>
                  </a:solidFill>
                  <a:latin typeface="微软雅黑" panose="020B0503020204020204" charset="-122"/>
                  <a:ea typeface="微软雅黑" panose="020B0503020204020204" charset="-122"/>
                </a:rPr>
                <a:t>（建议使用主题字体）</a:t>
              </a:r>
            </a:p>
          </p:txBody>
        </p:sp>
        <p:sp>
          <p:nvSpPr>
            <p:cNvPr id="116" name="Freeform: Shape 114"/>
            <p:cNvSpPr/>
            <p:nvPr/>
          </p:nvSpPr>
          <p:spPr bwMode="auto">
            <a:xfrm>
              <a:off x="2446465" y="2564780"/>
              <a:ext cx="549904" cy="522087"/>
            </a:xfrm>
            <a:custGeom>
              <a:avLst/>
              <a:gdLst>
                <a:gd name="connsiteX0" fmla="*/ 154948 w 309896"/>
                <a:gd name="connsiteY0" fmla="*/ 0 h 294220"/>
                <a:gd name="connsiteX1" fmla="*/ 187469 w 309896"/>
                <a:gd name="connsiteY1" fmla="*/ 38586 h 294220"/>
                <a:gd name="connsiteX2" fmla="*/ 174461 w 309896"/>
                <a:gd name="connsiteY2" fmla="*/ 70741 h 294220"/>
                <a:gd name="connsiteX3" fmla="*/ 208607 w 309896"/>
                <a:gd name="connsiteY3" fmla="*/ 106112 h 294220"/>
                <a:gd name="connsiteX4" fmla="*/ 173184 w 309896"/>
                <a:gd name="connsiteY4" fmla="*/ 106112 h 294220"/>
                <a:gd name="connsiteX5" fmla="*/ 161580 w 309896"/>
                <a:gd name="connsiteY5" fmla="*/ 106112 h 294220"/>
                <a:gd name="connsiteX6" fmla="*/ 161580 w 309896"/>
                <a:gd name="connsiteY6" fmla="*/ 151166 h 294220"/>
                <a:gd name="connsiteX7" fmla="*/ 177545 w 309896"/>
                <a:gd name="connsiteY7" fmla="*/ 158028 h 294220"/>
                <a:gd name="connsiteX8" fmla="*/ 186904 w 309896"/>
                <a:gd name="connsiteY8" fmla="*/ 181476 h 294220"/>
                <a:gd name="connsiteX9" fmla="*/ 181342 w 309896"/>
                <a:gd name="connsiteY9" fmla="*/ 195410 h 294220"/>
                <a:gd name="connsiteX10" fmla="*/ 225544 w 309896"/>
                <a:gd name="connsiteY10" fmla="*/ 229731 h 294220"/>
                <a:gd name="connsiteX11" fmla="*/ 224685 w 309896"/>
                <a:gd name="connsiteY11" fmla="*/ 225927 h 294220"/>
                <a:gd name="connsiteX12" fmla="*/ 256840 w 309896"/>
                <a:gd name="connsiteY12" fmla="*/ 186902 h 294220"/>
                <a:gd name="connsiteX13" fmla="*/ 288995 w 309896"/>
                <a:gd name="connsiteY13" fmla="*/ 225927 h 294220"/>
                <a:gd name="connsiteX14" fmla="*/ 276133 w 309896"/>
                <a:gd name="connsiteY14" fmla="*/ 258447 h 294220"/>
                <a:gd name="connsiteX15" fmla="*/ 309896 w 309896"/>
                <a:gd name="connsiteY15" fmla="*/ 294220 h 294220"/>
                <a:gd name="connsiteX16" fmla="*/ 203784 w 309896"/>
                <a:gd name="connsiteY16" fmla="*/ 294220 h 294220"/>
                <a:gd name="connsiteX17" fmla="*/ 239155 w 309896"/>
                <a:gd name="connsiteY17" fmla="*/ 258447 h 294220"/>
                <a:gd name="connsiteX18" fmla="*/ 235484 w 309896"/>
                <a:gd name="connsiteY18" fmla="*/ 253498 h 294220"/>
                <a:gd name="connsiteX19" fmla="*/ 175036 w 309896"/>
                <a:gd name="connsiteY19" fmla="*/ 206002 h 294220"/>
                <a:gd name="connsiteX20" fmla="*/ 154949 w 309896"/>
                <a:gd name="connsiteY20" fmla="*/ 214636 h 294220"/>
                <a:gd name="connsiteX21" fmla="*/ 134266 w 309896"/>
                <a:gd name="connsiteY21" fmla="*/ 205746 h 294220"/>
                <a:gd name="connsiteX22" fmla="*/ 74697 w 309896"/>
                <a:gd name="connsiteY22" fmla="*/ 253114 h 294220"/>
                <a:gd name="connsiteX23" fmla="*/ 70742 w 309896"/>
                <a:gd name="connsiteY23" fmla="*/ 258447 h 294220"/>
                <a:gd name="connsiteX24" fmla="*/ 106112 w 309896"/>
                <a:gd name="connsiteY24" fmla="*/ 294220 h 294220"/>
                <a:gd name="connsiteX25" fmla="*/ 0 w 309896"/>
                <a:gd name="connsiteY25" fmla="*/ 294220 h 294220"/>
                <a:gd name="connsiteX26" fmla="*/ 33763 w 309896"/>
                <a:gd name="connsiteY26" fmla="*/ 258447 h 294220"/>
                <a:gd name="connsiteX27" fmla="*/ 20901 w 309896"/>
                <a:gd name="connsiteY27" fmla="*/ 225927 h 294220"/>
                <a:gd name="connsiteX28" fmla="*/ 53056 w 309896"/>
                <a:gd name="connsiteY28" fmla="*/ 186902 h 294220"/>
                <a:gd name="connsiteX29" fmla="*/ 85211 w 309896"/>
                <a:gd name="connsiteY29" fmla="*/ 225927 h 294220"/>
                <a:gd name="connsiteX30" fmla="*/ 84441 w 309896"/>
                <a:gd name="connsiteY30" fmla="*/ 229338 h 294220"/>
                <a:gd name="connsiteX31" fmla="*/ 128333 w 309896"/>
                <a:gd name="connsiteY31" fmla="*/ 194851 h 294220"/>
                <a:gd name="connsiteX32" fmla="*/ 122994 w 309896"/>
                <a:gd name="connsiteY32" fmla="*/ 181476 h 294220"/>
                <a:gd name="connsiteX33" fmla="*/ 132354 w 309896"/>
                <a:gd name="connsiteY33" fmla="*/ 158028 h 294220"/>
                <a:gd name="connsiteX34" fmla="*/ 148316 w 309896"/>
                <a:gd name="connsiteY34" fmla="*/ 151167 h 294220"/>
                <a:gd name="connsiteX35" fmla="*/ 148316 w 309896"/>
                <a:gd name="connsiteY35" fmla="*/ 106112 h 294220"/>
                <a:gd name="connsiteX36" fmla="*/ 146564 w 309896"/>
                <a:gd name="connsiteY36" fmla="*/ 106112 h 294220"/>
                <a:gd name="connsiteX37" fmla="*/ 101289 w 309896"/>
                <a:gd name="connsiteY37" fmla="*/ 106112 h 294220"/>
                <a:gd name="connsiteX38" fmla="*/ 135436 w 309896"/>
                <a:gd name="connsiteY38" fmla="*/ 70741 h 294220"/>
                <a:gd name="connsiteX39" fmla="*/ 122428 w 309896"/>
                <a:gd name="connsiteY39" fmla="*/ 38586 h 294220"/>
                <a:gd name="connsiteX40" fmla="*/ 154948 w 309896"/>
                <a:gd name="connsiteY40" fmla="*/ 0 h 294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09896" h="294220">
                  <a:moveTo>
                    <a:pt x="154948" y="0"/>
                  </a:moveTo>
                  <a:cubicBezTo>
                    <a:pt x="172835" y="0"/>
                    <a:pt x="187469" y="17685"/>
                    <a:pt x="187469" y="38586"/>
                  </a:cubicBezTo>
                  <a:cubicBezTo>
                    <a:pt x="187469" y="53056"/>
                    <a:pt x="182591" y="64310"/>
                    <a:pt x="174461" y="70741"/>
                  </a:cubicBezTo>
                  <a:cubicBezTo>
                    <a:pt x="190721" y="77172"/>
                    <a:pt x="203729" y="90034"/>
                    <a:pt x="208607" y="106112"/>
                  </a:cubicBezTo>
                  <a:cubicBezTo>
                    <a:pt x="195193" y="106112"/>
                    <a:pt x="183455" y="106112"/>
                    <a:pt x="173184" y="106112"/>
                  </a:cubicBezTo>
                  <a:lnTo>
                    <a:pt x="161580" y="106112"/>
                  </a:lnTo>
                  <a:lnTo>
                    <a:pt x="161580" y="151166"/>
                  </a:lnTo>
                  <a:lnTo>
                    <a:pt x="177545" y="158028"/>
                  </a:lnTo>
                  <a:cubicBezTo>
                    <a:pt x="183327" y="164029"/>
                    <a:pt x="186904" y="172319"/>
                    <a:pt x="186904" y="181476"/>
                  </a:cubicBezTo>
                  <a:lnTo>
                    <a:pt x="181342" y="195410"/>
                  </a:lnTo>
                  <a:lnTo>
                    <a:pt x="225544" y="229731"/>
                  </a:lnTo>
                  <a:lnTo>
                    <a:pt x="224685" y="225927"/>
                  </a:lnTo>
                  <a:cubicBezTo>
                    <a:pt x="224685" y="204788"/>
                    <a:pt x="239155" y="186902"/>
                    <a:pt x="256840" y="186902"/>
                  </a:cubicBezTo>
                  <a:cubicBezTo>
                    <a:pt x="274526" y="186902"/>
                    <a:pt x="288995" y="204788"/>
                    <a:pt x="288995" y="225927"/>
                  </a:cubicBezTo>
                  <a:cubicBezTo>
                    <a:pt x="288995" y="238935"/>
                    <a:pt x="284172" y="251943"/>
                    <a:pt x="276133" y="258447"/>
                  </a:cubicBezTo>
                  <a:cubicBezTo>
                    <a:pt x="293819" y="264952"/>
                    <a:pt x="306681" y="277960"/>
                    <a:pt x="309896" y="294220"/>
                  </a:cubicBezTo>
                  <a:cubicBezTo>
                    <a:pt x="203784" y="294220"/>
                    <a:pt x="203784" y="294220"/>
                    <a:pt x="203784" y="294220"/>
                  </a:cubicBezTo>
                  <a:cubicBezTo>
                    <a:pt x="208608" y="277960"/>
                    <a:pt x="221470" y="264952"/>
                    <a:pt x="239155" y="258447"/>
                  </a:cubicBezTo>
                  <a:lnTo>
                    <a:pt x="235484" y="253498"/>
                  </a:lnTo>
                  <a:lnTo>
                    <a:pt x="175036" y="206002"/>
                  </a:lnTo>
                  <a:lnTo>
                    <a:pt x="154949" y="214636"/>
                  </a:lnTo>
                  <a:lnTo>
                    <a:pt x="134266" y="205746"/>
                  </a:lnTo>
                  <a:lnTo>
                    <a:pt x="74697" y="253114"/>
                  </a:lnTo>
                  <a:lnTo>
                    <a:pt x="70742" y="258447"/>
                  </a:lnTo>
                  <a:cubicBezTo>
                    <a:pt x="88427" y="264952"/>
                    <a:pt x="101289" y="277960"/>
                    <a:pt x="106112" y="294220"/>
                  </a:cubicBezTo>
                  <a:cubicBezTo>
                    <a:pt x="0" y="294220"/>
                    <a:pt x="0" y="294220"/>
                    <a:pt x="0" y="294220"/>
                  </a:cubicBezTo>
                  <a:cubicBezTo>
                    <a:pt x="3215" y="277960"/>
                    <a:pt x="16077" y="264952"/>
                    <a:pt x="33763" y="258447"/>
                  </a:cubicBezTo>
                  <a:cubicBezTo>
                    <a:pt x="25724" y="251943"/>
                    <a:pt x="20901" y="238935"/>
                    <a:pt x="20901" y="225927"/>
                  </a:cubicBezTo>
                  <a:cubicBezTo>
                    <a:pt x="20901" y="204788"/>
                    <a:pt x="35370" y="186902"/>
                    <a:pt x="53056" y="186902"/>
                  </a:cubicBezTo>
                  <a:cubicBezTo>
                    <a:pt x="70742" y="186902"/>
                    <a:pt x="85211" y="204788"/>
                    <a:pt x="85211" y="225927"/>
                  </a:cubicBezTo>
                  <a:lnTo>
                    <a:pt x="84441" y="229338"/>
                  </a:lnTo>
                  <a:lnTo>
                    <a:pt x="128333" y="194851"/>
                  </a:lnTo>
                  <a:lnTo>
                    <a:pt x="122994" y="181476"/>
                  </a:lnTo>
                  <a:cubicBezTo>
                    <a:pt x="122994" y="172319"/>
                    <a:pt x="126571" y="164029"/>
                    <a:pt x="132354" y="158028"/>
                  </a:cubicBezTo>
                  <a:lnTo>
                    <a:pt x="148316" y="151167"/>
                  </a:lnTo>
                  <a:lnTo>
                    <a:pt x="148316" y="106112"/>
                  </a:lnTo>
                  <a:lnTo>
                    <a:pt x="146564" y="106112"/>
                  </a:lnTo>
                  <a:cubicBezTo>
                    <a:pt x="101289" y="106112"/>
                    <a:pt x="101289" y="106112"/>
                    <a:pt x="101289" y="106112"/>
                  </a:cubicBezTo>
                  <a:cubicBezTo>
                    <a:pt x="106167" y="90034"/>
                    <a:pt x="119176" y="77172"/>
                    <a:pt x="135436" y="70741"/>
                  </a:cubicBezTo>
                  <a:cubicBezTo>
                    <a:pt x="127306" y="64310"/>
                    <a:pt x="122428" y="53056"/>
                    <a:pt x="122428" y="38586"/>
                  </a:cubicBezTo>
                  <a:cubicBezTo>
                    <a:pt x="122428" y="17685"/>
                    <a:pt x="137062" y="0"/>
                    <a:pt x="154948" y="0"/>
                  </a:cubicBezTo>
                  <a:close/>
                </a:path>
              </a:pathLst>
            </a:custGeom>
            <a:solidFill>
              <a:schemeClr val="accent1"/>
            </a:solidFill>
            <a:ln>
              <a:noFill/>
            </a:ln>
          </p:spPr>
          <p:txBody>
            <a:bodyPr anchor="ctr"/>
            <a:lstStyle/>
            <a:p>
              <a:pPr algn="ctr"/>
              <a:endParaRPr>
                <a:latin typeface="微软雅黑" panose="020B0503020204020204" charset="-122"/>
                <a:ea typeface="微软雅黑" panose="020B0503020204020204" charset="-122"/>
              </a:endParaRPr>
            </a:p>
          </p:txBody>
        </p:sp>
      </p:grpSp>
      <p:grpSp>
        <p:nvGrpSpPr>
          <p:cNvPr id="119" name="Group 113"/>
          <p:cNvGrpSpPr/>
          <p:nvPr/>
        </p:nvGrpSpPr>
        <p:grpSpPr>
          <a:xfrm>
            <a:off x="549943" y="4673805"/>
            <a:ext cx="3115240" cy="1162011"/>
            <a:chOff x="-3" y="4278639"/>
            <a:chExt cx="3361153" cy="1253738"/>
          </a:xfrm>
        </p:grpSpPr>
        <p:grpSp>
          <p:nvGrpSpPr>
            <p:cNvPr id="120" name="Group 120"/>
            <p:cNvGrpSpPr/>
            <p:nvPr/>
          </p:nvGrpSpPr>
          <p:grpSpPr>
            <a:xfrm flipH="1">
              <a:off x="-3" y="4278639"/>
              <a:ext cx="3361153" cy="1253738"/>
              <a:chOff x="7714759" y="1806707"/>
              <a:chExt cx="3879714" cy="914400"/>
            </a:xfrm>
            <a:solidFill>
              <a:schemeClr val="accent3"/>
            </a:solidFill>
          </p:grpSpPr>
          <p:sp>
            <p:nvSpPr>
              <p:cNvPr id="125" name="Rectangle 126"/>
              <p:cNvSpPr/>
              <p:nvPr/>
            </p:nvSpPr>
            <p:spPr>
              <a:xfrm>
                <a:off x="8170986" y="1806707"/>
                <a:ext cx="3423487" cy="914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charset="-122"/>
                  <a:ea typeface="微软雅黑" panose="020B0503020204020204" charset="-122"/>
                </a:endParaRPr>
              </a:p>
            </p:txBody>
          </p:sp>
          <p:sp>
            <p:nvSpPr>
              <p:cNvPr id="126" name="Oval 127"/>
              <p:cNvSpPr/>
              <p:nvPr/>
            </p:nvSpPr>
            <p:spPr>
              <a:xfrm>
                <a:off x="7714759" y="1806707"/>
                <a:ext cx="914400" cy="914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charset="-122"/>
                  <a:ea typeface="微软雅黑" panose="020B0503020204020204" charset="-122"/>
                </a:endParaRPr>
              </a:p>
            </p:txBody>
          </p:sp>
        </p:grpSp>
        <p:sp>
          <p:nvSpPr>
            <p:cNvPr id="121" name="Oval 121"/>
            <p:cNvSpPr/>
            <p:nvPr/>
          </p:nvSpPr>
          <p:spPr>
            <a:xfrm>
              <a:off x="2266890" y="4457550"/>
              <a:ext cx="914400" cy="914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charset="-122"/>
                <a:ea typeface="微软雅黑" panose="020B0503020204020204" charset="-122"/>
              </a:endParaRPr>
            </a:p>
          </p:txBody>
        </p:sp>
        <p:sp>
          <p:nvSpPr>
            <p:cNvPr id="122" name="Freeform: Shape 122"/>
            <p:cNvSpPr/>
            <p:nvPr/>
          </p:nvSpPr>
          <p:spPr bwMode="auto">
            <a:xfrm>
              <a:off x="2498872" y="4731167"/>
              <a:ext cx="441801" cy="426102"/>
            </a:xfrm>
            <a:custGeom>
              <a:avLst/>
              <a:gdLst>
                <a:gd name="connsiteX0" fmla="*/ 171227 w 237547"/>
                <a:gd name="connsiteY0" fmla="*/ 89231 h 229106"/>
                <a:gd name="connsiteX1" fmla="*/ 155551 w 237547"/>
                <a:gd name="connsiteY1" fmla="*/ 104907 h 229106"/>
                <a:gd name="connsiteX2" fmla="*/ 171227 w 237547"/>
                <a:gd name="connsiteY2" fmla="*/ 120583 h 229106"/>
                <a:gd name="connsiteX3" fmla="*/ 186903 w 237547"/>
                <a:gd name="connsiteY3" fmla="*/ 104907 h 229106"/>
                <a:gd name="connsiteX4" fmla="*/ 171227 w 237547"/>
                <a:gd name="connsiteY4" fmla="*/ 89231 h 229106"/>
                <a:gd name="connsiteX5" fmla="*/ 119980 w 237547"/>
                <a:gd name="connsiteY5" fmla="*/ 89231 h 229106"/>
                <a:gd name="connsiteX6" fmla="*/ 103701 w 237547"/>
                <a:gd name="connsiteY6" fmla="*/ 104907 h 229106"/>
                <a:gd name="connsiteX7" fmla="*/ 119980 w 237547"/>
                <a:gd name="connsiteY7" fmla="*/ 120583 h 229106"/>
                <a:gd name="connsiteX8" fmla="*/ 136259 w 237547"/>
                <a:gd name="connsiteY8" fmla="*/ 104907 h 229106"/>
                <a:gd name="connsiteX9" fmla="*/ 119980 w 237547"/>
                <a:gd name="connsiteY9" fmla="*/ 89231 h 229106"/>
                <a:gd name="connsiteX10" fmla="*/ 65718 w 237547"/>
                <a:gd name="connsiteY10" fmla="*/ 89231 h 229106"/>
                <a:gd name="connsiteX11" fmla="*/ 49439 w 237547"/>
                <a:gd name="connsiteY11" fmla="*/ 104907 h 229106"/>
                <a:gd name="connsiteX12" fmla="*/ 65718 w 237547"/>
                <a:gd name="connsiteY12" fmla="*/ 120583 h 229106"/>
                <a:gd name="connsiteX13" fmla="*/ 81997 w 237547"/>
                <a:gd name="connsiteY13" fmla="*/ 104907 h 229106"/>
                <a:gd name="connsiteX14" fmla="*/ 65718 w 237547"/>
                <a:gd name="connsiteY14" fmla="*/ 89231 h 229106"/>
                <a:gd name="connsiteX15" fmla="*/ 119582 w 237547"/>
                <a:gd name="connsiteY15" fmla="*/ 0 h 229106"/>
                <a:gd name="connsiteX16" fmla="*/ 237547 w 237547"/>
                <a:gd name="connsiteY16" fmla="*/ 102367 h 229106"/>
                <a:gd name="connsiteX17" fmla="*/ 189068 w 237547"/>
                <a:gd name="connsiteY17" fmla="*/ 186860 h 229106"/>
                <a:gd name="connsiteX18" fmla="*/ 206844 w 237547"/>
                <a:gd name="connsiteY18" fmla="*/ 229106 h 229106"/>
                <a:gd name="connsiteX19" fmla="*/ 164829 w 237547"/>
                <a:gd name="connsiteY19" fmla="*/ 198234 h 229106"/>
                <a:gd name="connsiteX20" fmla="*/ 119582 w 237547"/>
                <a:gd name="connsiteY20" fmla="*/ 206358 h 229106"/>
                <a:gd name="connsiteX21" fmla="*/ 0 w 237547"/>
                <a:gd name="connsiteY21" fmla="*/ 102367 h 229106"/>
                <a:gd name="connsiteX22" fmla="*/ 119582 w 237547"/>
                <a:gd name="connsiteY22" fmla="*/ 0 h 229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37547" h="229106">
                  <a:moveTo>
                    <a:pt x="171227" y="89231"/>
                  </a:moveTo>
                  <a:cubicBezTo>
                    <a:pt x="162569" y="89231"/>
                    <a:pt x="155551" y="96249"/>
                    <a:pt x="155551" y="104907"/>
                  </a:cubicBezTo>
                  <a:cubicBezTo>
                    <a:pt x="155551" y="113565"/>
                    <a:pt x="162569" y="120583"/>
                    <a:pt x="171227" y="120583"/>
                  </a:cubicBezTo>
                  <a:cubicBezTo>
                    <a:pt x="179885" y="120583"/>
                    <a:pt x="186903" y="113565"/>
                    <a:pt x="186903" y="104907"/>
                  </a:cubicBezTo>
                  <a:cubicBezTo>
                    <a:pt x="186903" y="96249"/>
                    <a:pt x="179885" y="89231"/>
                    <a:pt x="171227" y="89231"/>
                  </a:cubicBezTo>
                  <a:close/>
                  <a:moveTo>
                    <a:pt x="119980" y="89231"/>
                  </a:moveTo>
                  <a:cubicBezTo>
                    <a:pt x="110989" y="89231"/>
                    <a:pt x="103701" y="96249"/>
                    <a:pt x="103701" y="104907"/>
                  </a:cubicBezTo>
                  <a:cubicBezTo>
                    <a:pt x="103701" y="113565"/>
                    <a:pt x="110989" y="120583"/>
                    <a:pt x="119980" y="120583"/>
                  </a:cubicBezTo>
                  <a:cubicBezTo>
                    <a:pt x="128971" y="120583"/>
                    <a:pt x="136259" y="113565"/>
                    <a:pt x="136259" y="104907"/>
                  </a:cubicBezTo>
                  <a:cubicBezTo>
                    <a:pt x="136259" y="96249"/>
                    <a:pt x="128971" y="89231"/>
                    <a:pt x="119980" y="89231"/>
                  </a:cubicBezTo>
                  <a:close/>
                  <a:moveTo>
                    <a:pt x="65718" y="89231"/>
                  </a:moveTo>
                  <a:cubicBezTo>
                    <a:pt x="56727" y="89231"/>
                    <a:pt x="49439" y="96249"/>
                    <a:pt x="49439" y="104907"/>
                  </a:cubicBezTo>
                  <a:cubicBezTo>
                    <a:pt x="49439" y="113565"/>
                    <a:pt x="56727" y="120583"/>
                    <a:pt x="65718" y="120583"/>
                  </a:cubicBezTo>
                  <a:cubicBezTo>
                    <a:pt x="74709" y="120583"/>
                    <a:pt x="81997" y="113565"/>
                    <a:pt x="81997" y="104907"/>
                  </a:cubicBezTo>
                  <a:cubicBezTo>
                    <a:pt x="81997" y="96249"/>
                    <a:pt x="74709" y="89231"/>
                    <a:pt x="65718" y="89231"/>
                  </a:cubicBezTo>
                  <a:close/>
                  <a:moveTo>
                    <a:pt x="119582" y="0"/>
                  </a:moveTo>
                  <a:cubicBezTo>
                    <a:pt x="184220" y="0"/>
                    <a:pt x="237547" y="45496"/>
                    <a:pt x="237547" y="102367"/>
                  </a:cubicBezTo>
                  <a:cubicBezTo>
                    <a:pt x="237547" y="136489"/>
                    <a:pt x="218156" y="167361"/>
                    <a:pt x="189068" y="186860"/>
                  </a:cubicBezTo>
                  <a:cubicBezTo>
                    <a:pt x="206844" y="229106"/>
                    <a:pt x="206844" y="229106"/>
                    <a:pt x="206844" y="229106"/>
                  </a:cubicBezTo>
                  <a:cubicBezTo>
                    <a:pt x="164829" y="198234"/>
                    <a:pt x="164829" y="198234"/>
                    <a:pt x="164829" y="198234"/>
                  </a:cubicBezTo>
                  <a:cubicBezTo>
                    <a:pt x="150285" y="203108"/>
                    <a:pt x="135741" y="206358"/>
                    <a:pt x="119582" y="206358"/>
                  </a:cubicBezTo>
                  <a:cubicBezTo>
                    <a:pt x="53327" y="206358"/>
                    <a:pt x="0" y="159237"/>
                    <a:pt x="0" y="102367"/>
                  </a:cubicBezTo>
                  <a:cubicBezTo>
                    <a:pt x="0" y="45496"/>
                    <a:pt x="53327" y="0"/>
                    <a:pt x="119582" y="0"/>
                  </a:cubicBezTo>
                  <a:close/>
                </a:path>
              </a:pathLst>
            </a:custGeom>
            <a:solidFill>
              <a:schemeClr val="accent3"/>
            </a:solidFill>
            <a:ln>
              <a:noFill/>
            </a:ln>
          </p:spPr>
          <p:txBody>
            <a:bodyPr anchor="ctr"/>
            <a:lstStyle/>
            <a:p>
              <a:pPr algn="ctr"/>
              <a:endParaRPr>
                <a:latin typeface="微软雅黑" panose="020B0503020204020204" charset="-122"/>
                <a:ea typeface="微软雅黑" panose="020B0503020204020204" charset="-122"/>
              </a:endParaRPr>
            </a:p>
          </p:txBody>
        </p:sp>
        <p:sp>
          <p:nvSpPr>
            <p:cNvPr id="123" name="TextBox 124"/>
            <p:cNvSpPr txBox="1"/>
            <p:nvPr/>
          </p:nvSpPr>
          <p:spPr>
            <a:xfrm>
              <a:off x="0" y="4475075"/>
              <a:ext cx="2219270" cy="461665"/>
            </a:xfrm>
            <a:prstGeom prst="rect">
              <a:avLst/>
            </a:prstGeom>
            <a:noFill/>
          </p:spPr>
          <p:txBody>
            <a:bodyPr wrap="none" lIns="0" tIns="0" rIns="0" bIns="0" anchor="ctr" anchorCtr="0">
              <a:normAutofit/>
            </a:bodyPr>
            <a:lstStyle/>
            <a:p>
              <a:pPr algn="r"/>
              <a:r>
                <a:rPr lang="en-US" sz="2000">
                  <a:solidFill>
                    <a:schemeClr val="bg1"/>
                  </a:solidFill>
                  <a:latin typeface="微软雅黑" panose="020B0503020204020204" charset="-122"/>
                  <a:ea typeface="微软雅黑" panose="020B0503020204020204" charset="-122"/>
                </a:rPr>
                <a:t>65%</a:t>
              </a:r>
            </a:p>
          </p:txBody>
        </p:sp>
        <p:sp>
          <p:nvSpPr>
            <p:cNvPr id="124" name="TextBox 125"/>
            <p:cNvSpPr txBox="1"/>
            <p:nvPr/>
          </p:nvSpPr>
          <p:spPr>
            <a:xfrm>
              <a:off x="0" y="4875411"/>
              <a:ext cx="2219270" cy="461665"/>
            </a:xfrm>
            <a:prstGeom prst="rect">
              <a:avLst/>
            </a:prstGeom>
            <a:noFill/>
          </p:spPr>
          <p:txBody>
            <a:bodyPr wrap="square" lIns="0" tIns="0" rIns="0" bIns="0" anchor="ctr" anchorCtr="0">
              <a:normAutofit/>
            </a:bodyPr>
            <a:lstStyle/>
            <a:p>
              <a:pPr algn="r">
                <a:lnSpc>
                  <a:spcPct val="120000"/>
                </a:lnSpc>
              </a:pPr>
              <a:r>
                <a:rPr lang="zh-CN" altLang="en-US" sz="1000">
                  <a:solidFill>
                    <a:schemeClr val="bg1"/>
                  </a:solidFill>
                  <a:latin typeface="微软雅黑" panose="020B0503020204020204" charset="-122"/>
                  <a:ea typeface="微软雅黑" panose="020B0503020204020204" charset="-122"/>
                </a:rPr>
                <a:t>此部分内容作为文字排版占位显示</a:t>
              </a:r>
              <a:br>
                <a:rPr lang="zh-CN" altLang="en-US" sz="1000">
                  <a:solidFill>
                    <a:schemeClr val="bg1"/>
                  </a:solidFill>
                  <a:latin typeface="微软雅黑" panose="020B0503020204020204" charset="-122"/>
                  <a:ea typeface="微软雅黑" panose="020B0503020204020204" charset="-122"/>
                </a:rPr>
              </a:br>
              <a:r>
                <a:rPr lang="zh-CN" altLang="en-US" sz="1000">
                  <a:solidFill>
                    <a:schemeClr val="bg1"/>
                  </a:solidFill>
                  <a:latin typeface="微软雅黑" panose="020B0503020204020204" charset="-122"/>
                  <a:ea typeface="微软雅黑" panose="020B0503020204020204" charset="-122"/>
                </a:rPr>
                <a:t>（建议使用主题字体）</a:t>
              </a:r>
            </a:p>
          </p:txBody>
        </p:sp>
      </p:grpSp>
      <p:grpSp>
        <p:nvGrpSpPr>
          <p:cNvPr id="127" name="Group 119"/>
          <p:cNvGrpSpPr/>
          <p:nvPr/>
        </p:nvGrpSpPr>
        <p:grpSpPr>
          <a:xfrm>
            <a:off x="8302679" y="3177021"/>
            <a:ext cx="3134072" cy="1162011"/>
            <a:chOff x="8829063" y="2223019"/>
            <a:chExt cx="3381472" cy="1253738"/>
          </a:xfrm>
        </p:grpSpPr>
        <p:grpSp>
          <p:nvGrpSpPr>
            <p:cNvPr id="128" name="Group 129"/>
            <p:cNvGrpSpPr/>
            <p:nvPr/>
          </p:nvGrpSpPr>
          <p:grpSpPr>
            <a:xfrm>
              <a:off x="8829063" y="2223019"/>
              <a:ext cx="3361153" cy="1253738"/>
              <a:chOff x="7714759" y="1806707"/>
              <a:chExt cx="3879714" cy="914400"/>
            </a:xfrm>
            <a:solidFill>
              <a:schemeClr val="accent2"/>
            </a:solidFill>
          </p:grpSpPr>
          <p:sp>
            <p:nvSpPr>
              <p:cNvPr id="137" name="Rectangle 139"/>
              <p:cNvSpPr/>
              <p:nvPr/>
            </p:nvSpPr>
            <p:spPr>
              <a:xfrm>
                <a:off x="8170986" y="1806707"/>
                <a:ext cx="3423487" cy="914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charset="-122"/>
                  <a:ea typeface="微软雅黑" panose="020B0503020204020204" charset="-122"/>
                </a:endParaRPr>
              </a:p>
            </p:txBody>
          </p:sp>
          <p:sp>
            <p:nvSpPr>
              <p:cNvPr id="138" name="Oval 140"/>
              <p:cNvSpPr/>
              <p:nvPr/>
            </p:nvSpPr>
            <p:spPr>
              <a:xfrm>
                <a:off x="7714759" y="1806707"/>
                <a:ext cx="914400" cy="914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charset="-122"/>
                  <a:ea typeface="微软雅黑" panose="020B0503020204020204" charset="-122"/>
                </a:endParaRPr>
              </a:p>
            </p:txBody>
          </p:sp>
        </p:grpSp>
        <p:sp>
          <p:nvSpPr>
            <p:cNvPr id="129" name="Oval 130"/>
            <p:cNvSpPr/>
            <p:nvPr/>
          </p:nvSpPr>
          <p:spPr>
            <a:xfrm flipH="1">
              <a:off x="9010707" y="2401930"/>
              <a:ext cx="914400" cy="914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charset="-122"/>
                <a:ea typeface="微软雅黑" panose="020B0503020204020204" charset="-122"/>
              </a:endParaRPr>
            </a:p>
          </p:txBody>
        </p:sp>
        <p:grpSp>
          <p:nvGrpSpPr>
            <p:cNvPr id="130" name="Group 131"/>
            <p:cNvGrpSpPr/>
            <p:nvPr/>
          </p:nvGrpSpPr>
          <p:grpSpPr>
            <a:xfrm>
              <a:off x="9231317" y="2598568"/>
              <a:ext cx="473180" cy="498380"/>
              <a:chOff x="6828400" y="3782413"/>
              <a:chExt cx="203784" cy="214637"/>
            </a:xfrm>
            <a:solidFill>
              <a:schemeClr val="accent2"/>
            </a:solidFill>
          </p:grpSpPr>
          <p:sp>
            <p:nvSpPr>
              <p:cNvPr id="133" name="Freeform: Shape 135"/>
              <p:cNvSpPr/>
              <p:nvPr/>
            </p:nvSpPr>
            <p:spPr bwMode="auto">
              <a:xfrm>
                <a:off x="6828400" y="3872850"/>
                <a:ext cx="203784" cy="100083"/>
              </a:xfrm>
              <a:custGeom>
                <a:avLst/>
                <a:gdLst>
                  <a:gd name="T0" fmla="*/ 108 w 126"/>
                  <a:gd name="T1" fmla="*/ 44 h 62"/>
                  <a:gd name="T2" fmla="*/ 126 w 126"/>
                  <a:gd name="T3" fmla="*/ 22 h 62"/>
                  <a:gd name="T4" fmla="*/ 108 w 126"/>
                  <a:gd name="T5" fmla="*/ 0 h 62"/>
                  <a:gd name="T6" fmla="*/ 108 w 126"/>
                  <a:gd name="T7" fmla="*/ 10 h 62"/>
                  <a:gd name="T8" fmla="*/ 116 w 126"/>
                  <a:gd name="T9" fmla="*/ 22 h 62"/>
                  <a:gd name="T10" fmla="*/ 108 w 126"/>
                  <a:gd name="T11" fmla="*/ 34 h 62"/>
                  <a:gd name="T12" fmla="*/ 108 w 126"/>
                  <a:gd name="T13" fmla="*/ 44 h 62"/>
                  <a:gd name="T14" fmla="*/ 53 w 126"/>
                  <a:gd name="T15" fmla="*/ 62 h 62"/>
                  <a:gd name="T16" fmla="*/ 94 w 126"/>
                  <a:gd name="T17" fmla="*/ 42 h 62"/>
                  <a:gd name="T18" fmla="*/ 104 w 126"/>
                  <a:gd name="T19" fmla="*/ 44 h 62"/>
                  <a:gd name="T20" fmla="*/ 108 w 126"/>
                  <a:gd name="T21" fmla="*/ 44 h 62"/>
                  <a:gd name="T22" fmla="*/ 108 w 126"/>
                  <a:gd name="T23" fmla="*/ 34 h 62"/>
                  <a:gd name="T24" fmla="*/ 104 w 126"/>
                  <a:gd name="T25" fmla="*/ 35 h 62"/>
                  <a:gd name="T26" fmla="*/ 100 w 126"/>
                  <a:gd name="T27" fmla="*/ 34 h 62"/>
                  <a:gd name="T28" fmla="*/ 106 w 126"/>
                  <a:gd name="T29" fmla="*/ 10 h 62"/>
                  <a:gd name="T30" fmla="*/ 106 w 126"/>
                  <a:gd name="T31" fmla="*/ 10 h 62"/>
                  <a:gd name="T32" fmla="*/ 106 w 126"/>
                  <a:gd name="T33" fmla="*/ 10 h 62"/>
                  <a:gd name="T34" fmla="*/ 108 w 126"/>
                  <a:gd name="T35" fmla="*/ 10 h 62"/>
                  <a:gd name="T36" fmla="*/ 108 w 126"/>
                  <a:gd name="T37" fmla="*/ 0 h 62"/>
                  <a:gd name="T38" fmla="*/ 105 w 126"/>
                  <a:gd name="T39" fmla="*/ 0 h 62"/>
                  <a:gd name="T40" fmla="*/ 105 w 126"/>
                  <a:gd name="T41" fmla="*/ 0 h 62"/>
                  <a:gd name="T42" fmla="*/ 1 w 126"/>
                  <a:gd name="T43" fmla="*/ 0 h 62"/>
                  <a:gd name="T44" fmla="*/ 0 w 126"/>
                  <a:gd name="T45" fmla="*/ 10 h 62"/>
                  <a:gd name="T46" fmla="*/ 53 w 126"/>
                  <a:gd name="T47"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6" h="62">
                    <a:moveTo>
                      <a:pt x="108" y="44"/>
                    </a:moveTo>
                    <a:cubicBezTo>
                      <a:pt x="118" y="42"/>
                      <a:pt x="126" y="33"/>
                      <a:pt x="126" y="22"/>
                    </a:cubicBezTo>
                    <a:cubicBezTo>
                      <a:pt x="126" y="11"/>
                      <a:pt x="118" y="2"/>
                      <a:pt x="108" y="0"/>
                    </a:cubicBezTo>
                    <a:cubicBezTo>
                      <a:pt x="108" y="10"/>
                      <a:pt x="108" y="10"/>
                      <a:pt x="108" y="10"/>
                    </a:cubicBezTo>
                    <a:cubicBezTo>
                      <a:pt x="113" y="12"/>
                      <a:pt x="116" y="17"/>
                      <a:pt x="116" y="22"/>
                    </a:cubicBezTo>
                    <a:cubicBezTo>
                      <a:pt x="116" y="27"/>
                      <a:pt x="113" y="32"/>
                      <a:pt x="108" y="34"/>
                    </a:cubicBezTo>
                    <a:lnTo>
                      <a:pt x="108" y="44"/>
                    </a:lnTo>
                    <a:close/>
                    <a:moveTo>
                      <a:pt x="53" y="62"/>
                    </a:moveTo>
                    <a:cubicBezTo>
                      <a:pt x="70" y="62"/>
                      <a:pt x="85" y="54"/>
                      <a:pt x="94" y="42"/>
                    </a:cubicBezTo>
                    <a:cubicBezTo>
                      <a:pt x="97" y="44"/>
                      <a:pt x="100" y="44"/>
                      <a:pt x="104" y="44"/>
                    </a:cubicBezTo>
                    <a:cubicBezTo>
                      <a:pt x="105" y="44"/>
                      <a:pt x="107" y="44"/>
                      <a:pt x="108" y="44"/>
                    </a:cubicBezTo>
                    <a:cubicBezTo>
                      <a:pt x="108" y="34"/>
                      <a:pt x="108" y="34"/>
                      <a:pt x="108" y="34"/>
                    </a:cubicBezTo>
                    <a:cubicBezTo>
                      <a:pt x="107" y="34"/>
                      <a:pt x="105" y="35"/>
                      <a:pt x="104" y="35"/>
                    </a:cubicBezTo>
                    <a:cubicBezTo>
                      <a:pt x="102" y="35"/>
                      <a:pt x="101" y="34"/>
                      <a:pt x="100" y="34"/>
                    </a:cubicBezTo>
                    <a:cubicBezTo>
                      <a:pt x="103" y="27"/>
                      <a:pt x="106" y="18"/>
                      <a:pt x="106" y="10"/>
                    </a:cubicBezTo>
                    <a:cubicBezTo>
                      <a:pt x="106" y="10"/>
                      <a:pt x="106" y="10"/>
                      <a:pt x="106" y="10"/>
                    </a:cubicBezTo>
                    <a:cubicBezTo>
                      <a:pt x="106" y="10"/>
                      <a:pt x="106" y="10"/>
                      <a:pt x="106" y="10"/>
                    </a:cubicBezTo>
                    <a:cubicBezTo>
                      <a:pt x="106" y="10"/>
                      <a:pt x="107" y="10"/>
                      <a:pt x="108" y="10"/>
                    </a:cubicBezTo>
                    <a:cubicBezTo>
                      <a:pt x="108" y="0"/>
                      <a:pt x="108" y="0"/>
                      <a:pt x="108" y="0"/>
                    </a:cubicBezTo>
                    <a:cubicBezTo>
                      <a:pt x="107" y="0"/>
                      <a:pt x="106" y="0"/>
                      <a:pt x="105" y="0"/>
                    </a:cubicBezTo>
                    <a:cubicBezTo>
                      <a:pt x="105" y="0"/>
                      <a:pt x="105" y="0"/>
                      <a:pt x="105" y="0"/>
                    </a:cubicBezTo>
                    <a:cubicBezTo>
                      <a:pt x="1" y="0"/>
                      <a:pt x="1" y="0"/>
                      <a:pt x="1" y="0"/>
                    </a:cubicBezTo>
                    <a:cubicBezTo>
                      <a:pt x="1" y="3"/>
                      <a:pt x="0" y="6"/>
                      <a:pt x="0" y="10"/>
                    </a:cubicBezTo>
                    <a:cubicBezTo>
                      <a:pt x="0" y="39"/>
                      <a:pt x="24" y="62"/>
                      <a:pt x="53" y="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endParaRPr>
              </a:p>
            </p:txBody>
          </p:sp>
          <p:sp>
            <p:nvSpPr>
              <p:cNvPr id="134" name="Rectangle 136"/>
              <p:cNvSpPr/>
              <p:nvPr/>
            </p:nvSpPr>
            <p:spPr bwMode="auto">
              <a:xfrm>
                <a:off x="6828400" y="3982580"/>
                <a:ext cx="184491" cy="144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微软雅黑" panose="020B0503020204020204" charset="-122"/>
                  <a:ea typeface="微软雅黑" panose="020B0503020204020204" charset="-122"/>
                </a:endParaRPr>
              </a:p>
            </p:txBody>
          </p:sp>
          <p:sp>
            <p:nvSpPr>
              <p:cNvPr id="135" name="Freeform: Shape 137"/>
              <p:cNvSpPr/>
              <p:nvPr/>
            </p:nvSpPr>
            <p:spPr bwMode="auto">
              <a:xfrm>
                <a:off x="6870604" y="3782413"/>
                <a:ext cx="33763" cy="84408"/>
              </a:xfrm>
              <a:custGeom>
                <a:avLst/>
                <a:gdLst>
                  <a:gd name="T0" fmla="*/ 7 w 21"/>
                  <a:gd name="T1" fmla="*/ 40 h 52"/>
                  <a:gd name="T2" fmla="*/ 10 w 21"/>
                  <a:gd name="T3" fmla="*/ 50 h 52"/>
                  <a:gd name="T4" fmla="*/ 19 w 21"/>
                  <a:gd name="T5" fmla="*/ 32 h 52"/>
                  <a:gd name="T6" fmla="*/ 14 w 21"/>
                  <a:gd name="T7" fmla="*/ 21 h 52"/>
                  <a:gd name="T8" fmla="*/ 13 w 21"/>
                  <a:gd name="T9" fmla="*/ 13 h 52"/>
                  <a:gd name="T10" fmla="*/ 8 w 21"/>
                  <a:gd name="T11" fmla="*/ 4 h 52"/>
                  <a:gd name="T12" fmla="*/ 3 w 21"/>
                  <a:gd name="T13" fmla="*/ 22 h 52"/>
                  <a:gd name="T14" fmla="*/ 7 w 21"/>
                  <a:gd name="T15" fmla="*/ 40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52">
                    <a:moveTo>
                      <a:pt x="7" y="40"/>
                    </a:moveTo>
                    <a:cubicBezTo>
                      <a:pt x="1" y="42"/>
                      <a:pt x="4" y="52"/>
                      <a:pt x="10" y="50"/>
                    </a:cubicBezTo>
                    <a:cubicBezTo>
                      <a:pt x="18" y="47"/>
                      <a:pt x="21" y="40"/>
                      <a:pt x="19" y="32"/>
                    </a:cubicBezTo>
                    <a:cubicBezTo>
                      <a:pt x="18" y="28"/>
                      <a:pt x="16" y="25"/>
                      <a:pt x="14" y="21"/>
                    </a:cubicBezTo>
                    <a:cubicBezTo>
                      <a:pt x="13" y="19"/>
                      <a:pt x="11" y="15"/>
                      <a:pt x="13" y="13"/>
                    </a:cubicBezTo>
                    <a:cubicBezTo>
                      <a:pt x="19" y="10"/>
                      <a:pt x="14" y="0"/>
                      <a:pt x="8" y="4"/>
                    </a:cubicBezTo>
                    <a:cubicBezTo>
                      <a:pt x="2" y="8"/>
                      <a:pt x="0" y="16"/>
                      <a:pt x="3" y="22"/>
                    </a:cubicBezTo>
                    <a:cubicBezTo>
                      <a:pt x="3" y="25"/>
                      <a:pt x="12" y="38"/>
                      <a:pt x="7"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endParaRPr>
              </a:p>
            </p:txBody>
          </p:sp>
          <p:sp>
            <p:nvSpPr>
              <p:cNvPr id="136" name="Freeform: Shape 138"/>
              <p:cNvSpPr/>
              <p:nvPr/>
            </p:nvSpPr>
            <p:spPr bwMode="auto">
              <a:xfrm>
                <a:off x="6918836" y="3782413"/>
                <a:ext cx="32557" cy="84408"/>
              </a:xfrm>
              <a:custGeom>
                <a:avLst/>
                <a:gdLst>
                  <a:gd name="T0" fmla="*/ 7 w 20"/>
                  <a:gd name="T1" fmla="*/ 40 h 52"/>
                  <a:gd name="T2" fmla="*/ 10 w 20"/>
                  <a:gd name="T3" fmla="*/ 50 h 52"/>
                  <a:gd name="T4" fmla="*/ 18 w 20"/>
                  <a:gd name="T5" fmla="*/ 32 h 52"/>
                  <a:gd name="T6" fmla="*/ 13 w 20"/>
                  <a:gd name="T7" fmla="*/ 21 h 52"/>
                  <a:gd name="T8" fmla="*/ 13 w 20"/>
                  <a:gd name="T9" fmla="*/ 13 h 52"/>
                  <a:gd name="T10" fmla="*/ 8 w 20"/>
                  <a:gd name="T11" fmla="*/ 4 h 52"/>
                  <a:gd name="T12" fmla="*/ 2 w 20"/>
                  <a:gd name="T13" fmla="*/ 22 h 52"/>
                  <a:gd name="T14" fmla="*/ 7 w 20"/>
                  <a:gd name="T15" fmla="*/ 40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52">
                    <a:moveTo>
                      <a:pt x="7" y="40"/>
                    </a:moveTo>
                    <a:cubicBezTo>
                      <a:pt x="0" y="42"/>
                      <a:pt x="3" y="52"/>
                      <a:pt x="10" y="50"/>
                    </a:cubicBezTo>
                    <a:cubicBezTo>
                      <a:pt x="18" y="47"/>
                      <a:pt x="20" y="40"/>
                      <a:pt x="18" y="32"/>
                    </a:cubicBezTo>
                    <a:cubicBezTo>
                      <a:pt x="17" y="28"/>
                      <a:pt x="15" y="25"/>
                      <a:pt x="13" y="21"/>
                    </a:cubicBezTo>
                    <a:cubicBezTo>
                      <a:pt x="12" y="19"/>
                      <a:pt x="10" y="15"/>
                      <a:pt x="13" y="13"/>
                    </a:cubicBezTo>
                    <a:cubicBezTo>
                      <a:pt x="19" y="10"/>
                      <a:pt x="14" y="0"/>
                      <a:pt x="8" y="4"/>
                    </a:cubicBezTo>
                    <a:cubicBezTo>
                      <a:pt x="1" y="8"/>
                      <a:pt x="0" y="16"/>
                      <a:pt x="2" y="22"/>
                    </a:cubicBezTo>
                    <a:cubicBezTo>
                      <a:pt x="3" y="25"/>
                      <a:pt x="12" y="38"/>
                      <a:pt x="7"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endParaRPr>
              </a:p>
            </p:txBody>
          </p:sp>
        </p:grpSp>
        <p:sp>
          <p:nvSpPr>
            <p:cNvPr id="131" name="TextBox 133"/>
            <p:cNvSpPr txBox="1"/>
            <p:nvPr/>
          </p:nvSpPr>
          <p:spPr>
            <a:xfrm flipH="1">
              <a:off x="9979433" y="2416579"/>
              <a:ext cx="2231102" cy="461665"/>
            </a:xfrm>
            <a:prstGeom prst="rect">
              <a:avLst/>
            </a:prstGeom>
            <a:noFill/>
          </p:spPr>
          <p:txBody>
            <a:bodyPr wrap="none" lIns="0" tIns="0" rIns="0" bIns="0" anchor="ctr" anchorCtr="0">
              <a:normAutofit/>
            </a:bodyPr>
            <a:lstStyle/>
            <a:p>
              <a:r>
                <a:rPr lang="en-US" sz="2000">
                  <a:solidFill>
                    <a:schemeClr val="bg1"/>
                  </a:solidFill>
                  <a:latin typeface="微软雅黑" panose="020B0503020204020204" charset="-122"/>
                  <a:ea typeface="微软雅黑" panose="020B0503020204020204" charset="-122"/>
                </a:rPr>
                <a:t>55%</a:t>
              </a:r>
            </a:p>
          </p:txBody>
        </p:sp>
        <p:sp>
          <p:nvSpPr>
            <p:cNvPr id="132" name="TextBox 134"/>
            <p:cNvSpPr txBox="1"/>
            <p:nvPr/>
          </p:nvSpPr>
          <p:spPr>
            <a:xfrm flipH="1">
              <a:off x="9966120" y="2878244"/>
              <a:ext cx="2231102" cy="461665"/>
            </a:xfrm>
            <a:prstGeom prst="rect">
              <a:avLst/>
            </a:prstGeom>
            <a:noFill/>
          </p:spPr>
          <p:txBody>
            <a:bodyPr wrap="square" lIns="0" tIns="0" rIns="0" bIns="0" anchor="ctr" anchorCtr="0">
              <a:normAutofit/>
            </a:bodyPr>
            <a:lstStyle/>
            <a:p>
              <a:pPr>
                <a:lnSpc>
                  <a:spcPct val="120000"/>
                </a:lnSpc>
              </a:pPr>
              <a:r>
                <a:rPr lang="zh-CN" altLang="en-US" sz="1000">
                  <a:solidFill>
                    <a:schemeClr val="bg1"/>
                  </a:solidFill>
                  <a:latin typeface="微软雅黑" panose="020B0503020204020204" charset="-122"/>
                  <a:ea typeface="微软雅黑" panose="020B0503020204020204" charset="-122"/>
                </a:rPr>
                <a:t>此部分内容作为文字排版占位显示</a:t>
              </a:r>
              <a:br>
                <a:rPr lang="zh-CN" altLang="en-US" sz="1000">
                  <a:solidFill>
                    <a:schemeClr val="bg1"/>
                  </a:solidFill>
                  <a:latin typeface="微软雅黑" panose="020B0503020204020204" charset="-122"/>
                  <a:ea typeface="微软雅黑" panose="020B0503020204020204" charset="-122"/>
                </a:rPr>
              </a:br>
              <a:r>
                <a:rPr lang="zh-CN" altLang="en-US" sz="1000">
                  <a:solidFill>
                    <a:schemeClr val="bg1"/>
                  </a:solidFill>
                  <a:latin typeface="微软雅黑" panose="020B0503020204020204" charset="-122"/>
                  <a:ea typeface="微软雅黑" panose="020B0503020204020204" charset="-122"/>
                </a:rPr>
                <a:t>（建议使用主题字体）</a:t>
              </a:r>
            </a:p>
          </p:txBody>
        </p:sp>
      </p:grpSp>
      <p:grpSp>
        <p:nvGrpSpPr>
          <p:cNvPr id="139" name="Group 123"/>
          <p:cNvGrpSpPr/>
          <p:nvPr/>
        </p:nvGrpSpPr>
        <p:grpSpPr>
          <a:xfrm>
            <a:off x="8302679" y="4718736"/>
            <a:ext cx="3115240" cy="1162011"/>
            <a:chOff x="8829063" y="4278639"/>
            <a:chExt cx="3361153" cy="1253738"/>
          </a:xfrm>
        </p:grpSpPr>
        <p:grpSp>
          <p:nvGrpSpPr>
            <p:cNvPr id="140" name="Group 142"/>
            <p:cNvGrpSpPr/>
            <p:nvPr/>
          </p:nvGrpSpPr>
          <p:grpSpPr>
            <a:xfrm>
              <a:off x="8829063" y="4278639"/>
              <a:ext cx="3361153" cy="1253738"/>
              <a:chOff x="7714759" y="1806707"/>
              <a:chExt cx="3879714" cy="914400"/>
            </a:xfrm>
            <a:solidFill>
              <a:schemeClr val="accent4"/>
            </a:solidFill>
          </p:grpSpPr>
          <p:sp>
            <p:nvSpPr>
              <p:cNvPr id="148" name="Rectangle 151"/>
              <p:cNvSpPr/>
              <p:nvPr/>
            </p:nvSpPr>
            <p:spPr>
              <a:xfrm>
                <a:off x="8170986" y="1806707"/>
                <a:ext cx="3423487" cy="914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charset="-122"/>
                  <a:ea typeface="微软雅黑" panose="020B0503020204020204" charset="-122"/>
                </a:endParaRPr>
              </a:p>
            </p:txBody>
          </p:sp>
          <p:sp>
            <p:nvSpPr>
              <p:cNvPr id="149" name="Oval 152"/>
              <p:cNvSpPr/>
              <p:nvPr/>
            </p:nvSpPr>
            <p:spPr>
              <a:xfrm>
                <a:off x="7714759" y="1806707"/>
                <a:ext cx="914400" cy="914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charset="-122"/>
                  <a:ea typeface="微软雅黑" panose="020B0503020204020204" charset="-122"/>
                </a:endParaRPr>
              </a:p>
            </p:txBody>
          </p:sp>
        </p:grpSp>
        <p:sp>
          <p:nvSpPr>
            <p:cNvPr id="141" name="Oval 143"/>
            <p:cNvSpPr/>
            <p:nvPr/>
          </p:nvSpPr>
          <p:spPr>
            <a:xfrm flipH="1">
              <a:off x="9010707" y="4457550"/>
              <a:ext cx="914400" cy="914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charset="-122"/>
                <a:ea typeface="微软雅黑" panose="020B0503020204020204" charset="-122"/>
              </a:endParaRPr>
            </a:p>
          </p:txBody>
        </p:sp>
        <p:grpSp>
          <p:nvGrpSpPr>
            <p:cNvPr id="142" name="Group 144"/>
            <p:cNvGrpSpPr/>
            <p:nvPr/>
          </p:nvGrpSpPr>
          <p:grpSpPr>
            <a:xfrm>
              <a:off x="9244474" y="4731148"/>
              <a:ext cx="446867" cy="372827"/>
              <a:chOff x="5685281" y="3237382"/>
              <a:chExt cx="203784" cy="170020"/>
            </a:xfrm>
            <a:solidFill>
              <a:schemeClr val="accent4"/>
            </a:solidFill>
          </p:grpSpPr>
          <p:sp>
            <p:nvSpPr>
              <p:cNvPr id="145" name="Freeform: Shape 148"/>
              <p:cNvSpPr/>
              <p:nvPr/>
            </p:nvSpPr>
            <p:spPr bwMode="auto">
              <a:xfrm>
                <a:off x="5685281" y="3355552"/>
                <a:ext cx="203784" cy="51850"/>
              </a:xfrm>
              <a:custGeom>
                <a:avLst/>
                <a:gdLst>
                  <a:gd name="T0" fmla="*/ 110 w 169"/>
                  <a:gd name="T1" fmla="*/ 23 h 43"/>
                  <a:gd name="T2" fmla="*/ 59 w 169"/>
                  <a:gd name="T3" fmla="*/ 23 h 43"/>
                  <a:gd name="T4" fmla="*/ 59 w 169"/>
                  <a:gd name="T5" fmla="*/ 0 h 43"/>
                  <a:gd name="T6" fmla="*/ 0 w 169"/>
                  <a:gd name="T7" fmla="*/ 0 h 43"/>
                  <a:gd name="T8" fmla="*/ 0 w 169"/>
                  <a:gd name="T9" fmla="*/ 43 h 43"/>
                  <a:gd name="T10" fmla="*/ 169 w 169"/>
                  <a:gd name="T11" fmla="*/ 43 h 43"/>
                  <a:gd name="T12" fmla="*/ 169 w 169"/>
                  <a:gd name="T13" fmla="*/ 0 h 43"/>
                  <a:gd name="T14" fmla="*/ 110 w 169"/>
                  <a:gd name="T15" fmla="*/ 0 h 43"/>
                  <a:gd name="T16" fmla="*/ 110 w 169"/>
                  <a:gd name="T17" fmla="*/ 2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43">
                    <a:moveTo>
                      <a:pt x="110" y="23"/>
                    </a:moveTo>
                    <a:lnTo>
                      <a:pt x="59" y="23"/>
                    </a:lnTo>
                    <a:lnTo>
                      <a:pt x="59" y="0"/>
                    </a:lnTo>
                    <a:lnTo>
                      <a:pt x="0" y="0"/>
                    </a:lnTo>
                    <a:lnTo>
                      <a:pt x="0" y="43"/>
                    </a:lnTo>
                    <a:lnTo>
                      <a:pt x="169" y="43"/>
                    </a:lnTo>
                    <a:lnTo>
                      <a:pt x="169" y="0"/>
                    </a:lnTo>
                    <a:lnTo>
                      <a:pt x="110" y="0"/>
                    </a:lnTo>
                    <a:lnTo>
                      <a:pt x="110" y="2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endParaRPr>
              </a:p>
            </p:txBody>
          </p:sp>
          <p:sp>
            <p:nvSpPr>
              <p:cNvPr id="146" name="Rectangle 149"/>
              <p:cNvSpPr/>
              <p:nvPr/>
            </p:nvSpPr>
            <p:spPr bwMode="auto">
              <a:xfrm>
                <a:off x="5768482" y="3355552"/>
                <a:ext cx="38586" cy="144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微软雅黑" panose="020B0503020204020204" charset="-122"/>
                  <a:ea typeface="微软雅黑" panose="020B0503020204020204" charset="-122"/>
                </a:endParaRPr>
              </a:p>
            </p:txBody>
          </p:sp>
          <p:sp>
            <p:nvSpPr>
              <p:cNvPr id="147" name="Freeform: Shape 150"/>
              <p:cNvSpPr/>
              <p:nvPr/>
            </p:nvSpPr>
            <p:spPr bwMode="auto">
              <a:xfrm>
                <a:off x="5685281" y="3237382"/>
                <a:ext cx="203784" cy="106112"/>
              </a:xfrm>
              <a:custGeom>
                <a:avLst/>
                <a:gdLst>
                  <a:gd name="T0" fmla="*/ 126 w 169"/>
                  <a:gd name="T1" fmla="*/ 0 h 88"/>
                  <a:gd name="T2" fmla="*/ 85 w 169"/>
                  <a:gd name="T3" fmla="*/ 0 h 88"/>
                  <a:gd name="T4" fmla="*/ 85 w 169"/>
                  <a:gd name="T5" fmla="*/ 15 h 88"/>
                  <a:gd name="T6" fmla="*/ 112 w 169"/>
                  <a:gd name="T7" fmla="*/ 15 h 88"/>
                  <a:gd name="T8" fmla="*/ 112 w 169"/>
                  <a:gd name="T9" fmla="*/ 32 h 88"/>
                  <a:gd name="T10" fmla="*/ 85 w 169"/>
                  <a:gd name="T11" fmla="*/ 32 h 88"/>
                  <a:gd name="T12" fmla="*/ 85 w 169"/>
                  <a:gd name="T13" fmla="*/ 88 h 88"/>
                  <a:gd name="T14" fmla="*/ 110 w 169"/>
                  <a:gd name="T15" fmla="*/ 88 h 88"/>
                  <a:gd name="T16" fmla="*/ 169 w 169"/>
                  <a:gd name="T17" fmla="*/ 88 h 88"/>
                  <a:gd name="T18" fmla="*/ 169 w 169"/>
                  <a:gd name="T19" fmla="*/ 32 h 88"/>
                  <a:gd name="T20" fmla="*/ 126 w 169"/>
                  <a:gd name="T21" fmla="*/ 32 h 88"/>
                  <a:gd name="T22" fmla="*/ 126 w 169"/>
                  <a:gd name="T23" fmla="*/ 0 h 88"/>
                  <a:gd name="T24" fmla="*/ 85 w 169"/>
                  <a:gd name="T25" fmla="*/ 0 h 88"/>
                  <a:gd name="T26" fmla="*/ 43 w 169"/>
                  <a:gd name="T27" fmla="*/ 0 h 88"/>
                  <a:gd name="T28" fmla="*/ 43 w 169"/>
                  <a:gd name="T29" fmla="*/ 32 h 88"/>
                  <a:gd name="T30" fmla="*/ 0 w 169"/>
                  <a:gd name="T31" fmla="*/ 32 h 88"/>
                  <a:gd name="T32" fmla="*/ 0 w 169"/>
                  <a:gd name="T33" fmla="*/ 88 h 88"/>
                  <a:gd name="T34" fmla="*/ 59 w 169"/>
                  <a:gd name="T35" fmla="*/ 88 h 88"/>
                  <a:gd name="T36" fmla="*/ 85 w 169"/>
                  <a:gd name="T37" fmla="*/ 88 h 88"/>
                  <a:gd name="T38" fmla="*/ 85 w 169"/>
                  <a:gd name="T39" fmla="*/ 32 h 88"/>
                  <a:gd name="T40" fmla="*/ 58 w 169"/>
                  <a:gd name="T41" fmla="*/ 32 h 88"/>
                  <a:gd name="T42" fmla="*/ 58 w 169"/>
                  <a:gd name="T43" fmla="*/ 32 h 88"/>
                  <a:gd name="T44" fmla="*/ 58 w 169"/>
                  <a:gd name="T45" fmla="*/ 15 h 88"/>
                  <a:gd name="T46" fmla="*/ 85 w 169"/>
                  <a:gd name="T47" fmla="*/ 15 h 88"/>
                  <a:gd name="T48" fmla="*/ 85 w 169"/>
                  <a:gd name="T49"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9" h="88">
                    <a:moveTo>
                      <a:pt x="126" y="0"/>
                    </a:moveTo>
                    <a:lnTo>
                      <a:pt x="85" y="0"/>
                    </a:lnTo>
                    <a:lnTo>
                      <a:pt x="85" y="15"/>
                    </a:lnTo>
                    <a:lnTo>
                      <a:pt x="112" y="15"/>
                    </a:lnTo>
                    <a:lnTo>
                      <a:pt x="112" y="32"/>
                    </a:lnTo>
                    <a:lnTo>
                      <a:pt x="85" y="32"/>
                    </a:lnTo>
                    <a:lnTo>
                      <a:pt x="85" y="88"/>
                    </a:lnTo>
                    <a:lnTo>
                      <a:pt x="110" y="88"/>
                    </a:lnTo>
                    <a:lnTo>
                      <a:pt x="169" y="88"/>
                    </a:lnTo>
                    <a:lnTo>
                      <a:pt x="169" y="32"/>
                    </a:lnTo>
                    <a:lnTo>
                      <a:pt x="126" y="32"/>
                    </a:lnTo>
                    <a:lnTo>
                      <a:pt x="126" y="0"/>
                    </a:lnTo>
                    <a:close/>
                    <a:moveTo>
                      <a:pt x="85" y="0"/>
                    </a:moveTo>
                    <a:lnTo>
                      <a:pt x="43" y="0"/>
                    </a:lnTo>
                    <a:lnTo>
                      <a:pt x="43" y="32"/>
                    </a:lnTo>
                    <a:lnTo>
                      <a:pt x="0" y="32"/>
                    </a:lnTo>
                    <a:lnTo>
                      <a:pt x="0" y="88"/>
                    </a:lnTo>
                    <a:lnTo>
                      <a:pt x="59" y="88"/>
                    </a:lnTo>
                    <a:lnTo>
                      <a:pt x="85" y="88"/>
                    </a:lnTo>
                    <a:lnTo>
                      <a:pt x="85" y="32"/>
                    </a:lnTo>
                    <a:lnTo>
                      <a:pt x="58" y="32"/>
                    </a:lnTo>
                    <a:lnTo>
                      <a:pt x="58" y="32"/>
                    </a:lnTo>
                    <a:lnTo>
                      <a:pt x="58" y="15"/>
                    </a:lnTo>
                    <a:lnTo>
                      <a:pt x="85" y="15"/>
                    </a:lnTo>
                    <a:lnTo>
                      <a:pt x="8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endParaRPr>
              </a:p>
            </p:txBody>
          </p:sp>
        </p:grpSp>
        <p:sp>
          <p:nvSpPr>
            <p:cNvPr id="143" name="TextBox 146"/>
            <p:cNvSpPr txBox="1"/>
            <p:nvPr/>
          </p:nvSpPr>
          <p:spPr>
            <a:xfrm flipH="1">
              <a:off x="9966120" y="4475075"/>
              <a:ext cx="2224096" cy="461665"/>
            </a:xfrm>
            <a:prstGeom prst="rect">
              <a:avLst/>
            </a:prstGeom>
            <a:noFill/>
          </p:spPr>
          <p:txBody>
            <a:bodyPr wrap="none" lIns="0" tIns="0" rIns="0" bIns="0" anchor="ctr" anchorCtr="0">
              <a:normAutofit/>
            </a:bodyPr>
            <a:lstStyle/>
            <a:p>
              <a:r>
                <a:rPr lang="en-US" sz="2000">
                  <a:solidFill>
                    <a:schemeClr val="bg1"/>
                  </a:solidFill>
                  <a:latin typeface="微软雅黑" panose="020B0503020204020204" charset="-122"/>
                  <a:ea typeface="微软雅黑" panose="020B0503020204020204" charset="-122"/>
                </a:rPr>
                <a:t>70%</a:t>
              </a:r>
            </a:p>
          </p:txBody>
        </p:sp>
        <p:sp>
          <p:nvSpPr>
            <p:cNvPr id="144" name="TextBox 147"/>
            <p:cNvSpPr txBox="1"/>
            <p:nvPr/>
          </p:nvSpPr>
          <p:spPr>
            <a:xfrm flipH="1">
              <a:off x="9966120" y="4875411"/>
              <a:ext cx="2224096" cy="461665"/>
            </a:xfrm>
            <a:prstGeom prst="rect">
              <a:avLst/>
            </a:prstGeom>
            <a:noFill/>
          </p:spPr>
          <p:txBody>
            <a:bodyPr wrap="square" lIns="0" tIns="0" rIns="0" bIns="0" anchor="ctr" anchorCtr="0">
              <a:normAutofit/>
            </a:bodyPr>
            <a:lstStyle/>
            <a:p>
              <a:pPr>
                <a:lnSpc>
                  <a:spcPct val="120000"/>
                </a:lnSpc>
              </a:pPr>
              <a:r>
                <a:rPr lang="zh-CN" altLang="en-US" sz="1000">
                  <a:solidFill>
                    <a:schemeClr val="bg1"/>
                  </a:solidFill>
                  <a:latin typeface="微软雅黑" panose="020B0503020204020204" charset="-122"/>
                  <a:ea typeface="微软雅黑" panose="020B0503020204020204" charset="-122"/>
                </a:rPr>
                <a:t>此部分内容作为文字排版占位显示</a:t>
              </a:r>
              <a:br>
                <a:rPr lang="zh-CN" altLang="en-US" sz="1000">
                  <a:solidFill>
                    <a:schemeClr val="bg1"/>
                  </a:solidFill>
                  <a:latin typeface="微软雅黑" panose="020B0503020204020204" charset="-122"/>
                  <a:ea typeface="微软雅黑" panose="020B0503020204020204" charset="-122"/>
                </a:rPr>
              </a:br>
              <a:r>
                <a:rPr lang="zh-CN" altLang="en-US" sz="1000">
                  <a:solidFill>
                    <a:schemeClr val="bg1"/>
                  </a:solidFill>
                  <a:latin typeface="微软雅黑" panose="020B0503020204020204" charset="-122"/>
                  <a:ea typeface="微软雅黑" panose="020B0503020204020204" charset="-122"/>
                </a:rPr>
                <a:t>（建议使用主题字体）</a:t>
              </a:r>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799"/>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2799"/>
                            </p:stCondLst>
                            <p:childTnLst>
                              <p:par>
                                <p:cTn id="17" presetID="2" presetClass="entr" presetSubtype="8" fill="hold" nodeType="afterEffect">
                                  <p:stCondLst>
                                    <p:cond delay="0"/>
                                  </p:stCondLst>
                                  <p:childTnLst>
                                    <p:set>
                                      <p:cBhvr>
                                        <p:cTn id="18" dur="1" fill="hold">
                                          <p:stCondLst>
                                            <p:cond delay="0"/>
                                          </p:stCondLst>
                                        </p:cTn>
                                        <p:tgtEl>
                                          <p:spTgt spid="111"/>
                                        </p:tgtEl>
                                        <p:attrNameLst>
                                          <p:attrName>style.visibility</p:attrName>
                                        </p:attrNameLst>
                                      </p:cBhvr>
                                      <p:to>
                                        <p:strVal val="visible"/>
                                      </p:to>
                                    </p:set>
                                    <p:anim calcmode="lin" valueType="num">
                                      <p:cBhvr additive="base">
                                        <p:cTn id="19" dur="500" fill="hold"/>
                                        <p:tgtEl>
                                          <p:spTgt spid="111"/>
                                        </p:tgtEl>
                                        <p:attrNameLst>
                                          <p:attrName>ppt_x</p:attrName>
                                        </p:attrNameLst>
                                      </p:cBhvr>
                                      <p:tavLst>
                                        <p:tav tm="0">
                                          <p:val>
                                            <p:strVal val="0-#ppt_w/2"/>
                                          </p:val>
                                        </p:tav>
                                        <p:tav tm="100000">
                                          <p:val>
                                            <p:strVal val="#ppt_x"/>
                                          </p:val>
                                        </p:tav>
                                      </p:tavLst>
                                    </p:anim>
                                    <p:anim calcmode="lin" valueType="num">
                                      <p:cBhvr additive="base">
                                        <p:cTn id="20" dur="500" fill="hold"/>
                                        <p:tgtEl>
                                          <p:spTgt spid="111"/>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19"/>
                                        </p:tgtEl>
                                        <p:attrNameLst>
                                          <p:attrName>style.visibility</p:attrName>
                                        </p:attrNameLst>
                                      </p:cBhvr>
                                      <p:to>
                                        <p:strVal val="visible"/>
                                      </p:to>
                                    </p:set>
                                    <p:anim calcmode="lin" valueType="num">
                                      <p:cBhvr additive="base">
                                        <p:cTn id="23" dur="500" fill="hold"/>
                                        <p:tgtEl>
                                          <p:spTgt spid="119"/>
                                        </p:tgtEl>
                                        <p:attrNameLst>
                                          <p:attrName>ppt_x</p:attrName>
                                        </p:attrNameLst>
                                      </p:cBhvr>
                                      <p:tavLst>
                                        <p:tav tm="0">
                                          <p:val>
                                            <p:strVal val="0-#ppt_w/2"/>
                                          </p:val>
                                        </p:tav>
                                        <p:tav tm="100000">
                                          <p:val>
                                            <p:strVal val="#ppt_x"/>
                                          </p:val>
                                        </p:tav>
                                      </p:tavLst>
                                    </p:anim>
                                    <p:anim calcmode="lin" valueType="num">
                                      <p:cBhvr additive="base">
                                        <p:cTn id="24" dur="500" fill="hold"/>
                                        <p:tgtEl>
                                          <p:spTgt spid="119"/>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127"/>
                                        </p:tgtEl>
                                        <p:attrNameLst>
                                          <p:attrName>style.visibility</p:attrName>
                                        </p:attrNameLst>
                                      </p:cBhvr>
                                      <p:to>
                                        <p:strVal val="visible"/>
                                      </p:to>
                                    </p:set>
                                    <p:anim calcmode="lin" valueType="num">
                                      <p:cBhvr additive="base">
                                        <p:cTn id="27" dur="500" fill="hold"/>
                                        <p:tgtEl>
                                          <p:spTgt spid="127"/>
                                        </p:tgtEl>
                                        <p:attrNameLst>
                                          <p:attrName>ppt_x</p:attrName>
                                        </p:attrNameLst>
                                      </p:cBhvr>
                                      <p:tavLst>
                                        <p:tav tm="0">
                                          <p:val>
                                            <p:strVal val="1+#ppt_w/2"/>
                                          </p:val>
                                        </p:tav>
                                        <p:tav tm="100000">
                                          <p:val>
                                            <p:strVal val="#ppt_x"/>
                                          </p:val>
                                        </p:tav>
                                      </p:tavLst>
                                    </p:anim>
                                    <p:anim calcmode="lin" valueType="num">
                                      <p:cBhvr additive="base">
                                        <p:cTn id="28" dur="500" fill="hold"/>
                                        <p:tgtEl>
                                          <p:spTgt spid="127"/>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139"/>
                                        </p:tgtEl>
                                        <p:attrNameLst>
                                          <p:attrName>style.visibility</p:attrName>
                                        </p:attrNameLst>
                                      </p:cBhvr>
                                      <p:to>
                                        <p:strVal val="visible"/>
                                      </p:to>
                                    </p:set>
                                    <p:anim calcmode="lin" valueType="num">
                                      <p:cBhvr additive="base">
                                        <p:cTn id="31" dur="500" fill="hold"/>
                                        <p:tgtEl>
                                          <p:spTgt spid="139"/>
                                        </p:tgtEl>
                                        <p:attrNameLst>
                                          <p:attrName>ppt_x</p:attrName>
                                        </p:attrNameLst>
                                      </p:cBhvr>
                                      <p:tavLst>
                                        <p:tav tm="0">
                                          <p:val>
                                            <p:strVal val="1+#ppt_w/2"/>
                                          </p:val>
                                        </p:tav>
                                        <p:tav tm="100000">
                                          <p:val>
                                            <p:strVal val="#ppt_x"/>
                                          </p:val>
                                        </p:tav>
                                      </p:tavLst>
                                    </p:anim>
                                    <p:anim calcmode="lin" valueType="num">
                                      <p:cBhvr additive="base">
                                        <p:cTn id="32" dur="500" fill="hold"/>
                                        <p:tgtEl>
                                          <p:spTgt spid="1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289612" y="658906"/>
            <a:ext cx="3416320" cy="523220"/>
          </a:xfrm>
          <a:prstGeom prst="rect">
            <a:avLst/>
          </a:prstGeom>
          <a:noFill/>
        </p:spPr>
        <p:txBody>
          <a:bodyPr wrap="none" rtlCol="0">
            <a:spAutoFit/>
          </a:bodyPr>
          <a:lstStyle/>
          <a:p>
            <a:r>
              <a:rPr kumimoji="1" lang="zh-CN" altLang="en-US" sz="2800" dirty="0">
                <a:solidFill>
                  <a:schemeClr val="bg1"/>
                </a:solidFill>
              </a:rPr>
              <a:t>单击这里输入大标题</a:t>
            </a:r>
          </a:p>
        </p:txBody>
      </p:sp>
      <p:sp>
        <p:nvSpPr>
          <p:cNvPr id="150" name="矩形 149"/>
          <p:cNvSpPr/>
          <p:nvPr/>
        </p:nvSpPr>
        <p:spPr>
          <a:xfrm>
            <a:off x="1994953" y="5529665"/>
            <a:ext cx="8314829" cy="73827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ea typeface="微软雅黑" panose="020B0503020204020204" charset="-122"/>
              </a:rPr>
              <a:t>点击输入简要文字内容，文字内容需概括精炼，不用多余的文字修饰。点击输入简要文字内容，文字内容需概括精炼，不用多余的文字修饰。</a:t>
            </a:r>
            <a:endParaRPr lang="en-US" altLang="zh-CN" sz="1400" dirty="0">
              <a:solidFill>
                <a:schemeClr val="tx1">
                  <a:lumMod val="95000"/>
                  <a:lumOff val="5000"/>
                </a:schemeClr>
              </a:solidFill>
              <a:ea typeface="微软雅黑" panose="020B0503020204020204" charset="-122"/>
            </a:endParaRPr>
          </a:p>
        </p:txBody>
      </p:sp>
      <p:sp>
        <p:nvSpPr>
          <p:cNvPr id="151" name="矩形: 圆角 2"/>
          <p:cNvSpPr/>
          <p:nvPr/>
        </p:nvSpPr>
        <p:spPr>
          <a:xfrm>
            <a:off x="1994953" y="2742245"/>
            <a:ext cx="1798647" cy="1798647"/>
          </a:xfrm>
          <a:prstGeom prst="roundRect">
            <a:avLst/>
          </a:prstGeom>
          <a:solidFill>
            <a:srgbClr val="24B0D2"/>
          </a:solidFill>
          <a:ln w="50800">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195" b="1" dirty="0">
                <a:solidFill>
                  <a:schemeClr val="bg1"/>
                </a:solidFill>
                <a:latin typeface="微软雅黑" panose="020B0503020204020204" charset="-122"/>
                <a:ea typeface="微软雅黑" panose="020B0503020204020204" charset="-122"/>
              </a:rPr>
              <a:t>添加</a:t>
            </a:r>
            <a:endParaRPr lang="en-US" altLang="zh-CN" sz="3195" b="1" dirty="0">
              <a:solidFill>
                <a:schemeClr val="bg1"/>
              </a:solidFill>
              <a:latin typeface="微软雅黑" panose="020B0503020204020204" charset="-122"/>
              <a:ea typeface="微软雅黑" panose="020B0503020204020204" charset="-122"/>
            </a:endParaRPr>
          </a:p>
          <a:p>
            <a:pPr algn="ctr"/>
            <a:r>
              <a:rPr lang="zh-CN" altLang="en-US" sz="3195" b="1" dirty="0">
                <a:solidFill>
                  <a:schemeClr val="bg1"/>
                </a:solidFill>
                <a:latin typeface="微软雅黑" panose="020B0503020204020204" charset="-122"/>
                <a:ea typeface="微软雅黑" panose="020B0503020204020204" charset="-122"/>
              </a:rPr>
              <a:t>文本</a:t>
            </a:r>
          </a:p>
        </p:txBody>
      </p:sp>
      <p:grpSp>
        <p:nvGrpSpPr>
          <p:cNvPr id="152" name="组合 3"/>
          <p:cNvGrpSpPr/>
          <p:nvPr/>
        </p:nvGrpSpPr>
        <p:grpSpPr>
          <a:xfrm>
            <a:off x="3793599" y="2496844"/>
            <a:ext cx="1188838" cy="2289448"/>
            <a:chOff x="4706082" y="1460560"/>
            <a:chExt cx="675382" cy="2573866"/>
          </a:xfrm>
        </p:grpSpPr>
        <p:sp>
          <p:nvSpPr>
            <p:cNvPr id="153" name="任意多边形: 形状 4"/>
            <p:cNvSpPr/>
            <p:nvPr/>
          </p:nvSpPr>
          <p:spPr>
            <a:xfrm>
              <a:off x="4706082" y="2747493"/>
              <a:ext cx="675382" cy="1286933"/>
            </a:xfrm>
            <a:custGeom>
              <a:avLst/>
              <a:gdLst>
                <a:gd name="connsiteX0" fmla="*/ 0 w 675382"/>
                <a:gd name="connsiteY0" fmla="*/ 0 h 1286933"/>
                <a:gd name="connsiteX1" fmla="*/ 337691 w 675382"/>
                <a:gd name="connsiteY1" fmla="*/ 0 h 1286933"/>
                <a:gd name="connsiteX2" fmla="*/ 337691 w 675382"/>
                <a:gd name="connsiteY2" fmla="*/ 1286933 h 1286933"/>
                <a:gd name="connsiteX3" fmla="*/ 675382 w 675382"/>
                <a:gd name="connsiteY3" fmla="*/ 1286933 h 1286933"/>
              </a:gdLst>
              <a:ahLst/>
              <a:cxnLst>
                <a:cxn ang="0">
                  <a:pos x="connsiteX0" y="connsiteY0"/>
                </a:cxn>
                <a:cxn ang="0">
                  <a:pos x="connsiteX1" y="connsiteY1"/>
                </a:cxn>
                <a:cxn ang="0">
                  <a:pos x="connsiteX2" y="connsiteY2"/>
                </a:cxn>
                <a:cxn ang="0">
                  <a:pos x="connsiteX3" y="connsiteY3"/>
                </a:cxn>
              </a:cxnLst>
              <a:rect l="l" t="t" r="r" b="b"/>
              <a:pathLst>
                <a:path w="675382" h="1286933">
                  <a:moveTo>
                    <a:pt x="0" y="0"/>
                  </a:moveTo>
                  <a:lnTo>
                    <a:pt x="337691" y="0"/>
                  </a:lnTo>
                  <a:lnTo>
                    <a:pt x="337691" y="1286933"/>
                  </a:lnTo>
                  <a:lnTo>
                    <a:pt x="675382" y="1286933"/>
                  </a:lnTo>
                </a:path>
              </a:pathLst>
            </a:custGeom>
            <a:noFill/>
            <a:ln>
              <a:solidFill>
                <a:schemeClr val="tx1">
                  <a:lumMod val="50000"/>
                  <a:lumOff val="50000"/>
                </a:schemeClr>
              </a:solidFill>
              <a:tailEnd type="triangle" w="med" len="lg"/>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13821" tIns="606676" rIns="313820" bIns="606676" numCol="1" spcCol="1270" anchor="ctr" anchorCtr="0">
              <a:noAutofit/>
            </a:bodyPr>
            <a:lstStyle/>
            <a:p>
              <a:pPr defTabSz="222250">
                <a:lnSpc>
                  <a:spcPct val="90000"/>
                </a:lnSpc>
                <a:spcAft>
                  <a:spcPct val="35000"/>
                </a:spcAft>
              </a:pPr>
              <a:endParaRPr lang="zh-CN" altLang="en-US" sz="500" dirty="0">
                <a:ea typeface="微软雅黑" panose="020B0503020204020204" charset="-122"/>
              </a:endParaRPr>
            </a:p>
          </p:txBody>
        </p:sp>
        <p:sp>
          <p:nvSpPr>
            <p:cNvPr id="154" name="任意多边形: 形状 5"/>
            <p:cNvSpPr/>
            <p:nvPr/>
          </p:nvSpPr>
          <p:spPr>
            <a:xfrm>
              <a:off x="4706082" y="2701773"/>
              <a:ext cx="675382" cy="91440"/>
            </a:xfrm>
            <a:custGeom>
              <a:avLst/>
              <a:gdLst>
                <a:gd name="connsiteX0" fmla="*/ 0 w 675382"/>
                <a:gd name="connsiteY0" fmla="*/ 45720 h 91440"/>
                <a:gd name="connsiteX1" fmla="*/ 675382 w 675382"/>
                <a:gd name="connsiteY1" fmla="*/ 45720 h 91440"/>
              </a:gdLst>
              <a:ahLst/>
              <a:cxnLst>
                <a:cxn ang="0">
                  <a:pos x="connsiteX0" y="connsiteY0"/>
                </a:cxn>
                <a:cxn ang="0">
                  <a:pos x="connsiteX1" y="connsiteY1"/>
                </a:cxn>
              </a:cxnLst>
              <a:rect l="l" t="t" r="r" b="b"/>
              <a:pathLst>
                <a:path w="675382" h="91440">
                  <a:moveTo>
                    <a:pt x="0" y="45720"/>
                  </a:moveTo>
                  <a:lnTo>
                    <a:pt x="675382" y="45720"/>
                  </a:lnTo>
                </a:path>
              </a:pathLst>
            </a:custGeom>
            <a:noFill/>
            <a:ln>
              <a:solidFill>
                <a:schemeClr val="tx1">
                  <a:lumMod val="50000"/>
                  <a:lumOff val="50000"/>
                </a:schemeClr>
              </a:solidFill>
              <a:tailEnd type="triangle" w="med" len="lg"/>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33257" tIns="28813" rIns="333255" bIns="28815" numCol="1" spcCol="1270" anchor="ctr" anchorCtr="0">
              <a:noAutofit/>
            </a:bodyPr>
            <a:lstStyle/>
            <a:p>
              <a:pPr defTabSz="222250">
                <a:lnSpc>
                  <a:spcPct val="90000"/>
                </a:lnSpc>
                <a:spcAft>
                  <a:spcPct val="35000"/>
                </a:spcAft>
              </a:pPr>
              <a:endParaRPr lang="zh-CN" altLang="en-US" sz="500" dirty="0">
                <a:ea typeface="微软雅黑" panose="020B0503020204020204" charset="-122"/>
              </a:endParaRPr>
            </a:p>
          </p:txBody>
        </p:sp>
        <p:sp>
          <p:nvSpPr>
            <p:cNvPr id="155" name="任意多边形: 形状 6"/>
            <p:cNvSpPr/>
            <p:nvPr/>
          </p:nvSpPr>
          <p:spPr>
            <a:xfrm>
              <a:off x="4706082" y="1460560"/>
              <a:ext cx="675382" cy="1286933"/>
            </a:xfrm>
            <a:custGeom>
              <a:avLst/>
              <a:gdLst>
                <a:gd name="connsiteX0" fmla="*/ 0 w 675382"/>
                <a:gd name="connsiteY0" fmla="*/ 1286933 h 1286933"/>
                <a:gd name="connsiteX1" fmla="*/ 337691 w 675382"/>
                <a:gd name="connsiteY1" fmla="*/ 1286933 h 1286933"/>
                <a:gd name="connsiteX2" fmla="*/ 337691 w 675382"/>
                <a:gd name="connsiteY2" fmla="*/ 0 h 1286933"/>
                <a:gd name="connsiteX3" fmla="*/ 675382 w 675382"/>
                <a:gd name="connsiteY3" fmla="*/ 0 h 1286933"/>
              </a:gdLst>
              <a:ahLst/>
              <a:cxnLst>
                <a:cxn ang="0">
                  <a:pos x="connsiteX0" y="connsiteY0"/>
                </a:cxn>
                <a:cxn ang="0">
                  <a:pos x="connsiteX1" y="connsiteY1"/>
                </a:cxn>
                <a:cxn ang="0">
                  <a:pos x="connsiteX2" y="connsiteY2"/>
                </a:cxn>
                <a:cxn ang="0">
                  <a:pos x="connsiteX3" y="connsiteY3"/>
                </a:cxn>
              </a:cxnLst>
              <a:rect l="l" t="t" r="r" b="b"/>
              <a:pathLst>
                <a:path w="675382" h="1286933">
                  <a:moveTo>
                    <a:pt x="0" y="1286933"/>
                  </a:moveTo>
                  <a:lnTo>
                    <a:pt x="337691" y="1286933"/>
                  </a:lnTo>
                  <a:lnTo>
                    <a:pt x="337691" y="0"/>
                  </a:lnTo>
                  <a:lnTo>
                    <a:pt x="675382" y="0"/>
                  </a:lnTo>
                </a:path>
              </a:pathLst>
            </a:custGeom>
            <a:noFill/>
            <a:ln>
              <a:solidFill>
                <a:schemeClr val="tx1">
                  <a:lumMod val="50000"/>
                  <a:lumOff val="50000"/>
                </a:schemeClr>
              </a:solidFill>
              <a:tailEnd type="triangle" w="med" len="lg"/>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13821" tIns="606676" rIns="313820" bIns="606676" numCol="1" spcCol="1270" anchor="ctr" anchorCtr="0">
              <a:noAutofit/>
            </a:bodyPr>
            <a:lstStyle/>
            <a:p>
              <a:pPr defTabSz="222250">
                <a:lnSpc>
                  <a:spcPct val="90000"/>
                </a:lnSpc>
                <a:spcAft>
                  <a:spcPct val="35000"/>
                </a:spcAft>
              </a:pPr>
              <a:endParaRPr lang="zh-CN" altLang="en-US" sz="500" dirty="0">
                <a:ea typeface="微软雅黑" panose="020B0503020204020204" charset="-122"/>
              </a:endParaRPr>
            </a:p>
          </p:txBody>
        </p:sp>
      </p:grpSp>
      <p:sp>
        <p:nvSpPr>
          <p:cNvPr id="156" name="矩形: 圆角 7"/>
          <p:cNvSpPr/>
          <p:nvPr/>
        </p:nvSpPr>
        <p:spPr>
          <a:xfrm>
            <a:off x="5148159" y="2061911"/>
            <a:ext cx="899323" cy="899323"/>
          </a:xfrm>
          <a:prstGeom prst="roundRect">
            <a:avLst/>
          </a:prstGeom>
          <a:solidFill>
            <a:srgbClr val="15B1B8"/>
          </a:solidFill>
          <a:ln w="50800">
            <a:no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130" b="1" dirty="0">
                <a:solidFill>
                  <a:schemeClr val="bg1"/>
                </a:solidFill>
                <a:latin typeface="微软雅黑" panose="020B0503020204020204" charset="-122"/>
                <a:ea typeface="微软雅黑" panose="020B0503020204020204" charset="-122"/>
              </a:rPr>
              <a:t>添加</a:t>
            </a:r>
            <a:endParaRPr lang="en-US" altLang="zh-CN" sz="2130" b="1" dirty="0">
              <a:solidFill>
                <a:schemeClr val="bg1"/>
              </a:solidFill>
              <a:latin typeface="微软雅黑" panose="020B0503020204020204" charset="-122"/>
              <a:ea typeface="微软雅黑" panose="020B0503020204020204" charset="-122"/>
            </a:endParaRPr>
          </a:p>
          <a:p>
            <a:r>
              <a:rPr lang="zh-CN" altLang="en-US" sz="2130" b="1" dirty="0">
                <a:solidFill>
                  <a:schemeClr val="bg1"/>
                </a:solidFill>
                <a:latin typeface="微软雅黑" panose="020B0503020204020204" charset="-122"/>
                <a:ea typeface="微软雅黑" panose="020B0503020204020204" charset="-122"/>
              </a:rPr>
              <a:t>文本</a:t>
            </a:r>
          </a:p>
        </p:txBody>
      </p:sp>
      <p:sp>
        <p:nvSpPr>
          <p:cNvPr id="157" name="矩形: 圆角 8"/>
          <p:cNvSpPr/>
          <p:nvPr/>
        </p:nvSpPr>
        <p:spPr>
          <a:xfrm>
            <a:off x="5148159" y="3191907"/>
            <a:ext cx="899323" cy="899323"/>
          </a:xfrm>
          <a:prstGeom prst="roundRect">
            <a:avLst/>
          </a:prstGeom>
          <a:solidFill>
            <a:srgbClr val="58C4B8"/>
          </a:solidFill>
          <a:ln w="50800">
            <a:no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130" b="1" dirty="0">
                <a:solidFill>
                  <a:schemeClr val="bg1"/>
                </a:solidFill>
                <a:latin typeface="微软雅黑" panose="020B0503020204020204" charset="-122"/>
                <a:ea typeface="微软雅黑" panose="020B0503020204020204" charset="-122"/>
              </a:rPr>
              <a:t>添加</a:t>
            </a:r>
            <a:endParaRPr lang="en-US" altLang="zh-CN" sz="2130" b="1" dirty="0">
              <a:solidFill>
                <a:schemeClr val="bg1"/>
              </a:solidFill>
              <a:latin typeface="微软雅黑" panose="020B0503020204020204" charset="-122"/>
              <a:ea typeface="微软雅黑" panose="020B0503020204020204" charset="-122"/>
            </a:endParaRPr>
          </a:p>
          <a:p>
            <a:r>
              <a:rPr lang="zh-CN" altLang="en-US" sz="2130" b="1" dirty="0">
                <a:solidFill>
                  <a:schemeClr val="bg1"/>
                </a:solidFill>
                <a:latin typeface="微软雅黑" panose="020B0503020204020204" charset="-122"/>
                <a:ea typeface="微软雅黑" panose="020B0503020204020204" charset="-122"/>
              </a:rPr>
              <a:t>文本</a:t>
            </a:r>
          </a:p>
        </p:txBody>
      </p:sp>
      <p:sp>
        <p:nvSpPr>
          <p:cNvPr id="158" name="矩形: 圆角 9"/>
          <p:cNvSpPr/>
          <p:nvPr/>
        </p:nvSpPr>
        <p:spPr>
          <a:xfrm>
            <a:off x="5148159" y="4321905"/>
            <a:ext cx="899323" cy="899323"/>
          </a:xfrm>
          <a:prstGeom prst="roundRect">
            <a:avLst/>
          </a:prstGeom>
          <a:solidFill>
            <a:schemeClr val="accent4"/>
          </a:solidFill>
          <a:ln w="50800">
            <a:no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130" b="1" dirty="0">
                <a:solidFill>
                  <a:schemeClr val="bg1"/>
                </a:solidFill>
                <a:latin typeface="微软雅黑" panose="020B0503020204020204" charset="-122"/>
                <a:ea typeface="微软雅黑" panose="020B0503020204020204" charset="-122"/>
              </a:rPr>
              <a:t>添加</a:t>
            </a:r>
            <a:endParaRPr lang="en-US" altLang="zh-CN" sz="2130" b="1" dirty="0">
              <a:solidFill>
                <a:schemeClr val="bg1"/>
              </a:solidFill>
              <a:latin typeface="微软雅黑" panose="020B0503020204020204" charset="-122"/>
              <a:ea typeface="微软雅黑" panose="020B0503020204020204" charset="-122"/>
            </a:endParaRPr>
          </a:p>
          <a:p>
            <a:r>
              <a:rPr lang="zh-CN" altLang="en-US" sz="2130" b="1" dirty="0">
                <a:solidFill>
                  <a:schemeClr val="bg1"/>
                </a:solidFill>
                <a:latin typeface="微软雅黑" panose="020B0503020204020204" charset="-122"/>
                <a:ea typeface="微软雅黑" panose="020B0503020204020204" charset="-122"/>
              </a:rPr>
              <a:t>文本</a:t>
            </a:r>
          </a:p>
        </p:txBody>
      </p:sp>
      <p:sp>
        <p:nvSpPr>
          <p:cNvPr id="159" name="矩形 158"/>
          <p:cNvSpPr/>
          <p:nvPr/>
        </p:nvSpPr>
        <p:spPr>
          <a:xfrm>
            <a:off x="6361009" y="2266184"/>
            <a:ext cx="3948773" cy="461408"/>
          </a:xfrm>
          <a:prstGeom prst="rect">
            <a:avLst/>
          </a:prstGeom>
        </p:spPr>
        <p:txBody>
          <a:bodyPr wrap="square">
            <a:spAutoFit/>
          </a:bodyPr>
          <a:lstStyle/>
          <a:p>
            <a:r>
              <a:rPr lang="zh-CN" altLang="en-US" sz="1200" dirty="0">
                <a:solidFill>
                  <a:schemeClr val="bg1">
                    <a:lumMod val="50000"/>
                  </a:schemeClr>
                </a:solidFill>
                <a:ea typeface="微软雅黑" panose="020B0503020204020204" charset="-122"/>
              </a:rPr>
              <a:t>在此添加标题描述，字数不用太多，简明扼要的归纳描述要点关键词；在此添加标题描述，字数不用太多，</a:t>
            </a:r>
          </a:p>
        </p:txBody>
      </p:sp>
      <p:sp>
        <p:nvSpPr>
          <p:cNvPr id="160" name="矩形 159"/>
          <p:cNvSpPr/>
          <p:nvPr/>
        </p:nvSpPr>
        <p:spPr>
          <a:xfrm>
            <a:off x="6361009" y="3410908"/>
            <a:ext cx="3948773" cy="461408"/>
          </a:xfrm>
          <a:prstGeom prst="rect">
            <a:avLst/>
          </a:prstGeom>
        </p:spPr>
        <p:txBody>
          <a:bodyPr wrap="square">
            <a:spAutoFit/>
          </a:bodyPr>
          <a:lstStyle/>
          <a:p>
            <a:r>
              <a:rPr lang="zh-CN" altLang="en-US" sz="1200" dirty="0">
                <a:solidFill>
                  <a:schemeClr val="bg1">
                    <a:lumMod val="50000"/>
                  </a:schemeClr>
                </a:solidFill>
                <a:ea typeface="微软雅黑" panose="020B0503020204020204" charset="-122"/>
              </a:rPr>
              <a:t>在此添加标题描述，字数不用太多，简明扼要的归纳描述要点关键词；在此添加标题描述，字数不用太多，</a:t>
            </a:r>
          </a:p>
        </p:txBody>
      </p:sp>
      <p:sp>
        <p:nvSpPr>
          <p:cNvPr id="161" name="矩形 160"/>
          <p:cNvSpPr/>
          <p:nvPr/>
        </p:nvSpPr>
        <p:spPr>
          <a:xfrm>
            <a:off x="6361009" y="4555633"/>
            <a:ext cx="3948773" cy="461408"/>
          </a:xfrm>
          <a:prstGeom prst="rect">
            <a:avLst/>
          </a:prstGeom>
        </p:spPr>
        <p:txBody>
          <a:bodyPr wrap="square">
            <a:spAutoFit/>
          </a:bodyPr>
          <a:lstStyle/>
          <a:p>
            <a:r>
              <a:rPr lang="zh-CN" altLang="en-US" sz="1200" dirty="0">
                <a:solidFill>
                  <a:schemeClr val="bg1">
                    <a:lumMod val="50000"/>
                  </a:schemeClr>
                </a:solidFill>
                <a:ea typeface="微软雅黑" panose="020B0503020204020204" charset="-122"/>
              </a:rPr>
              <a:t>在此添加标题描述，字数不用太多，简明扼要的归纳描述要点关键词；在此添加标题描述，字数不用太多，</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750"/>
                                  </p:stCondLst>
                                  <p:childTnLst>
                                    <p:set>
                                      <p:cBhvr>
                                        <p:cTn id="11" dur="1" fill="hold">
                                          <p:stCondLst>
                                            <p:cond delay="0"/>
                                          </p:stCondLst>
                                        </p:cTn>
                                        <p:tgtEl>
                                          <p:spTgt spid="151"/>
                                        </p:tgtEl>
                                        <p:attrNameLst>
                                          <p:attrName>style.visibility</p:attrName>
                                        </p:attrNameLst>
                                      </p:cBhvr>
                                      <p:to>
                                        <p:strVal val="visible"/>
                                      </p:to>
                                    </p:set>
                                    <p:animEffect transition="in" filter="fade">
                                      <p:cBhvr>
                                        <p:cTn id="12" dur="500"/>
                                        <p:tgtEl>
                                          <p:spTgt spid="151"/>
                                        </p:tgtEl>
                                      </p:cBhvr>
                                    </p:animEffect>
                                  </p:childTnLst>
                                </p:cTn>
                              </p:par>
                              <p:par>
                                <p:cTn id="13" presetID="35" presetClass="path" presetSubtype="0" decel="100000" fill="hold" grpId="1" nodeType="withEffect">
                                  <p:stCondLst>
                                    <p:cond delay="750"/>
                                  </p:stCondLst>
                                  <p:childTnLst>
                                    <p:animMotion origin="layout" path="M -0.00065 -0.00232 L -0.13307 -0.00348 " pathEditMode="relative" rAng="0" ptsTypes="AA">
                                      <p:cBhvr>
                                        <p:cTn id="14" dur="1000" spd="-100000" fill="hold"/>
                                        <p:tgtEl>
                                          <p:spTgt spid="151"/>
                                        </p:tgtEl>
                                        <p:attrNameLst>
                                          <p:attrName>ppt_x</p:attrName>
                                          <p:attrName>ppt_y</p:attrName>
                                        </p:attrNameLst>
                                      </p:cBhvr>
                                      <p:rCtr x="-6628" y="-69"/>
                                    </p:animMotion>
                                  </p:childTnLst>
                                </p:cTn>
                              </p:par>
                              <p:par>
                                <p:cTn id="15" presetID="22" presetClass="entr" presetSubtype="8" fill="hold" nodeType="withEffect">
                                  <p:stCondLst>
                                    <p:cond delay="1500"/>
                                  </p:stCondLst>
                                  <p:childTnLst>
                                    <p:set>
                                      <p:cBhvr>
                                        <p:cTn id="16" dur="1" fill="hold">
                                          <p:stCondLst>
                                            <p:cond delay="0"/>
                                          </p:stCondLst>
                                        </p:cTn>
                                        <p:tgtEl>
                                          <p:spTgt spid="152"/>
                                        </p:tgtEl>
                                        <p:attrNameLst>
                                          <p:attrName>style.visibility</p:attrName>
                                        </p:attrNameLst>
                                      </p:cBhvr>
                                      <p:to>
                                        <p:strVal val="visible"/>
                                      </p:to>
                                    </p:set>
                                    <p:animEffect transition="in" filter="wipe(left)">
                                      <p:cBhvr>
                                        <p:cTn id="17" dur="500"/>
                                        <p:tgtEl>
                                          <p:spTgt spid="152"/>
                                        </p:tgtEl>
                                      </p:cBhvr>
                                    </p:animEffect>
                                  </p:childTnLst>
                                </p:cTn>
                              </p:par>
                              <p:par>
                                <p:cTn id="18" presetID="10" presetClass="entr" presetSubtype="0" fill="hold" grpId="0" nodeType="withEffect">
                                  <p:stCondLst>
                                    <p:cond delay="1750"/>
                                  </p:stCondLst>
                                  <p:childTnLst>
                                    <p:set>
                                      <p:cBhvr>
                                        <p:cTn id="19" dur="1" fill="hold">
                                          <p:stCondLst>
                                            <p:cond delay="0"/>
                                          </p:stCondLst>
                                        </p:cTn>
                                        <p:tgtEl>
                                          <p:spTgt spid="156"/>
                                        </p:tgtEl>
                                        <p:attrNameLst>
                                          <p:attrName>style.visibility</p:attrName>
                                        </p:attrNameLst>
                                      </p:cBhvr>
                                      <p:to>
                                        <p:strVal val="visible"/>
                                      </p:to>
                                    </p:set>
                                    <p:animEffect transition="in" filter="fade">
                                      <p:cBhvr>
                                        <p:cTn id="20" dur="500"/>
                                        <p:tgtEl>
                                          <p:spTgt spid="156"/>
                                        </p:tgtEl>
                                      </p:cBhvr>
                                    </p:animEffect>
                                  </p:childTnLst>
                                </p:cTn>
                              </p:par>
                              <p:par>
                                <p:cTn id="21" presetID="63" presetClass="path" presetSubtype="0" decel="100000" fill="hold" grpId="1" nodeType="withEffect">
                                  <p:stCondLst>
                                    <p:cond delay="1750"/>
                                  </p:stCondLst>
                                  <p:childTnLst>
                                    <p:animMotion origin="layout" path="M -4.58333E-6 -3.7037E-6 L 0.1125 -0.00023 " pathEditMode="relative" rAng="0" ptsTypes="AA">
                                      <p:cBhvr>
                                        <p:cTn id="22" dur="1000" spd="-100000" fill="hold"/>
                                        <p:tgtEl>
                                          <p:spTgt spid="156"/>
                                        </p:tgtEl>
                                        <p:attrNameLst>
                                          <p:attrName>ppt_x</p:attrName>
                                          <p:attrName>ppt_y</p:attrName>
                                        </p:attrNameLst>
                                      </p:cBhvr>
                                      <p:rCtr x="5625" y="-23"/>
                                    </p:animMotion>
                                  </p:childTnLst>
                                </p:cTn>
                              </p:par>
                              <p:par>
                                <p:cTn id="23" presetID="10" presetClass="entr" presetSubtype="0" fill="hold" grpId="0" nodeType="withEffect">
                                  <p:stCondLst>
                                    <p:cond delay="1850"/>
                                  </p:stCondLst>
                                  <p:childTnLst>
                                    <p:set>
                                      <p:cBhvr>
                                        <p:cTn id="24" dur="1" fill="hold">
                                          <p:stCondLst>
                                            <p:cond delay="0"/>
                                          </p:stCondLst>
                                        </p:cTn>
                                        <p:tgtEl>
                                          <p:spTgt spid="157"/>
                                        </p:tgtEl>
                                        <p:attrNameLst>
                                          <p:attrName>style.visibility</p:attrName>
                                        </p:attrNameLst>
                                      </p:cBhvr>
                                      <p:to>
                                        <p:strVal val="visible"/>
                                      </p:to>
                                    </p:set>
                                    <p:animEffect transition="in" filter="fade">
                                      <p:cBhvr>
                                        <p:cTn id="25" dur="500"/>
                                        <p:tgtEl>
                                          <p:spTgt spid="157"/>
                                        </p:tgtEl>
                                      </p:cBhvr>
                                    </p:animEffect>
                                  </p:childTnLst>
                                </p:cTn>
                              </p:par>
                              <p:par>
                                <p:cTn id="26" presetID="63" presetClass="path" presetSubtype="0" decel="100000" fill="hold" grpId="1" nodeType="withEffect">
                                  <p:stCondLst>
                                    <p:cond delay="1850"/>
                                  </p:stCondLst>
                                  <p:childTnLst>
                                    <p:animMotion origin="layout" path="M -4.58333E-6 1.48148E-6 L 0.1125 -0.00023 " pathEditMode="relative" rAng="0" ptsTypes="AA">
                                      <p:cBhvr>
                                        <p:cTn id="27" dur="1000" spd="-100000" fill="hold"/>
                                        <p:tgtEl>
                                          <p:spTgt spid="157"/>
                                        </p:tgtEl>
                                        <p:attrNameLst>
                                          <p:attrName>ppt_x</p:attrName>
                                          <p:attrName>ppt_y</p:attrName>
                                        </p:attrNameLst>
                                      </p:cBhvr>
                                      <p:rCtr x="5625" y="-23"/>
                                    </p:animMotion>
                                  </p:childTnLst>
                                </p:cTn>
                              </p:par>
                              <p:par>
                                <p:cTn id="28" presetID="10" presetClass="entr" presetSubtype="0" fill="hold" grpId="0" nodeType="withEffect">
                                  <p:stCondLst>
                                    <p:cond delay="1950"/>
                                  </p:stCondLst>
                                  <p:childTnLst>
                                    <p:set>
                                      <p:cBhvr>
                                        <p:cTn id="29" dur="1" fill="hold">
                                          <p:stCondLst>
                                            <p:cond delay="0"/>
                                          </p:stCondLst>
                                        </p:cTn>
                                        <p:tgtEl>
                                          <p:spTgt spid="158"/>
                                        </p:tgtEl>
                                        <p:attrNameLst>
                                          <p:attrName>style.visibility</p:attrName>
                                        </p:attrNameLst>
                                      </p:cBhvr>
                                      <p:to>
                                        <p:strVal val="visible"/>
                                      </p:to>
                                    </p:set>
                                    <p:animEffect transition="in" filter="fade">
                                      <p:cBhvr>
                                        <p:cTn id="30" dur="500"/>
                                        <p:tgtEl>
                                          <p:spTgt spid="158"/>
                                        </p:tgtEl>
                                      </p:cBhvr>
                                    </p:animEffect>
                                  </p:childTnLst>
                                </p:cTn>
                              </p:par>
                              <p:par>
                                <p:cTn id="31" presetID="63" presetClass="path" presetSubtype="0" decel="100000" fill="hold" grpId="1" nodeType="withEffect">
                                  <p:stCondLst>
                                    <p:cond delay="1950"/>
                                  </p:stCondLst>
                                  <p:childTnLst>
                                    <p:animMotion origin="layout" path="M -4.58333E-6 -1.85185E-6 L 0.1125 -0.00023 " pathEditMode="relative" rAng="0" ptsTypes="AA">
                                      <p:cBhvr>
                                        <p:cTn id="32" dur="1000" spd="-100000" fill="hold"/>
                                        <p:tgtEl>
                                          <p:spTgt spid="158"/>
                                        </p:tgtEl>
                                        <p:attrNameLst>
                                          <p:attrName>ppt_x</p:attrName>
                                          <p:attrName>ppt_y</p:attrName>
                                        </p:attrNameLst>
                                      </p:cBhvr>
                                      <p:rCtr x="5625" y="-23"/>
                                    </p:animMotion>
                                  </p:childTnLst>
                                </p:cTn>
                              </p:par>
                              <p:par>
                                <p:cTn id="33" presetID="10" presetClass="entr" presetSubtype="0" fill="hold" grpId="0" nodeType="withEffect">
                                  <p:stCondLst>
                                    <p:cond delay="2500"/>
                                  </p:stCondLst>
                                  <p:childTnLst>
                                    <p:set>
                                      <p:cBhvr>
                                        <p:cTn id="34" dur="1" fill="hold">
                                          <p:stCondLst>
                                            <p:cond delay="0"/>
                                          </p:stCondLst>
                                        </p:cTn>
                                        <p:tgtEl>
                                          <p:spTgt spid="159"/>
                                        </p:tgtEl>
                                        <p:attrNameLst>
                                          <p:attrName>style.visibility</p:attrName>
                                        </p:attrNameLst>
                                      </p:cBhvr>
                                      <p:to>
                                        <p:strVal val="visible"/>
                                      </p:to>
                                    </p:set>
                                    <p:animEffect transition="in" filter="fade">
                                      <p:cBhvr>
                                        <p:cTn id="35" dur="500"/>
                                        <p:tgtEl>
                                          <p:spTgt spid="159"/>
                                        </p:tgtEl>
                                      </p:cBhvr>
                                    </p:animEffect>
                                  </p:childTnLst>
                                </p:cTn>
                              </p:par>
                              <p:par>
                                <p:cTn id="36" presetID="10" presetClass="entr" presetSubtype="0" fill="hold" grpId="0" nodeType="withEffect">
                                  <p:stCondLst>
                                    <p:cond delay="2500"/>
                                  </p:stCondLst>
                                  <p:childTnLst>
                                    <p:set>
                                      <p:cBhvr>
                                        <p:cTn id="37" dur="1" fill="hold">
                                          <p:stCondLst>
                                            <p:cond delay="0"/>
                                          </p:stCondLst>
                                        </p:cTn>
                                        <p:tgtEl>
                                          <p:spTgt spid="160"/>
                                        </p:tgtEl>
                                        <p:attrNameLst>
                                          <p:attrName>style.visibility</p:attrName>
                                        </p:attrNameLst>
                                      </p:cBhvr>
                                      <p:to>
                                        <p:strVal val="visible"/>
                                      </p:to>
                                    </p:set>
                                    <p:animEffect transition="in" filter="fade">
                                      <p:cBhvr>
                                        <p:cTn id="38" dur="500"/>
                                        <p:tgtEl>
                                          <p:spTgt spid="160"/>
                                        </p:tgtEl>
                                      </p:cBhvr>
                                    </p:animEffect>
                                  </p:childTnLst>
                                </p:cTn>
                              </p:par>
                              <p:par>
                                <p:cTn id="39" presetID="10" presetClass="entr" presetSubtype="0" fill="hold" grpId="0" nodeType="withEffect">
                                  <p:stCondLst>
                                    <p:cond delay="2500"/>
                                  </p:stCondLst>
                                  <p:childTnLst>
                                    <p:set>
                                      <p:cBhvr>
                                        <p:cTn id="40" dur="1" fill="hold">
                                          <p:stCondLst>
                                            <p:cond delay="0"/>
                                          </p:stCondLst>
                                        </p:cTn>
                                        <p:tgtEl>
                                          <p:spTgt spid="161"/>
                                        </p:tgtEl>
                                        <p:attrNameLst>
                                          <p:attrName>style.visibility</p:attrName>
                                        </p:attrNameLst>
                                      </p:cBhvr>
                                      <p:to>
                                        <p:strVal val="visible"/>
                                      </p:to>
                                    </p:set>
                                    <p:animEffect transition="in" filter="fade">
                                      <p:cBhvr>
                                        <p:cTn id="41" dur="500"/>
                                        <p:tgtEl>
                                          <p:spTgt spid="161"/>
                                        </p:tgtEl>
                                      </p:cBhvr>
                                    </p:animEffect>
                                  </p:childTnLst>
                                </p:cTn>
                              </p:par>
                              <p:par>
                                <p:cTn id="42" presetID="10" presetClass="entr" presetSubtype="0" fill="hold" grpId="0" nodeType="withEffect">
                                  <p:stCondLst>
                                    <p:cond delay="3000"/>
                                  </p:stCondLst>
                                  <p:childTnLst>
                                    <p:set>
                                      <p:cBhvr>
                                        <p:cTn id="43" dur="1" fill="hold">
                                          <p:stCondLst>
                                            <p:cond delay="0"/>
                                          </p:stCondLst>
                                        </p:cTn>
                                        <p:tgtEl>
                                          <p:spTgt spid="150"/>
                                        </p:tgtEl>
                                        <p:attrNameLst>
                                          <p:attrName>style.visibility</p:attrName>
                                        </p:attrNameLst>
                                      </p:cBhvr>
                                      <p:to>
                                        <p:strVal val="visible"/>
                                      </p:to>
                                    </p:set>
                                    <p:animEffect transition="in" filter="fade">
                                      <p:cBhvr>
                                        <p:cTn id="44" dur="500"/>
                                        <p:tgtEl>
                                          <p:spTgt spid="150"/>
                                        </p:tgtEl>
                                      </p:cBhvr>
                                    </p:animEffect>
                                  </p:childTnLst>
                                </p:cTn>
                              </p:par>
                              <p:par>
                                <p:cTn id="45" presetID="42" presetClass="path" presetSubtype="0" decel="100000" fill="hold" grpId="1" nodeType="withEffect">
                                  <p:stCondLst>
                                    <p:cond delay="3000"/>
                                  </p:stCondLst>
                                  <p:childTnLst>
                                    <p:animMotion origin="layout" path="M 2.70833E-6 -3.7037E-6 L 0.00065 0.11574 " pathEditMode="relative" rAng="0" ptsTypes="AA">
                                      <p:cBhvr>
                                        <p:cTn id="46" dur="750" spd="-100000" fill="hold"/>
                                        <p:tgtEl>
                                          <p:spTgt spid="150"/>
                                        </p:tgtEl>
                                        <p:attrNameLst>
                                          <p:attrName>ppt_x</p:attrName>
                                          <p:attrName>ppt_y</p:attrName>
                                        </p:attrNameLst>
                                      </p:cBhvr>
                                      <p:rCtr x="26" y="578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0" grpId="0"/>
      <p:bldP spid="150" grpId="1"/>
      <p:bldP spid="151" grpId="0" animBg="1"/>
      <p:bldP spid="151" grpId="1" animBg="1"/>
      <p:bldP spid="156" grpId="0" animBg="1"/>
      <p:bldP spid="156" grpId="1" animBg="1"/>
      <p:bldP spid="157" grpId="0" animBg="1"/>
      <p:bldP spid="157" grpId="1" animBg="1"/>
      <p:bldP spid="158" grpId="0" animBg="1"/>
      <p:bldP spid="158" grpId="1" animBg="1"/>
      <p:bldP spid="159" grpId="0"/>
      <p:bldP spid="160" grpId="0"/>
      <p:bldP spid="16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p:cNvSpPr/>
          <p:nvPr/>
        </p:nvSpPr>
        <p:spPr>
          <a:xfrm flipH="1">
            <a:off x="3505199" y="5629274"/>
            <a:ext cx="8755236" cy="1228725"/>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直角三角形 4"/>
          <p:cNvSpPr/>
          <p:nvPr/>
        </p:nvSpPr>
        <p:spPr>
          <a:xfrm>
            <a:off x="0" y="3900488"/>
            <a:ext cx="8340898" cy="2957512"/>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6" name="图片 5"/>
          <p:cNvPicPr>
            <a:picLocks noChangeAspect="1"/>
          </p:cNvPicPr>
          <p:nvPr/>
        </p:nvPicPr>
        <p:blipFill rotWithShape="1">
          <a:blip r:embed="rId3">
            <a:extLst>
              <a:ext uri="{28A0092B-C50C-407E-A947-70E740481C1C}">
                <a14:useLocalDpi xmlns:a14="http://schemas.microsoft.com/office/drawing/2010/main" val="0"/>
              </a:ext>
            </a:extLst>
          </a:blip>
          <a:srcRect l="48844" b="61520"/>
          <a:stretch>
            <a:fillRect/>
          </a:stretch>
        </p:blipFill>
        <p:spPr>
          <a:xfrm>
            <a:off x="4489796" y="0"/>
            <a:ext cx="7702204" cy="1508760"/>
          </a:xfrm>
          <a:prstGeom prst="rect">
            <a:avLst/>
          </a:prstGeom>
        </p:spPr>
      </p:pic>
      <p:sp>
        <p:nvSpPr>
          <p:cNvPr id="7" name="椭圆 6"/>
          <p:cNvSpPr/>
          <p:nvPr/>
        </p:nvSpPr>
        <p:spPr>
          <a:xfrm>
            <a:off x="4993964" y="2151402"/>
            <a:ext cx="1864408" cy="1864510"/>
          </a:xfrm>
          <a:prstGeom prst="ellipse">
            <a:avLst/>
          </a:prstGeom>
          <a:solidFill>
            <a:srgbClr val="15B1B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r>
              <a:rPr lang="en-US" altLang="zh-CN" sz="2400" b="1" dirty="0">
                <a:latin typeface="微软雅黑" panose="020B0503020204020204" charset="-122"/>
                <a:ea typeface="微软雅黑" panose="020B0503020204020204" charset="-122"/>
              </a:rPr>
              <a:t>STEP 4</a:t>
            </a:r>
            <a:endParaRPr lang="zh-CN" altLang="en-US" sz="2400" b="1" dirty="0">
              <a:latin typeface="微软雅黑" panose="020B0503020204020204" charset="-122"/>
              <a:ea typeface="微软雅黑" panose="020B0503020204020204" charset="-122"/>
            </a:endParaRPr>
          </a:p>
        </p:txBody>
      </p:sp>
      <p:sp>
        <p:nvSpPr>
          <p:cNvPr id="8" name="矩形 7"/>
          <p:cNvSpPr/>
          <p:nvPr/>
        </p:nvSpPr>
        <p:spPr>
          <a:xfrm>
            <a:off x="4704113" y="4230052"/>
            <a:ext cx="2444111" cy="492443"/>
          </a:xfrm>
          <a:prstGeom prst="rect">
            <a:avLst/>
          </a:prstGeom>
        </p:spPr>
        <p:txBody>
          <a:bodyPr wrap="square" lIns="0" tIns="0" rIns="0" bIns="0">
            <a:spAutoFit/>
          </a:bodyPr>
          <a:lstStyle/>
          <a:p>
            <a:pPr lvl="0" algn="ctr"/>
            <a:r>
              <a:rPr lang="zh-CN" altLang="en-US" sz="3200" b="1" dirty="0">
                <a:solidFill>
                  <a:schemeClr val="bg1">
                    <a:lumMod val="50000"/>
                  </a:schemeClr>
                </a:solidFill>
                <a:latin typeface="微软雅黑" panose="020B0503020204020204" charset="-122"/>
                <a:ea typeface="微软雅黑" panose="020B0503020204020204" charset="-122"/>
              </a:rPr>
              <a:t>工作完成情况</a:t>
            </a:r>
            <a:endParaRPr lang="zh-CN" altLang="zh-CN" sz="3200" b="1" dirty="0">
              <a:solidFill>
                <a:schemeClr val="bg1">
                  <a:lumMod val="50000"/>
                </a:schemeClr>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strips(downLeft)">
                                      <p:cBhvr>
                                        <p:cTn id="10" dur="500"/>
                                        <p:tgtEl>
                                          <p:spTgt spid="4"/>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up)">
                                      <p:cBhvr>
                                        <p:cTn id="14" dur="500"/>
                                        <p:tgtEl>
                                          <p:spTgt spid="6"/>
                                        </p:tgtEl>
                                      </p:cBhvr>
                                    </p:animEffect>
                                  </p:childTnLst>
                                </p:cTn>
                              </p:par>
                            </p:childTnLst>
                          </p:cTn>
                        </p:par>
                        <p:par>
                          <p:cTn id="15" fill="hold">
                            <p:stCondLst>
                              <p:cond delay="1000"/>
                            </p:stCondLst>
                            <p:childTnLst>
                              <p:par>
                                <p:cTn id="16" presetID="23" presetClass="entr" presetSubtype="16"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childTnLst>
                                </p:cTn>
                              </p:par>
                            </p:childTnLst>
                          </p:cTn>
                        </p:par>
                        <p:par>
                          <p:cTn id="20" fill="hold">
                            <p:stCondLst>
                              <p:cond delay="1500"/>
                            </p:stCondLst>
                            <p:childTnLst>
                              <p:par>
                                <p:cTn id="21" presetID="25"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6" dur="1000" fill="hold"/>
                                        <p:tgtEl>
                                          <p:spTgt spid="8"/>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289612" y="658906"/>
            <a:ext cx="3416320" cy="523220"/>
          </a:xfrm>
          <a:prstGeom prst="rect">
            <a:avLst/>
          </a:prstGeom>
          <a:noFill/>
        </p:spPr>
        <p:txBody>
          <a:bodyPr wrap="none" rtlCol="0">
            <a:spAutoFit/>
          </a:bodyPr>
          <a:lstStyle/>
          <a:p>
            <a:r>
              <a:rPr kumimoji="1" lang="zh-CN" altLang="en-US" sz="2800" dirty="0">
                <a:solidFill>
                  <a:schemeClr val="bg1"/>
                </a:solidFill>
              </a:rPr>
              <a:t>单击这里输入大标题</a:t>
            </a:r>
          </a:p>
        </p:txBody>
      </p:sp>
      <p:grpSp>
        <p:nvGrpSpPr>
          <p:cNvPr id="3" name="组合 1"/>
          <p:cNvGrpSpPr/>
          <p:nvPr/>
        </p:nvGrpSpPr>
        <p:grpSpPr>
          <a:xfrm>
            <a:off x="1341311" y="2241329"/>
            <a:ext cx="2948301" cy="3187257"/>
            <a:chOff x="919603" y="1403475"/>
            <a:chExt cx="2669907" cy="2886299"/>
          </a:xfrm>
        </p:grpSpPr>
        <p:grpSp>
          <p:nvGrpSpPr>
            <p:cNvPr id="4" name="Group 3"/>
            <p:cNvGrpSpPr/>
            <p:nvPr/>
          </p:nvGrpSpPr>
          <p:grpSpPr>
            <a:xfrm>
              <a:off x="919603" y="1403475"/>
              <a:ext cx="2669907" cy="2886299"/>
              <a:chOff x="4316062" y="1899009"/>
              <a:chExt cx="3559875" cy="3848398"/>
            </a:xfrm>
          </p:grpSpPr>
          <p:sp>
            <p:nvSpPr>
              <p:cNvPr id="9" name="Freeform: Shape 4"/>
              <p:cNvSpPr/>
              <p:nvPr/>
            </p:nvSpPr>
            <p:spPr bwMode="auto">
              <a:xfrm>
                <a:off x="5137082" y="1899009"/>
                <a:ext cx="1474442" cy="1071357"/>
              </a:xfrm>
              <a:custGeom>
                <a:avLst/>
                <a:gdLst>
                  <a:gd name="T0" fmla="*/ 190 w 293"/>
                  <a:gd name="T1" fmla="*/ 0 h 213"/>
                  <a:gd name="T2" fmla="*/ 293 w 293"/>
                  <a:gd name="T3" fmla="*/ 82 h 213"/>
                  <a:gd name="T4" fmla="*/ 101 w 293"/>
                  <a:gd name="T5" fmla="*/ 213 h 213"/>
                  <a:gd name="T6" fmla="*/ 0 w 293"/>
                  <a:gd name="T7" fmla="*/ 121 h 213"/>
                  <a:gd name="T8" fmla="*/ 190 w 293"/>
                  <a:gd name="T9" fmla="*/ 0 h 213"/>
                </a:gdLst>
                <a:ahLst/>
                <a:cxnLst>
                  <a:cxn ang="0">
                    <a:pos x="T0" y="T1"/>
                  </a:cxn>
                  <a:cxn ang="0">
                    <a:pos x="T2" y="T3"/>
                  </a:cxn>
                  <a:cxn ang="0">
                    <a:pos x="T4" y="T5"/>
                  </a:cxn>
                  <a:cxn ang="0">
                    <a:pos x="T6" y="T7"/>
                  </a:cxn>
                  <a:cxn ang="0">
                    <a:pos x="T8" y="T9"/>
                  </a:cxn>
                </a:cxnLst>
                <a:rect l="0" t="0" r="r" b="b"/>
                <a:pathLst>
                  <a:path w="293" h="213">
                    <a:moveTo>
                      <a:pt x="190" y="0"/>
                    </a:moveTo>
                    <a:cubicBezTo>
                      <a:pt x="293" y="82"/>
                      <a:pt x="293" y="82"/>
                      <a:pt x="293" y="82"/>
                    </a:cubicBezTo>
                    <a:cubicBezTo>
                      <a:pt x="101" y="213"/>
                      <a:pt x="101" y="213"/>
                      <a:pt x="101" y="213"/>
                    </a:cubicBezTo>
                    <a:cubicBezTo>
                      <a:pt x="0" y="121"/>
                      <a:pt x="0" y="121"/>
                      <a:pt x="0" y="121"/>
                    </a:cubicBezTo>
                    <a:cubicBezTo>
                      <a:pt x="2" y="119"/>
                      <a:pt x="189" y="1"/>
                      <a:pt x="190" y="0"/>
                    </a:cubicBezTo>
                    <a:close/>
                  </a:path>
                </a:pathLst>
              </a:custGeom>
              <a:gradFill flip="none" rotWithShape="1">
                <a:gsLst>
                  <a:gs pos="0">
                    <a:schemeClr val="accent4">
                      <a:lumMod val="75000"/>
                    </a:schemeClr>
                  </a:gs>
                  <a:gs pos="57000">
                    <a:schemeClr val="accent4"/>
                  </a:gs>
                  <a:gs pos="83000">
                    <a:schemeClr val="accent4"/>
                  </a:gs>
                  <a:gs pos="100000">
                    <a:schemeClr val="accent4"/>
                  </a:gs>
                </a:gsLst>
                <a:lin ang="2700000" scaled="1"/>
                <a:tileRect/>
              </a:gradFill>
              <a:ln>
                <a:noFill/>
              </a:ln>
            </p:spPr>
            <p:txBody>
              <a:bodyPr anchor="ctr"/>
              <a:lstStyle/>
              <a:p>
                <a:pPr algn="ctr"/>
                <a:endParaRPr/>
              </a:p>
            </p:txBody>
          </p:sp>
          <p:sp>
            <p:nvSpPr>
              <p:cNvPr id="10" name="Freeform: Shape 5"/>
              <p:cNvSpPr/>
              <p:nvPr/>
            </p:nvSpPr>
            <p:spPr bwMode="auto">
              <a:xfrm>
                <a:off x="5646242" y="2312701"/>
                <a:ext cx="965282" cy="697973"/>
              </a:xfrm>
              <a:custGeom>
                <a:avLst/>
                <a:gdLst>
                  <a:gd name="T0" fmla="*/ 182 w 192"/>
                  <a:gd name="T1" fmla="*/ 14 h 139"/>
                  <a:gd name="T2" fmla="*/ 191 w 192"/>
                  <a:gd name="T3" fmla="*/ 8 h 139"/>
                  <a:gd name="T4" fmla="*/ 192 w 192"/>
                  <a:gd name="T5" fmla="*/ 0 h 139"/>
                  <a:gd name="T6" fmla="*/ 0 w 192"/>
                  <a:gd name="T7" fmla="*/ 131 h 139"/>
                  <a:gd name="T8" fmla="*/ 0 w 192"/>
                  <a:gd name="T9" fmla="*/ 138 h 139"/>
                  <a:gd name="T10" fmla="*/ 67 w 192"/>
                  <a:gd name="T11" fmla="*/ 93 h 139"/>
                  <a:gd name="T12" fmla="*/ 67 w 192"/>
                  <a:gd name="T13" fmla="*/ 93 h 139"/>
                  <a:gd name="T14" fmla="*/ 182 w 192"/>
                  <a:gd name="T15" fmla="*/ 14 h 1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39">
                    <a:moveTo>
                      <a:pt x="182" y="14"/>
                    </a:moveTo>
                    <a:cubicBezTo>
                      <a:pt x="191" y="8"/>
                      <a:pt x="191" y="8"/>
                      <a:pt x="191" y="8"/>
                    </a:cubicBezTo>
                    <a:cubicBezTo>
                      <a:pt x="192" y="0"/>
                      <a:pt x="192" y="0"/>
                      <a:pt x="192" y="0"/>
                    </a:cubicBezTo>
                    <a:cubicBezTo>
                      <a:pt x="0" y="131"/>
                      <a:pt x="0" y="131"/>
                      <a:pt x="0" y="131"/>
                    </a:cubicBezTo>
                    <a:cubicBezTo>
                      <a:pt x="0" y="138"/>
                      <a:pt x="0" y="138"/>
                      <a:pt x="0" y="138"/>
                    </a:cubicBezTo>
                    <a:cubicBezTo>
                      <a:pt x="1" y="139"/>
                      <a:pt x="67" y="93"/>
                      <a:pt x="67" y="93"/>
                    </a:cubicBezTo>
                    <a:cubicBezTo>
                      <a:pt x="67" y="93"/>
                      <a:pt x="67" y="93"/>
                      <a:pt x="67" y="93"/>
                    </a:cubicBezTo>
                    <a:lnTo>
                      <a:pt x="182" y="14"/>
                    </a:lnTo>
                    <a:close/>
                  </a:path>
                </a:pathLst>
              </a:custGeom>
              <a:solidFill>
                <a:schemeClr val="accent4">
                  <a:lumMod val="75000"/>
                </a:schemeClr>
              </a:solidFill>
              <a:ln>
                <a:noFill/>
              </a:ln>
            </p:spPr>
            <p:txBody>
              <a:bodyPr anchor="ctr"/>
              <a:lstStyle/>
              <a:p>
                <a:pPr algn="ctr"/>
                <a:endParaRPr/>
              </a:p>
            </p:txBody>
          </p:sp>
          <p:sp>
            <p:nvSpPr>
              <p:cNvPr id="11" name="Freeform: Shape 6"/>
              <p:cNvSpPr/>
              <p:nvPr/>
            </p:nvSpPr>
            <p:spPr bwMode="auto">
              <a:xfrm>
                <a:off x="5983560" y="2382711"/>
                <a:ext cx="784955" cy="572805"/>
              </a:xfrm>
              <a:custGeom>
                <a:avLst/>
                <a:gdLst>
                  <a:gd name="T0" fmla="*/ 115 w 156"/>
                  <a:gd name="T1" fmla="*/ 0 h 114"/>
                  <a:gd name="T2" fmla="*/ 156 w 156"/>
                  <a:gd name="T3" fmla="*/ 33 h 114"/>
                  <a:gd name="T4" fmla="*/ 42 w 156"/>
                  <a:gd name="T5" fmla="*/ 114 h 114"/>
                  <a:gd name="T6" fmla="*/ 0 w 156"/>
                  <a:gd name="T7" fmla="*/ 79 h 114"/>
                  <a:gd name="T8" fmla="*/ 115 w 156"/>
                  <a:gd name="T9" fmla="*/ 0 h 114"/>
                </a:gdLst>
                <a:ahLst/>
                <a:cxnLst>
                  <a:cxn ang="0">
                    <a:pos x="T0" y="T1"/>
                  </a:cxn>
                  <a:cxn ang="0">
                    <a:pos x="T2" y="T3"/>
                  </a:cxn>
                  <a:cxn ang="0">
                    <a:pos x="T4" y="T5"/>
                  </a:cxn>
                  <a:cxn ang="0">
                    <a:pos x="T6" y="T7"/>
                  </a:cxn>
                  <a:cxn ang="0">
                    <a:pos x="T8" y="T9"/>
                  </a:cxn>
                </a:cxnLst>
                <a:rect l="0" t="0" r="r" b="b"/>
                <a:pathLst>
                  <a:path w="156" h="114">
                    <a:moveTo>
                      <a:pt x="115" y="0"/>
                    </a:moveTo>
                    <a:cubicBezTo>
                      <a:pt x="156" y="33"/>
                      <a:pt x="156" y="33"/>
                      <a:pt x="156" y="33"/>
                    </a:cubicBezTo>
                    <a:cubicBezTo>
                      <a:pt x="135" y="48"/>
                      <a:pt x="44" y="113"/>
                      <a:pt x="42" y="114"/>
                    </a:cubicBezTo>
                    <a:cubicBezTo>
                      <a:pt x="0" y="79"/>
                      <a:pt x="0" y="79"/>
                      <a:pt x="0" y="79"/>
                    </a:cubicBezTo>
                    <a:lnTo>
                      <a:pt x="115" y="0"/>
                    </a:lnTo>
                    <a:close/>
                  </a:path>
                </a:pathLst>
              </a:custGeom>
              <a:gradFill flip="none" rotWithShape="1">
                <a:gsLst>
                  <a:gs pos="0">
                    <a:schemeClr val="accent4">
                      <a:lumMod val="75000"/>
                    </a:schemeClr>
                  </a:gs>
                  <a:gs pos="57000">
                    <a:schemeClr val="accent4"/>
                  </a:gs>
                  <a:gs pos="83000">
                    <a:schemeClr val="accent4"/>
                  </a:gs>
                  <a:gs pos="100000">
                    <a:schemeClr val="accent4"/>
                  </a:gs>
                </a:gsLst>
                <a:lin ang="2700000" scaled="1"/>
                <a:tileRect/>
              </a:gradFill>
              <a:ln>
                <a:noFill/>
              </a:ln>
            </p:spPr>
            <p:txBody>
              <a:bodyPr anchor="ctr"/>
              <a:lstStyle/>
              <a:p>
                <a:pPr algn="ctr"/>
                <a:endParaRPr/>
              </a:p>
            </p:txBody>
          </p:sp>
          <p:sp>
            <p:nvSpPr>
              <p:cNvPr id="12" name="Freeform: Shape 7"/>
              <p:cNvSpPr/>
              <p:nvPr/>
            </p:nvSpPr>
            <p:spPr bwMode="auto">
              <a:xfrm>
                <a:off x="6189345" y="2548187"/>
                <a:ext cx="579169" cy="447636"/>
              </a:xfrm>
              <a:custGeom>
                <a:avLst/>
                <a:gdLst>
                  <a:gd name="T0" fmla="*/ 115 w 115"/>
                  <a:gd name="T1" fmla="*/ 0 h 89"/>
                  <a:gd name="T2" fmla="*/ 115 w 115"/>
                  <a:gd name="T3" fmla="*/ 8 h 89"/>
                  <a:gd name="T4" fmla="*/ 106 w 115"/>
                  <a:gd name="T5" fmla="*/ 14 h 89"/>
                  <a:gd name="T6" fmla="*/ 0 w 115"/>
                  <a:gd name="T7" fmla="*/ 89 h 89"/>
                  <a:gd name="T8" fmla="*/ 1 w 115"/>
                  <a:gd name="T9" fmla="*/ 81 h 89"/>
                  <a:gd name="T10" fmla="*/ 115 w 115"/>
                  <a:gd name="T11" fmla="*/ 0 h 89"/>
                </a:gdLst>
                <a:ahLst/>
                <a:cxnLst>
                  <a:cxn ang="0">
                    <a:pos x="T0" y="T1"/>
                  </a:cxn>
                  <a:cxn ang="0">
                    <a:pos x="T2" y="T3"/>
                  </a:cxn>
                  <a:cxn ang="0">
                    <a:pos x="T4" y="T5"/>
                  </a:cxn>
                  <a:cxn ang="0">
                    <a:pos x="T6" y="T7"/>
                  </a:cxn>
                  <a:cxn ang="0">
                    <a:pos x="T8" y="T9"/>
                  </a:cxn>
                  <a:cxn ang="0">
                    <a:pos x="T10" y="T11"/>
                  </a:cxn>
                </a:cxnLst>
                <a:rect l="0" t="0" r="r" b="b"/>
                <a:pathLst>
                  <a:path w="115" h="89">
                    <a:moveTo>
                      <a:pt x="115" y="0"/>
                    </a:moveTo>
                    <a:cubicBezTo>
                      <a:pt x="115" y="8"/>
                      <a:pt x="115" y="8"/>
                      <a:pt x="115" y="8"/>
                    </a:cubicBezTo>
                    <a:cubicBezTo>
                      <a:pt x="106" y="14"/>
                      <a:pt x="106" y="14"/>
                      <a:pt x="106" y="14"/>
                    </a:cubicBezTo>
                    <a:cubicBezTo>
                      <a:pt x="105" y="14"/>
                      <a:pt x="1" y="88"/>
                      <a:pt x="0" y="89"/>
                    </a:cubicBezTo>
                    <a:cubicBezTo>
                      <a:pt x="1" y="81"/>
                      <a:pt x="1" y="81"/>
                      <a:pt x="1" y="81"/>
                    </a:cubicBezTo>
                    <a:cubicBezTo>
                      <a:pt x="3" y="80"/>
                      <a:pt x="93" y="16"/>
                      <a:pt x="115" y="0"/>
                    </a:cubicBezTo>
                    <a:close/>
                  </a:path>
                </a:pathLst>
              </a:custGeom>
              <a:solidFill>
                <a:schemeClr val="accent4">
                  <a:lumMod val="75000"/>
                </a:schemeClr>
              </a:solidFill>
              <a:ln>
                <a:noFill/>
              </a:ln>
            </p:spPr>
            <p:txBody>
              <a:bodyPr anchor="ctr"/>
              <a:lstStyle/>
              <a:p>
                <a:pPr algn="ctr"/>
                <a:endParaRPr/>
              </a:p>
            </p:txBody>
          </p:sp>
          <p:sp>
            <p:nvSpPr>
              <p:cNvPr id="13" name="Freeform: Shape 8"/>
              <p:cNvSpPr/>
              <p:nvPr/>
            </p:nvSpPr>
            <p:spPr bwMode="auto">
              <a:xfrm>
                <a:off x="5137082" y="2507879"/>
                <a:ext cx="509160" cy="498552"/>
              </a:xfrm>
              <a:custGeom>
                <a:avLst/>
                <a:gdLst>
                  <a:gd name="T0" fmla="*/ 2 w 101"/>
                  <a:gd name="T1" fmla="*/ 7 h 99"/>
                  <a:gd name="T2" fmla="*/ 0 w 101"/>
                  <a:gd name="T3" fmla="*/ 0 h 99"/>
                  <a:gd name="T4" fmla="*/ 101 w 101"/>
                  <a:gd name="T5" fmla="*/ 92 h 99"/>
                  <a:gd name="T6" fmla="*/ 101 w 101"/>
                  <a:gd name="T7" fmla="*/ 99 h 99"/>
                  <a:gd name="T8" fmla="*/ 2 w 101"/>
                  <a:gd name="T9" fmla="*/ 7 h 99"/>
                </a:gdLst>
                <a:ahLst/>
                <a:cxnLst>
                  <a:cxn ang="0">
                    <a:pos x="T0" y="T1"/>
                  </a:cxn>
                  <a:cxn ang="0">
                    <a:pos x="T2" y="T3"/>
                  </a:cxn>
                  <a:cxn ang="0">
                    <a:pos x="T4" y="T5"/>
                  </a:cxn>
                  <a:cxn ang="0">
                    <a:pos x="T6" y="T7"/>
                  </a:cxn>
                  <a:cxn ang="0">
                    <a:pos x="T8" y="T9"/>
                  </a:cxn>
                </a:cxnLst>
                <a:rect l="0" t="0" r="r" b="b"/>
                <a:pathLst>
                  <a:path w="101" h="99">
                    <a:moveTo>
                      <a:pt x="2" y="7"/>
                    </a:moveTo>
                    <a:cubicBezTo>
                      <a:pt x="0" y="0"/>
                      <a:pt x="0" y="0"/>
                      <a:pt x="0" y="0"/>
                    </a:cubicBezTo>
                    <a:cubicBezTo>
                      <a:pt x="101" y="92"/>
                      <a:pt x="101" y="92"/>
                      <a:pt x="101" y="92"/>
                    </a:cubicBezTo>
                    <a:cubicBezTo>
                      <a:pt x="101" y="99"/>
                      <a:pt x="101" y="99"/>
                      <a:pt x="101" y="99"/>
                    </a:cubicBezTo>
                    <a:cubicBezTo>
                      <a:pt x="30" y="33"/>
                      <a:pt x="60" y="61"/>
                      <a:pt x="2" y="7"/>
                    </a:cubicBezTo>
                    <a:close/>
                  </a:path>
                </a:pathLst>
              </a:custGeom>
              <a:solidFill>
                <a:schemeClr val="accent4">
                  <a:lumMod val="75000"/>
                </a:schemeClr>
              </a:solidFill>
              <a:ln>
                <a:noFill/>
              </a:ln>
            </p:spPr>
            <p:txBody>
              <a:bodyPr anchor="ctr"/>
              <a:lstStyle/>
              <a:p>
                <a:pPr algn="ctr"/>
                <a:endParaRPr/>
              </a:p>
            </p:txBody>
          </p:sp>
          <p:sp>
            <p:nvSpPr>
              <p:cNvPr id="14" name="Freeform: Shape 9"/>
              <p:cNvSpPr/>
              <p:nvPr/>
            </p:nvSpPr>
            <p:spPr bwMode="auto">
              <a:xfrm>
                <a:off x="5983560" y="2779431"/>
                <a:ext cx="210028" cy="216393"/>
              </a:xfrm>
              <a:custGeom>
                <a:avLst/>
                <a:gdLst>
                  <a:gd name="T0" fmla="*/ 0 w 42"/>
                  <a:gd name="T1" fmla="*/ 0 h 43"/>
                  <a:gd name="T2" fmla="*/ 0 w 42"/>
                  <a:gd name="T3" fmla="*/ 0 h 43"/>
                  <a:gd name="T4" fmla="*/ 1 w 42"/>
                  <a:gd name="T5" fmla="*/ 6 h 43"/>
                  <a:gd name="T6" fmla="*/ 40 w 42"/>
                  <a:gd name="T7" fmla="*/ 42 h 43"/>
                  <a:gd name="T8" fmla="*/ 41 w 42"/>
                  <a:gd name="T9" fmla="*/ 42 h 43"/>
                  <a:gd name="T10" fmla="*/ 41 w 42"/>
                  <a:gd name="T11" fmla="*/ 43 h 43"/>
                  <a:gd name="T12" fmla="*/ 42 w 42"/>
                  <a:gd name="T13" fmla="*/ 35 h 43"/>
                  <a:gd name="T14" fmla="*/ 0 w 42"/>
                  <a:gd name="T15" fmla="*/ 0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43">
                    <a:moveTo>
                      <a:pt x="0" y="0"/>
                    </a:moveTo>
                    <a:cubicBezTo>
                      <a:pt x="0" y="0"/>
                      <a:pt x="0" y="0"/>
                      <a:pt x="0" y="0"/>
                    </a:cubicBezTo>
                    <a:cubicBezTo>
                      <a:pt x="1" y="6"/>
                      <a:pt x="1" y="6"/>
                      <a:pt x="1" y="6"/>
                    </a:cubicBezTo>
                    <a:cubicBezTo>
                      <a:pt x="1" y="7"/>
                      <a:pt x="39" y="41"/>
                      <a:pt x="40" y="42"/>
                    </a:cubicBezTo>
                    <a:cubicBezTo>
                      <a:pt x="41" y="42"/>
                      <a:pt x="41" y="42"/>
                      <a:pt x="41" y="42"/>
                    </a:cubicBezTo>
                    <a:cubicBezTo>
                      <a:pt x="41" y="43"/>
                      <a:pt x="41" y="43"/>
                      <a:pt x="41" y="43"/>
                    </a:cubicBezTo>
                    <a:cubicBezTo>
                      <a:pt x="42" y="35"/>
                      <a:pt x="42" y="35"/>
                      <a:pt x="42" y="35"/>
                    </a:cubicBezTo>
                    <a:lnTo>
                      <a:pt x="0" y="0"/>
                    </a:lnTo>
                    <a:close/>
                  </a:path>
                </a:pathLst>
              </a:custGeom>
              <a:solidFill>
                <a:schemeClr val="accent4">
                  <a:lumMod val="75000"/>
                </a:schemeClr>
              </a:solidFill>
              <a:ln>
                <a:noFill/>
              </a:ln>
            </p:spPr>
            <p:txBody>
              <a:bodyPr anchor="ctr"/>
              <a:lstStyle/>
              <a:p>
                <a:pPr algn="ctr"/>
                <a:endParaRPr/>
              </a:p>
            </p:txBody>
          </p:sp>
          <p:sp>
            <p:nvSpPr>
              <p:cNvPr id="15" name="Freeform: Shape 10"/>
              <p:cNvSpPr/>
              <p:nvPr/>
            </p:nvSpPr>
            <p:spPr bwMode="auto">
              <a:xfrm>
                <a:off x="6149037" y="3017039"/>
                <a:ext cx="212150" cy="216393"/>
              </a:xfrm>
              <a:custGeom>
                <a:avLst/>
                <a:gdLst>
                  <a:gd name="T0" fmla="*/ 100 w 100"/>
                  <a:gd name="T1" fmla="*/ 87 h 102"/>
                  <a:gd name="T2" fmla="*/ 0 w 100"/>
                  <a:gd name="T3" fmla="*/ 0 h 102"/>
                  <a:gd name="T4" fmla="*/ 2 w 100"/>
                  <a:gd name="T5" fmla="*/ 16 h 102"/>
                  <a:gd name="T6" fmla="*/ 95 w 100"/>
                  <a:gd name="T7" fmla="*/ 99 h 102"/>
                  <a:gd name="T8" fmla="*/ 100 w 100"/>
                  <a:gd name="T9" fmla="*/ 102 h 102"/>
                  <a:gd name="T10" fmla="*/ 100 w 100"/>
                  <a:gd name="T11" fmla="*/ 87 h 102"/>
                </a:gdLst>
                <a:ahLst/>
                <a:cxnLst>
                  <a:cxn ang="0">
                    <a:pos x="T0" y="T1"/>
                  </a:cxn>
                  <a:cxn ang="0">
                    <a:pos x="T2" y="T3"/>
                  </a:cxn>
                  <a:cxn ang="0">
                    <a:pos x="T4" y="T5"/>
                  </a:cxn>
                  <a:cxn ang="0">
                    <a:pos x="T6" y="T7"/>
                  </a:cxn>
                  <a:cxn ang="0">
                    <a:pos x="T8" y="T9"/>
                  </a:cxn>
                  <a:cxn ang="0">
                    <a:pos x="T10" y="T11"/>
                  </a:cxn>
                </a:cxnLst>
                <a:rect l="0" t="0" r="r" b="b"/>
                <a:pathLst>
                  <a:path w="100" h="102">
                    <a:moveTo>
                      <a:pt x="100" y="87"/>
                    </a:moveTo>
                    <a:lnTo>
                      <a:pt x="0" y="0"/>
                    </a:lnTo>
                    <a:lnTo>
                      <a:pt x="2" y="16"/>
                    </a:lnTo>
                    <a:lnTo>
                      <a:pt x="95" y="99"/>
                    </a:lnTo>
                    <a:lnTo>
                      <a:pt x="100" y="102"/>
                    </a:lnTo>
                    <a:lnTo>
                      <a:pt x="100" y="87"/>
                    </a:lnTo>
                    <a:close/>
                  </a:path>
                </a:pathLst>
              </a:custGeom>
              <a:solidFill>
                <a:schemeClr val="accent4">
                  <a:lumMod val="75000"/>
                </a:schemeClr>
              </a:solidFill>
              <a:ln>
                <a:noFill/>
              </a:ln>
            </p:spPr>
            <p:txBody>
              <a:bodyPr anchor="ctr"/>
              <a:lstStyle/>
              <a:p>
                <a:pPr algn="ctr"/>
                <a:endParaRPr/>
              </a:p>
            </p:txBody>
          </p:sp>
          <p:sp>
            <p:nvSpPr>
              <p:cNvPr id="16" name="Freeform: Shape 11"/>
              <p:cNvSpPr/>
              <p:nvPr/>
            </p:nvSpPr>
            <p:spPr bwMode="auto">
              <a:xfrm>
                <a:off x="6149037" y="2618197"/>
                <a:ext cx="780712" cy="615235"/>
              </a:xfrm>
              <a:custGeom>
                <a:avLst/>
                <a:gdLst>
                  <a:gd name="T0" fmla="*/ 114 w 155"/>
                  <a:gd name="T1" fmla="*/ 0 h 122"/>
                  <a:gd name="T2" fmla="*/ 155 w 155"/>
                  <a:gd name="T3" fmla="*/ 33 h 122"/>
                  <a:gd name="T4" fmla="*/ 42 w 155"/>
                  <a:gd name="T5" fmla="*/ 116 h 122"/>
                  <a:gd name="T6" fmla="*/ 0 w 155"/>
                  <a:gd name="T7" fmla="*/ 79 h 122"/>
                  <a:gd name="T8" fmla="*/ 7 w 155"/>
                  <a:gd name="T9" fmla="*/ 74 h 122"/>
                  <a:gd name="T10" fmla="*/ 8 w 155"/>
                  <a:gd name="T11" fmla="*/ 74 h 122"/>
                  <a:gd name="T12" fmla="*/ 8 w 155"/>
                  <a:gd name="T13" fmla="*/ 75 h 122"/>
                  <a:gd name="T14" fmla="*/ 114 w 155"/>
                  <a:gd name="T15" fmla="*/ 0 h 1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5" h="122">
                    <a:moveTo>
                      <a:pt x="114" y="0"/>
                    </a:moveTo>
                    <a:cubicBezTo>
                      <a:pt x="155" y="33"/>
                      <a:pt x="155" y="33"/>
                      <a:pt x="155" y="33"/>
                    </a:cubicBezTo>
                    <a:cubicBezTo>
                      <a:pt x="34" y="122"/>
                      <a:pt x="50" y="110"/>
                      <a:pt x="42" y="116"/>
                    </a:cubicBezTo>
                    <a:cubicBezTo>
                      <a:pt x="0" y="79"/>
                      <a:pt x="0" y="79"/>
                      <a:pt x="0" y="79"/>
                    </a:cubicBezTo>
                    <a:cubicBezTo>
                      <a:pt x="7" y="74"/>
                      <a:pt x="7" y="74"/>
                      <a:pt x="7" y="74"/>
                    </a:cubicBezTo>
                    <a:cubicBezTo>
                      <a:pt x="8" y="74"/>
                      <a:pt x="8" y="74"/>
                      <a:pt x="8" y="74"/>
                    </a:cubicBezTo>
                    <a:cubicBezTo>
                      <a:pt x="8" y="75"/>
                      <a:pt x="8" y="75"/>
                      <a:pt x="8" y="75"/>
                    </a:cubicBezTo>
                    <a:cubicBezTo>
                      <a:pt x="9" y="74"/>
                      <a:pt x="113" y="0"/>
                      <a:pt x="114" y="0"/>
                    </a:cubicBezTo>
                    <a:close/>
                  </a:path>
                </a:pathLst>
              </a:custGeom>
              <a:gradFill flip="none" rotWithShape="1">
                <a:gsLst>
                  <a:gs pos="0">
                    <a:schemeClr val="accent4">
                      <a:lumMod val="75000"/>
                    </a:schemeClr>
                  </a:gs>
                  <a:gs pos="57000">
                    <a:schemeClr val="accent4"/>
                  </a:gs>
                  <a:gs pos="83000">
                    <a:schemeClr val="accent4"/>
                  </a:gs>
                  <a:gs pos="100000">
                    <a:schemeClr val="accent4"/>
                  </a:gs>
                </a:gsLst>
                <a:lin ang="2700000" scaled="1"/>
                <a:tileRect/>
              </a:gradFill>
              <a:ln>
                <a:noFill/>
              </a:ln>
            </p:spPr>
            <p:txBody>
              <a:bodyPr anchor="ctr"/>
              <a:lstStyle/>
              <a:p>
                <a:pPr algn="ctr"/>
                <a:endParaRPr/>
              </a:p>
            </p:txBody>
          </p:sp>
          <p:sp>
            <p:nvSpPr>
              <p:cNvPr id="17" name="Freeform: Shape 12"/>
              <p:cNvSpPr/>
              <p:nvPr/>
            </p:nvSpPr>
            <p:spPr bwMode="auto">
              <a:xfrm>
                <a:off x="6325121" y="2783674"/>
                <a:ext cx="604627" cy="449758"/>
              </a:xfrm>
              <a:custGeom>
                <a:avLst/>
                <a:gdLst>
                  <a:gd name="T0" fmla="*/ 119 w 120"/>
                  <a:gd name="T1" fmla="*/ 7 h 89"/>
                  <a:gd name="T2" fmla="*/ 111 w 120"/>
                  <a:gd name="T3" fmla="*/ 13 h 89"/>
                  <a:gd name="T4" fmla="*/ 7 w 120"/>
                  <a:gd name="T5" fmla="*/ 89 h 89"/>
                  <a:gd name="T6" fmla="*/ 7 w 120"/>
                  <a:gd name="T7" fmla="*/ 83 h 89"/>
                  <a:gd name="T8" fmla="*/ 120 w 120"/>
                  <a:gd name="T9" fmla="*/ 0 h 89"/>
                  <a:gd name="T10" fmla="*/ 119 w 120"/>
                  <a:gd name="T11" fmla="*/ 7 h 89"/>
                </a:gdLst>
                <a:ahLst/>
                <a:cxnLst>
                  <a:cxn ang="0">
                    <a:pos x="T0" y="T1"/>
                  </a:cxn>
                  <a:cxn ang="0">
                    <a:pos x="T2" y="T3"/>
                  </a:cxn>
                  <a:cxn ang="0">
                    <a:pos x="T4" y="T5"/>
                  </a:cxn>
                  <a:cxn ang="0">
                    <a:pos x="T6" y="T7"/>
                  </a:cxn>
                  <a:cxn ang="0">
                    <a:pos x="T8" y="T9"/>
                  </a:cxn>
                  <a:cxn ang="0">
                    <a:pos x="T10" y="T11"/>
                  </a:cxn>
                </a:cxnLst>
                <a:rect l="0" t="0" r="r" b="b"/>
                <a:pathLst>
                  <a:path w="120" h="89">
                    <a:moveTo>
                      <a:pt x="119" y="7"/>
                    </a:moveTo>
                    <a:cubicBezTo>
                      <a:pt x="111" y="13"/>
                      <a:pt x="111" y="13"/>
                      <a:pt x="111" y="13"/>
                    </a:cubicBezTo>
                    <a:cubicBezTo>
                      <a:pt x="110" y="14"/>
                      <a:pt x="8" y="89"/>
                      <a:pt x="7" y="89"/>
                    </a:cubicBezTo>
                    <a:cubicBezTo>
                      <a:pt x="7" y="83"/>
                      <a:pt x="7" y="83"/>
                      <a:pt x="7" y="83"/>
                    </a:cubicBezTo>
                    <a:cubicBezTo>
                      <a:pt x="14" y="78"/>
                      <a:pt x="0" y="88"/>
                      <a:pt x="120" y="0"/>
                    </a:cubicBezTo>
                    <a:lnTo>
                      <a:pt x="119" y="7"/>
                    </a:lnTo>
                    <a:close/>
                  </a:path>
                </a:pathLst>
              </a:custGeom>
              <a:solidFill>
                <a:schemeClr val="accent4">
                  <a:lumMod val="75000"/>
                </a:schemeClr>
              </a:solidFill>
              <a:ln>
                <a:noFill/>
              </a:ln>
            </p:spPr>
            <p:txBody>
              <a:bodyPr anchor="ctr"/>
              <a:lstStyle/>
              <a:p>
                <a:pPr algn="ctr"/>
                <a:endParaRPr/>
              </a:p>
            </p:txBody>
          </p:sp>
          <p:sp>
            <p:nvSpPr>
              <p:cNvPr id="18" name="Freeform: Shape 13"/>
              <p:cNvSpPr/>
              <p:nvPr/>
            </p:nvSpPr>
            <p:spPr bwMode="auto">
              <a:xfrm>
                <a:off x="6314514" y="3252525"/>
                <a:ext cx="212150" cy="220636"/>
              </a:xfrm>
              <a:custGeom>
                <a:avLst/>
                <a:gdLst>
                  <a:gd name="T0" fmla="*/ 0 w 42"/>
                  <a:gd name="T1" fmla="*/ 7 h 44"/>
                  <a:gd name="T2" fmla="*/ 0 w 42"/>
                  <a:gd name="T3" fmla="*/ 0 h 44"/>
                  <a:gd name="T4" fmla="*/ 42 w 42"/>
                  <a:gd name="T5" fmla="*/ 38 h 44"/>
                  <a:gd name="T6" fmla="*/ 41 w 42"/>
                  <a:gd name="T7" fmla="*/ 44 h 44"/>
                  <a:gd name="T8" fmla="*/ 0 w 42"/>
                  <a:gd name="T9" fmla="*/ 7 h 44"/>
                </a:gdLst>
                <a:ahLst/>
                <a:cxnLst>
                  <a:cxn ang="0">
                    <a:pos x="T0" y="T1"/>
                  </a:cxn>
                  <a:cxn ang="0">
                    <a:pos x="T2" y="T3"/>
                  </a:cxn>
                  <a:cxn ang="0">
                    <a:pos x="T4" y="T5"/>
                  </a:cxn>
                  <a:cxn ang="0">
                    <a:pos x="T6" y="T7"/>
                  </a:cxn>
                  <a:cxn ang="0">
                    <a:pos x="T8" y="T9"/>
                  </a:cxn>
                </a:cxnLst>
                <a:rect l="0" t="0" r="r" b="b"/>
                <a:pathLst>
                  <a:path w="42" h="44">
                    <a:moveTo>
                      <a:pt x="0" y="7"/>
                    </a:moveTo>
                    <a:cubicBezTo>
                      <a:pt x="0" y="0"/>
                      <a:pt x="0" y="0"/>
                      <a:pt x="0" y="0"/>
                    </a:cubicBezTo>
                    <a:cubicBezTo>
                      <a:pt x="42" y="38"/>
                      <a:pt x="42" y="38"/>
                      <a:pt x="42" y="38"/>
                    </a:cubicBezTo>
                    <a:cubicBezTo>
                      <a:pt x="41" y="44"/>
                      <a:pt x="41" y="44"/>
                      <a:pt x="41" y="44"/>
                    </a:cubicBezTo>
                    <a:cubicBezTo>
                      <a:pt x="11" y="17"/>
                      <a:pt x="38" y="41"/>
                      <a:pt x="0" y="7"/>
                    </a:cubicBezTo>
                  </a:path>
                </a:pathLst>
              </a:custGeom>
              <a:solidFill>
                <a:schemeClr val="accent4">
                  <a:lumMod val="75000"/>
                </a:schemeClr>
              </a:solidFill>
              <a:ln>
                <a:noFill/>
              </a:ln>
            </p:spPr>
            <p:txBody>
              <a:bodyPr anchor="ctr"/>
              <a:lstStyle/>
              <a:p>
                <a:pPr algn="ctr"/>
                <a:endParaRPr/>
              </a:p>
            </p:txBody>
          </p:sp>
          <p:sp>
            <p:nvSpPr>
              <p:cNvPr id="19" name="Freeform: Shape 14"/>
              <p:cNvSpPr/>
              <p:nvPr/>
            </p:nvSpPr>
            <p:spPr bwMode="auto">
              <a:xfrm>
                <a:off x="6314514" y="2849440"/>
                <a:ext cx="770104" cy="594020"/>
              </a:xfrm>
              <a:custGeom>
                <a:avLst/>
                <a:gdLst>
                  <a:gd name="T0" fmla="*/ 153 w 153"/>
                  <a:gd name="T1" fmla="*/ 33 h 118"/>
                  <a:gd name="T2" fmla="*/ 113 w 153"/>
                  <a:gd name="T3" fmla="*/ 0 h 118"/>
                  <a:gd name="T4" fmla="*/ 9 w 153"/>
                  <a:gd name="T5" fmla="*/ 76 h 118"/>
                  <a:gd name="T6" fmla="*/ 7 w 153"/>
                  <a:gd name="T7" fmla="*/ 75 h 118"/>
                  <a:gd name="T8" fmla="*/ 0 w 153"/>
                  <a:gd name="T9" fmla="*/ 80 h 118"/>
                  <a:gd name="T10" fmla="*/ 42 w 153"/>
                  <a:gd name="T11" fmla="*/ 118 h 118"/>
                  <a:gd name="T12" fmla="*/ 153 w 153"/>
                  <a:gd name="T13" fmla="*/ 33 h 118"/>
                </a:gdLst>
                <a:ahLst/>
                <a:cxnLst>
                  <a:cxn ang="0">
                    <a:pos x="T0" y="T1"/>
                  </a:cxn>
                  <a:cxn ang="0">
                    <a:pos x="T2" y="T3"/>
                  </a:cxn>
                  <a:cxn ang="0">
                    <a:pos x="T4" y="T5"/>
                  </a:cxn>
                  <a:cxn ang="0">
                    <a:pos x="T6" y="T7"/>
                  </a:cxn>
                  <a:cxn ang="0">
                    <a:pos x="T8" y="T9"/>
                  </a:cxn>
                  <a:cxn ang="0">
                    <a:pos x="T10" y="T11"/>
                  </a:cxn>
                  <a:cxn ang="0">
                    <a:pos x="T12" y="T13"/>
                  </a:cxn>
                </a:cxnLst>
                <a:rect l="0" t="0" r="r" b="b"/>
                <a:pathLst>
                  <a:path w="153" h="118">
                    <a:moveTo>
                      <a:pt x="153" y="33"/>
                    </a:moveTo>
                    <a:cubicBezTo>
                      <a:pt x="113" y="0"/>
                      <a:pt x="113" y="0"/>
                      <a:pt x="113" y="0"/>
                    </a:cubicBezTo>
                    <a:cubicBezTo>
                      <a:pt x="112" y="1"/>
                      <a:pt x="10" y="76"/>
                      <a:pt x="9" y="76"/>
                    </a:cubicBezTo>
                    <a:cubicBezTo>
                      <a:pt x="7" y="75"/>
                      <a:pt x="7" y="75"/>
                      <a:pt x="7" y="75"/>
                    </a:cubicBezTo>
                    <a:cubicBezTo>
                      <a:pt x="0" y="80"/>
                      <a:pt x="0" y="80"/>
                      <a:pt x="0" y="80"/>
                    </a:cubicBezTo>
                    <a:cubicBezTo>
                      <a:pt x="42" y="118"/>
                      <a:pt x="42" y="118"/>
                      <a:pt x="42" y="118"/>
                    </a:cubicBezTo>
                    <a:cubicBezTo>
                      <a:pt x="153" y="33"/>
                      <a:pt x="153" y="33"/>
                      <a:pt x="153" y="33"/>
                    </a:cubicBezTo>
                  </a:path>
                </a:pathLst>
              </a:custGeom>
              <a:gradFill flip="none" rotWithShape="1">
                <a:gsLst>
                  <a:gs pos="0">
                    <a:schemeClr val="accent4">
                      <a:lumMod val="75000"/>
                    </a:schemeClr>
                  </a:gs>
                  <a:gs pos="57000">
                    <a:schemeClr val="accent4"/>
                  </a:gs>
                  <a:gs pos="83000">
                    <a:schemeClr val="accent4"/>
                  </a:gs>
                  <a:gs pos="100000">
                    <a:schemeClr val="accent4"/>
                  </a:gs>
                </a:gsLst>
                <a:lin ang="2700000" scaled="1"/>
                <a:tileRect/>
              </a:gradFill>
              <a:ln>
                <a:noFill/>
              </a:ln>
            </p:spPr>
            <p:txBody>
              <a:bodyPr anchor="ctr"/>
              <a:lstStyle/>
              <a:p>
                <a:pPr algn="ctr"/>
                <a:endParaRPr/>
              </a:p>
            </p:txBody>
          </p:sp>
          <p:sp>
            <p:nvSpPr>
              <p:cNvPr id="20" name="Freeform: Shape 15"/>
              <p:cNvSpPr/>
              <p:nvPr/>
            </p:nvSpPr>
            <p:spPr bwMode="auto">
              <a:xfrm>
                <a:off x="6522421" y="3017039"/>
                <a:ext cx="562197" cy="456122"/>
              </a:xfrm>
              <a:custGeom>
                <a:avLst/>
                <a:gdLst>
                  <a:gd name="T0" fmla="*/ 111 w 112"/>
                  <a:gd name="T1" fmla="*/ 7 h 91"/>
                  <a:gd name="T2" fmla="*/ 112 w 112"/>
                  <a:gd name="T3" fmla="*/ 0 h 91"/>
                  <a:gd name="T4" fmla="*/ 1 w 112"/>
                  <a:gd name="T5" fmla="*/ 85 h 91"/>
                  <a:gd name="T6" fmla="*/ 0 w 112"/>
                  <a:gd name="T7" fmla="*/ 91 h 91"/>
                  <a:gd name="T8" fmla="*/ 104 w 112"/>
                  <a:gd name="T9" fmla="*/ 12 h 91"/>
                  <a:gd name="T10" fmla="*/ 111 w 112"/>
                  <a:gd name="T11" fmla="*/ 7 h 91"/>
                </a:gdLst>
                <a:ahLst/>
                <a:cxnLst>
                  <a:cxn ang="0">
                    <a:pos x="T0" y="T1"/>
                  </a:cxn>
                  <a:cxn ang="0">
                    <a:pos x="T2" y="T3"/>
                  </a:cxn>
                  <a:cxn ang="0">
                    <a:pos x="T4" y="T5"/>
                  </a:cxn>
                  <a:cxn ang="0">
                    <a:pos x="T6" y="T7"/>
                  </a:cxn>
                  <a:cxn ang="0">
                    <a:pos x="T8" y="T9"/>
                  </a:cxn>
                  <a:cxn ang="0">
                    <a:pos x="T10" y="T11"/>
                  </a:cxn>
                </a:cxnLst>
                <a:rect l="0" t="0" r="r" b="b"/>
                <a:pathLst>
                  <a:path w="112" h="91">
                    <a:moveTo>
                      <a:pt x="111" y="7"/>
                    </a:moveTo>
                    <a:cubicBezTo>
                      <a:pt x="112" y="0"/>
                      <a:pt x="112" y="0"/>
                      <a:pt x="112" y="0"/>
                    </a:cubicBezTo>
                    <a:cubicBezTo>
                      <a:pt x="1" y="85"/>
                      <a:pt x="1" y="85"/>
                      <a:pt x="1" y="85"/>
                    </a:cubicBezTo>
                    <a:cubicBezTo>
                      <a:pt x="0" y="91"/>
                      <a:pt x="0" y="91"/>
                      <a:pt x="0" y="91"/>
                    </a:cubicBezTo>
                    <a:cubicBezTo>
                      <a:pt x="104" y="12"/>
                      <a:pt x="104" y="12"/>
                      <a:pt x="104" y="12"/>
                    </a:cubicBezTo>
                    <a:cubicBezTo>
                      <a:pt x="111" y="7"/>
                      <a:pt x="109" y="9"/>
                      <a:pt x="111" y="7"/>
                    </a:cubicBezTo>
                  </a:path>
                </a:pathLst>
              </a:custGeom>
              <a:solidFill>
                <a:schemeClr val="accent4">
                  <a:lumMod val="75000"/>
                </a:schemeClr>
              </a:solidFill>
              <a:ln>
                <a:noFill/>
              </a:ln>
            </p:spPr>
            <p:txBody>
              <a:bodyPr anchor="ctr"/>
              <a:lstStyle/>
              <a:p>
                <a:pPr algn="ctr"/>
                <a:endParaRPr/>
              </a:p>
            </p:txBody>
          </p:sp>
          <p:sp>
            <p:nvSpPr>
              <p:cNvPr id="21" name="Freeform: Shape 16"/>
              <p:cNvSpPr/>
              <p:nvPr/>
            </p:nvSpPr>
            <p:spPr bwMode="auto">
              <a:xfrm>
                <a:off x="6409981" y="3076441"/>
                <a:ext cx="1465956" cy="1166824"/>
              </a:xfrm>
              <a:custGeom>
                <a:avLst/>
                <a:gdLst>
                  <a:gd name="T0" fmla="*/ 5 w 291"/>
                  <a:gd name="T1" fmla="*/ 64 h 232"/>
                  <a:gd name="T2" fmla="*/ 5 w 291"/>
                  <a:gd name="T3" fmla="*/ 64 h 232"/>
                  <a:gd name="T4" fmla="*/ 0 w 291"/>
                  <a:gd name="T5" fmla="*/ 67 h 232"/>
                  <a:gd name="T6" fmla="*/ 182 w 291"/>
                  <a:gd name="T7" fmla="*/ 232 h 232"/>
                  <a:gd name="T8" fmla="*/ 291 w 291"/>
                  <a:gd name="T9" fmla="*/ 138 h 232"/>
                  <a:gd name="T10" fmla="*/ 126 w 291"/>
                  <a:gd name="T11" fmla="*/ 0 h 232"/>
                  <a:gd name="T12" fmla="*/ 22 w 291"/>
                  <a:gd name="T13" fmla="*/ 79 h 232"/>
                  <a:gd name="T14" fmla="*/ 5 w 291"/>
                  <a:gd name="T15" fmla="*/ 64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1" h="232">
                    <a:moveTo>
                      <a:pt x="5" y="64"/>
                    </a:moveTo>
                    <a:cubicBezTo>
                      <a:pt x="5" y="64"/>
                      <a:pt x="5" y="64"/>
                      <a:pt x="5" y="64"/>
                    </a:cubicBezTo>
                    <a:cubicBezTo>
                      <a:pt x="0" y="67"/>
                      <a:pt x="0" y="67"/>
                      <a:pt x="0" y="67"/>
                    </a:cubicBezTo>
                    <a:cubicBezTo>
                      <a:pt x="182" y="232"/>
                      <a:pt x="182" y="232"/>
                      <a:pt x="182" y="232"/>
                    </a:cubicBezTo>
                    <a:cubicBezTo>
                      <a:pt x="185" y="229"/>
                      <a:pt x="288" y="140"/>
                      <a:pt x="291" y="138"/>
                    </a:cubicBezTo>
                    <a:cubicBezTo>
                      <a:pt x="290" y="137"/>
                      <a:pt x="127" y="1"/>
                      <a:pt x="126" y="0"/>
                    </a:cubicBezTo>
                    <a:cubicBezTo>
                      <a:pt x="22" y="79"/>
                      <a:pt x="22" y="79"/>
                      <a:pt x="22" y="79"/>
                    </a:cubicBezTo>
                    <a:cubicBezTo>
                      <a:pt x="5" y="64"/>
                      <a:pt x="5" y="64"/>
                      <a:pt x="5" y="64"/>
                    </a:cubicBezTo>
                  </a:path>
                </a:pathLst>
              </a:custGeom>
              <a:solidFill>
                <a:srgbClr val="33B3D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 name="Freeform: Shape 17"/>
              <p:cNvSpPr/>
              <p:nvPr/>
            </p:nvSpPr>
            <p:spPr bwMode="auto">
              <a:xfrm>
                <a:off x="6409981" y="3076441"/>
                <a:ext cx="1465956" cy="1166824"/>
              </a:xfrm>
              <a:custGeom>
                <a:avLst/>
                <a:gdLst>
                  <a:gd name="T0" fmla="*/ 126 w 291"/>
                  <a:gd name="T1" fmla="*/ 0 h 232"/>
                  <a:gd name="T2" fmla="*/ 22 w 291"/>
                  <a:gd name="T3" fmla="*/ 79 h 232"/>
                  <a:gd name="T4" fmla="*/ 5 w 291"/>
                  <a:gd name="T5" fmla="*/ 64 h 232"/>
                  <a:gd name="T6" fmla="*/ 5 w 291"/>
                  <a:gd name="T7" fmla="*/ 64 h 232"/>
                  <a:gd name="T8" fmla="*/ 5 w 291"/>
                  <a:gd name="T9" fmla="*/ 64 h 232"/>
                  <a:gd name="T10" fmla="*/ 0 w 291"/>
                  <a:gd name="T11" fmla="*/ 67 h 232"/>
                  <a:gd name="T12" fmla="*/ 182 w 291"/>
                  <a:gd name="T13" fmla="*/ 232 h 232"/>
                  <a:gd name="T14" fmla="*/ 291 w 291"/>
                  <a:gd name="T15" fmla="*/ 138 h 232"/>
                  <a:gd name="T16" fmla="*/ 126 w 291"/>
                  <a:gd name="T17" fmla="*/ 0 h 232"/>
                  <a:gd name="T18" fmla="*/ 126 w 291"/>
                  <a:gd name="T19" fmla="*/ 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1" h="232">
                    <a:moveTo>
                      <a:pt x="126" y="0"/>
                    </a:moveTo>
                    <a:cubicBezTo>
                      <a:pt x="22" y="79"/>
                      <a:pt x="22" y="79"/>
                      <a:pt x="22" y="79"/>
                    </a:cubicBezTo>
                    <a:cubicBezTo>
                      <a:pt x="5" y="64"/>
                      <a:pt x="5" y="64"/>
                      <a:pt x="5" y="64"/>
                    </a:cubicBezTo>
                    <a:cubicBezTo>
                      <a:pt x="5" y="64"/>
                      <a:pt x="5" y="64"/>
                      <a:pt x="5" y="64"/>
                    </a:cubicBezTo>
                    <a:cubicBezTo>
                      <a:pt x="5" y="64"/>
                      <a:pt x="5" y="64"/>
                      <a:pt x="5" y="64"/>
                    </a:cubicBezTo>
                    <a:cubicBezTo>
                      <a:pt x="0" y="67"/>
                      <a:pt x="0" y="67"/>
                      <a:pt x="0" y="67"/>
                    </a:cubicBezTo>
                    <a:cubicBezTo>
                      <a:pt x="182" y="232"/>
                      <a:pt x="182" y="232"/>
                      <a:pt x="182" y="232"/>
                    </a:cubicBezTo>
                    <a:cubicBezTo>
                      <a:pt x="185" y="229"/>
                      <a:pt x="288" y="140"/>
                      <a:pt x="291" y="138"/>
                    </a:cubicBezTo>
                    <a:cubicBezTo>
                      <a:pt x="290" y="137"/>
                      <a:pt x="127" y="1"/>
                      <a:pt x="126" y="0"/>
                    </a:cubicBezTo>
                    <a:cubicBezTo>
                      <a:pt x="126" y="0"/>
                      <a:pt x="126" y="0"/>
                      <a:pt x="126" y="0"/>
                    </a:cubicBezTo>
                  </a:path>
                </a:pathLst>
              </a:custGeom>
              <a:gradFill flip="none" rotWithShape="1">
                <a:gsLst>
                  <a:gs pos="0">
                    <a:schemeClr val="accent3">
                      <a:lumMod val="75000"/>
                    </a:schemeClr>
                  </a:gs>
                  <a:gs pos="57000">
                    <a:schemeClr val="accent3"/>
                  </a:gs>
                  <a:gs pos="83000">
                    <a:schemeClr val="accent3"/>
                  </a:gs>
                  <a:gs pos="100000">
                    <a:schemeClr val="accent3"/>
                  </a:gs>
                </a:gsLst>
                <a:lin ang="8100000" scaled="1"/>
                <a:tileRect/>
              </a:gradFill>
              <a:ln>
                <a:noFill/>
              </a:ln>
            </p:spPr>
            <p:txBody>
              <a:bodyPr anchor="ctr"/>
              <a:lstStyle/>
              <a:p>
                <a:pPr algn="ctr"/>
                <a:endParaRPr/>
              </a:p>
            </p:txBody>
          </p:sp>
          <p:sp>
            <p:nvSpPr>
              <p:cNvPr id="23" name="Freeform: Shape 18"/>
              <p:cNvSpPr/>
              <p:nvPr/>
            </p:nvSpPr>
            <p:spPr bwMode="auto">
              <a:xfrm>
                <a:off x="5272858" y="3594086"/>
                <a:ext cx="524010" cy="549468"/>
              </a:xfrm>
              <a:custGeom>
                <a:avLst/>
                <a:gdLst>
                  <a:gd name="T0" fmla="*/ 0 w 247"/>
                  <a:gd name="T1" fmla="*/ 43 h 259"/>
                  <a:gd name="T2" fmla="*/ 57 w 247"/>
                  <a:gd name="T3" fmla="*/ 0 h 259"/>
                  <a:gd name="T4" fmla="*/ 247 w 247"/>
                  <a:gd name="T5" fmla="*/ 190 h 259"/>
                  <a:gd name="T6" fmla="*/ 154 w 247"/>
                  <a:gd name="T7" fmla="*/ 259 h 259"/>
                  <a:gd name="T8" fmla="*/ 145 w 247"/>
                  <a:gd name="T9" fmla="*/ 247 h 259"/>
                  <a:gd name="T10" fmla="*/ 171 w 247"/>
                  <a:gd name="T11" fmla="*/ 228 h 259"/>
                  <a:gd name="T12" fmla="*/ 169 w 247"/>
                  <a:gd name="T13" fmla="*/ 216 h 259"/>
                  <a:gd name="T14" fmla="*/ 0 w 247"/>
                  <a:gd name="T15" fmla="*/ 43 h 2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7" h="259">
                    <a:moveTo>
                      <a:pt x="0" y="43"/>
                    </a:moveTo>
                    <a:lnTo>
                      <a:pt x="57" y="0"/>
                    </a:lnTo>
                    <a:lnTo>
                      <a:pt x="247" y="190"/>
                    </a:lnTo>
                    <a:lnTo>
                      <a:pt x="154" y="259"/>
                    </a:lnTo>
                    <a:lnTo>
                      <a:pt x="145" y="247"/>
                    </a:lnTo>
                    <a:lnTo>
                      <a:pt x="171" y="228"/>
                    </a:lnTo>
                    <a:lnTo>
                      <a:pt x="169" y="216"/>
                    </a:lnTo>
                    <a:lnTo>
                      <a:pt x="0" y="43"/>
                    </a:lnTo>
                    <a:close/>
                  </a:path>
                </a:pathLst>
              </a:custGeom>
              <a:gradFill flip="none" rotWithShape="1">
                <a:gsLst>
                  <a:gs pos="0">
                    <a:schemeClr val="accent1">
                      <a:lumMod val="75000"/>
                    </a:schemeClr>
                  </a:gs>
                  <a:gs pos="57000">
                    <a:schemeClr val="accent1"/>
                  </a:gs>
                  <a:gs pos="83000">
                    <a:schemeClr val="accent1"/>
                  </a:gs>
                  <a:gs pos="100000">
                    <a:schemeClr val="accent1"/>
                  </a:gs>
                </a:gsLst>
                <a:lin ang="18900000" scaled="1"/>
                <a:tileRect/>
              </a:gradFill>
              <a:ln>
                <a:noFill/>
              </a:ln>
            </p:spPr>
            <p:txBody>
              <a:bodyPr anchor="ctr"/>
              <a:lstStyle/>
              <a:p>
                <a:pPr algn="ctr"/>
                <a:endParaRPr/>
              </a:p>
            </p:txBody>
          </p:sp>
          <p:sp>
            <p:nvSpPr>
              <p:cNvPr id="24" name="Freeform: Shape 19"/>
              <p:cNvSpPr/>
              <p:nvPr/>
            </p:nvSpPr>
            <p:spPr bwMode="auto">
              <a:xfrm>
                <a:off x="5096774" y="3640759"/>
                <a:ext cx="534618" cy="562197"/>
              </a:xfrm>
              <a:custGeom>
                <a:avLst/>
                <a:gdLst>
                  <a:gd name="T0" fmla="*/ 106 w 106"/>
                  <a:gd name="T1" fmla="*/ 82 h 112"/>
                  <a:gd name="T2" fmla="*/ 68 w 106"/>
                  <a:gd name="T3" fmla="*/ 112 h 112"/>
                  <a:gd name="T4" fmla="*/ 67 w 106"/>
                  <a:gd name="T5" fmla="*/ 112 h 112"/>
                  <a:gd name="T6" fmla="*/ 62 w 106"/>
                  <a:gd name="T7" fmla="*/ 108 h 112"/>
                  <a:gd name="T8" fmla="*/ 73 w 106"/>
                  <a:gd name="T9" fmla="*/ 99 h 112"/>
                  <a:gd name="T10" fmla="*/ 72 w 106"/>
                  <a:gd name="T11" fmla="*/ 95 h 112"/>
                  <a:gd name="T12" fmla="*/ 0 w 106"/>
                  <a:gd name="T13" fmla="*/ 19 h 112"/>
                  <a:gd name="T14" fmla="*/ 26 w 106"/>
                  <a:gd name="T15" fmla="*/ 0 h 112"/>
                  <a:gd name="T16" fmla="*/ 35 w 106"/>
                  <a:gd name="T17" fmla="*/ 9 h 112"/>
                  <a:gd name="T18" fmla="*/ 106 w 106"/>
                  <a:gd name="T19" fmla="*/ 8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12">
                    <a:moveTo>
                      <a:pt x="106" y="82"/>
                    </a:moveTo>
                    <a:cubicBezTo>
                      <a:pt x="68" y="112"/>
                      <a:pt x="68" y="112"/>
                      <a:pt x="68" y="112"/>
                    </a:cubicBezTo>
                    <a:cubicBezTo>
                      <a:pt x="67" y="112"/>
                      <a:pt x="67" y="112"/>
                      <a:pt x="67" y="112"/>
                    </a:cubicBezTo>
                    <a:cubicBezTo>
                      <a:pt x="62" y="108"/>
                      <a:pt x="62" y="108"/>
                      <a:pt x="62" y="108"/>
                    </a:cubicBezTo>
                    <a:cubicBezTo>
                      <a:pt x="73" y="99"/>
                      <a:pt x="73" y="99"/>
                      <a:pt x="73" y="99"/>
                    </a:cubicBezTo>
                    <a:cubicBezTo>
                      <a:pt x="73" y="97"/>
                      <a:pt x="72" y="94"/>
                      <a:pt x="72" y="95"/>
                    </a:cubicBezTo>
                    <a:cubicBezTo>
                      <a:pt x="65" y="87"/>
                      <a:pt x="7" y="27"/>
                      <a:pt x="0" y="19"/>
                    </a:cubicBezTo>
                    <a:cubicBezTo>
                      <a:pt x="26" y="0"/>
                      <a:pt x="26" y="0"/>
                      <a:pt x="26" y="0"/>
                    </a:cubicBezTo>
                    <a:cubicBezTo>
                      <a:pt x="35" y="9"/>
                      <a:pt x="35" y="9"/>
                      <a:pt x="35" y="9"/>
                    </a:cubicBezTo>
                    <a:cubicBezTo>
                      <a:pt x="106" y="82"/>
                      <a:pt x="106" y="82"/>
                      <a:pt x="106" y="82"/>
                    </a:cubicBezTo>
                  </a:path>
                </a:pathLst>
              </a:custGeom>
              <a:gradFill flip="none" rotWithShape="1">
                <a:gsLst>
                  <a:gs pos="0">
                    <a:schemeClr val="accent1">
                      <a:lumMod val="75000"/>
                    </a:schemeClr>
                  </a:gs>
                  <a:gs pos="57000">
                    <a:schemeClr val="accent1"/>
                  </a:gs>
                  <a:gs pos="83000">
                    <a:schemeClr val="accent1"/>
                  </a:gs>
                  <a:gs pos="100000">
                    <a:schemeClr val="accent1"/>
                  </a:gs>
                </a:gsLst>
                <a:lin ang="18900000" scaled="1"/>
                <a:tileRect/>
              </a:gradFill>
              <a:ln>
                <a:noFill/>
              </a:ln>
            </p:spPr>
            <p:txBody>
              <a:bodyPr anchor="ctr"/>
              <a:lstStyle/>
              <a:p>
                <a:pPr algn="ctr"/>
                <a:endParaRPr/>
              </a:p>
            </p:txBody>
          </p:sp>
          <p:sp>
            <p:nvSpPr>
              <p:cNvPr id="25" name="Freeform: Shape 20"/>
              <p:cNvSpPr/>
              <p:nvPr/>
            </p:nvSpPr>
            <p:spPr bwMode="auto">
              <a:xfrm>
                <a:off x="6409981" y="3413759"/>
                <a:ext cx="916487" cy="854964"/>
              </a:xfrm>
              <a:custGeom>
                <a:avLst/>
                <a:gdLst>
                  <a:gd name="T0" fmla="*/ 167 w 432"/>
                  <a:gd name="T1" fmla="*/ 166 h 403"/>
                  <a:gd name="T2" fmla="*/ 0 w 432"/>
                  <a:gd name="T3" fmla="*/ 16 h 403"/>
                  <a:gd name="T4" fmla="*/ 0 w 432"/>
                  <a:gd name="T5" fmla="*/ 0 h 403"/>
                  <a:gd name="T6" fmla="*/ 432 w 432"/>
                  <a:gd name="T7" fmla="*/ 391 h 403"/>
                  <a:gd name="T8" fmla="*/ 428 w 432"/>
                  <a:gd name="T9" fmla="*/ 401 h 403"/>
                  <a:gd name="T10" fmla="*/ 428 w 432"/>
                  <a:gd name="T11" fmla="*/ 403 h 403"/>
                  <a:gd name="T12" fmla="*/ 167 w 432"/>
                  <a:gd name="T13" fmla="*/ 166 h 403"/>
                </a:gdLst>
                <a:ahLst/>
                <a:cxnLst>
                  <a:cxn ang="0">
                    <a:pos x="T0" y="T1"/>
                  </a:cxn>
                  <a:cxn ang="0">
                    <a:pos x="T2" y="T3"/>
                  </a:cxn>
                  <a:cxn ang="0">
                    <a:pos x="T4" y="T5"/>
                  </a:cxn>
                  <a:cxn ang="0">
                    <a:pos x="T6" y="T7"/>
                  </a:cxn>
                  <a:cxn ang="0">
                    <a:pos x="T8" y="T9"/>
                  </a:cxn>
                  <a:cxn ang="0">
                    <a:pos x="T10" y="T11"/>
                  </a:cxn>
                  <a:cxn ang="0">
                    <a:pos x="T12" y="T13"/>
                  </a:cxn>
                </a:cxnLst>
                <a:rect l="0" t="0" r="r" b="b"/>
                <a:pathLst>
                  <a:path w="432" h="403">
                    <a:moveTo>
                      <a:pt x="167" y="166"/>
                    </a:moveTo>
                    <a:lnTo>
                      <a:pt x="0" y="16"/>
                    </a:lnTo>
                    <a:lnTo>
                      <a:pt x="0" y="0"/>
                    </a:lnTo>
                    <a:lnTo>
                      <a:pt x="432" y="391"/>
                    </a:lnTo>
                    <a:lnTo>
                      <a:pt x="428" y="401"/>
                    </a:lnTo>
                    <a:lnTo>
                      <a:pt x="428" y="403"/>
                    </a:lnTo>
                    <a:lnTo>
                      <a:pt x="167" y="166"/>
                    </a:lnTo>
                    <a:close/>
                  </a:path>
                </a:pathLst>
              </a:custGeom>
              <a:solidFill>
                <a:schemeClr val="accent3">
                  <a:lumMod val="75000"/>
                </a:schemeClr>
              </a:solidFill>
              <a:ln>
                <a:noFill/>
              </a:ln>
            </p:spPr>
            <p:txBody>
              <a:bodyPr anchor="ctr"/>
              <a:lstStyle/>
              <a:p>
                <a:pPr algn="ctr"/>
                <a:endParaRPr/>
              </a:p>
            </p:txBody>
          </p:sp>
          <p:sp>
            <p:nvSpPr>
              <p:cNvPr id="26" name="Freeform: Shape 21"/>
              <p:cNvSpPr/>
              <p:nvPr/>
            </p:nvSpPr>
            <p:spPr bwMode="auto">
              <a:xfrm>
                <a:off x="4916446" y="3689554"/>
                <a:ext cx="543104" cy="528253"/>
              </a:xfrm>
              <a:custGeom>
                <a:avLst/>
                <a:gdLst>
                  <a:gd name="T0" fmla="*/ 0 w 108"/>
                  <a:gd name="T1" fmla="*/ 20 h 105"/>
                  <a:gd name="T2" fmla="*/ 27 w 108"/>
                  <a:gd name="T3" fmla="*/ 0 h 105"/>
                  <a:gd name="T4" fmla="*/ 108 w 108"/>
                  <a:gd name="T5" fmla="*/ 85 h 105"/>
                  <a:gd name="T6" fmla="*/ 80 w 108"/>
                  <a:gd name="T7" fmla="*/ 105 h 105"/>
                  <a:gd name="T8" fmla="*/ 0 w 108"/>
                  <a:gd name="T9" fmla="*/ 20 h 105"/>
                </a:gdLst>
                <a:ahLst/>
                <a:cxnLst>
                  <a:cxn ang="0">
                    <a:pos x="T0" y="T1"/>
                  </a:cxn>
                  <a:cxn ang="0">
                    <a:pos x="T2" y="T3"/>
                  </a:cxn>
                  <a:cxn ang="0">
                    <a:pos x="T4" y="T5"/>
                  </a:cxn>
                  <a:cxn ang="0">
                    <a:pos x="T6" y="T7"/>
                  </a:cxn>
                  <a:cxn ang="0">
                    <a:pos x="T8" y="T9"/>
                  </a:cxn>
                </a:cxnLst>
                <a:rect l="0" t="0" r="r" b="b"/>
                <a:pathLst>
                  <a:path w="108" h="105">
                    <a:moveTo>
                      <a:pt x="0" y="20"/>
                    </a:moveTo>
                    <a:cubicBezTo>
                      <a:pt x="27" y="0"/>
                      <a:pt x="27" y="0"/>
                      <a:pt x="27" y="0"/>
                    </a:cubicBezTo>
                    <a:cubicBezTo>
                      <a:pt x="42" y="15"/>
                      <a:pt x="105" y="81"/>
                      <a:pt x="108" y="85"/>
                    </a:cubicBezTo>
                    <a:cubicBezTo>
                      <a:pt x="80" y="105"/>
                      <a:pt x="80" y="105"/>
                      <a:pt x="80" y="105"/>
                    </a:cubicBezTo>
                    <a:cubicBezTo>
                      <a:pt x="0" y="20"/>
                      <a:pt x="0" y="20"/>
                      <a:pt x="0" y="20"/>
                    </a:cubicBezTo>
                  </a:path>
                </a:pathLst>
              </a:custGeom>
              <a:gradFill flip="none" rotWithShape="1">
                <a:gsLst>
                  <a:gs pos="0">
                    <a:schemeClr val="accent1">
                      <a:lumMod val="75000"/>
                    </a:schemeClr>
                  </a:gs>
                  <a:gs pos="57000">
                    <a:schemeClr val="accent1"/>
                  </a:gs>
                  <a:gs pos="83000">
                    <a:schemeClr val="accent1"/>
                  </a:gs>
                  <a:gs pos="100000">
                    <a:schemeClr val="accent1"/>
                  </a:gs>
                </a:gsLst>
                <a:lin ang="18900000" scaled="1"/>
                <a:tileRect/>
              </a:gradFill>
              <a:ln>
                <a:noFill/>
              </a:ln>
            </p:spPr>
            <p:txBody>
              <a:bodyPr anchor="ctr"/>
              <a:lstStyle/>
              <a:p>
                <a:pPr algn="ctr"/>
                <a:endParaRPr/>
              </a:p>
            </p:txBody>
          </p:sp>
          <p:sp>
            <p:nvSpPr>
              <p:cNvPr id="27" name="Freeform: Shape 22"/>
              <p:cNvSpPr/>
              <p:nvPr/>
            </p:nvSpPr>
            <p:spPr bwMode="auto">
              <a:xfrm>
                <a:off x="6552122" y="3765928"/>
                <a:ext cx="795562" cy="704337"/>
              </a:xfrm>
              <a:custGeom>
                <a:avLst/>
                <a:gdLst>
                  <a:gd name="T0" fmla="*/ 0 w 158"/>
                  <a:gd name="T1" fmla="*/ 33 h 140"/>
                  <a:gd name="T2" fmla="*/ 42 w 158"/>
                  <a:gd name="T3" fmla="*/ 0 h 140"/>
                  <a:gd name="T4" fmla="*/ 152 w 158"/>
                  <a:gd name="T5" fmla="*/ 100 h 140"/>
                  <a:gd name="T6" fmla="*/ 154 w 158"/>
                  <a:gd name="T7" fmla="*/ 98 h 140"/>
                  <a:gd name="T8" fmla="*/ 158 w 158"/>
                  <a:gd name="T9" fmla="*/ 101 h 140"/>
                  <a:gd name="T10" fmla="*/ 114 w 158"/>
                  <a:gd name="T11" fmla="*/ 140 h 140"/>
                  <a:gd name="T12" fmla="*/ 0 w 158"/>
                  <a:gd name="T13" fmla="*/ 33 h 140"/>
                </a:gdLst>
                <a:ahLst/>
                <a:cxnLst>
                  <a:cxn ang="0">
                    <a:pos x="T0" y="T1"/>
                  </a:cxn>
                  <a:cxn ang="0">
                    <a:pos x="T2" y="T3"/>
                  </a:cxn>
                  <a:cxn ang="0">
                    <a:pos x="T4" y="T5"/>
                  </a:cxn>
                  <a:cxn ang="0">
                    <a:pos x="T6" y="T7"/>
                  </a:cxn>
                  <a:cxn ang="0">
                    <a:pos x="T8" y="T9"/>
                  </a:cxn>
                  <a:cxn ang="0">
                    <a:pos x="T10" y="T11"/>
                  </a:cxn>
                  <a:cxn ang="0">
                    <a:pos x="T12" y="T13"/>
                  </a:cxn>
                </a:cxnLst>
                <a:rect l="0" t="0" r="r" b="b"/>
                <a:pathLst>
                  <a:path w="158" h="140">
                    <a:moveTo>
                      <a:pt x="0" y="33"/>
                    </a:moveTo>
                    <a:cubicBezTo>
                      <a:pt x="42" y="0"/>
                      <a:pt x="42" y="0"/>
                      <a:pt x="42" y="0"/>
                    </a:cubicBezTo>
                    <a:cubicBezTo>
                      <a:pt x="152" y="100"/>
                      <a:pt x="152" y="100"/>
                      <a:pt x="152" y="100"/>
                    </a:cubicBezTo>
                    <a:cubicBezTo>
                      <a:pt x="154" y="98"/>
                      <a:pt x="154" y="98"/>
                      <a:pt x="154" y="98"/>
                    </a:cubicBezTo>
                    <a:cubicBezTo>
                      <a:pt x="158" y="101"/>
                      <a:pt x="158" y="101"/>
                      <a:pt x="158" y="101"/>
                    </a:cubicBezTo>
                    <a:cubicBezTo>
                      <a:pt x="120" y="134"/>
                      <a:pt x="116" y="138"/>
                      <a:pt x="114" y="140"/>
                    </a:cubicBezTo>
                    <a:lnTo>
                      <a:pt x="0" y="33"/>
                    </a:lnTo>
                    <a:close/>
                  </a:path>
                </a:pathLst>
              </a:custGeom>
              <a:gradFill flip="none" rotWithShape="1">
                <a:gsLst>
                  <a:gs pos="0">
                    <a:schemeClr val="accent3">
                      <a:lumMod val="75000"/>
                    </a:schemeClr>
                  </a:gs>
                  <a:gs pos="57000">
                    <a:schemeClr val="accent3"/>
                  </a:gs>
                  <a:gs pos="83000">
                    <a:schemeClr val="accent3"/>
                  </a:gs>
                  <a:gs pos="100000">
                    <a:schemeClr val="accent3"/>
                  </a:gs>
                </a:gsLst>
                <a:lin ang="8100000" scaled="1"/>
                <a:tileRect/>
              </a:gradFill>
              <a:ln>
                <a:noFill/>
              </a:ln>
            </p:spPr>
            <p:txBody>
              <a:bodyPr anchor="ctr"/>
              <a:lstStyle/>
              <a:p>
                <a:pPr algn="ctr"/>
                <a:endParaRPr/>
              </a:p>
            </p:txBody>
          </p:sp>
          <p:sp>
            <p:nvSpPr>
              <p:cNvPr id="28" name="Freeform: Shape 23"/>
              <p:cNvSpPr/>
              <p:nvPr/>
            </p:nvSpPr>
            <p:spPr bwMode="auto">
              <a:xfrm>
                <a:off x="6547879" y="3931404"/>
                <a:ext cx="577048" cy="564319"/>
              </a:xfrm>
              <a:custGeom>
                <a:avLst/>
                <a:gdLst>
                  <a:gd name="T0" fmla="*/ 11 w 272"/>
                  <a:gd name="T1" fmla="*/ 24 h 266"/>
                  <a:gd name="T2" fmla="*/ 0 w 272"/>
                  <a:gd name="T3" fmla="*/ 14 h 266"/>
                  <a:gd name="T4" fmla="*/ 2 w 272"/>
                  <a:gd name="T5" fmla="*/ 0 h 266"/>
                  <a:gd name="T6" fmla="*/ 272 w 272"/>
                  <a:gd name="T7" fmla="*/ 254 h 266"/>
                  <a:gd name="T8" fmla="*/ 268 w 272"/>
                  <a:gd name="T9" fmla="*/ 266 h 266"/>
                  <a:gd name="T10" fmla="*/ 11 w 272"/>
                  <a:gd name="T11" fmla="*/ 24 h 266"/>
                </a:gdLst>
                <a:ahLst/>
                <a:cxnLst>
                  <a:cxn ang="0">
                    <a:pos x="T0" y="T1"/>
                  </a:cxn>
                  <a:cxn ang="0">
                    <a:pos x="T2" y="T3"/>
                  </a:cxn>
                  <a:cxn ang="0">
                    <a:pos x="T4" y="T5"/>
                  </a:cxn>
                  <a:cxn ang="0">
                    <a:pos x="T6" y="T7"/>
                  </a:cxn>
                  <a:cxn ang="0">
                    <a:pos x="T8" y="T9"/>
                  </a:cxn>
                  <a:cxn ang="0">
                    <a:pos x="T10" y="T11"/>
                  </a:cxn>
                </a:cxnLst>
                <a:rect l="0" t="0" r="r" b="b"/>
                <a:pathLst>
                  <a:path w="272" h="266">
                    <a:moveTo>
                      <a:pt x="11" y="24"/>
                    </a:moveTo>
                    <a:lnTo>
                      <a:pt x="0" y="14"/>
                    </a:lnTo>
                    <a:lnTo>
                      <a:pt x="2" y="0"/>
                    </a:lnTo>
                    <a:lnTo>
                      <a:pt x="272" y="254"/>
                    </a:lnTo>
                    <a:lnTo>
                      <a:pt x="268" y="266"/>
                    </a:lnTo>
                    <a:lnTo>
                      <a:pt x="11" y="24"/>
                    </a:lnTo>
                    <a:close/>
                  </a:path>
                </a:pathLst>
              </a:custGeom>
              <a:solidFill>
                <a:schemeClr val="accent3">
                  <a:lumMod val="75000"/>
                </a:schemeClr>
              </a:solidFill>
              <a:ln>
                <a:noFill/>
              </a:ln>
            </p:spPr>
            <p:txBody>
              <a:bodyPr anchor="ctr"/>
              <a:lstStyle/>
              <a:p>
                <a:pPr algn="ctr"/>
                <a:endParaRPr/>
              </a:p>
            </p:txBody>
          </p:sp>
          <p:sp>
            <p:nvSpPr>
              <p:cNvPr id="29" name="Freeform: Shape 24"/>
              <p:cNvSpPr/>
              <p:nvPr/>
            </p:nvSpPr>
            <p:spPr bwMode="auto">
              <a:xfrm>
                <a:off x="5419241" y="4052330"/>
                <a:ext cx="216393" cy="171841"/>
              </a:xfrm>
              <a:custGeom>
                <a:avLst/>
                <a:gdLst>
                  <a:gd name="T0" fmla="*/ 43 w 43"/>
                  <a:gd name="T1" fmla="*/ 5 h 34"/>
                  <a:gd name="T2" fmla="*/ 42 w 43"/>
                  <a:gd name="T3" fmla="*/ 0 h 34"/>
                  <a:gd name="T4" fmla="*/ 3 w 43"/>
                  <a:gd name="T5" fmla="*/ 30 h 34"/>
                  <a:gd name="T6" fmla="*/ 3 w 43"/>
                  <a:gd name="T7" fmla="*/ 34 h 34"/>
                  <a:gd name="T8" fmla="*/ 43 w 43"/>
                  <a:gd name="T9" fmla="*/ 5 h 34"/>
                </a:gdLst>
                <a:ahLst/>
                <a:cxnLst>
                  <a:cxn ang="0">
                    <a:pos x="T0" y="T1"/>
                  </a:cxn>
                  <a:cxn ang="0">
                    <a:pos x="T2" y="T3"/>
                  </a:cxn>
                  <a:cxn ang="0">
                    <a:pos x="T4" y="T5"/>
                  </a:cxn>
                  <a:cxn ang="0">
                    <a:pos x="T6" y="T7"/>
                  </a:cxn>
                  <a:cxn ang="0">
                    <a:pos x="T8" y="T9"/>
                  </a:cxn>
                </a:cxnLst>
                <a:rect l="0" t="0" r="r" b="b"/>
                <a:pathLst>
                  <a:path w="43" h="34">
                    <a:moveTo>
                      <a:pt x="43" y="5"/>
                    </a:moveTo>
                    <a:cubicBezTo>
                      <a:pt x="42" y="0"/>
                      <a:pt x="42" y="0"/>
                      <a:pt x="42" y="0"/>
                    </a:cubicBezTo>
                    <a:cubicBezTo>
                      <a:pt x="0" y="32"/>
                      <a:pt x="4" y="29"/>
                      <a:pt x="3" y="30"/>
                    </a:cubicBezTo>
                    <a:cubicBezTo>
                      <a:pt x="3" y="34"/>
                      <a:pt x="3" y="34"/>
                      <a:pt x="3" y="34"/>
                    </a:cubicBezTo>
                    <a:cubicBezTo>
                      <a:pt x="4" y="34"/>
                      <a:pt x="42" y="5"/>
                      <a:pt x="43" y="5"/>
                    </a:cubicBezTo>
                    <a:close/>
                  </a:path>
                </a:pathLst>
              </a:custGeom>
              <a:solidFill>
                <a:schemeClr val="accent1">
                  <a:lumMod val="75000"/>
                </a:schemeClr>
              </a:solidFill>
              <a:ln>
                <a:noFill/>
              </a:ln>
            </p:spPr>
            <p:txBody>
              <a:bodyPr anchor="ctr"/>
              <a:lstStyle/>
              <a:p>
                <a:pPr algn="ctr"/>
                <a:endParaRPr/>
              </a:p>
            </p:txBody>
          </p:sp>
          <p:sp>
            <p:nvSpPr>
              <p:cNvPr id="30" name="Freeform: Shape 25"/>
              <p:cNvSpPr/>
              <p:nvPr/>
            </p:nvSpPr>
            <p:spPr bwMode="auto">
              <a:xfrm>
                <a:off x="5599569" y="3997171"/>
                <a:ext cx="197299" cy="165477"/>
              </a:xfrm>
              <a:custGeom>
                <a:avLst/>
                <a:gdLst>
                  <a:gd name="T0" fmla="*/ 0 w 93"/>
                  <a:gd name="T1" fmla="*/ 69 h 78"/>
                  <a:gd name="T2" fmla="*/ 93 w 93"/>
                  <a:gd name="T3" fmla="*/ 0 h 78"/>
                  <a:gd name="T4" fmla="*/ 93 w 93"/>
                  <a:gd name="T5" fmla="*/ 9 h 78"/>
                  <a:gd name="T6" fmla="*/ 3 w 93"/>
                  <a:gd name="T7" fmla="*/ 78 h 78"/>
                  <a:gd name="T8" fmla="*/ 0 w 93"/>
                  <a:gd name="T9" fmla="*/ 69 h 78"/>
                </a:gdLst>
                <a:ahLst/>
                <a:cxnLst>
                  <a:cxn ang="0">
                    <a:pos x="T0" y="T1"/>
                  </a:cxn>
                  <a:cxn ang="0">
                    <a:pos x="T2" y="T3"/>
                  </a:cxn>
                  <a:cxn ang="0">
                    <a:pos x="T4" y="T5"/>
                  </a:cxn>
                  <a:cxn ang="0">
                    <a:pos x="T6" y="T7"/>
                  </a:cxn>
                  <a:cxn ang="0">
                    <a:pos x="T8" y="T9"/>
                  </a:cxn>
                </a:cxnLst>
                <a:rect l="0" t="0" r="r" b="b"/>
                <a:pathLst>
                  <a:path w="93" h="78">
                    <a:moveTo>
                      <a:pt x="0" y="69"/>
                    </a:moveTo>
                    <a:lnTo>
                      <a:pt x="93" y="0"/>
                    </a:lnTo>
                    <a:lnTo>
                      <a:pt x="93" y="9"/>
                    </a:lnTo>
                    <a:lnTo>
                      <a:pt x="3" y="78"/>
                    </a:lnTo>
                    <a:lnTo>
                      <a:pt x="0" y="69"/>
                    </a:lnTo>
                    <a:close/>
                  </a:path>
                </a:pathLst>
              </a:custGeom>
              <a:solidFill>
                <a:schemeClr val="accent1">
                  <a:lumMod val="75000"/>
                </a:schemeClr>
              </a:solidFill>
              <a:ln>
                <a:noFill/>
              </a:ln>
            </p:spPr>
            <p:txBody>
              <a:bodyPr anchor="ctr"/>
              <a:lstStyle/>
              <a:p>
                <a:pPr algn="ctr"/>
                <a:endParaRPr/>
              </a:p>
            </p:txBody>
          </p:sp>
          <p:sp>
            <p:nvSpPr>
              <p:cNvPr id="31" name="Freeform: Shape 26"/>
              <p:cNvSpPr/>
              <p:nvPr/>
            </p:nvSpPr>
            <p:spPr bwMode="auto">
              <a:xfrm>
                <a:off x="5569868" y="4118096"/>
                <a:ext cx="36065" cy="44551"/>
              </a:xfrm>
              <a:custGeom>
                <a:avLst/>
                <a:gdLst>
                  <a:gd name="T0" fmla="*/ 5 w 17"/>
                  <a:gd name="T1" fmla="*/ 0 h 21"/>
                  <a:gd name="T2" fmla="*/ 0 w 17"/>
                  <a:gd name="T3" fmla="*/ 5 h 21"/>
                  <a:gd name="T4" fmla="*/ 17 w 17"/>
                  <a:gd name="T5" fmla="*/ 21 h 21"/>
                  <a:gd name="T6" fmla="*/ 14 w 17"/>
                  <a:gd name="T7" fmla="*/ 12 h 21"/>
                  <a:gd name="T8" fmla="*/ 5 w 17"/>
                  <a:gd name="T9" fmla="*/ 0 h 21"/>
                </a:gdLst>
                <a:ahLst/>
                <a:cxnLst>
                  <a:cxn ang="0">
                    <a:pos x="T0" y="T1"/>
                  </a:cxn>
                  <a:cxn ang="0">
                    <a:pos x="T2" y="T3"/>
                  </a:cxn>
                  <a:cxn ang="0">
                    <a:pos x="T4" y="T5"/>
                  </a:cxn>
                  <a:cxn ang="0">
                    <a:pos x="T6" y="T7"/>
                  </a:cxn>
                  <a:cxn ang="0">
                    <a:pos x="T8" y="T9"/>
                  </a:cxn>
                </a:cxnLst>
                <a:rect l="0" t="0" r="r" b="b"/>
                <a:pathLst>
                  <a:path w="17" h="21">
                    <a:moveTo>
                      <a:pt x="5" y="0"/>
                    </a:moveTo>
                    <a:lnTo>
                      <a:pt x="0" y="5"/>
                    </a:lnTo>
                    <a:lnTo>
                      <a:pt x="17" y="21"/>
                    </a:lnTo>
                    <a:lnTo>
                      <a:pt x="14" y="12"/>
                    </a:lnTo>
                    <a:lnTo>
                      <a:pt x="5" y="0"/>
                    </a:lnTo>
                    <a:close/>
                  </a:path>
                </a:pathLst>
              </a:custGeom>
              <a:solidFill>
                <a:schemeClr val="accent1">
                  <a:lumMod val="75000"/>
                </a:schemeClr>
              </a:solidFill>
              <a:ln>
                <a:noFill/>
              </a:ln>
            </p:spPr>
            <p:txBody>
              <a:bodyPr anchor="ctr"/>
              <a:lstStyle/>
              <a:p>
                <a:pPr algn="ctr"/>
                <a:endParaRPr/>
              </a:p>
            </p:txBody>
          </p:sp>
          <p:sp>
            <p:nvSpPr>
              <p:cNvPr id="32" name="Freeform: Shape 27"/>
              <p:cNvSpPr/>
              <p:nvPr/>
            </p:nvSpPr>
            <p:spPr bwMode="auto">
              <a:xfrm>
                <a:off x="4316062" y="3740470"/>
                <a:ext cx="1143488" cy="1162581"/>
              </a:xfrm>
              <a:custGeom>
                <a:avLst/>
                <a:gdLst>
                  <a:gd name="T0" fmla="*/ 110 w 227"/>
                  <a:gd name="T1" fmla="*/ 0 h 231"/>
                  <a:gd name="T2" fmla="*/ 227 w 227"/>
                  <a:gd name="T3" fmla="*/ 125 h 231"/>
                  <a:gd name="T4" fmla="*/ 118 w 227"/>
                  <a:gd name="T5" fmla="*/ 209 h 231"/>
                  <a:gd name="T6" fmla="*/ 118 w 227"/>
                  <a:gd name="T7" fmla="*/ 209 h 231"/>
                  <a:gd name="T8" fmla="*/ 118 w 227"/>
                  <a:gd name="T9" fmla="*/ 209 h 231"/>
                  <a:gd name="T10" fmla="*/ 120 w 227"/>
                  <a:gd name="T11" fmla="*/ 213 h 231"/>
                  <a:gd name="T12" fmla="*/ 134 w 227"/>
                  <a:gd name="T13" fmla="*/ 229 h 231"/>
                  <a:gd name="T14" fmla="*/ 131 w 227"/>
                  <a:gd name="T15" fmla="*/ 231 h 231"/>
                  <a:gd name="T16" fmla="*/ 0 w 227"/>
                  <a:gd name="T17" fmla="*/ 78 h 231"/>
                  <a:gd name="T18" fmla="*/ 110 w 227"/>
                  <a:gd name="T19" fmla="*/ 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7" h="231">
                    <a:moveTo>
                      <a:pt x="110" y="0"/>
                    </a:moveTo>
                    <a:cubicBezTo>
                      <a:pt x="126" y="18"/>
                      <a:pt x="225" y="122"/>
                      <a:pt x="227" y="125"/>
                    </a:cubicBezTo>
                    <a:cubicBezTo>
                      <a:pt x="114" y="212"/>
                      <a:pt x="132" y="199"/>
                      <a:pt x="118" y="209"/>
                    </a:cubicBezTo>
                    <a:cubicBezTo>
                      <a:pt x="118" y="209"/>
                      <a:pt x="118" y="209"/>
                      <a:pt x="118" y="209"/>
                    </a:cubicBezTo>
                    <a:cubicBezTo>
                      <a:pt x="118" y="209"/>
                      <a:pt x="118" y="209"/>
                      <a:pt x="118" y="209"/>
                    </a:cubicBezTo>
                    <a:cubicBezTo>
                      <a:pt x="120" y="213"/>
                      <a:pt x="120" y="213"/>
                      <a:pt x="120" y="213"/>
                    </a:cubicBezTo>
                    <a:cubicBezTo>
                      <a:pt x="134" y="229"/>
                      <a:pt x="134" y="229"/>
                      <a:pt x="134" y="229"/>
                    </a:cubicBezTo>
                    <a:cubicBezTo>
                      <a:pt x="131" y="231"/>
                      <a:pt x="131" y="231"/>
                      <a:pt x="131" y="231"/>
                    </a:cubicBezTo>
                    <a:cubicBezTo>
                      <a:pt x="0" y="78"/>
                      <a:pt x="0" y="78"/>
                      <a:pt x="0" y="78"/>
                    </a:cubicBezTo>
                    <a:cubicBezTo>
                      <a:pt x="110" y="0"/>
                      <a:pt x="110" y="0"/>
                      <a:pt x="110" y="0"/>
                    </a:cubicBezTo>
                  </a:path>
                </a:pathLst>
              </a:custGeom>
              <a:gradFill flip="none" rotWithShape="1">
                <a:gsLst>
                  <a:gs pos="0">
                    <a:schemeClr val="accent1">
                      <a:lumMod val="75000"/>
                    </a:schemeClr>
                  </a:gs>
                  <a:gs pos="57000">
                    <a:schemeClr val="accent1"/>
                  </a:gs>
                  <a:gs pos="83000">
                    <a:schemeClr val="accent1"/>
                  </a:gs>
                  <a:gs pos="100000">
                    <a:schemeClr val="accent1"/>
                  </a:gs>
                </a:gsLst>
                <a:lin ang="18900000" scaled="1"/>
                <a:tileRect/>
              </a:gradFill>
              <a:ln>
                <a:noFill/>
              </a:ln>
            </p:spPr>
            <p:txBody>
              <a:bodyPr anchor="ctr"/>
              <a:lstStyle/>
              <a:p>
                <a:pPr algn="ctr"/>
                <a:endParaRPr/>
              </a:p>
            </p:txBody>
          </p:sp>
          <p:sp>
            <p:nvSpPr>
              <p:cNvPr id="33" name="Freeform: Shape 28"/>
              <p:cNvSpPr/>
              <p:nvPr/>
            </p:nvSpPr>
            <p:spPr bwMode="auto">
              <a:xfrm>
                <a:off x="6365430" y="3982320"/>
                <a:ext cx="784955" cy="708580"/>
              </a:xfrm>
              <a:custGeom>
                <a:avLst/>
                <a:gdLst>
                  <a:gd name="T0" fmla="*/ 0 w 156"/>
                  <a:gd name="T1" fmla="*/ 34 h 141"/>
                  <a:gd name="T2" fmla="*/ 41 w 156"/>
                  <a:gd name="T3" fmla="*/ 0 h 141"/>
                  <a:gd name="T4" fmla="*/ 149 w 156"/>
                  <a:gd name="T5" fmla="*/ 102 h 141"/>
                  <a:gd name="T6" fmla="*/ 152 w 156"/>
                  <a:gd name="T7" fmla="*/ 99 h 141"/>
                  <a:gd name="T8" fmla="*/ 156 w 156"/>
                  <a:gd name="T9" fmla="*/ 102 h 141"/>
                  <a:gd name="T10" fmla="*/ 111 w 156"/>
                  <a:gd name="T11" fmla="*/ 141 h 141"/>
                  <a:gd name="T12" fmla="*/ 0 w 156"/>
                  <a:gd name="T13" fmla="*/ 34 h 141"/>
                </a:gdLst>
                <a:ahLst/>
                <a:cxnLst>
                  <a:cxn ang="0">
                    <a:pos x="T0" y="T1"/>
                  </a:cxn>
                  <a:cxn ang="0">
                    <a:pos x="T2" y="T3"/>
                  </a:cxn>
                  <a:cxn ang="0">
                    <a:pos x="T4" y="T5"/>
                  </a:cxn>
                  <a:cxn ang="0">
                    <a:pos x="T6" y="T7"/>
                  </a:cxn>
                  <a:cxn ang="0">
                    <a:pos x="T8" y="T9"/>
                  </a:cxn>
                  <a:cxn ang="0">
                    <a:pos x="T10" y="T11"/>
                  </a:cxn>
                  <a:cxn ang="0">
                    <a:pos x="T12" y="T13"/>
                  </a:cxn>
                </a:cxnLst>
                <a:rect l="0" t="0" r="r" b="b"/>
                <a:pathLst>
                  <a:path w="156" h="141">
                    <a:moveTo>
                      <a:pt x="0" y="34"/>
                    </a:moveTo>
                    <a:cubicBezTo>
                      <a:pt x="41" y="0"/>
                      <a:pt x="41" y="0"/>
                      <a:pt x="41" y="0"/>
                    </a:cubicBezTo>
                    <a:cubicBezTo>
                      <a:pt x="149" y="102"/>
                      <a:pt x="149" y="102"/>
                      <a:pt x="149" y="102"/>
                    </a:cubicBezTo>
                    <a:cubicBezTo>
                      <a:pt x="152" y="99"/>
                      <a:pt x="152" y="99"/>
                      <a:pt x="152" y="99"/>
                    </a:cubicBezTo>
                    <a:cubicBezTo>
                      <a:pt x="156" y="102"/>
                      <a:pt x="156" y="102"/>
                      <a:pt x="156" y="102"/>
                    </a:cubicBezTo>
                    <a:cubicBezTo>
                      <a:pt x="156" y="102"/>
                      <a:pt x="117" y="137"/>
                      <a:pt x="111" y="141"/>
                    </a:cubicBezTo>
                    <a:lnTo>
                      <a:pt x="0" y="34"/>
                    </a:lnTo>
                    <a:close/>
                  </a:path>
                </a:pathLst>
              </a:custGeom>
              <a:gradFill flip="none" rotWithShape="1">
                <a:gsLst>
                  <a:gs pos="0">
                    <a:schemeClr val="accent3">
                      <a:lumMod val="75000"/>
                    </a:schemeClr>
                  </a:gs>
                  <a:gs pos="57000">
                    <a:schemeClr val="accent3"/>
                  </a:gs>
                  <a:gs pos="83000">
                    <a:schemeClr val="accent3"/>
                  </a:gs>
                  <a:gs pos="100000">
                    <a:schemeClr val="accent3"/>
                  </a:gs>
                </a:gsLst>
                <a:lin ang="8100000" scaled="1"/>
                <a:tileRect/>
              </a:gradFill>
              <a:ln>
                <a:noFill/>
              </a:ln>
            </p:spPr>
            <p:txBody>
              <a:bodyPr anchor="ctr"/>
              <a:lstStyle/>
              <a:p>
                <a:pPr algn="ctr"/>
                <a:endParaRPr/>
              </a:p>
            </p:txBody>
          </p:sp>
          <p:sp>
            <p:nvSpPr>
              <p:cNvPr id="34" name="Freeform: Shape 29"/>
              <p:cNvSpPr/>
              <p:nvPr/>
            </p:nvSpPr>
            <p:spPr bwMode="auto">
              <a:xfrm>
                <a:off x="5319531" y="4118096"/>
                <a:ext cx="144262" cy="120925"/>
              </a:xfrm>
              <a:custGeom>
                <a:avLst/>
                <a:gdLst>
                  <a:gd name="T0" fmla="*/ 29 w 29"/>
                  <a:gd name="T1" fmla="*/ 4 h 24"/>
                  <a:gd name="T2" fmla="*/ 28 w 29"/>
                  <a:gd name="T3" fmla="*/ 0 h 24"/>
                  <a:gd name="T4" fmla="*/ 0 w 29"/>
                  <a:gd name="T5" fmla="*/ 20 h 24"/>
                  <a:gd name="T6" fmla="*/ 3 w 29"/>
                  <a:gd name="T7" fmla="*/ 24 h 24"/>
                  <a:gd name="T8" fmla="*/ 29 w 29"/>
                  <a:gd name="T9" fmla="*/ 4 h 24"/>
                </a:gdLst>
                <a:ahLst/>
                <a:cxnLst>
                  <a:cxn ang="0">
                    <a:pos x="T0" y="T1"/>
                  </a:cxn>
                  <a:cxn ang="0">
                    <a:pos x="T2" y="T3"/>
                  </a:cxn>
                  <a:cxn ang="0">
                    <a:pos x="T4" y="T5"/>
                  </a:cxn>
                  <a:cxn ang="0">
                    <a:pos x="T6" y="T7"/>
                  </a:cxn>
                  <a:cxn ang="0">
                    <a:pos x="T8" y="T9"/>
                  </a:cxn>
                </a:cxnLst>
                <a:rect l="0" t="0" r="r" b="b"/>
                <a:pathLst>
                  <a:path w="29" h="24">
                    <a:moveTo>
                      <a:pt x="29" y="4"/>
                    </a:moveTo>
                    <a:cubicBezTo>
                      <a:pt x="29" y="3"/>
                      <a:pt x="29" y="4"/>
                      <a:pt x="28" y="0"/>
                    </a:cubicBezTo>
                    <a:cubicBezTo>
                      <a:pt x="0" y="20"/>
                      <a:pt x="0" y="20"/>
                      <a:pt x="0" y="20"/>
                    </a:cubicBezTo>
                    <a:cubicBezTo>
                      <a:pt x="3" y="24"/>
                      <a:pt x="3" y="24"/>
                      <a:pt x="3" y="24"/>
                    </a:cubicBezTo>
                    <a:cubicBezTo>
                      <a:pt x="29" y="4"/>
                      <a:pt x="29" y="4"/>
                      <a:pt x="29" y="4"/>
                    </a:cubicBezTo>
                  </a:path>
                </a:pathLst>
              </a:custGeom>
              <a:solidFill>
                <a:srgbClr val="33B3D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5" name="Freeform: Shape 30"/>
              <p:cNvSpPr/>
              <p:nvPr/>
            </p:nvSpPr>
            <p:spPr bwMode="auto">
              <a:xfrm>
                <a:off x="5319531" y="4118096"/>
                <a:ext cx="144262" cy="120925"/>
              </a:xfrm>
              <a:custGeom>
                <a:avLst/>
                <a:gdLst>
                  <a:gd name="T0" fmla="*/ 28 w 29"/>
                  <a:gd name="T1" fmla="*/ 0 h 24"/>
                  <a:gd name="T2" fmla="*/ 28 w 29"/>
                  <a:gd name="T3" fmla="*/ 0 h 24"/>
                  <a:gd name="T4" fmla="*/ 0 w 29"/>
                  <a:gd name="T5" fmla="*/ 20 h 24"/>
                  <a:gd name="T6" fmla="*/ 3 w 29"/>
                  <a:gd name="T7" fmla="*/ 24 h 24"/>
                  <a:gd name="T8" fmla="*/ 29 w 29"/>
                  <a:gd name="T9" fmla="*/ 4 h 24"/>
                  <a:gd name="T10" fmla="*/ 29 w 29"/>
                  <a:gd name="T11" fmla="*/ 3 h 24"/>
                  <a:gd name="T12" fmla="*/ 29 w 29"/>
                  <a:gd name="T13" fmla="*/ 2 h 24"/>
                  <a:gd name="T14" fmla="*/ 28 w 29"/>
                  <a:gd name="T15" fmla="*/ 0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24">
                    <a:moveTo>
                      <a:pt x="28" y="0"/>
                    </a:moveTo>
                    <a:cubicBezTo>
                      <a:pt x="28" y="0"/>
                      <a:pt x="28" y="0"/>
                      <a:pt x="28" y="0"/>
                    </a:cubicBezTo>
                    <a:cubicBezTo>
                      <a:pt x="0" y="20"/>
                      <a:pt x="0" y="20"/>
                      <a:pt x="0" y="20"/>
                    </a:cubicBezTo>
                    <a:cubicBezTo>
                      <a:pt x="3" y="24"/>
                      <a:pt x="3" y="24"/>
                      <a:pt x="3" y="24"/>
                    </a:cubicBezTo>
                    <a:cubicBezTo>
                      <a:pt x="29" y="4"/>
                      <a:pt x="29" y="4"/>
                      <a:pt x="29" y="4"/>
                    </a:cubicBezTo>
                    <a:cubicBezTo>
                      <a:pt x="29" y="4"/>
                      <a:pt x="29" y="4"/>
                      <a:pt x="29" y="3"/>
                    </a:cubicBezTo>
                    <a:cubicBezTo>
                      <a:pt x="29" y="3"/>
                      <a:pt x="29" y="3"/>
                      <a:pt x="29" y="2"/>
                    </a:cubicBezTo>
                    <a:cubicBezTo>
                      <a:pt x="29" y="1"/>
                      <a:pt x="29" y="1"/>
                      <a:pt x="28" y="0"/>
                    </a:cubicBezTo>
                  </a:path>
                </a:pathLst>
              </a:custGeom>
              <a:solidFill>
                <a:schemeClr val="accent1">
                  <a:lumMod val="75000"/>
                </a:schemeClr>
              </a:solidFill>
              <a:ln>
                <a:noFill/>
              </a:ln>
            </p:spPr>
            <p:txBody>
              <a:bodyPr anchor="ctr"/>
              <a:lstStyle/>
              <a:p>
                <a:pPr algn="ctr"/>
                <a:endParaRPr/>
              </a:p>
            </p:txBody>
          </p:sp>
          <p:sp>
            <p:nvSpPr>
              <p:cNvPr id="36" name="Freeform: Shape 31"/>
              <p:cNvSpPr/>
              <p:nvPr/>
            </p:nvSpPr>
            <p:spPr bwMode="auto">
              <a:xfrm>
                <a:off x="5400148" y="4183863"/>
                <a:ext cx="33944" cy="40308"/>
              </a:xfrm>
              <a:custGeom>
                <a:avLst/>
                <a:gdLst>
                  <a:gd name="T0" fmla="*/ 4 w 16"/>
                  <a:gd name="T1" fmla="*/ 0 h 19"/>
                  <a:gd name="T2" fmla="*/ 0 w 16"/>
                  <a:gd name="T3" fmla="*/ 2 h 19"/>
                  <a:gd name="T4" fmla="*/ 16 w 16"/>
                  <a:gd name="T5" fmla="*/ 19 h 19"/>
                  <a:gd name="T6" fmla="*/ 16 w 16"/>
                  <a:gd name="T7" fmla="*/ 9 h 19"/>
                  <a:gd name="T8" fmla="*/ 4 w 16"/>
                  <a:gd name="T9" fmla="*/ 0 h 19"/>
                </a:gdLst>
                <a:ahLst/>
                <a:cxnLst>
                  <a:cxn ang="0">
                    <a:pos x="T0" y="T1"/>
                  </a:cxn>
                  <a:cxn ang="0">
                    <a:pos x="T2" y="T3"/>
                  </a:cxn>
                  <a:cxn ang="0">
                    <a:pos x="T4" y="T5"/>
                  </a:cxn>
                  <a:cxn ang="0">
                    <a:pos x="T6" y="T7"/>
                  </a:cxn>
                  <a:cxn ang="0">
                    <a:pos x="T8" y="T9"/>
                  </a:cxn>
                </a:cxnLst>
                <a:rect l="0" t="0" r="r" b="b"/>
                <a:pathLst>
                  <a:path w="16" h="19">
                    <a:moveTo>
                      <a:pt x="4" y="0"/>
                    </a:moveTo>
                    <a:lnTo>
                      <a:pt x="0" y="2"/>
                    </a:lnTo>
                    <a:lnTo>
                      <a:pt x="16" y="19"/>
                    </a:lnTo>
                    <a:lnTo>
                      <a:pt x="16" y="9"/>
                    </a:lnTo>
                    <a:lnTo>
                      <a:pt x="4" y="0"/>
                    </a:lnTo>
                    <a:close/>
                  </a:path>
                </a:pathLst>
              </a:custGeom>
              <a:solidFill>
                <a:schemeClr val="accent1">
                  <a:lumMod val="75000"/>
                </a:schemeClr>
              </a:solidFill>
              <a:ln>
                <a:noFill/>
              </a:ln>
            </p:spPr>
            <p:txBody>
              <a:bodyPr anchor="ctr"/>
              <a:lstStyle/>
              <a:p>
                <a:pPr algn="ctr"/>
                <a:endParaRPr/>
              </a:p>
            </p:txBody>
          </p:sp>
          <p:sp>
            <p:nvSpPr>
              <p:cNvPr id="37" name="Freeform: Shape 32"/>
              <p:cNvSpPr/>
              <p:nvPr/>
            </p:nvSpPr>
            <p:spPr bwMode="auto">
              <a:xfrm>
                <a:off x="6361187" y="4152040"/>
                <a:ext cx="564319" cy="564319"/>
              </a:xfrm>
              <a:custGeom>
                <a:avLst/>
                <a:gdLst>
                  <a:gd name="T0" fmla="*/ 12 w 266"/>
                  <a:gd name="T1" fmla="*/ 22 h 266"/>
                  <a:gd name="T2" fmla="*/ 0 w 266"/>
                  <a:gd name="T3" fmla="*/ 12 h 266"/>
                  <a:gd name="T4" fmla="*/ 2 w 266"/>
                  <a:gd name="T5" fmla="*/ 0 h 266"/>
                  <a:gd name="T6" fmla="*/ 266 w 266"/>
                  <a:gd name="T7" fmla="*/ 254 h 266"/>
                  <a:gd name="T8" fmla="*/ 263 w 266"/>
                  <a:gd name="T9" fmla="*/ 266 h 266"/>
                  <a:gd name="T10" fmla="*/ 12 w 266"/>
                  <a:gd name="T11" fmla="*/ 22 h 266"/>
                </a:gdLst>
                <a:ahLst/>
                <a:cxnLst>
                  <a:cxn ang="0">
                    <a:pos x="T0" y="T1"/>
                  </a:cxn>
                  <a:cxn ang="0">
                    <a:pos x="T2" y="T3"/>
                  </a:cxn>
                  <a:cxn ang="0">
                    <a:pos x="T4" y="T5"/>
                  </a:cxn>
                  <a:cxn ang="0">
                    <a:pos x="T6" y="T7"/>
                  </a:cxn>
                  <a:cxn ang="0">
                    <a:pos x="T8" y="T9"/>
                  </a:cxn>
                  <a:cxn ang="0">
                    <a:pos x="T10" y="T11"/>
                  </a:cxn>
                </a:cxnLst>
                <a:rect l="0" t="0" r="r" b="b"/>
                <a:pathLst>
                  <a:path w="266" h="266">
                    <a:moveTo>
                      <a:pt x="12" y="22"/>
                    </a:moveTo>
                    <a:lnTo>
                      <a:pt x="0" y="12"/>
                    </a:lnTo>
                    <a:lnTo>
                      <a:pt x="2" y="0"/>
                    </a:lnTo>
                    <a:lnTo>
                      <a:pt x="266" y="254"/>
                    </a:lnTo>
                    <a:lnTo>
                      <a:pt x="263" y="266"/>
                    </a:lnTo>
                    <a:lnTo>
                      <a:pt x="12" y="22"/>
                    </a:lnTo>
                    <a:close/>
                  </a:path>
                </a:pathLst>
              </a:custGeom>
              <a:solidFill>
                <a:schemeClr val="accent3">
                  <a:lumMod val="75000"/>
                </a:schemeClr>
              </a:solidFill>
              <a:ln>
                <a:noFill/>
              </a:ln>
            </p:spPr>
            <p:txBody>
              <a:bodyPr anchor="ctr"/>
              <a:lstStyle/>
              <a:p>
                <a:pPr algn="ctr"/>
                <a:endParaRPr/>
              </a:p>
            </p:txBody>
          </p:sp>
          <p:sp>
            <p:nvSpPr>
              <p:cNvPr id="38" name="Freeform: Shape 33"/>
              <p:cNvSpPr/>
              <p:nvPr/>
            </p:nvSpPr>
            <p:spPr bwMode="auto">
              <a:xfrm>
                <a:off x="7317983" y="3770171"/>
                <a:ext cx="557954" cy="498552"/>
              </a:xfrm>
              <a:custGeom>
                <a:avLst/>
                <a:gdLst>
                  <a:gd name="T0" fmla="*/ 2 w 111"/>
                  <a:gd name="T1" fmla="*/ 94 h 99"/>
                  <a:gd name="T2" fmla="*/ 111 w 111"/>
                  <a:gd name="T3" fmla="*/ 0 h 99"/>
                  <a:gd name="T4" fmla="*/ 108 w 111"/>
                  <a:gd name="T5" fmla="*/ 6 h 99"/>
                  <a:gd name="T6" fmla="*/ 2 w 111"/>
                  <a:gd name="T7" fmla="*/ 97 h 99"/>
                  <a:gd name="T8" fmla="*/ 0 w 111"/>
                  <a:gd name="T9" fmla="*/ 99 h 99"/>
                  <a:gd name="T10" fmla="*/ 0 w 111"/>
                  <a:gd name="T11" fmla="*/ 98 h 99"/>
                  <a:gd name="T12" fmla="*/ 2 w 111"/>
                  <a:gd name="T13" fmla="*/ 94 h 99"/>
                </a:gdLst>
                <a:ahLst/>
                <a:cxnLst>
                  <a:cxn ang="0">
                    <a:pos x="T0" y="T1"/>
                  </a:cxn>
                  <a:cxn ang="0">
                    <a:pos x="T2" y="T3"/>
                  </a:cxn>
                  <a:cxn ang="0">
                    <a:pos x="T4" y="T5"/>
                  </a:cxn>
                  <a:cxn ang="0">
                    <a:pos x="T6" y="T7"/>
                  </a:cxn>
                  <a:cxn ang="0">
                    <a:pos x="T8" y="T9"/>
                  </a:cxn>
                  <a:cxn ang="0">
                    <a:pos x="T10" y="T11"/>
                  </a:cxn>
                  <a:cxn ang="0">
                    <a:pos x="T12" y="T13"/>
                  </a:cxn>
                </a:cxnLst>
                <a:rect l="0" t="0" r="r" b="b"/>
                <a:pathLst>
                  <a:path w="111" h="99">
                    <a:moveTo>
                      <a:pt x="2" y="94"/>
                    </a:moveTo>
                    <a:cubicBezTo>
                      <a:pt x="5" y="91"/>
                      <a:pt x="108" y="2"/>
                      <a:pt x="111" y="0"/>
                    </a:cubicBezTo>
                    <a:cubicBezTo>
                      <a:pt x="110" y="1"/>
                      <a:pt x="109" y="5"/>
                      <a:pt x="108" y="6"/>
                    </a:cubicBezTo>
                    <a:cubicBezTo>
                      <a:pt x="2" y="97"/>
                      <a:pt x="2" y="97"/>
                      <a:pt x="2" y="97"/>
                    </a:cubicBezTo>
                    <a:cubicBezTo>
                      <a:pt x="0" y="99"/>
                      <a:pt x="0" y="99"/>
                      <a:pt x="0" y="99"/>
                    </a:cubicBezTo>
                    <a:cubicBezTo>
                      <a:pt x="0" y="98"/>
                      <a:pt x="0" y="98"/>
                      <a:pt x="0" y="98"/>
                    </a:cubicBezTo>
                    <a:lnTo>
                      <a:pt x="2" y="94"/>
                    </a:lnTo>
                    <a:close/>
                  </a:path>
                </a:pathLst>
              </a:custGeom>
              <a:solidFill>
                <a:schemeClr val="accent3">
                  <a:lumMod val="75000"/>
                </a:schemeClr>
              </a:solidFill>
              <a:ln>
                <a:noFill/>
              </a:ln>
            </p:spPr>
            <p:txBody>
              <a:bodyPr anchor="ctr"/>
              <a:lstStyle/>
              <a:p>
                <a:pPr algn="ctr"/>
                <a:endParaRPr/>
              </a:p>
            </p:txBody>
          </p:sp>
          <p:sp>
            <p:nvSpPr>
              <p:cNvPr id="39" name="Freeform: Shape 34"/>
              <p:cNvSpPr/>
              <p:nvPr/>
            </p:nvSpPr>
            <p:spPr bwMode="auto">
              <a:xfrm>
                <a:off x="6919141" y="4495723"/>
                <a:ext cx="231243" cy="220636"/>
              </a:xfrm>
              <a:custGeom>
                <a:avLst/>
                <a:gdLst>
                  <a:gd name="T0" fmla="*/ 1 w 46"/>
                  <a:gd name="T1" fmla="*/ 39 h 44"/>
                  <a:gd name="T2" fmla="*/ 46 w 46"/>
                  <a:gd name="T3" fmla="*/ 0 h 44"/>
                  <a:gd name="T4" fmla="*/ 44 w 46"/>
                  <a:gd name="T5" fmla="*/ 5 h 44"/>
                  <a:gd name="T6" fmla="*/ 0 w 46"/>
                  <a:gd name="T7" fmla="*/ 44 h 44"/>
                  <a:gd name="T8" fmla="*/ 1 w 46"/>
                  <a:gd name="T9" fmla="*/ 39 h 44"/>
                </a:gdLst>
                <a:ahLst/>
                <a:cxnLst>
                  <a:cxn ang="0">
                    <a:pos x="T0" y="T1"/>
                  </a:cxn>
                  <a:cxn ang="0">
                    <a:pos x="T2" y="T3"/>
                  </a:cxn>
                  <a:cxn ang="0">
                    <a:pos x="T4" y="T5"/>
                  </a:cxn>
                  <a:cxn ang="0">
                    <a:pos x="T6" y="T7"/>
                  </a:cxn>
                  <a:cxn ang="0">
                    <a:pos x="T8" y="T9"/>
                  </a:cxn>
                </a:cxnLst>
                <a:rect l="0" t="0" r="r" b="b"/>
                <a:pathLst>
                  <a:path w="46" h="44">
                    <a:moveTo>
                      <a:pt x="1" y="39"/>
                    </a:moveTo>
                    <a:cubicBezTo>
                      <a:pt x="7" y="35"/>
                      <a:pt x="0" y="40"/>
                      <a:pt x="46" y="0"/>
                    </a:cubicBezTo>
                    <a:cubicBezTo>
                      <a:pt x="44" y="5"/>
                      <a:pt x="44" y="5"/>
                      <a:pt x="44" y="5"/>
                    </a:cubicBezTo>
                    <a:cubicBezTo>
                      <a:pt x="44" y="6"/>
                      <a:pt x="0" y="44"/>
                      <a:pt x="0" y="44"/>
                    </a:cubicBezTo>
                    <a:lnTo>
                      <a:pt x="1" y="39"/>
                    </a:lnTo>
                    <a:close/>
                  </a:path>
                </a:pathLst>
              </a:custGeom>
              <a:solidFill>
                <a:schemeClr val="accent3">
                  <a:lumMod val="75000"/>
                </a:schemeClr>
              </a:solidFill>
              <a:ln>
                <a:noFill/>
              </a:ln>
            </p:spPr>
            <p:txBody>
              <a:bodyPr anchor="ctr"/>
              <a:lstStyle/>
              <a:p>
                <a:pPr algn="ctr"/>
                <a:endParaRPr/>
              </a:p>
            </p:txBody>
          </p:sp>
          <p:sp>
            <p:nvSpPr>
              <p:cNvPr id="40" name="Freeform: Shape 35"/>
              <p:cNvSpPr/>
              <p:nvPr/>
            </p:nvSpPr>
            <p:spPr bwMode="auto">
              <a:xfrm>
                <a:off x="6723963" y="4716359"/>
                <a:ext cx="231243" cy="220636"/>
              </a:xfrm>
              <a:custGeom>
                <a:avLst/>
                <a:gdLst>
                  <a:gd name="T0" fmla="*/ 14 w 46"/>
                  <a:gd name="T1" fmla="*/ 32 h 44"/>
                  <a:gd name="T2" fmla="*/ 45 w 46"/>
                  <a:gd name="T3" fmla="*/ 5 h 44"/>
                  <a:gd name="T4" fmla="*/ 46 w 46"/>
                  <a:gd name="T5" fmla="*/ 0 h 44"/>
                  <a:gd name="T6" fmla="*/ 1 w 46"/>
                  <a:gd name="T7" fmla="*/ 39 h 44"/>
                  <a:gd name="T8" fmla="*/ 0 w 46"/>
                  <a:gd name="T9" fmla="*/ 43 h 44"/>
                  <a:gd name="T10" fmla="*/ 0 w 46"/>
                  <a:gd name="T11" fmla="*/ 44 h 44"/>
                  <a:gd name="T12" fmla="*/ 14 w 46"/>
                  <a:gd name="T13" fmla="*/ 32 h 44"/>
                </a:gdLst>
                <a:ahLst/>
                <a:cxnLst>
                  <a:cxn ang="0">
                    <a:pos x="T0" y="T1"/>
                  </a:cxn>
                  <a:cxn ang="0">
                    <a:pos x="T2" y="T3"/>
                  </a:cxn>
                  <a:cxn ang="0">
                    <a:pos x="T4" y="T5"/>
                  </a:cxn>
                  <a:cxn ang="0">
                    <a:pos x="T6" y="T7"/>
                  </a:cxn>
                  <a:cxn ang="0">
                    <a:pos x="T8" y="T9"/>
                  </a:cxn>
                  <a:cxn ang="0">
                    <a:pos x="T10" y="T11"/>
                  </a:cxn>
                  <a:cxn ang="0">
                    <a:pos x="T12" y="T13"/>
                  </a:cxn>
                </a:cxnLst>
                <a:rect l="0" t="0" r="r" b="b"/>
                <a:pathLst>
                  <a:path w="46" h="44">
                    <a:moveTo>
                      <a:pt x="14" y="32"/>
                    </a:moveTo>
                    <a:cubicBezTo>
                      <a:pt x="45" y="5"/>
                      <a:pt x="45" y="5"/>
                      <a:pt x="45" y="5"/>
                    </a:cubicBezTo>
                    <a:cubicBezTo>
                      <a:pt x="46" y="0"/>
                      <a:pt x="46" y="0"/>
                      <a:pt x="46" y="0"/>
                    </a:cubicBezTo>
                    <a:cubicBezTo>
                      <a:pt x="46" y="0"/>
                      <a:pt x="9" y="33"/>
                      <a:pt x="1" y="39"/>
                    </a:cubicBezTo>
                    <a:cubicBezTo>
                      <a:pt x="0" y="43"/>
                      <a:pt x="0" y="43"/>
                      <a:pt x="0" y="43"/>
                    </a:cubicBezTo>
                    <a:cubicBezTo>
                      <a:pt x="0" y="44"/>
                      <a:pt x="0" y="44"/>
                      <a:pt x="0" y="44"/>
                    </a:cubicBezTo>
                    <a:cubicBezTo>
                      <a:pt x="2" y="43"/>
                      <a:pt x="12" y="33"/>
                      <a:pt x="14" y="32"/>
                    </a:cubicBezTo>
                    <a:close/>
                  </a:path>
                </a:pathLst>
              </a:custGeom>
              <a:solidFill>
                <a:schemeClr val="accent3">
                  <a:lumMod val="75000"/>
                </a:schemeClr>
              </a:solidFill>
              <a:ln>
                <a:noFill/>
              </a:ln>
            </p:spPr>
            <p:txBody>
              <a:bodyPr anchor="ctr"/>
              <a:lstStyle/>
              <a:p>
                <a:pPr algn="ctr"/>
                <a:endParaRPr/>
              </a:p>
            </p:txBody>
          </p:sp>
          <p:sp>
            <p:nvSpPr>
              <p:cNvPr id="41" name="Freeform: Shape 36"/>
              <p:cNvSpPr/>
              <p:nvPr/>
            </p:nvSpPr>
            <p:spPr bwMode="auto">
              <a:xfrm>
                <a:off x="6178738" y="4198713"/>
                <a:ext cx="776469" cy="712823"/>
              </a:xfrm>
              <a:custGeom>
                <a:avLst/>
                <a:gdLst>
                  <a:gd name="T0" fmla="*/ 0 w 154"/>
                  <a:gd name="T1" fmla="*/ 33 h 142"/>
                  <a:gd name="T2" fmla="*/ 41 w 154"/>
                  <a:gd name="T3" fmla="*/ 0 h 142"/>
                  <a:gd name="T4" fmla="*/ 147 w 154"/>
                  <a:gd name="T5" fmla="*/ 103 h 142"/>
                  <a:gd name="T6" fmla="*/ 151 w 154"/>
                  <a:gd name="T7" fmla="*/ 100 h 142"/>
                  <a:gd name="T8" fmla="*/ 154 w 154"/>
                  <a:gd name="T9" fmla="*/ 103 h 142"/>
                  <a:gd name="T10" fmla="*/ 109 w 154"/>
                  <a:gd name="T11" fmla="*/ 142 h 142"/>
                  <a:gd name="T12" fmla="*/ 0 w 154"/>
                  <a:gd name="T13" fmla="*/ 33 h 142"/>
                </a:gdLst>
                <a:ahLst/>
                <a:cxnLst>
                  <a:cxn ang="0">
                    <a:pos x="T0" y="T1"/>
                  </a:cxn>
                  <a:cxn ang="0">
                    <a:pos x="T2" y="T3"/>
                  </a:cxn>
                  <a:cxn ang="0">
                    <a:pos x="T4" y="T5"/>
                  </a:cxn>
                  <a:cxn ang="0">
                    <a:pos x="T6" y="T7"/>
                  </a:cxn>
                  <a:cxn ang="0">
                    <a:pos x="T8" y="T9"/>
                  </a:cxn>
                  <a:cxn ang="0">
                    <a:pos x="T10" y="T11"/>
                  </a:cxn>
                  <a:cxn ang="0">
                    <a:pos x="T12" y="T13"/>
                  </a:cxn>
                </a:cxnLst>
                <a:rect l="0" t="0" r="r" b="b"/>
                <a:pathLst>
                  <a:path w="154" h="142">
                    <a:moveTo>
                      <a:pt x="0" y="33"/>
                    </a:moveTo>
                    <a:cubicBezTo>
                      <a:pt x="41" y="0"/>
                      <a:pt x="41" y="0"/>
                      <a:pt x="41" y="0"/>
                    </a:cubicBezTo>
                    <a:cubicBezTo>
                      <a:pt x="147" y="103"/>
                      <a:pt x="147" y="103"/>
                      <a:pt x="147" y="103"/>
                    </a:cubicBezTo>
                    <a:cubicBezTo>
                      <a:pt x="151" y="100"/>
                      <a:pt x="151" y="100"/>
                      <a:pt x="151" y="100"/>
                    </a:cubicBezTo>
                    <a:cubicBezTo>
                      <a:pt x="154" y="103"/>
                      <a:pt x="154" y="103"/>
                      <a:pt x="154" y="103"/>
                    </a:cubicBezTo>
                    <a:cubicBezTo>
                      <a:pt x="109" y="142"/>
                      <a:pt x="117" y="136"/>
                      <a:pt x="109" y="142"/>
                    </a:cubicBezTo>
                    <a:lnTo>
                      <a:pt x="0" y="33"/>
                    </a:lnTo>
                    <a:close/>
                  </a:path>
                </a:pathLst>
              </a:custGeom>
              <a:gradFill flip="none" rotWithShape="1">
                <a:gsLst>
                  <a:gs pos="0">
                    <a:schemeClr val="accent3">
                      <a:lumMod val="75000"/>
                    </a:schemeClr>
                  </a:gs>
                  <a:gs pos="57000">
                    <a:schemeClr val="accent3"/>
                  </a:gs>
                  <a:gs pos="83000">
                    <a:schemeClr val="accent3"/>
                  </a:gs>
                  <a:gs pos="100000">
                    <a:schemeClr val="accent3"/>
                  </a:gs>
                </a:gsLst>
                <a:lin ang="8100000" scaled="1"/>
                <a:tileRect/>
              </a:gradFill>
              <a:ln>
                <a:noFill/>
              </a:ln>
            </p:spPr>
            <p:txBody>
              <a:bodyPr anchor="ctr"/>
              <a:lstStyle/>
              <a:p>
                <a:pPr algn="ctr"/>
                <a:endParaRPr/>
              </a:p>
            </p:txBody>
          </p:sp>
          <p:sp>
            <p:nvSpPr>
              <p:cNvPr id="42" name="Freeform: Shape 37"/>
              <p:cNvSpPr/>
              <p:nvPr/>
            </p:nvSpPr>
            <p:spPr bwMode="auto">
              <a:xfrm>
                <a:off x="4910082" y="4349340"/>
                <a:ext cx="685244" cy="642814"/>
              </a:xfrm>
              <a:custGeom>
                <a:avLst/>
                <a:gdLst>
                  <a:gd name="T0" fmla="*/ 115 w 136"/>
                  <a:gd name="T1" fmla="*/ 0 h 128"/>
                  <a:gd name="T2" fmla="*/ 136 w 136"/>
                  <a:gd name="T3" fmla="*/ 22 h 128"/>
                  <a:gd name="T4" fmla="*/ 24 w 136"/>
                  <a:gd name="T5" fmla="*/ 110 h 128"/>
                  <a:gd name="T6" fmla="*/ 26 w 136"/>
                  <a:gd name="T7" fmla="*/ 114 h 128"/>
                  <a:gd name="T8" fmla="*/ 37 w 136"/>
                  <a:gd name="T9" fmla="*/ 127 h 128"/>
                  <a:gd name="T10" fmla="*/ 35 w 136"/>
                  <a:gd name="T11" fmla="*/ 128 h 128"/>
                  <a:gd name="T12" fmla="*/ 0 w 136"/>
                  <a:gd name="T13" fmla="*/ 88 h 128"/>
                  <a:gd name="T14" fmla="*/ 0 w 136"/>
                  <a:gd name="T15" fmla="*/ 88 h 128"/>
                  <a:gd name="T16" fmla="*/ 0 w 136"/>
                  <a:gd name="T17" fmla="*/ 88 h 128"/>
                  <a:gd name="T18" fmla="*/ 115 w 136"/>
                  <a:gd name="T19"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6" h="128">
                    <a:moveTo>
                      <a:pt x="115" y="0"/>
                    </a:moveTo>
                    <a:cubicBezTo>
                      <a:pt x="136" y="22"/>
                      <a:pt x="136" y="22"/>
                      <a:pt x="136" y="22"/>
                    </a:cubicBezTo>
                    <a:cubicBezTo>
                      <a:pt x="72" y="73"/>
                      <a:pt x="113" y="40"/>
                      <a:pt x="24" y="110"/>
                    </a:cubicBezTo>
                    <a:cubicBezTo>
                      <a:pt x="26" y="114"/>
                      <a:pt x="26" y="114"/>
                      <a:pt x="26" y="114"/>
                    </a:cubicBezTo>
                    <a:cubicBezTo>
                      <a:pt x="37" y="127"/>
                      <a:pt x="37" y="127"/>
                      <a:pt x="37" y="127"/>
                    </a:cubicBezTo>
                    <a:cubicBezTo>
                      <a:pt x="35" y="128"/>
                      <a:pt x="35" y="128"/>
                      <a:pt x="35" y="128"/>
                    </a:cubicBezTo>
                    <a:cubicBezTo>
                      <a:pt x="0" y="88"/>
                      <a:pt x="0" y="88"/>
                      <a:pt x="0" y="88"/>
                    </a:cubicBezTo>
                    <a:cubicBezTo>
                      <a:pt x="0" y="88"/>
                      <a:pt x="0" y="88"/>
                      <a:pt x="0" y="88"/>
                    </a:cubicBezTo>
                    <a:cubicBezTo>
                      <a:pt x="0" y="88"/>
                      <a:pt x="0" y="88"/>
                      <a:pt x="0" y="88"/>
                    </a:cubicBezTo>
                    <a:cubicBezTo>
                      <a:pt x="20" y="72"/>
                      <a:pt x="82" y="25"/>
                      <a:pt x="115" y="0"/>
                    </a:cubicBezTo>
                    <a:close/>
                  </a:path>
                </a:pathLst>
              </a:custGeom>
              <a:gradFill flip="none" rotWithShape="1">
                <a:gsLst>
                  <a:gs pos="0">
                    <a:schemeClr val="accent2">
                      <a:lumMod val="75000"/>
                    </a:schemeClr>
                  </a:gs>
                  <a:gs pos="57000">
                    <a:schemeClr val="accent2"/>
                  </a:gs>
                  <a:gs pos="83000">
                    <a:schemeClr val="accent2"/>
                  </a:gs>
                  <a:gs pos="100000">
                    <a:schemeClr val="accent2"/>
                  </a:gs>
                </a:gsLst>
                <a:lin ang="16200000" scaled="1"/>
                <a:tileRect/>
              </a:gradFill>
              <a:ln>
                <a:noFill/>
              </a:ln>
            </p:spPr>
            <p:txBody>
              <a:bodyPr anchor="ctr"/>
              <a:lstStyle/>
              <a:p>
                <a:pPr algn="ctr"/>
                <a:endParaRPr/>
              </a:p>
            </p:txBody>
          </p:sp>
          <p:sp>
            <p:nvSpPr>
              <p:cNvPr id="43" name="Freeform: Shape 38"/>
              <p:cNvSpPr/>
              <p:nvPr/>
            </p:nvSpPr>
            <p:spPr bwMode="auto">
              <a:xfrm>
                <a:off x="6178738" y="4364190"/>
                <a:ext cx="549468" cy="568562"/>
              </a:xfrm>
              <a:custGeom>
                <a:avLst/>
                <a:gdLst>
                  <a:gd name="T0" fmla="*/ 0 w 109"/>
                  <a:gd name="T1" fmla="*/ 5 h 113"/>
                  <a:gd name="T2" fmla="*/ 0 w 109"/>
                  <a:gd name="T3" fmla="*/ 0 h 113"/>
                  <a:gd name="T4" fmla="*/ 109 w 109"/>
                  <a:gd name="T5" fmla="*/ 109 h 113"/>
                  <a:gd name="T6" fmla="*/ 108 w 109"/>
                  <a:gd name="T7" fmla="*/ 113 h 113"/>
                  <a:gd name="T8" fmla="*/ 0 w 109"/>
                  <a:gd name="T9" fmla="*/ 5 h 113"/>
                </a:gdLst>
                <a:ahLst/>
                <a:cxnLst>
                  <a:cxn ang="0">
                    <a:pos x="T0" y="T1"/>
                  </a:cxn>
                  <a:cxn ang="0">
                    <a:pos x="T2" y="T3"/>
                  </a:cxn>
                  <a:cxn ang="0">
                    <a:pos x="T4" y="T5"/>
                  </a:cxn>
                  <a:cxn ang="0">
                    <a:pos x="T6" y="T7"/>
                  </a:cxn>
                  <a:cxn ang="0">
                    <a:pos x="T8" y="T9"/>
                  </a:cxn>
                </a:cxnLst>
                <a:rect l="0" t="0" r="r" b="b"/>
                <a:pathLst>
                  <a:path w="109" h="113">
                    <a:moveTo>
                      <a:pt x="0" y="5"/>
                    </a:moveTo>
                    <a:cubicBezTo>
                      <a:pt x="0" y="0"/>
                      <a:pt x="0" y="0"/>
                      <a:pt x="0" y="0"/>
                    </a:cubicBezTo>
                    <a:cubicBezTo>
                      <a:pt x="109" y="109"/>
                      <a:pt x="109" y="109"/>
                      <a:pt x="109" y="109"/>
                    </a:cubicBezTo>
                    <a:cubicBezTo>
                      <a:pt x="108" y="113"/>
                      <a:pt x="108" y="113"/>
                      <a:pt x="108" y="113"/>
                    </a:cubicBezTo>
                    <a:cubicBezTo>
                      <a:pt x="107" y="112"/>
                      <a:pt x="6" y="11"/>
                      <a:pt x="0" y="5"/>
                    </a:cubicBezTo>
                    <a:close/>
                  </a:path>
                </a:pathLst>
              </a:custGeom>
              <a:solidFill>
                <a:schemeClr val="accent3">
                  <a:lumMod val="75000"/>
                </a:schemeClr>
              </a:solidFill>
              <a:ln>
                <a:noFill/>
              </a:ln>
            </p:spPr>
            <p:txBody>
              <a:bodyPr anchor="ctr"/>
              <a:lstStyle/>
              <a:p>
                <a:pPr algn="ctr"/>
                <a:endParaRPr/>
              </a:p>
            </p:txBody>
          </p:sp>
          <p:sp>
            <p:nvSpPr>
              <p:cNvPr id="44" name="Freeform: Shape 39"/>
              <p:cNvSpPr/>
              <p:nvPr/>
            </p:nvSpPr>
            <p:spPr bwMode="auto">
              <a:xfrm>
                <a:off x="5031007" y="4440564"/>
                <a:ext cx="831628" cy="672515"/>
              </a:xfrm>
              <a:custGeom>
                <a:avLst/>
                <a:gdLst>
                  <a:gd name="T0" fmla="*/ 0 w 165"/>
                  <a:gd name="T1" fmla="*/ 92 h 134"/>
                  <a:gd name="T2" fmla="*/ 37 w 165"/>
                  <a:gd name="T3" fmla="*/ 134 h 134"/>
                  <a:gd name="T4" fmla="*/ 39 w 165"/>
                  <a:gd name="T5" fmla="*/ 132 h 134"/>
                  <a:gd name="T6" fmla="*/ 27 w 165"/>
                  <a:gd name="T7" fmla="*/ 119 h 134"/>
                  <a:gd name="T8" fmla="*/ 26 w 165"/>
                  <a:gd name="T9" fmla="*/ 115 h 134"/>
                  <a:gd name="T10" fmla="*/ 140 w 165"/>
                  <a:gd name="T11" fmla="*/ 24 h 134"/>
                  <a:gd name="T12" fmla="*/ 118 w 165"/>
                  <a:gd name="T13" fmla="*/ 0 h 134"/>
                  <a:gd name="T14" fmla="*/ 0 w 165"/>
                  <a:gd name="T15" fmla="*/ 92 h 1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5" h="134">
                    <a:moveTo>
                      <a:pt x="0" y="92"/>
                    </a:moveTo>
                    <a:cubicBezTo>
                      <a:pt x="37" y="134"/>
                      <a:pt x="37" y="134"/>
                      <a:pt x="37" y="134"/>
                    </a:cubicBezTo>
                    <a:cubicBezTo>
                      <a:pt x="39" y="132"/>
                      <a:pt x="39" y="132"/>
                      <a:pt x="39" y="132"/>
                    </a:cubicBezTo>
                    <a:cubicBezTo>
                      <a:pt x="27" y="119"/>
                      <a:pt x="27" y="119"/>
                      <a:pt x="27" y="119"/>
                    </a:cubicBezTo>
                    <a:cubicBezTo>
                      <a:pt x="26" y="115"/>
                      <a:pt x="26" y="115"/>
                      <a:pt x="26" y="115"/>
                    </a:cubicBezTo>
                    <a:cubicBezTo>
                      <a:pt x="165" y="4"/>
                      <a:pt x="27" y="114"/>
                      <a:pt x="140" y="24"/>
                    </a:cubicBezTo>
                    <a:cubicBezTo>
                      <a:pt x="118" y="0"/>
                      <a:pt x="118" y="0"/>
                      <a:pt x="118" y="0"/>
                    </a:cubicBezTo>
                    <a:cubicBezTo>
                      <a:pt x="84" y="26"/>
                      <a:pt x="30" y="68"/>
                      <a:pt x="0" y="92"/>
                    </a:cubicBezTo>
                    <a:close/>
                  </a:path>
                </a:pathLst>
              </a:custGeom>
              <a:gradFill flip="none" rotWithShape="1">
                <a:gsLst>
                  <a:gs pos="0">
                    <a:schemeClr val="accent2">
                      <a:lumMod val="75000"/>
                    </a:schemeClr>
                  </a:gs>
                  <a:gs pos="57000">
                    <a:schemeClr val="accent2"/>
                  </a:gs>
                  <a:gs pos="83000">
                    <a:schemeClr val="accent2"/>
                  </a:gs>
                  <a:gs pos="100000">
                    <a:schemeClr val="accent2"/>
                  </a:gs>
                </a:gsLst>
                <a:lin ang="16200000" scaled="1"/>
                <a:tileRect/>
              </a:gradFill>
              <a:ln>
                <a:noFill/>
              </a:ln>
            </p:spPr>
            <p:txBody>
              <a:bodyPr anchor="ctr"/>
              <a:lstStyle/>
              <a:p>
                <a:pPr algn="ctr"/>
                <a:endParaRPr/>
              </a:p>
            </p:txBody>
          </p:sp>
          <p:sp>
            <p:nvSpPr>
              <p:cNvPr id="45" name="Freeform: Shape 40"/>
              <p:cNvSpPr/>
              <p:nvPr/>
            </p:nvSpPr>
            <p:spPr bwMode="auto">
              <a:xfrm>
                <a:off x="7116440" y="4272966"/>
                <a:ext cx="231243" cy="222757"/>
              </a:xfrm>
              <a:custGeom>
                <a:avLst/>
                <a:gdLst>
                  <a:gd name="T0" fmla="*/ 2 w 46"/>
                  <a:gd name="T1" fmla="*/ 39 h 44"/>
                  <a:gd name="T2" fmla="*/ 46 w 46"/>
                  <a:gd name="T3" fmla="*/ 0 h 44"/>
                  <a:gd name="T4" fmla="*/ 44 w 46"/>
                  <a:gd name="T5" fmla="*/ 6 h 44"/>
                  <a:gd name="T6" fmla="*/ 0 w 46"/>
                  <a:gd name="T7" fmla="*/ 44 h 44"/>
                  <a:gd name="T8" fmla="*/ 2 w 46"/>
                  <a:gd name="T9" fmla="*/ 39 h 44"/>
                </a:gdLst>
                <a:ahLst/>
                <a:cxnLst>
                  <a:cxn ang="0">
                    <a:pos x="T0" y="T1"/>
                  </a:cxn>
                  <a:cxn ang="0">
                    <a:pos x="T2" y="T3"/>
                  </a:cxn>
                  <a:cxn ang="0">
                    <a:pos x="T4" y="T5"/>
                  </a:cxn>
                  <a:cxn ang="0">
                    <a:pos x="T6" y="T7"/>
                  </a:cxn>
                  <a:cxn ang="0">
                    <a:pos x="T8" y="T9"/>
                  </a:cxn>
                </a:cxnLst>
                <a:rect l="0" t="0" r="r" b="b"/>
                <a:pathLst>
                  <a:path w="46" h="44">
                    <a:moveTo>
                      <a:pt x="2" y="39"/>
                    </a:moveTo>
                    <a:cubicBezTo>
                      <a:pt x="4" y="37"/>
                      <a:pt x="8" y="33"/>
                      <a:pt x="46" y="0"/>
                    </a:cubicBezTo>
                    <a:cubicBezTo>
                      <a:pt x="44" y="6"/>
                      <a:pt x="44" y="6"/>
                      <a:pt x="44" y="6"/>
                    </a:cubicBezTo>
                    <a:cubicBezTo>
                      <a:pt x="44" y="7"/>
                      <a:pt x="1" y="44"/>
                      <a:pt x="0" y="44"/>
                    </a:cubicBezTo>
                    <a:lnTo>
                      <a:pt x="2" y="39"/>
                    </a:lnTo>
                    <a:close/>
                  </a:path>
                </a:pathLst>
              </a:custGeom>
              <a:solidFill>
                <a:schemeClr val="accent3">
                  <a:lumMod val="75000"/>
                </a:schemeClr>
              </a:solidFill>
              <a:ln>
                <a:noFill/>
              </a:ln>
            </p:spPr>
            <p:txBody>
              <a:bodyPr anchor="ctr"/>
              <a:lstStyle/>
              <a:p>
                <a:pPr algn="ctr"/>
                <a:endParaRPr/>
              </a:p>
            </p:txBody>
          </p:sp>
          <p:sp>
            <p:nvSpPr>
              <p:cNvPr id="46" name="Freeform: Shape 41"/>
              <p:cNvSpPr/>
              <p:nvPr/>
            </p:nvSpPr>
            <p:spPr bwMode="auto">
              <a:xfrm>
                <a:off x="5162540" y="4540274"/>
                <a:ext cx="729796" cy="700094"/>
              </a:xfrm>
              <a:custGeom>
                <a:avLst/>
                <a:gdLst>
                  <a:gd name="T0" fmla="*/ 120 w 145"/>
                  <a:gd name="T1" fmla="*/ 0 h 139"/>
                  <a:gd name="T2" fmla="*/ 144 w 145"/>
                  <a:gd name="T3" fmla="*/ 25 h 139"/>
                  <a:gd name="T4" fmla="*/ 144 w 145"/>
                  <a:gd name="T5" fmla="*/ 25 h 139"/>
                  <a:gd name="T6" fmla="*/ 27 w 145"/>
                  <a:gd name="T7" fmla="*/ 120 h 139"/>
                  <a:gd name="T8" fmla="*/ 28 w 145"/>
                  <a:gd name="T9" fmla="*/ 124 h 139"/>
                  <a:gd name="T10" fmla="*/ 40 w 145"/>
                  <a:gd name="T11" fmla="*/ 137 h 139"/>
                  <a:gd name="T12" fmla="*/ 38 w 145"/>
                  <a:gd name="T13" fmla="*/ 139 h 139"/>
                  <a:gd name="T14" fmla="*/ 0 w 145"/>
                  <a:gd name="T15" fmla="*/ 95 h 139"/>
                  <a:gd name="T16" fmla="*/ 120 w 145"/>
                  <a:gd name="T1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5" h="139">
                    <a:moveTo>
                      <a:pt x="120" y="0"/>
                    </a:moveTo>
                    <a:cubicBezTo>
                      <a:pt x="144" y="25"/>
                      <a:pt x="144" y="25"/>
                      <a:pt x="144" y="25"/>
                    </a:cubicBezTo>
                    <a:cubicBezTo>
                      <a:pt x="144" y="25"/>
                      <a:pt x="144" y="25"/>
                      <a:pt x="144" y="25"/>
                    </a:cubicBezTo>
                    <a:cubicBezTo>
                      <a:pt x="55" y="97"/>
                      <a:pt x="145" y="24"/>
                      <a:pt x="27" y="120"/>
                    </a:cubicBezTo>
                    <a:cubicBezTo>
                      <a:pt x="28" y="124"/>
                      <a:pt x="28" y="124"/>
                      <a:pt x="28" y="124"/>
                    </a:cubicBezTo>
                    <a:cubicBezTo>
                      <a:pt x="40" y="137"/>
                      <a:pt x="40" y="137"/>
                      <a:pt x="40" y="137"/>
                    </a:cubicBezTo>
                    <a:cubicBezTo>
                      <a:pt x="38" y="139"/>
                      <a:pt x="38" y="139"/>
                      <a:pt x="38" y="139"/>
                    </a:cubicBezTo>
                    <a:cubicBezTo>
                      <a:pt x="0" y="95"/>
                      <a:pt x="0" y="95"/>
                      <a:pt x="0" y="95"/>
                    </a:cubicBezTo>
                    <a:cubicBezTo>
                      <a:pt x="22" y="77"/>
                      <a:pt x="99" y="16"/>
                      <a:pt x="120" y="0"/>
                    </a:cubicBezTo>
                    <a:close/>
                  </a:path>
                </a:pathLst>
              </a:custGeom>
              <a:gradFill flip="none" rotWithShape="1">
                <a:gsLst>
                  <a:gs pos="0">
                    <a:schemeClr val="accent2">
                      <a:lumMod val="75000"/>
                    </a:schemeClr>
                  </a:gs>
                  <a:gs pos="57000">
                    <a:schemeClr val="accent2"/>
                  </a:gs>
                  <a:gs pos="83000">
                    <a:schemeClr val="accent2"/>
                  </a:gs>
                  <a:gs pos="100000">
                    <a:schemeClr val="accent2"/>
                  </a:gs>
                </a:gsLst>
                <a:lin ang="16200000" scaled="1"/>
                <a:tileRect/>
              </a:gradFill>
              <a:ln>
                <a:noFill/>
              </a:ln>
            </p:spPr>
            <p:txBody>
              <a:bodyPr anchor="ctr"/>
              <a:lstStyle/>
              <a:p>
                <a:pPr algn="ctr"/>
                <a:endParaRPr/>
              </a:p>
            </p:txBody>
          </p:sp>
          <p:sp>
            <p:nvSpPr>
              <p:cNvPr id="47" name="Freeform: Shape 42"/>
              <p:cNvSpPr/>
              <p:nvPr/>
            </p:nvSpPr>
            <p:spPr bwMode="auto">
              <a:xfrm>
                <a:off x="5298316" y="4408742"/>
                <a:ext cx="1506264" cy="1323815"/>
              </a:xfrm>
              <a:custGeom>
                <a:avLst/>
                <a:gdLst>
                  <a:gd name="T0" fmla="*/ 180 w 299"/>
                  <a:gd name="T1" fmla="*/ 1 h 263"/>
                  <a:gd name="T2" fmla="*/ 283 w 299"/>
                  <a:gd name="T3" fmla="*/ 104 h 263"/>
                  <a:gd name="T4" fmla="*/ 283 w 299"/>
                  <a:gd name="T5" fmla="*/ 105 h 263"/>
                  <a:gd name="T6" fmla="*/ 297 w 299"/>
                  <a:gd name="T7" fmla="*/ 93 h 263"/>
                  <a:gd name="T8" fmla="*/ 299 w 299"/>
                  <a:gd name="T9" fmla="*/ 96 h 263"/>
                  <a:gd name="T10" fmla="*/ 299 w 299"/>
                  <a:gd name="T11" fmla="*/ 96 h 263"/>
                  <a:gd name="T12" fmla="*/ 108 w 299"/>
                  <a:gd name="T13" fmla="*/ 263 h 263"/>
                  <a:gd name="T14" fmla="*/ 0 w 299"/>
                  <a:gd name="T15" fmla="*/ 146 h 263"/>
                  <a:gd name="T16" fmla="*/ 180 w 299"/>
                  <a:gd name="T17" fmla="*/ 1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9" h="263">
                    <a:moveTo>
                      <a:pt x="180" y="1"/>
                    </a:moveTo>
                    <a:cubicBezTo>
                      <a:pt x="282" y="103"/>
                      <a:pt x="283" y="104"/>
                      <a:pt x="283" y="104"/>
                    </a:cubicBezTo>
                    <a:cubicBezTo>
                      <a:pt x="283" y="105"/>
                      <a:pt x="283" y="105"/>
                      <a:pt x="283" y="105"/>
                    </a:cubicBezTo>
                    <a:cubicBezTo>
                      <a:pt x="285" y="104"/>
                      <a:pt x="295" y="94"/>
                      <a:pt x="297" y="93"/>
                    </a:cubicBezTo>
                    <a:cubicBezTo>
                      <a:pt x="299" y="96"/>
                      <a:pt x="299" y="96"/>
                      <a:pt x="299" y="96"/>
                    </a:cubicBezTo>
                    <a:cubicBezTo>
                      <a:pt x="299" y="96"/>
                      <a:pt x="299" y="96"/>
                      <a:pt x="299" y="96"/>
                    </a:cubicBezTo>
                    <a:cubicBezTo>
                      <a:pt x="277" y="116"/>
                      <a:pt x="116" y="256"/>
                      <a:pt x="108" y="263"/>
                    </a:cubicBezTo>
                    <a:cubicBezTo>
                      <a:pt x="0" y="146"/>
                      <a:pt x="0" y="146"/>
                      <a:pt x="0" y="146"/>
                    </a:cubicBezTo>
                    <a:cubicBezTo>
                      <a:pt x="93" y="70"/>
                      <a:pt x="180" y="0"/>
                      <a:pt x="180" y="1"/>
                    </a:cubicBezTo>
                    <a:close/>
                  </a:path>
                </a:pathLst>
              </a:custGeom>
              <a:gradFill flip="none" rotWithShape="1">
                <a:gsLst>
                  <a:gs pos="0">
                    <a:schemeClr val="accent2">
                      <a:lumMod val="75000"/>
                    </a:schemeClr>
                  </a:gs>
                  <a:gs pos="57000">
                    <a:schemeClr val="accent2"/>
                  </a:gs>
                  <a:gs pos="83000">
                    <a:schemeClr val="accent2"/>
                  </a:gs>
                  <a:gs pos="100000">
                    <a:schemeClr val="accent2"/>
                  </a:gs>
                </a:gsLst>
                <a:lin ang="16200000" scaled="1"/>
                <a:tileRect/>
              </a:gradFill>
              <a:ln>
                <a:noFill/>
              </a:ln>
            </p:spPr>
            <p:txBody>
              <a:bodyPr anchor="ctr"/>
              <a:lstStyle/>
              <a:p>
                <a:pPr algn="ctr"/>
                <a:endParaRPr/>
              </a:p>
            </p:txBody>
          </p:sp>
          <p:sp>
            <p:nvSpPr>
              <p:cNvPr id="48" name="Freeform: Shape 43"/>
              <p:cNvSpPr/>
              <p:nvPr/>
            </p:nvSpPr>
            <p:spPr bwMode="auto">
              <a:xfrm>
                <a:off x="4910082" y="4792733"/>
                <a:ext cx="182449" cy="220636"/>
              </a:xfrm>
              <a:custGeom>
                <a:avLst/>
                <a:gdLst>
                  <a:gd name="T0" fmla="*/ 2 w 36"/>
                  <a:gd name="T1" fmla="*/ 4 h 44"/>
                  <a:gd name="T2" fmla="*/ 0 w 36"/>
                  <a:gd name="T3" fmla="*/ 0 h 44"/>
                  <a:gd name="T4" fmla="*/ 35 w 36"/>
                  <a:gd name="T5" fmla="*/ 40 h 44"/>
                  <a:gd name="T6" fmla="*/ 36 w 36"/>
                  <a:gd name="T7" fmla="*/ 44 h 44"/>
                  <a:gd name="T8" fmla="*/ 2 w 36"/>
                  <a:gd name="T9" fmla="*/ 4 h 44"/>
                </a:gdLst>
                <a:ahLst/>
                <a:cxnLst>
                  <a:cxn ang="0">
                    <a:pos x="T0" y="T1"/>
                  </a:cxn>
                  <a:cxn ang="0">
                    <a:pos x="T2" y="T3"/>
                  </a:cxn>
                  <a:cxn ang="0">
                    <a:pos x="T4" y="T5"/>
                  </a:cxn>
                  <a:cxn ang="0">
                    <a:pos x="T6" y="T7"/>
                  </a:cxn>
                  <a:cxn ang="0">
                    <a:pos x="T8" y="T9"/>
                  </a:cxn>
                </a:cxnLst>
                <a:rect l="0" t="0" r="r" b="b"/>
                <a:pathLst>
                  <a:path w="36" h="44">
                    <a:moveTo>
                      <a:pt x="2" y="4"/>
                    </a:moveTo>
                    <a:cubicBezTo>
                      <a:pt x="0" y="0"/>
                      <a:pt x="0" y="0"/>
                      <a:pt x="0" y="0"/>
                    </a:cubicBezTo>
                    <a:cubicBezTo>
                      <a:pt x="35" y="40"/>
                      <a:pt x="35" y="40"/>
                      <a:pt x="35" y="40"/>
                    </a:cubicBezTo>
                    <a:cubicBezTo>
                      <a:pt x="36" y="44"/>
                      <a:pt x="36" y="44"/>
                      <a:pt x="36" y="44"/>
                    </a:cubicBezTo>
                    <a:cubicBezTo>
                      <a:pt x="20" y="25"/>
                      <a:pt x="14" y="18"/>
                      <a:pt x="2" y="4"/>
                    </a:cubicBezTo>
                    <a:close/>
                  </a:path>
                </a:pathLst>
              </a:custGeom>
              <a:solidFill>
                <a:schemeClr val="accent2">
                  <a:lumMod val="75000"/>
                </a:schemeClr>
              </a:solidFill>
              <a:ln>
                <a:noFill/>
              </a:ln>
            </p:spPr>
            <p:txBody>
              <a:bodyPr anchor="ctr"/>
              <a:lstStyle/>
              <a:p>
                <a:pPr algn="ctr"/>
                <a:endParaRPr/>
              </a:p>
            </p:txBody>
          </p:sp>
          <p:sp>
            <p:nvSpPr>
              <p:cNvPr id="49" name="Freeform: Shape 44"/>
              <p:cNvSpPr/>
              <p:nvPr/>
            </p:nvSpPr>
            <p:spPr bwMode="auto">
              <a:xfrm>
                <a:off x="5031007" y="4903051"/>
                <a:ext cx="190935" cy="231243"/>
              </a:xfrm>
              <a:custGeom>
                <a:avLst/>
                <a:gdLst>
                  <a:gd name="T0" fmla="*/ 2 w 38"/>
                  <a:gd name="T1" fmla="*/ 4 h 46"/>
                  <a:gd name="T2" fmla="*/ 0 w 38"/>
                  <a:gd name="T3" fmla="*/ 0 h 46"/>
                  <a:gd name="T4" fmla="*/ 37 w 38"/>
                  <a:gd name="T5" fmla="*/ 42 h 46"/>
                  <a:gd name="T6" fmla="*/ 38 w 38"/>
                  <a:gd name="T7" fmla="*/ 46 h 46"/>
                  <a:gd name="T8" fmla="*/ 2 w 38"/>
                  <a:gd name="T9" fmla="*/ 4 h 46"/>
                </a:gdLst>
                <a:ahLst/>
                <a:cxnLst>
                  <a:cxn ang="0">
                    <a:pos x="T0" y="T1"/>
                  </a:cxn>
                  <a:cxn ang="0">
                    <a:pos x="T2" y="T3"/>
                  </a:cxn>
                  <a:cxn ang="0">
                    <a:pos x="T4" y="T5"/>
                  </a:cxn>
                  <a:cxn ang="0">
                    <a:pos x="T6" y="T7"/>
                  </a:cxn>
                  <a:cxn ang="0">
                    <a:pos x="T8" y="T9"/>
                  </a:cxn>
                </a:cxnLst>
                <a:rect l="0" t="0" r="r" b="b"/>
                <a:pathLst>
                  <a:path w="38" h="46">
                    <a:moveTo>
                      <a:pt x="2" y="4"/>
                    </a:moveTo>
                    <a:cubicBezTo>
                      <a:pt x="0" y="0"/>
                      <a:pt x="0" y="0"/>
                      <a:pt x="0" y="0"/>
                    </a:cubicBezTo>
                    <a:cubicBezTo>
                      <a:pt x="37" y="42"/>
                      <a:pt x="37" y="42"/>
                      <a:pt x="37" y="42"/>
                    </a:cubicBezTo>
                    <a:cubicBezTo>
                      <a:pt x="38" y="46"/>
                      <a:pt x="38" y="46"/>
                      <a:pt x="38" y="46"/>
                    </a:cubicBezTo>
                    <a:cubicBezTo>
                      <a:pt x="9" y="12"/>
                      <a:pt x="21" y="27"/>
                      <a:pt x="2" y="4"/>
                    </a:cubicBezTo>
                    <a:close/>
                  </a:path>
                </a:pathLst>
              </a:custGeom>
              <a:solidFill>
                <a:schemeClr val="accent2">
                  <a:lumMod val="75000"/>
                </a:schemeClr>
              </a:solidFill>
              <a:ln>
                <a:noFill/>
              </a:ln>
            </p:spPr>
            <p:txBody>
              <a:bodyPr anchor="ctr"/>
              <a:lstStyle/>
              <a:p>
                <a:pPr algn="ctr"/>
                <a:endParaRPr/>
              </a:p>
            </p:txBody>
          </p:sp>
          <p:sp>
            <p:nvSpPr>
              <p:cNvPr id="50" name="Freeform: Shape 45"/>
              <p:cNvSpPr/>
              <p:nvPr/>
            </p:nvSpPr>
            <p:spPr bwMode="auto">
              <a:xfrm>
                <a:off x="4316062" y="4132947"/>
                <a:ext cx="670394" cy="784954"/>
              </a:xfrm>
              <a:custGeom>
                <a:avLst/>
                <a:gdLst>
                  <a:gd name="T0" fmla="*/ 311 w 316"/>
                  <a:gd name="T1" fmla="*/ 363 h 370"/>
                  <a:gd name="T2" fmla="*/ 0 w 316"/>
                  <a:gd name="T3" fmla="*/ 0 h 370"/>
                  <a:gd name="T4" fmla="*/ 5 w 316"/>
                  <a:gd name="T5" fmla="*/ 12 h 370"/>
                  <a:gd name="T6" fmla="*/ 316 w 316"/>
                  <a:gd name="T7" fmla="*/ 370 h 370"/>
                  <a:gd name="T8" fmla="*/ 311 w 316"/>
                  <a:gd name="T9" fmla="*/ 363 h 370"/>
                </a:gdLst>
                <a:ahLst/>
                <a:cxnLst>
                  <a:cxn ang="0">
                    <a:pos x="T0" y="T1"/>
                  </a:cxn>
                  <a:cxn ang="0">
                    <a:pos x="T2" y="T3"/>
                  </a:cxn>
                  <a:cxn ang="0">
                    <a:pos x="T4" y="T5"/>
                  </a:cxn>
                  <a:cxn ang="0">
                    <a:pos x="T6" y="T7"/>
                  </a:cxn>
                  <a:cxn ang="0">
                    <a:pos x="T8" y="T9"/>
                  </a:cxn>
                </a:cxnLst>
                <a:rect l="0" t="0" r="r" b="b"/>
                <a:pathLst>
                  <a:path w="316" h="370">
                    <a:moveTo>
                      <a:pt x="311" y="363"/>
                    </a:moveTo>
                    <a:lnTo>
                      <a:pt x="0" y="0"/>
                    </a:lnTo>
                    <a:lnTo>
                      <a:pt x="5" y="12"/>
                    </a:lnTo>
                    <a:lnTo>
                      <a:pt x="316" y="370"/>
                    </a:lnTo>
                    <a:lnTo>
                      <a:pt x="311" y="363"/>
                    </a:lnTo>
                    <a:close/>
                  </a:path>
                </a:pathLst>
              </a:custGeom>
              <a:solidFill>
                <a:schemeClr val="accent1">
                  <a:lumMod val="75000"/>
                </a:schemeClr>
              </a:solidFill>
              <a:ln>
                <a:noFill/>
              </a:ln>
            </p:spPr>
            <p:txBody>
              <a:bodyPr anchor="ctr"/>
              <a:lstStyle/>
              <a:p>
                <a:pPr algn="ctr"/>
                <a:endParaRPr/>
              </a:p>
            </p:txBody>
          </p:sp>
          <p:sp>
            <p:nvSpPr>
              <p:cNvPr id="51" name="Freeform: Shape 46"/>
              <p:cNvSpPr/>
              <p:nvPr/>
            </p:nvSpPr>
            <p:spPr bwMode="auto">
              <a:xfrm>
                <a:off x="4975848" y="4892443"/>
                <a:ext cx="25458" cy="29701"/>
              </a:xfrm>
              <a:custGeom>
                <a:avLst/>
                <a:gdLst>
                  <a:gd name="T0" fmla="*/ 7 w 12"/>
                  <a:gd name="T1" fmla="*/ 0 h 14"/>
                  <a:gd name="T2" fmla="*/ 0 w 12"/>
                  <a:gd name="T3" fmla="*/ 5 h 14"/>
                  <a:gd name="T4" fmla="*/ 5 w 12"/>
                  <a:gd name="T5" fmla="*/ 12 h 14"/>
                  <a:gd name="T6" fmla="*/ 5 w 12"/>
                  <a:gd name="T7" fmla="*/ 14 h 14"/>
                  <a:gd name="T8" fmla="*/ 12 w 12"/>
                  <a:gd name="T9" fmla="*/ 7 h 14"/>
                  <a:gd name="T10" fmla="*/ 7 w 12"/>
                  <a:gd name="T11" fmla="*/ 0 h 14"/>
                </a:gdLst>
                <a:ahLst/>
                <a:cxnLst>
                  <a:cxn ang="0">
                    <a:pos x="T0" y="T1"/>
                  </a:cxn>
                  <a:cxn ang="0">
                    <a:pos x="T2" y="T3"/>
                  </a:cxn>
                  <a:cxn ang="0">
                    <a:pos x="T4" y="T5"/>
                  </a:cxn>
                  <a:cxn ang="0">
                    <a:pos x="T6" y="T7"/>
                  </a:cxn>
                  <a:cxn ang="0">
                    <a:pos x="T8" y="T9"/>
                  </a:cxn>
                  <a:cxn ang="0">
                    <a:pos x="T10" y="T11"/>
                  </a:cxn>
                </a:cxnLst>
                <a:rect l="0" t="0" r="r" b="b"/>
                <a:pathLst>
                  <a:path w="12" h="14">
                    <a:moveTo>
                      <a:pt x="7" y="0"/>
                    </a:moveTo>
                    <a:lnTo>
                      <a:pt x="0" y="5"/>
                    </a:lnTo>
                    <a:lnTo>
                      <a:pt x="5" y="12"/>
                    </a:lnTo>
                    <a:lnTo>
                      <a:pt x="5" y="14"/>
                    </a:lnTo>
                    <a:lnTo>
                      <a:pt x="12" y="7"/>
                    </a:lnTo>
                    <a:lnTo>
                      <a:pt x="7" y="0"/>
                    </a:lnTo>
                    <a:close/>
                  </a:path>
                </a:pathLst>
              </a:custGeom>
              <a:solidFill>
                <a:schemeClr val="accent1">
                  <a:lumMod val="75000"/>
                </a:schemeClr>
              </a:solidFill>
              <a:ln>
                <a:noFill/>
              </a:ln>
            </p:spPr>
            <p:txBody>
              <a:bodyPr anchor="ctr"/>
              <a:lstStyle/>
              <a:p>
                <a:pPr algn="ctr"/>
                <a:endParaRPr/>
              </a:p>
            </p:txBody>
          </p:sp>
          <p:sp>
            <p:nvSpPr>
              <p:cNvPr id="52" name="Freeform: Shape 47"/>
              <p:cNvSpPr/>
              <p:nvPr/>
            </p:nvSpPr>
            <p:spPr bwMode="auto">
              <a:xfrm>
                <a:off x="5086166" y="4987911"/>
                <a:ext cx="25458" cy="25458"/>
              </a:xfrm>
              <a:custGeom>
                <a:avLst/>
                <a:gdLst>
                  <a:gd name="T0" fmla="*/ 2 w 5"/>
                  <a:gd name="T1" fmla="*/ 0 h 5"/>
                  <a:gd name="T2" fmla="*/ 5 w 5"/>
                  <a:gd name="T3" fmla="*/ 3 h 5"/>
                  <a:gd name="T4" fmla="*/ 1 w 5"/>
                  <a:gd name="T5" fmla="*/ 5 h 5"/>
                  <a:gd name="T6" fmla="*/ 0 w 5"/>
                  <a:gd name="T7" fmla="*/ 1 h 5"/>
                  <a:gd name="T8" fmla="*/ 2 w 5"/>
                  <a:gd name="T9" fmla="*/ 0 h 5"/>
                </a:gdLst>
                <a:ahLst/>
                <a:cxnLst>
                  <a:cxn ang="0">
                    <a:pos x="T0" y="T1"/>
                  </a:cxn>
                  <a:cxn ang="0">
                    <a:pos x="T2" y="T3"/>
                  </a:cxn>
                  <a:cxn ang="0">
                    <a:pos x="T4" y="T5"/>
                  </a:cxn>
                  <a:cxn ang="0">
                    <a:pos x="T6" y="T7"/>
                  </a:cxn>
                  <a:cxn ang="0">
                    <a:pos x="T8" y="T9"/>
                  </a:cxn>
                </a:cxnLst>
                <a:rect l="0" t="0" r="r" b="b"/>
                <a:pathLst>
                  <a:path w="5" h="5">
                    <a:moveTo>
                      <a:pt x="2" y="0"/>
                    </a:moveTo>
                    <a:cubicBezTo>
                      <a:pt x="2" y="1"/>
                      <a:pt x="4" y="3"/>
                      <a:pt x="5" y="3"/>
                    </a:cubicBezTo>
                    <a:cubicBezTo>
                      <a:pt x="1" y="5"/>
                      <a:pt x="1" y="5"/>
                      <a:pt x="1" y="5"/>
                    </a:cubicBezTo>
                    <a:cubicBezTo>
                      <a:pt x="0" y="1"/>
                      <a:pt x="0" y="1"/>
                      <a:pt x="0" y="1"/>
                    </a:cubicBezTo>
                    <a:lnTo>
                      <a:pt x="2" y="0"/>
                    </a:lnTo>
                    <a:close/>
                  </a:path>
                </a:pathLst>
              </a:custGeom>
              <a:solidFill>
                <a:schemeClr val="accent2">
                  <a:lumMod val="75000"/>
                </a:schemeClr>
              </a:solidFill>
              <a:ln>
                <a:noFill/>
              </a:ln>
            </p:spPr>
            <p:txBody>
              <a:bodyPr anchor="ctr"/>
              <a:lstStyle/>
              <a:p>
                <a:pPr algn="ctr"/>
                <a:endParaRPr/>
              </a:p>
            </p:txBody>
          </p:sp>
          <p:sp>
            <p:nvSpPr>
              <p:cNvPr id="53" name="Freeform: Shape 48"/>
              <p:cNvSpPr/>
              <p:nvPr/>
            </p:nvSpPr>
            <p:spPr bwMode="auto">
              <a:xfrm>
                <a:off x="5162540" y="5017612"/>
                <a:ext cx="197299" cy="241851"/>
              </a:xfrm>
              <a:custGeom>
                <a:avLst/>
                <a:gdLst>
                  <a:gd name="T0" fmla="*/ 1 w 39"/>
                  <a:gd name="T1" fmla="*/ 4 h 48"/>
                  <a:gd name="T2" fmla="*/ 39 w 39"/>
                  <a:gd name="T3" fmla="*/ 48 h 48"/>
                  <a:gd name="T4" fmla="*/ 38 w 39"/>
                  <a:gd name="T5" fmla="*/ 44 h 48"/>
                  <a:gd name="T6" fmla="*/ 0 w 39"/>
                  <a:gd name="T7" fmla="*/ 0 h 48"/>
                  <a:gd name="T8" fmla="*/ 1 w 39"/>
                  <a:gd name="T9" fmla="*/ 4 h 48"/>
                </a:gdLst>
                <a:ahLst/>
                <a:cxnLst>
                  <a:cxn ang="0">
                    <a:pos x="T0" y="T1"/>
                  </a:cxn>
                  <a:cxn ang="0">
                    <a:pos x="T2" y="T3"/>
                  </a:cxn>
                  <a:cxn ang="0">
                    <a:pos x="T4" y="T5"/>
                  </a:cxn>
                  <a:cxn ang="0">
                    <a:pos x="T6" y="T7"/>
                  </a:cxn>
                  <a:cxn ang="0">
                    <a:pos x="T8" y="T9"/>
                  </a:cxn>
                </a:cxnLst>
                <a:rect l="0" t="0" r="r" b="b"/>
                <a:pathLst>
                  <a:path w="39" h="48">
                    <a:moveTo>
                      <a:pt x="1" y="4"/>
                    </a:moveTo>
                    <a:cubicBezTo>
                      <a:pt x="5" y="9"/>
                      <a:pt x="35" y="43"/>
                      <a:pt x="39" y="48"/>
                    </a:cubicBezTo>
                    <a:cubicBezTo>
                      <a:pt x="38" y="44"/>
                      <a:pt x="38" y="44"/>
                      <a:pt x="38" y="44"/>
                    </a:cubicBezTo>
                    <a:cubicBezTo>
                      <a:pt x="0" y="0"/>
                      <a:pt x="0" y="0"/>
                      <a:pt x="0" y="0"/>
                    </a:cubicBezTo>
                    <a:lnTo>
                      <a:pt x="1" y="4"/>
                    </a:lnTo>
                    <a:close/>
                  </a:path>
                </a:pathLst>
              </a:custGeom>
              <a:solidFill>
                <a:schemeClr val="accent2">
                  <a:lumMod val="75000"/>
                </a:schemeClr>
              </a:solidFill>
              <a:ln>
                <a:noFill/>
              </a:ln>
            </p:spPr>
            <p:txBody>
              <a:bodyPr anchor="ctr"/>
              <a:lstStyle/>
              <a:p>
                <a:pPr algn="ctr"/>
                <a:endParaRPr/>
              </a:p>
            </p:txBody>
          </p:sp>
          <p:sp>
            <p:nvSpPr>
              <p:cNvPr id="54" name="Freeform: Shape 49"/>
              <p:cNvSpPr/>
              <p:nvPr/>
            </p:nvSpPr>
            <p:spPr bwMode="auto">
              <a:xfrm>
                <a:off x="5217699" y="5104593"/>
                <a:ext cx="21215" cy="29701"/>
              </a:xfrm>
              <a:custGeom>
                <a:avLst/>
                <a:gdLst>
                  <a:gd name="T0" fmla="*/ 5 w 10"/>
                  <a:gd name="T1" fmla="*/ 0 h 14"/>
                  <a:gd name="T2" fmla="*/ 0 w 10"/>
                  <a:gd name="T3" fmla="*/ 4 h 14"/>
                  <a:gd name="T4" fmla="*/ 2 w 10"/>
                  <a:gd name="T5" fmla="*/ 14 h 14"/>
                  <a:gd name="T6" fmla="*/ 10 w 10"/>
                  <a:gd name="T7" fmla="*/ 7 h 14"/>
                  <a:gd name="T8" fmla="*/ 5 w 10"/>
                  <a:gd name="T9" fmla="*/ 0 h 14"/>
                </a:gdLst>
                <a:ahLst/>
                <a:cxnLst>
                  <a:cxn ang="0">
                    <a:pos x="T0" y="T1"/>
                  </a:cxn>
                  <a:cxn ang="0">
                    <a:pos x="T2" y="T3"/>
                  </a:cxn>
                  <a:cxn ang="0">
                    <a:pos x="T4" y="T5"/>
                  </a:cxn>
                  <a:cxn ang="0">
                    <a:pos x="T6" y="T7"/>
                  </a:cxn>
                  <a:cxn ang="0">
                    <a:pos x="T8" y="T9"/>
                  </a:cxn>
                </a:cxnLst>
                <a:rect l="0" t="0" r="r" b="b"/>
                <a:pathLst>
                  <a:path w="10" h="14">
                    <a:moveTo>
                      <a:pt x="5" y="0"/>
                    </a:moveTo>
                    <a:lnTo>
                      <a:pt x="0" y="4"/>
                    </a:lnTo>
                    <a:lnTo>
                      <a:pt x="2" y="14"/>
                    </a:lnTo>
                    <a:lnTo>
                      <a:pt x="10" y="7"/>
                    </a:lnTo>
                    <a:lnTo>
                      <a:pt x="5" y="0"/>
                    </a:lnTo>
                    <a:close/>
                  </a:path>
                </a:pathLst>
              </a:custGeom>
              <a:solidFill>
                <a:schemeClr val="accent2">
                  <a:lumMod val="75000"/>
                </a:schemeClr>
              </a:solidFill>
              <a:ln>
                <a:noFill/>
              </a:ln>
            </p:spPr>
            <p:txBody>
              <a:bodyPr anchor="ctr"/>
              <a:lstStyle/>
              <a:p>
                <a:pPr algn="ctr"/>
                <a:endParaRPr/>
              </a:p>
            </p:txBody>
          </p:sp>
          <p:sp>
            <p:nvSpPr>
              <p:cNvPr id="55" name="Freeform: Shape 50"/>
              <p:cNvSpPr/>
              <p:nvPr/>
            </p:nvSpPr>
            <p:spPr bwMode="auto">
              <a:xfrm>
                <a:off x="5298316" y="5144901"/>
                <a:ext cx="543104" cy="602506"/>
              </a:xfrm>
              <a:custGeom>
                <a:avLst/>
                <a:gdLst>
                  <a:gd name="T0" fmla="*/ 2 w 256"/>
                  <a:gd name="T1" fmla="*/ 9 h 284"/>
                  <a:gd name="T2" fmla="*/ 0 w 256"/>
                  <a:gd name="T3" fmla="*/ 0 h 284"/>
                  <a:gd name="T4" fmla="*/ 256 w 256"/>
                  <a:gd name="T5" fmla="*/ 277 h 284"/>
                  <a:gd name="T6" fmla="*/ 256 w 256"/>
                  <a:gd name="T7" fmla="*/ 284 h 284"/>
                  <a:gd name="T8" fmla="*/ 2 w 256"/>
                  <a:gd name="T9" fmla="*/ 9 h 284"/>
                </a:gdLst>
                <a:ahLst/>
                <a:cxnLst>
                  <a:cxn ang="0">
                    <a:pos x="T0" y="T1"/>
                  </a:cxn>
                  <a:cxn ang="0">
                    <a:pos x="T2" y="T3"/>
                  </a:cxn>
                  <a:cxn ang="0">
                    <a:pos x="T4" y="T5"/>
                  </a:cxn>
                  <a:cxn ang="0">
                    <a:pos x="T6" y="T7"/>
                  </a:cxn>
                  <a:cxn ang="0">
                    <a:pos x="T8" y="T9"/>
                  </a:cxn>
                </a:cxnLst>
                <a:rect l="0" t="0" r="r" b="b"/>
                <a:pathLst>
                  <a:path w="256" h="284">
                    <a:moveTo>
                      <a:pt x="2" y="9"/>
                    </a:moveTo>
                    <a:lnTo>
                      <a:pt x="0" y="0"/>
                    </a:lnTo>
                    <a:lnTo>
                      <a:pt x="256" y="277"/>
                    </a:lnTo>
                    <a:lnTo>
                      <a:pt x="256" y="284"/>
                    </a:lnTo>
                    <a:lnTo>
                      <a:pt x="2" y="9"/>
                    </a:lnTo>
                    <a:close/>
                  </a:path>
                </a:pathLst>
              </a:custGeom>
              <a:solidFill>
                <a:schemeClr val="accent2">
                  <a:lumMod val="75000"/>
                </a:schemeClr>
              </a:solidFill>
              <a:ln>
                <a:noFill/>
              </a:ln>
            </p:spPr>
            <p:txBody>
              <a:bodyPr anchor="ctr"/>
              <a:lstStyle/>
              <a:p>
                <a:pPr algn="ctr"/>
                <a:endParaRPr/>
              </a:p>
            </p:txBody>
          </p:sp>
          <p:sp>
            <p:nvSpPr>
              <p:cNvPr id="56" name="Freeform: Shape 51"/>
              <p:cNvSpPr/>
              <p:nvPr/>
            </p:nvSpPr>
            <p:spPr bwMode="auto">
              <a:xfrm>
                <a:off x="5353475" y="5229761"/>
                <a:ext cx="25458" cy="29701"/>
              </a:xfrm>
              <a:custGeom>
                <a:avLst/>
                <a:gdLst>
                  <a:gd name="T0" fmla="*/ 5 w 12"/>
                  <a:gd name="T1" fmla="*/ 0 h 14"/>
                  <a:gd name="T2" fmla="*/ 0 w 12"/>
                  <a:gd name="T3" fmla="*/ 5 h 14"/>
                  <a:gd name="T4" fmla="*/ 3 w 12"/>
                  <a:gd name="T5" fmla="*/ 14 h 14"/>
                  <a:gd name="T6" fmla="*/ 12 w 12"/>
                  <a:gd name="T7" fmla="*/ 7 h 14"/>
                  <a:gd name="T8" fmla="*/ 5 w 12"/>
                  <a:gd name="T9" fmla="*/ 0 h 14"/>
                </a:gdLst>
                <a:ahLst/>
                <a:cxnLst>
                  <a:cxn ang="0">
                    <a:pos x="T0" y="T1"/>
                  </a:cxn>
                  <a:cxn ang="0">
                    <a:pos x="T2" y="T3"/>
                  </a:cxn>
                  <a:cxn ang="0">
                    <a:pos x="T4" y="T5"/>
                  </a:cxn>
                  <a:cxn ang="0">
                    <a:pos x="T6" y="T7"/>
                  </a:cxn>
                  <a:cxn ang="0">
                    <a:pos x="T8" y="T9"/>
                  </a:cxn>
                </a:cxnLst>
                <a:rect l="0" t="0" r="r" b="b"/>
                <a:pathLst>
                  <a:path w="12" h="14">
                    <a:moveTo>
                      <a:pt x="5" y="0"/>
                    </a:moveTo>
                    <a:lnTo>
                      <a:pt x="0" y="5"/>
                    </a:lnTo>
                    <a:lnTo>
                      <a:pt x="3" y="14"/>
                    </a:lnTo>
                    <a:lnTo>
                      <a:pt x="12" y="7"/>
                    </a:lnTo>
                    <a:lnTo>
                      <a:pt x="5" y="0"/>
                    </a:lnTo>
                    <a:close/>
                  </a:path>
                </a:pathLst>
              </a:custGeom>
              <a:solidFill>
                <a:schemeClr val="accent2">
                  <a:lumMod val="75000"/>
                </a:schemeClr>
              </a:solidFill>
              <a:ln>
                <a:noFill/>
              </a:ln>
            </p:spPr>
            <p:txBody>
              <a:bodyPr anchor="ctr"/>
              <a:lstStyle/>
              <a:p>
                <a:pPr algn="ctr"/>
                <a:endParaRPr/>
              </a:p>
            </p:txBody>
          </p:sp>
          <p:sp>
            <p:nvSpPr>
              <p:cNvPr id="57" name="Freeform: Shape 52"/>
              <p:cNvSpPr/>
              <p:nvPr/>
            </p:nvSpPr>
            <p:spPr bwMode="auto">
              <a:xfrm>
                <a:off x="5841420" y="4892443"/>
                <a:ext cx="963160" cy="854964"/>
              </a:xfrm>
              <a:custGeom>
                <a:avLst/>
                <a:gdLst>
                  <a:gd name="T0" fmla="*/ 0 w 191"/>
                  <a:gd name="T1" fmla="*/ 167 h 170"/>
                  <a:gd name="T2" fmla="*/ 191 w 191"/>
                  <a:gd name="T3" fmla="*/ 0 h 170"/>
                  <a:gd name="T4" fmla="*/ 190 w 191"/>
                  <a:gd name="T5" fmla="*/ 4 h 170"/>
                  <a:gd name="T6" fmla="*/ 0 w 191"/>
                  <a:gd name="T7" fmla="*/ 170 h 170"/>
                  <a:gd name="T8" fmla="*/ 0 w 191"/>
                  <a:gd name="T9" fmla="*/ 167 h 170"/>
                </a:gdLst>
                <a:ahLst/>
                <a:cxnLst>
                  <a:cxn ang="0">
                    <a:pos x="T0" y="T1"/>
                  </a:cxn>
                  <a:cxn ang="0">
                    <a:pos x="T2" y="T3"/>
                  </a:cxn>
                  <a:cxn ang="0">
                    <a:pos x="T4" y="T5"/>
                  </a:cxn>
                  <a:cxn ang="0">
                    <a:pos x="T6" y="T7"/>
                  </a:cxn>
                  <a:cxn ang="0">
                    <a:pos x="T8" y="T9"/>
                  </a:cxn>
                </a:cxnLst>
                <a:rect l="0" t="0" r="r" b="b"/>
                <a:pathLst>
                  <a:path w="191" h="170">
                    <a:moveTo>
                      <a:pt x="0" y="167"/>
                    </a:moveTo>
                    <a:cubicBezTo>
                      <a:pt x="8" y="160"/>
                      <a:pt x="171" y="18"/>
                      <a:pt x="191" y="0"/>
                    </a:cubicBezTo>
                    <a:cubicBezTo>
                      <a:pt x="190" y="4"/>
                      <a:pt x="190" y="4"/>
                      <a:pt x="190" y="4"/>
                    </a:cubicBezTo>
                    <a:cubicBezTo>
                      <a:pt x="190" y="5"/>
                      <a:pt x="1" y="170"/>
                      <a:pt x="0" y="170"/>
                    </a:cubicBezTo>
                    <a:lnTo>
                      <a:pt x="0" y="167"/>
                    </a:lnTo>
                    <a:close/>
                  </a:path>
                </a:pathLst>
              </a:custGeom>
              <a:solidFill>
                <a:schemeClr val="accent2">
                  <a:lumMod val="75000"/>
                </a:schemeClr>
              </a:solidFill>
              <a:ln>
                <a:noFill/>
              </a:ln>
            </p:spPr>
            <p:txBody>
              <a:bodyPr anchor="ctr"/>
              <a:lstStyle/>
              <a:p>
                <a:pPr algn="ctr"/>
                <a:endParaRPr/>
              </a:p>
            </p:txBody>
          </p:sp>
        </p:grpSp>
        <p:sp>
          <p:nvSpPr>
            <p:cNvPr id="5" name="TextBox 53"/>
            <p:cNvSpPr txBox="1"/>
            <p:nvPr/>
          </p:nvSpPr>
          <p:spPr>
            <a:xfrm rot="2914667">
              <a:off x="1129466" y="2951943"/>
              <a:ext cx="451058" cy="392402"/>
            </a:xfrm>
            <a:prstGeom prst="rect">
              <a:avLst/>
            </a:prstGeom>
            <a:noFill/>
          </p:spPr>
          <p:txBody>
            <a:bodyPr wrap="none" lIns="91422" tIns="45711" rIns="91422" bIns="45711">
              <a:normAutofit fontScale="92500" lnSpcReduction="20000"/>
            </a:bodyPr>
            <a:lstStyle/>
            <a:p>
              <a:pPr algn="ctr"/>
              <a:r>
                <a:rPr lang="en-US" sz="2800" b="1">
                  <a:solidFill>
                    <a:schemeClr val="bg1"/>
                  </a:solidFill>
                </a:rPr>
                <a:t>01</a:t>
              </a:r>
            </a:p>
          </p:txBody>
        </p:sp>
        <p:sp>
          <p:nvSpPr>
            <p:cNvPr id="6" name="TextBox 54"/>
            <p:cNvSpPr txBox="1"/>
            <p:nvPr/>
          </p:nvSpPr>
          <p:spPr>
            <a:xfrm rot="19197881">
              <a:off x="1982317" y="3552438"/>
              <a:ext cx="496744" cy="438568"/>
            </a:xfrm>
            <a:prstGeom prst="rect">
              <a:avLst/>
            </a:prstGeom>
            <a:noFill/>
          </p:spPr>
          <p:txBody>
            <a:bodyPr wrap="none" lIns="91422" tIns="45711" rIns="91422" bIns="45711">
              <a:normAutofit fontScale="92500" lnSpcReduction="20000"/>
            </a:bodyPr>
            <a:lstStyle/>
            <a:p>
              <a:pPr algn="ctr"/>
              <a:r>
                <a:rPr lang="en-US" sz="3200" b="1" dirty="0">
                  <a:solidFill>
                    <a:schemeClr val="bg1"/>
                  </a:solidFill>
                </a:rPr>
                <a:t>02</a:t>
              </a:r>
            </a:p>
          </p:txBody>
        </p:sp>
        <p:sp>
          <p:nvSpPr>
            <p:cNvPr id="7" name="TextBox 55"/>
            <p:cNvSpPr txBox="1"/>
            <p:nvPr/>
          </p:nvSpPr>
          <p:spPr>
            <a:xfrm rot="2492360">
              <a:off x="2816809" y="2488125"/>
              <a:ext cx="496744" cy="438568"/>
            </a:xfrm>
            <a:prstGeom prst="rect">
              <a:avLst/>
            </a:prstGeom>
            <a:noFill/>
          </p:spPr>
          <p:txBody>
            <a:bodyPr wrap="none" lIns="91422" tIns="45711" rIns="91422" bIns="45711">
              <a:normAutofit fontScale="92500" lnSpcReduction="20000"/>
            </a:bodyPr>
            <a:lstStyle/>
            <a:p>
              <a:pPr algn="ctr"/>
              <a:r>
                <a:rPr lang="en-US" sz="3200" b="1">
                  <a:solidFill>
                    <a:schemeClr val="bg1"/>
                  </a:solidFill>
                </a:rPr>
                <a:t>03</a:t>
              </a:r>
            </a:p>
          </p:txBody>
        </p:sp>
        <p:sp>
          <p:nvSpPr>
            <p:cNvPr id="8" name="TextBox 56"/>
            <p:cNvSpPr txBox="1"/>
            <p:nvPr/>
          </p:nvSpPr>
          <p:spPr>
            <a:xfrm rot="19507174">
              <a:off x="1826062" y="1585155"/>
              <a:ext cx="496744" cy="438568"/>
            </a:xfrm>
            <a:prstGeom prst="rect">
              <a:avLst/>
            </a:prstGeom>
            <a:noFill/>
          </p:spPr>
          <p:txBody>
            <a:bodyPr wrap="none" lIns="91422" tIns="45711" rIns="91422" bIns="45711">
              <a:normAutofit fontScale="92500" lnSpcReduction="20000"/>
            </a:bodyPr>
            <a:lstStyle/>
            <a:p>
              <a:pPr algn="ctr"/>
              <a:r>
                <a:rPr lang="en-US" sz="3200" b="1">
                  <a:solidFill>
                    <a:schemeClr val="bg1"/>
                  </a:solidFill>
                </a:rPr>
                <a:t>04</a:t>
              </a:r>
            </a:p>
          </p:txBody>
        </p:sp>
      </p:grpSp>
      <p:sp>
        <p:nvSpPr>
          <p:cNvPr id="58" name="Freeform: Shape 65"/>
          <p:cNvSpPr>
            <a:spLocks noChangeAspect="1"/>
          </p:cNvSpPr>
          <p:nvPr/>
        </p:nvSpPr>
        <p:spPr bwMode="auto">
          <a:xfrm>
            <a:off x="6285284" y="4947557"/>
            <a:ext cx="558882" cy="724513"/>
          </a:xfrm>
          <a:custGeom>
            <a:avLst/>
            <a:gdLst>
              <a:gd name="T0" fmla="*/ 719 w 1222"/>
              <a:gd name="T1" fmla="*/ 1338 h 1581"/>
              <a:gd name="T2" fmla="*/ 686 w 1222"/>
              <a:gd name="T3" fmla="*/ 1221 h 1581"/>
              <a:gd name="T4" fmla="*/ 686 w 1222"/>
              <a:gd name="T5" fmla="*/ 359 h 1581"/>
              <a:gd name="T6" fmla="*/ 719 w 1222"/>
              <a:gd name="T7" fmla="*/ 243 h 1581"/>
              <a:gd name="T8" fmla="*/ 17 w 1222"/>
              <a:gd name="T9" fmla="*/ 460 h 1581"/>
              <a:gd name="T10" fmla="*/ 0 w 1222"/>
              <a:gd name="T11" fmla="*/ 794 h 1581"/>
              <a:gd name="T12" fmla="*/ 17 w 1222"/>
              <a:gd name="T13" fmla="*/ 1120 h 1581"/>
              <a:gd name="T14" fmla="*/ 502 w 1222"/>
              <a:gd name="T15" fmla="*/ 1530 h 1581"/>
              <a:gd name="T16" fmla="*/ 493 w 1222"/>
              <a:gd name="T17" fmla="*/ 1112 h 1581"/>
              <a:gd name="T18" fmla="*/ 284 w 1222"/>
              <a:gd name="T19" fmla="*/ 1120 h 1581"/>
              <a:gd name="T20" fmla="*/ 284 w 1222"/>
              <a:gd name="T21" fmla="*/ 794 h 1581"/>
              <a:gd name="T22" fmla="*/ 284 w 1222"/>
              <a:gd name="T23" fmla="*/ 460 h 1581"/>
              <a:gd name="T24" fmla="*/ 493 w 1222"/>
              <a:gd name="T25" fmla="*/ 468 h 1581"/>
              <a:gd name="T26" fmla="*/ 502 w 1222"/>
              <a:gd name="T27" fmla="*/ 58 h 1581"/>
              <a:gd name="T28" fmla="*/ 17 w 1222"/>
              <a:gd name="T29" fmla="*/ 460 h 1581"/>
              <a:gd name="T30" fmla="*/ 602 w 1222"/>
              <a:gd name="T31" fmla="*/ 911 h 1581"/>
              <a:gd name="T32" fmla="*/ 493 w 1222"/>
              <a:gd name="T33" fmla="*/ 861 h 1581"/>
              <a:gd name="T34" fmla="*/ 543 w 1222"/>
              <a:gd name="T35" fmla="*/ 828 h 1581"/>
              <a:gd name="T36" fmla="*/ 610 w 1222"/>
              <a:gd name="T37" fmla="*/ 778 h 1581"/>
              <a:gd name="T38" fmla="*/ 627 w 1222"/>
              <a:gd name="T39" fmla="*/ 660 h 1581"/>
              <a:gd name="T40" fmla="*/ 476 w 1222"/>
              <a:gd name="T41" fmla="*/ 677 h 1581"/>
              <a:gd name="T42" fmla="*/ 510 w 1222"/>
              <a:gd name="T43" fmla="*/ 736 h 1581"/>
              <a:gd name="T44" fmla="*/ 560 w 1222"/>
              <a:gd name="T45" fmla="*/ 677 h 1581"/>
              <a:gd name="T46" fmla="*/ 585 w 1222"/>
              <a:gd name="T47" fmla="*/ 719 h 1581"/>
              <a:gd name="T48" fmla="*/ 502 w 1222"/>
              <a:gd name="T49" fmla="*/ 803 h 1581"/>
              <a:gd name="T50" fmla="*/ 410 w 1222"/>
              <a:gd name="T51" fmla="*/ 911 h 1581"/>
              <a:gd name="T52" fmla="*/ 819 w 1222"/>
              <a:gd name="T53" fmla="*/ 811 h 1581"/>
              <a:gd name="T54" fmla="*/ 794 w 1222"/>
              <a:gd name="T55" fmla="*/ 635 h 1581"/>
              <a:gd name="T56" fmla="*/ 644 w 1222"/>
              <a:gd name="T57" fmla="*/ 853 h 1581"/>
              <a:gd name="T58" fmla="*/ 744 w 1222"/>
              <a:gd name="T59" fmla="*/ 911 h 1581"/>
              <a:gd name="T60" fmla="*/ 803 w 1222"/>
              <a:gd name="T61" fmla="*/ 853 h 1581"/>
              <a:gd name="T62" fmla="*/ 844 w 1222"/>
              <a:gd name="T63" fmla="*/ 811 h 1581"/>
              <a:gd name="T64" fmla="*/ 786 w 1222"/>
              <a:gd name="T65" fmla="*/ 686 h 1581"/>
              <a:gd name="T66" fmla="*/ 694 w 1222"/>
              <a:gd name="T67" fmla="*/ 811 h 1581"/>
              <a:gd name="T68" fmla="*/ 694 w 1222"/>
              <a:gd name="T69" fmla="*/ 811 h 1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22" h="1581">
                <a:moveTo>
                  <a:pt x="1221" y="794"/>
                </a:moveTo>
                <a:cubicBezTo>
                  <a:pt x="1221" y="1079"/>
                  <a:pt x="995" y="1313"/>
                  <a:pt x="719" y="1338"/>
                </a:cubicBezTo>
                <a:cubicBezTo>
                  <a:pt x="719" y="1329"/>
                  <a:pt x="711" y="1313"/>
                  <a:pt x="711" y="1296"/>
                </a:cubicBezTo>
                <a:cubicBezTo>
                  <a:pt x="711" y="1296"/>
                  <a:pt x="702" y="1262"/>
                  <a:pt x="686" y="1221"/>
                </a:cubicBezTo>
                <a:cubicBezTo>
                  <a:pt x="911" y="1212"/>
                  <a:pt x="1095" y="1028"/>
                  <a:pt x="1095" y="794"/>
                </a:cubicBezTo>
                <a:cubicBezTo>
                  <a:pt x="1095" y="560"/>
                  <a:pt x="911" y="368"/>
                  <a:pt x="686" y="359"/>
                </a:cubicBezTo>
                <a:cubicBezTo>
                  <a:pt x="702" y="326"/>
                  <a:pt x="711" y="293"/>
                  <a:pt x="711" y="284"/>
                </a:cubicBezTo>
                <a:cubicBezTo>
                  <a:pt x="711" y="276"/>
                  <a:pt x="719" y="259"/>
                  <a:pt x="719" y="243"/>
                </a:cubicBezTo>
                <a:cubicBezTo>
                  <a:pt x="995" y="267"/>
                  <a:pt x="1221" y="510"/>
                  <a:pt x="1221" y="794"/>
                </a:cubicBezTo>
                <a:close/>
                <a:moveTo>
                  <a:pt x="17" y="460"/>
                </a:moveTo>
                <a:cubicBezTo>
                  <a:pt x="8" y="568"/>
                  <a:pt x="0" y="677"/>
                  <a:pt x="0" y="786"/>
                </a:cubicBezTo>
                <a:lnTo>
                  <a:pt x="0" y="794"/>
                </a:lnTo>
                <a:lnTo>
                  <a:pt x="0" y="803"/>
                </a:lnTo>
                <a:cubicBezTo>
                  <a:pt x="0" y="911"/>
                  <a:pt x="8" y="1012"/>
                  <a:pt x="17" y="1120"/>
                </a:cubicBezTo>
                <a:cubicBezTo>
                  <a:pt x="42" y="1396"/>
                  <a:pt x="259" y="1580"/>
                  <a:pt x="468" y="1538"/>
                </a:cubicBezTo>
                <a:cubicBezTo>
                  <a:pt x="485" y="1530"/>
                  <a:pt x="493" y="1530"/>
                  <a:pt x="502" y="1530"/>
                </a:cubicBezTo>
                <a:cubicBezTo>
                  <a:pt x="552" y="1505"/>
                  <a:pt x="594" y="1471"/>
                  <a:pt x="644" y="1438"/>
                </a:cubicBezTo>
                <a:cubicBezTo>
                  <a:pt x="702" y="1396"/>
                  <a:pt x="569" y="1070"/>
                  <a:pt x="493" y="1112"/>
                </a:cubicBezTo>
                <a:cubicBezTo>
                  <a:pt x="460" y="1129"/>
                  <a:pt x="376" y="1196"/>
                  <a:pt x="343" y="1196"/>
                </a:cubicBezTo>
                <a:cubicBezTo>
                  <a:pt x="309" y="1204"/>
                  <a:pt x="293" y="1162"/>
                  <a:pt x="284" y="1120"/>
                </a:cubicBezTo>
                <a:cubicBezTo>
                  <a:pt x="276" y="1028"/>
                  <a:pt x="284" y="903"/>
                  <a:pt x="284" y="803"/>
                </a:cubicBezTo>
                <a:cubicBezTo>
                  <a:pt x="284" y="794"/>
                  <a:pt x="284" y="794"/>
                  <a:pt x="284" y="794"/>
                </a:cubicBezTo>
                <a:cubicBezTo>
                  <a:pt x="284" y="786"/>
                  <a:pt x="284" y="786"/>
                  <a:pt x="284" y="786"/>
                </a:cubicBezTo>
                <a:cubicBezTo>
                  <a:pt x="284" y="677"/>
                  <a:pt x="276" y="560"/>
                  <a:pt x="284" y="460"/>
                </a:cubicBezTo>
                <a:cubicBezTo>
                  <a:pt x="293" y="426"/>
                  <a:pt x="309" y="385"/>
                  <a:pt x="343" y="385"/>
                </a:cubicBezTo>
                <a:cubicBezTo>
                  <a:pt x="376" y="393"/>
                  <a:pt x="460" y="452"/>
                  <a:pt x="493" y="468"/>
                </a:cubicBezTo>
                <a:cubicBezTo>
                  <a:pt x="569" y="510"/>
                  <a:pt x="702" y="184"/>
                  <a:pt x="644" y="142"/>
                </a:cubicBezTo>
                <a:cubicBezTo>
                  <a:pt x="594" y="117"/>
                  <a:pt x="552" y="75"/>
                  <a:pt x="502" y="58"/>
                </a:cubicBezTo>
                <a:cubicBezTo>
                  <a:pt x="493" y="50"/>
                  <a:pt x="485" y="50"/>
                  <a:pt x="468" y="50"/>
                </a:cubicBezTo>
                <a:cubicBezTo>
                  <a:pt x="259" y="0"/>
                  <a:pt x="42" y="184"/>
                  <a:pt x="17" y="460"/>
                </a:cubicBezTo>
                <a:close/>
                <a:moveTo>
                  <a:pt x="410" y="911"/>
                </a:moveTo>
                <a:cubicBezTo>
                  <a:pt x="602" y="911"/>
                  <a:pt x="602" y="911"/>
                  <a:pt x="602" y="911"/>
                </a:cubicBezTo>
                <a:cubicBezTo>
                  <a:pt x="610" y="861"/>
                  <a:pt x="610" y="861"/>
                  <a:pt x="610" y="861"/>
                </a:cubicBezTo>
                <a:cubicBezTo>
                  <a:pt x="493" y="861"/>
                  <a:pt x="493" y="861"/>
                  <a:pt x="493" y="861"/>
                </a:cubicBezTo>
                <a:cubicBezTo>
                  <a:pt x="493" y="861"/>
                  <a:pt x="502" y="853"/>
                  <a:pt x="510" y="853"/>
                </a:cubicBezTo>
                <a:cubicBezTo>
                  <a:pt x="510" y="845"/>
                  <a:pt x="527" y="836"/>
                  <a:pt x="543" y="828"/>
                </a:cubicBezTo>
                <a:cubicBezTo>
                  <a:pt x="569" y="811"/>
                  <a:pt x="569" y="811"/>
                  <a:pt x="569" y="811"/>
                </a:cubicBezTo>
                <a:cubicBezTo>
                  <a:pt x="585" y="803"/>
                  <a:pt x="602" y="786"/>
                  <a:pt x="610" y="778"/>
                </a:cubicBezTo>
                <a:cubicBezTo>
                  <a:pt x="627" y="761"/>
                  <a:pt x="635" y="744"/>
                  <a:pt x="644" y="719"/>
                </a:cubicBezTo>
                <a:cubicBezTo>
                  <a:pt x="652" y="694"/>
                  <a:pt x="644" y="677"/>
                  <a:pt x="627" y="660"/>
                </a:cubicBezTo>
                <a:cubicBezTo>
                  <a:pt x="619" y="644"/>
                  <a:pt x="594" y="635"/>
                  <a:pt x="569" y="635"/>
                </a:cubicBezTo>
                <a:cubicBezTo>
                  <a:pt x="527" y="635"/>
                  <a:pt x="502" y="644"/>
                  <a:pt x="476" y="677"/>
                </a:cubicBezTo>
                <a:cubicBezTo>
                  <a:pt x="468" y="686"/>
                  <a:pt x="460" y="711"/>
                  <a:pt x="452" y="736"/>
                </a:cubicBezTo>
                <a:cubicBezTo>
                  <a:pt x="510" y="736"/>
                  <a:pt x="510" y="736"/>
                  <a:pt x="510" y="736"/>
                </a:cubicBezTo>
                <a:cubicBezTo>
                  <a:pt x="510" y="719"/>
                  <a:pt x="518" y="702"/>
                  <a:pt x="518" y="694"/>
                </a:cubicBezTo>
                <a:cubicBezTo>
                  <a:pt x="527" y="686"/>
                  <a:pt x="543" y="677"/>
                  <a:pt x="560" y="677"/>
                </a:cubicBezTo>
                <a:cubicBezTo>
                  <a:pt x="569" y="677"/>
                  <a:pt x="577" y="686"/>
                  <a:pt x="585" y="694"/>
                </a:cubicBezTo>
                <a:cubicBezTo>
                  <a:pt x="585" y="702"/>
                  <a:pt x="594" y="711"/>
                  <a:pt x="585" y="719"/>
                </a:cubicBezTo>
                <a:cubicBezTo>
                  <a:pt x="585" y="736"/>
                  <a:pt x="577" y="744"/>
                  <a:pt x="560" y="761"/>
                </a:cubicBezTo>
                <a:cubicBezTo>
                  <a:pt x="552" y="769"/>
                  <a:pt x="535" y="778"/>
                  <a:pt x="502" y="803"/>
                </a:cubicBezTo>
                <a:cubicBezTo>
                  <a:pt x="468" y="819"/>
                  <a:pt x="452" y="836"/>
                  <a:pt x="435" y="861"/>
                </a:cubicBezTo>
                <a:cubicBezTo>
                  <a:pt x="426" y="878"/>
                  <a:pt x="418" y="895"/>
                  <a:pt x="410" y="911"/>
                </a:cubicBezTo>
                <a:close/>
                <a:moveTo>
                  <a:pt x="844" y="811"/>
                </a:moveTo>
                <a:cubicBezTo>
                  <a:pt x="819" y="811"/>
                  <a:pt x="819" y="811"/>
                  <a:pt x="819" y="811"/>
                </a:cubicBezTo>
                <a:cubicBezTo>
                  <a:pt x="853" y="635"/>
                  <a:pt x="853" y="635"/>
                  <a:pt x="853" y="635"/>
                </a:cubicBezTo>
                <a:cubicBezTo>
                  <a:pt x="794" y="635"/>
                  <a:pt x="794" y="635"/>
                  <a:pt x="794" y="635"/>
                </a:cubicBezTo>
                <a:cubicBezTo>
                  <a:pt x="652" y="803"/>
                  <a:pt x="652" y="803"/>
                  <a:pt x="652" y="803"/>
                </a:cubicBezTo>
                <a:cubicBezTo>
                  <a:pt x="644" y="853"/>
                  <a:pt x="644" y="853"/>
                  <a:pt x="644" y="853"/>
                </a:cubicBezTo>
                <a:cubicBezTo>
                  <a:pt x="753" y="853"/>
                  <a:pt x="753" y="853"/>
                  <a:pt x="753" y="853"/>
                </a:cubicBezTo>
                <a:cubicBezTo>
                  <a:pt x="744" y="911"/>
                  <a:pt x="744" y="911"/>
                  <a:pt x="744" y="911"/>
                </a:cubicBezTo>
                <a:cubicBezTo>
                  <a:pt x="794" y="911"/>
                  <a:pt x="794" y="911"/>
                  <a:pt x="794" y="911"/>
                </a:cubicBezTo>
                <a:cubicBezTo>
                  <a:pt x="803" y="853"/>
                  <a:pt x="803" y="853"/>
                  <a:pt x="803" y="853"/>
                </a:cubicBezTo>
                <a:cubicBezTo>
                  <a:pt x="836" y="853"/>
                  <a:pt x="836" y="853"/>
                  <a:pt x="836" y="853"/>
                </a:cubicBezTo>
                <a:lnTo>
                  <a:pt x="844" y="811"/>
                </a:lnTo>
                <a:close/>
                <a:moveTo>
                  <a:pt x="694" y="811"/>
                </a:moveTo>
                <a:cubicBezTo>
                  <a:pt x="786" y="686"/>
                  <a:pt x="786" y="686"/>
                  <a:pt x="786" y="686"/>
                </a:cubicBezTo>
                <a:cubicBezTo>
                  <a:pt x="761" y="811"/>
                  <a:pt x="761" y="811"/>
                  <a:pt x="761" y="811"/>
                </a:cubicBezTo>
                <a:lnTo>
                  <a:pt x="694" y="811"/>
                </a:lnTo>
                <a:close/>
                <a:moveTo>
                  <a:pt x="694" y="811"/>
                </a:moveTo>
                <a:lnTo>
                  <a:pt x="694" y="811"/>
                </a:lnTo>
                <a:close/>
              </a:path>
            </a:pathLst>
          </a:custGeom>
          <a:solidFill>
            <a:schemeClr val="accent4"/>
          </a:solidFill>
          <a:ln>
            <a:noFill/>
          </a:ln>
          <a:effec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59" name="Freeform: Shape 66"/>
          <p:cNvSpPr>
            <a:spLocks noChangeAspect="1"/>
          </p:cNvSpPr>
          <p:nvPr/>
        </p:nvSpPr>
        <p:spPr bwMode="auto">
          <a:xfrm>
            <a:off x="6285284" y="2182744"/>
            <a:ext cx="606721" cy="525079"/>
          </a:xfrm>
          <a:custGeom>
            <a:avLst/>
            <a:gdLst>
              <a:gd name="T0" fmla="*/ 502 w 1013"/>
              <a:gd name="T1" fmla="*/ 0 h 879"/>
              <a:gd name="T2" fmla="*/ 0 w 1013"/>
              <a:gd name="T3" fmla="*/ 351 h 879"/>
              <a:gd name="T4" fmla="*/ 193 w 1013"/>
              <a:gd name="T5" fmla="*/ 636 h 879"/>
              <a:gd name="T6" fmla="*/ 92 w 1013"/>
              <a:gd name="T7" fmla="*/ 862 h 879"/>
              <a:gd name="T8" fmla="*/ 92 w 1013"/>
              <a:gd name="T9" fmla="*/ 878 h 879"/>
              <a:gd name="T10" fmla="*/ 101 w 1013"/>
              <a:gd name="T11" fmla="*/ 878 h 879"/>
              <a:gd name="T12" fmla="*/ 109 w 1013"/>
              <a:gd name="T13" fmla="*/ 878 h 879"/>
              <a:gd name="T14" fmla="*/ 485 w 1013"/>
              <a:gd name="T15" fmla="*/ 711 h 879"/>
              <a:gd name="T16" fmla="*/ 502 w 1013"/>
              <a:gd name="T17" fmla="*/ 711 h 879"/>
              <a:gd name="T18" fmla="*/ 1012 w 1013"/>
              <a:gd name="T19" fmla="*/ 351 h 879"/>
              <a:gd name="T20" fmla="*/ 502 w 1013"/>
              <a:gd name="T21" fmla="*/ 0 h 879"/>
              <a:gd name="T22" fmla="*/ 502 w 1013"/>
              <a:gd name="T23" fmla="*/ 0 h 879"/>
              <a:gd name="T24" fmla="*/ 502 w 1013"/>
              <a:gd name="T25" fmla="*/ 0 h 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3" h="879">
                <a:moveTo>
                  <a:pt x="502" y="0"/>
                </a:moveTo>
                <a:cubicBezTo>
                  <a:pt x="226" y="0"/>
                  <a:pt x="0" y="159"/>
                  <a:pt x="0" y="351"/>
                </a:cubicBezTo>
                <a:cubicBezTo>
                  <a:pt x="0" y="469"/>
                  <a:pt x="67" y="569"/>
                  <a:pt x="193" y="636"/>
                </a:cubicBezTo>
                <a:cubicBezTo>
                  <a:pt x="176" y="711"/>
                  <a:pt x="142" y="811"/>
                  <a:pt x="92" y="862"/>
                </a:cubicBezTo>
                <a:cubicBezTo>
                  <a:pt x="92" y="870"/>
                  <a:pt x="92" y="870"/>
                  <a:pt x="92" y="878"/>
                </a:cubicBezTo>
                <a:lnTo>
                  <a:pt x="101" y="878"/>
                </a:lnTo>
                <a:lnTo>
                  <a:pt x="109" y="878"/>
                </a:lnTo>
                <a:cubicBezTo>
                  <a:pt x="118" y="878"/>
                  <a:pt x="335" y="862"/>
                  <a:pt x="485" y="711"/>
                </a:cubicBezTo>
                <a:cubicBezTo>
                  <a:pt x="485" y="711"/>
                  <a:pt x="494" y="711"/>
                  <a:pt x="502" y="711"/>
                </a:cubicBezTo>
                <a:cubicBezTo>
                  <a:pt x="786" y="711"/>
                  <a:pt x="1012" y="552"/>
                  <a:pt x="1012" y="351"/>
                </a:cubicBezTo>
                <a:cubicBezTo>
                  <a:pt x="1012" y="159"/>
                  <a:pt x="786" y="0"/>
                  <a:pt x="502" y="0"/>
                </a:cubicBezTo>
                <a:close/>
                <a:moveTo>
                  <a:pt x="502" y="0"/>
                </a:moveTo>
                <a:lnTo>
                  <a:pt x="502" y="0"/>
                </a:lnTo>
                <a:close/>
              </a:path>
            </a:pathLst>
          </a:custGeom>
          <a:solidFill>
            <a:schemeClr val="accent1"/>
          </a:solidFill>
          <a:ln>
            <a:noFill/>
          </a:ln>
          <a:effec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60" name="Freeform: Shape 67"/>
          <p:cNvSpPr>
            <a:spLocks noChangeAspect="1"/>
          </p:cNvSpPr>
          <p:nvPr/>
        </p:nvSpPr>
        <p:spPr bwMode="auto">
          <a:xfrm>
            <a:off x="6285284" y="3158833"/>
            <a:ext cx="560840" cy="412004"/>
          </a:xfrm>
          <a:custGeom>
            <a:avLst/>
            <a:gdLst>
              <a:gd name="T0" fmla="*/ 586 w 1347"/>
              <a:gd name="T1" fmla="*/ 602 h 987"/>
              <a:gd name="T2" fmla="*/ 502 w 1347"/>
              <a:gd name="T3" fmla="*/ 535 h 987"/>
              <a:gd name="T4" fmla="*/ 42 w 1347"/>
              <a:gd name="T5" fmla="*/ 117 h 987"/>
              <a:gd name="T6" fmla="*/ 17 w 1347"/>
              <a:gd name="T7" fmla="*/ 33 h 987"/>
              <a:gd name="T8" fmla="*/ 92 w 1347"/>
              <a:gd name="T9" fmla="*/ 0 h 987"/>
              <a:gd name="T10" fmla="*/ 1255 w 1347"/>
              <a:gd name="T11" fmla="*/ 0 h 987"/>
              <a:gd name="T12" fmla="*/ 1330 w 1347"/>
              <a:gd name="T13" fmla="*/ 41 h 987"/>
              <a:gd name="T14" fmla="*/ 1305 w 1347"/>
              <a:gd name="T15" fmla="*/ 125 h 987"/>
              <a:gd name="T16" fmla="*/ 803 w 1347"/>
              <a:gd name="T17" fmla="*/ 576 h 987"/>
              <a:gd name="T18" fmla="*/ 586 w 1347"/>
              <a:gd name="T19" fmla="*/ 602 h 987"/>
              <a:gd name="T20" fmla="*/ 92 w 1347"/>
              <a:gd name="T21" fmla="*/ 986 h 987"/>
              <a:gd name="T22" fmla="*/ 0 w 1347"/>
              <a:gd name="T23" fmla="*/ 894 h 987"/>
              <a:gd name="T24" fmla="*/ 0 w 1347"/>
              <a:gd name="T25" fmla="*/ 225 h 987"/>
              <a:gd name="T26" fmla="*/ 42 w 1347"/>
              <a:gd name="T27" fmla="*/ 217 h 987"/>
              <a:gd name="T28" fmla="*/ 234 w 1347"/>
              <a:gd name="T29" fmla="*/ 409 h 987"/>
              <a:gd name="T30" fmla="*/ 251 w 1347"/>
              <a:gd name="T31" fmla="*/ 493 h 987"/>
              <a:gd name="T32" fmla="*/ 109 w 1347"/>
              <a:gd name="T33" fmla="*/ 827 h 987"/>
              <a:gd name="T34" fmla="*/ 126 w 1347"/>
              <a:gd name="T35" fmla="*/ 827 h 987"/>
              <a:gd name="T36" fmla="*/ 318 w 1347"/>
              <a:gd name="T37" fmla="*/ 576 h 987"/>
              <a:gd name="T38" fmla="*/ 393 w 1347"/>
              <a:gd name="T39" fmla="*/ 568 h 987"/>
              <a:gd name="T40" fmla="*/ 477 w 1347"/>
              <a:gd name="T41" fmla="*/ 643 h 987"/>
              <a:gd name="T42" fmla="*/ 569 w 1347"/>
              <a:gd name="T43" fmla="*/ 694 h 987"/>
              <a:gd name="T44" fmla="*/ 820 w 1347"/>
              <a:gd name="T45" fmla="*/ 677 h 987"/>
              <a:gd name="T46" fmla="*/ 945 w 1347"/>
              <a:gd name="T47" fmla="*/ 568 h 987"/>
              <a:gd name="T48" fmla="*/ 1020 w 1347"/>
              <a:gd name="T49" fmla="*/ 576 h 987"/>
              <a:gd name="T50" fmla="*/ 1229 w 1347"/>
              <a:gd name="T51" fmla="*/ 853 h 987"/>
              <a:gd name="T52" fmla="*/ 1238 w 1347"/>
              <a:gd name="T53" fmla="*/ 844 h 987"/>
              <a:gd name="T54" fmla="*/ 1096 w 1347"/>
              <a:gd name="T55" fmla="*/ 493 h 987"/>
              <a:gd name="T56" fmla="*/ 1112 w 1347"/>
              <a:gd name="T57" fmla="*/ 409 h 987"/>
              <a:gd name="T58" fmla="*/ 1313 w 1347"/>
              <a:gd name="T59" fmla="*/ 217 h 987"/>
              <a:gd name="T60" fmla="*/ 1346 w 1347"/>
              <a:gd name="T61" fmla="*/ 225 h 987"/>
              <a:gd name="T62" fmla="*/ 1346 w 1347"/>
              <a:gd name="T63" fmla="*/ 903 h 987"/>
              <a:gd name="T64" fmla="*/ 1246 w 1347"/>
              <a:gd name="T65" fmla="*/ 986 h 987"/>
              <a:gd name="T66" fmla="*/ 92 w 1347"/>
              <a:gd name="T67" fmla="*/ 986 h 987"/>
              <a:gd name="T68" fmla="*/ 92 w 1347"/>
              <a:gd name="T69" fmla="*/ 986 h 987"/>
              <a:gd name="T70" fmla="*/ 92 w 1347"/>
              <a:gd name="T71" fmla="*/ 986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47" h="987">
                <a:moveTo>
                  <a:pt x="586" y="602"/>
                </a:moveTo>
                <a:cubicBezTo>
                  <a:pt x="561" y="585"/>
                  <a:pt x="519" y="560"/>
                  <a:pt x="502" y="535"/>
                </a:cubicBezTo>
                <a:cubicBezTo>
                  <a:pt x="42" y="117"/>
                  <a:pt x="42" y="117"/>
                  <a:pt x="42" y="117"/>
                </a:cubicBezTo>
                <a:cubicBezTo>
                  <a:pt x="26" y="100"/>
                  <a:pt x="9" y="58"/>
                  <a:pt x="17" y="33"/>
                </a:cubicBezTo>
                <a:cubicBezTo>
                  <a:pt x="34" y="17"/>
                  <a:pt x="51" y="0"/>
                  <a:pt x="92" y="0"/>
                </a:cubicBezTo>
                <a:cubicBezTo>
                  <a:pt x="1255" y="0"/>
                  <a:pt x="1255" y="0"/>
                  <a:pt x="1255" y="0"/>
                </a:cubicBezTo>
                <a:cubicBezTo>
                  <a:pt x="1255" y="0"/>
                  <a:pt x="1305" y="0"/>
                  <a:pt x="1330" y="41"/>
                </a:cubicBezTo>
                <a:cubicBezTo>
                  <a:pt x="1346" y="67"/>
                  <a:pt x="1330" y="108"/>
                  <a:pt x="1305" y="125"/>
                </a:cubicBezTo>
                <a:cubicBezTo>
                  <a:pt x="803" y="576"/>
                  <a:pt x="803" y="576"/>
                  <a:pt x="803" y="576"/>
                </a:cubicBezTo>
                <a:cubicBezTo>
                  <a:pt x="803" y="576"/>
                  <a:pt x="711" y="652"/>
                  <a:pt x="586" y="602"/>
                </a:cubicBezTo>
                <a:close/>
                <a:moveTo>
                  <a:pt x="92" y="986"/>
                </a:moveTo>
                <a:cubicBezTo>
                  <a:pt x="92" y="986"/>
                  <a:pt x="0" y="978"/>
                  <a:pt x="0" y="894"/>
                </a:cubicBezTo>
                <a:cubicBezTo>
                  <a:pt x="0" y="225"/>
                  <a:pt x="0" y="225"/>
                  <a:pt x="0" y="225"/>
                </a:cubicBezTo>
                <a:cubicBezTo>
                  <a:pt x="0" y="200"/>
                  <a:pt x="17" y="192"/>
                  <a:pt x="42" y="217"/>
                </a:cubicBezTo>
                <a:cubicBezTo>
                  <a:pt x="234" y="409"/>
                  <a:pt x="234" y="409"/>
                  <a:pt x="234" y="409"/>
                </a:cubicBezTo>
                <a:cubicBezTo>
                  <a:pt x="260" y="426"/>
                  <a:pt x="268" y="468"/>
                  <a:pt x="251" y="493"/>
                </a:cubicBezTo>
                <a:cubicBezTo>
                  <a:pt x="109" y="827"/>
                  <a:pt x="109" y="827"/>
                  <a:pt x="109" y="827"/>
                </a:cubicBezTo>
                <a:cubicBezTo>
                  <a:pt x="101" y="853"/>
                  <a:pt x="109" y="853"/>
                  <a:pt x="126" y="827"/>
                </a:cubicBezTo>
                <a:cubicBezTo>
                  <a:pt x="318" y="576"/>
                  <a:pt x="318" y="576"/>
                  <a:pt x="318" y="576"/>
                </a:cubicBezTo>
                <a:cubicBezTo>
                  <a:pt x="343" y="552"/>
                  <a:pt x="368" y="552"/>
                  <a:pt x="393" y="568"/>
                </a:cubicBezTo>
                <a:cubicBezTo>
                  <a:pt x="477" y="643"/>
                  <a:pt x="477" y="643"/>
                  <a:pt x="477" y="643"/>
                </a:cubicBezTo>
                <a:cubicBezTo>
                  <a:pt x="502" y="660"/>
                  <a:pt x="544" y="685"/>
                  <a:pt x="569" y="694"/>
                </a:cubicBezTo>
                <a:cubicBezTo>
                  <a:pt x="636" y="710"/>
                  <a:pt x="744" y="735"/>
                  <a:pt x="820" y="677"/>
                </a:cubicBezTo>
                <a:cubicBezTo>
                  <a:pt x="945" y="568"/>
                  <a:pt x="945" y="568"/>
                  <a:pt x="945" y="568"/>
                </a:cubicBezTo>
                <a:cubicBezTo>
                  <a:pt x="970" y="552"/>
                  <a:pt x="1004" y="552"/>
                  <a:pt x="1020" y="576"/>
                </a:cubicBezTo>
                <a:cubicBezTo>
                  <a:pt x="1229" y="853"/>
                  <a:pt x="1229" y="853"/>
                  <a:pt x="1229" y="853"/>
                </a:cubicBezTo>
                <a:cubicBezTo>
                  <a:pt x="1246" y="877"/>
                  <a:pt x="1246" y="869"/>
                  <a:pt x="1238" y="844"/>
                </a:cubicBezTo>
                <a:cubicBezTo>
                  <a:pt x="1096" y="493"/>
                  <a:pt x="1096" y="493"/>
                  <a:pt x="1096" y="493"/>
                </a:cubicBezTo>
                <a:cubicBezTo>
                  <a:pt x="1079" y="468"/>
                  <a:pt x="1087" y="434"/>
                  <a:pt x="1112" y="409"/>
                </a:cubicBezTo>
                <a:cubicBezTo>
                  <a:pt x="1313" y="217"/>
                  <a:pt x="1313" y="217"/>
                  <a:pt x="1313" y="217"/>
                </a:cubicBezTo>
                <a:cubicBezTo>
                  <a:pt x="1330" y="192"/>
                  <a:pt x="1346" y="200"/>
                  <a:pt x="1346" y="225"/>
                </a:cubicBezTo>
                <a:cubicBezTo>
                  <a:pt x="1346" y="903"/>
                  <a:pt x="1346" y="903"/>
                  <a:pt x="1346" y="903"/>
                </a:cubicBezTo>
                <a:cubicBezTo>
                  <a:pt x="1346" y="903"/>
                  <a:pt x="1338" y="986"/>
                  <a:pt x="1246" y="986"/>
                </a:cubicBezTo>
                <a:cubicBezTo>
                  <a:pt x="92" y="986"/>
                  <a:pt x="92" y="986"/>
                  <a:pt x="92" y="986"/>
                </a:cubicBezTo>
                <a:close/>
                <a:moveTo>
                  <a:pt x="92" y="986"/>
                </a:moveTo>
                <a:lnTo>
                  <a:pt x="92" y="986"/>
                </a:lnTo>
                <a:close/>
              </a:path>
            </a:pathLst>
          </a:custGeom>
          <a:solidFill>
            <a:schemeClr val="accent2"/>
          </a:solidFill>
          <a:ln>
            <a:noFill/>
          </a:ln>
          <a:effec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61" name="Freeform: Shape 68"/>
          <p:cNvSpPr>
            <a:spLocks noChangeAspect="1"/>
          </p:cNvSpPr>
          <p:nvPr/>
        </p:nvSpPr>
        <p:spPr bwMode="auto">
          <a:xfrm>
            <a:off x="6285284" y="4065821"/>
            <a:ext cx="684788" cy="530393"/>
          </a:xfrm>
          <a:custGeom>
            <a:avLst/>
            <a:gdLst>
              <a:gd name="T0" fmla="*/ 995 w 996"/>
              <a:gd name="T1" fmla="*/ 409 h 770"/>
              <a:gd name="T2" fmla="*/ 836 w 996"/>
              <a:gd name="T3" fmla="*/ 409 h 770"/>
              <a:gd name="T4" fmla="*/ 543 w 996"/>
              <a:gd name="T5" fmla="*/ 192 h 770"/>
              <a:gd name="T6" fmla="*/ 384 w 996"/>
              <a:gd name="T7" fmla="*/ 275 h 770"/>
              <a:gd name="T8" fmla="*/ 360 w 996"/>
              <a:gd name="T9" fmla="*/ 158 h 770"/>
              <a:gd name="T10" fmla="*/ 702 w 996"/>
              <a:gd name="T11" fmla="*/ 33 h 770"/>
              <a:gd name="T12" fmla="*/ 836 w 996"/>
              <a:gd name="T13" fmla="*/ 133 h 770"/>
              <a:gd name="T14" fmla="*/ 334 w 996"/>
              <a:gd name="T15" fmla="*/ 626 h 770"/>
              <a:gd name="T16" fmla="*/ 276 w 996"/>
              <a:gd name="T17" fmla="*/ 551 h 770"/>
              <a:gd name="T18" fmla="*/ 209 w 996"/>
              <a:gd name="T19" fmla="*/ 484 h 770"/>
              <a:gd name="T20" fmla="*/ 109 w 996"/>
              <a:gd name="T21" fmla="*/ 434 h 770"/>
              <a:gd name="T22" fmla="*/ 159 w 996"/>
              <a:gd name="T23" fmla="*/ 535 h 770"/>
              <a:gd name="T24" fmla="*/ 226 w 996"/>
              <a:gd name="T25" fmla="*/ 602 h 770"/>
              <a:gd name="T26" fmla="*/ 293 w 996"/>
              <a:gd name="T27" fmla="*/ 668 h 770"/>
              <a:gd name="T28" fmla="*/ 393 w 996"/>
              <a:gd name="T29" fmla="*/ 727 h 770"/>
              <a:gd name="T30" fmla="*/ 334 w 996"/>
              <a:gd name="T31" fmla="*/ 626 h 770"/>
              <a:gd name="T32" fmla="*/ 594 w 996"/>
              <a:gd name="T33" fmla="*/ 267 h 770"/>
              <a:gd name="T34" fmla="*/ 443 w 996"/>
              <a:gd name="T35" fmla="*/ 301 h 770"/>
              <a:gd name="T36" fmla="*/ 284 w 996"/>
              <a:gd name="T37" fmla="*/ 217 h 770"/>
              <a:gd name="T38" fmla="*/ 460 w 996"/>
              <a:gd name="T39" fmla="*/ 50 h 770"/>
              <a:gd name="T40" fmla="*/ 184 w 996"/>
              <a:gd name="T41" fmla="*/ 100 h 770"/>
              <a:gd name="T42" fmla="*/ 0 w 996"/>
              <a:gd name="T43" fmla="*/ 66 h 770"/>
              <a:gd name="T44" fmla="*/ 50 w 996"/>
              <a:gd name="T45" fmla="*/ 443 h 770"/>
              <a:gd name="T46" fmla="*/ 234 w 996"/>
              <a:gd name="T47" fmla="*/ 392 h 770"/>
              <a:gd name="T48" fmla="*/ 293 w 996"/>
              <a:gd name="T49" fmla="*/ 468 h 770"/>
              <a:gd name="T50" fmla="*/ 360 w 996"/>
              <a:gd name="T51" fmla="*/ 535 h 770"/>
              <a:gd name="T52" fmla="*/ 426 w 996"/>
              <a:gd name="T53" fmla="*/ 610 h 770"/>
              <a:gd name="T54" fmla="*/ 477 w 996"/>
              <a:gd name="T55" fmla="*/ 727 h 770"/>
              <a:gd name="T56" fmla="*/ 543 w 996"/>
              <a:gd name="T57" fmla="*/ 660 h 770"/>
              <a:gd name="T58" fmla="*/ 485 w 996"/>
              <a:gd name="T59" fmla="*/ 585 h 770"/>
              <a:gd name="T60" fmla="*/ 569 w 996"/>
              <a:gd name="T61" fmla="*/ 668 h 770"/>
              <a:gd name="T62" fmla="*/ 627 w 996"/>
              <a:gd name="T63" fmla="*/ 602 h 770"/>
              <a:gd name="T64" fmla="*/ 652 w 996"/>
              <a:gd name="T65" fmla="*/ 610 h 770"/>
              <a:gd name="T66" fmla="*/ 719 w 996"/>
              <a:gd name="T67" fmla="*/ 543 h 770"/>
              <a:gd name="T68" fmla="*/ 727 w 996"/>
              <a:gd name="T69" fmla="*/ 526 h 770"/>
              <a:gd name="T70" fmla="*/ 786 w 996"/>
              <a:gd name="T71" fmla="*/ 535 h 770"/>
              <a:gd name="T72" fmla="*/ 786 w 996"/>
              <a:gd name="T73" fmla="*/ 468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96" h="770">
                <a:moveTo>
                  <a:pt x="995" y="100"/>
                </a:moveTo>
                <a:cubicBezTo>
                  <a:pt x="995" y="409"/>
                  <a:pt x="995" y="409"/>
                  <a:pt x="995" y="409"/>
                </a:cubicBezTo>
                <a:cubicBezTo>
                  <a:pt x="995" y="409"/>
                  <a:pt x="928" y="426"/>
                  <a:pt x="920" y="426"/>
                </a:cubicBezTo>
                <a:cubicBezTo>
                  <a:pt x="903" y="426"/>
                  <a:pt x="861" y="443"/>
                  <a:pt x="836" y="409"/>
                </a:cubicBezTo>
                <a:cubicBezTo>
                  <a:pt x="786" y="367"/>
                  <a:pt x="619" y="192"/>
                  <a:pt x="619" y="192"/>
                </a:cubicBezTo>
                <a:cubicBezTo>
                  <a:pt x="619" y="192"/>
                  <a:pt x="594" y="167"/>
                  <a:pt x="543" y="192"/>
                </a:cubicBezTo>
                <a:cubicBezTo>
                  <a:pt x="502" y="217"/>
                  <a:pt x="443" y="250"/>
                  <a:pt x="418" y="259"/>
                </a:cubicBezTo>
                <a:cubicBezTo>
                  <a:pt x="410" y="267"/>
                  <a:pt x="393" y="275"/>
                  <a:pt x="384" y="275"/>
                </a:cubicBezTo>
                <a:cubicBezTo>
                  <a:pt x="351" y="275"/>
                  <a:pt x="326" y="242"/>
                  <a:pt x="326" y="209"/>
                </a:cubicBezTo>
                <a:cubicBezTo>
                  <a:pt x="326" y="183"/>
                  <a:pt x="343" y="167"/>
                  <a:pt x="360" y="158"/>
                </a:cubicBezTo>
                <a:cubicBezTo>
                  <a:pt x="426" y="116"/>
                  <a:pt x="552" y="50"/>
                  <a:pt x="602" y="16"/>
                </a:cubicBezTo>
                <a:cubicBezTo>
                  <a:pt x="635" y="0"/>
                  <a:pt x="652" y="0"/>
                  <a:pt x="702" y="33"/>
                </a:cubicBezTo>
                <a:cubicBezTo>
                  <a:pt x="752" y="83"/>
                  <a:pt x="803" y="125"/>
                  <a:pt x="803" y="125"/>
                </a:cubicBezTo>
                <a:cubicBezTo>
                  <a:pt x="803" y="125"/>
                  <a:pt x="819" y="133"/>
                  <a:pt x="836" y="133"/>
                </a:cubicBezTo>
                <a:cubicBezTo>
                  <a:pt x="878" y="125"/>
                  <a:pt x="995" y="100"/>
                  <a:pt x="995" y="100"/>
                </a:cubicBezTo>
                <a:close/>
                <a:moveTo>
                  <a:pt x="334" y="626"/>
                </a:moveTo>
                <a:cubicBezTo>
                  <a:pt x="343" y="610"/>
                  <a:pt x="343" y="585"/>
                  <a:pt x="326" y="568"/>
                </a:cubicBezTo>
                <a:cubicBezTo>
                  <a:pt x="309" y="551"/>
                  <a:pt x="293" y="551"/>
                  <a:pt x="276" y="551"/>
                </a:cubicBezTo>
                <a:cubicBezTo>
                  <a:pt x="276" y="535"/>
                  <a:pt x="276" y="510"/>
                  <a:pt x="259" y="501"/>
                </a:cubicBezTo>
                <a:cubicBezTo>
                  <a:pt x="251" y="484"/>
                  <a:pt x="226" y="476"/>
                  <a:pt x="209" y="484"/>
                </a:cubicBezTo>
                <a:cubicBezTo>
                  <a:pt x="217" y="468"/>
                  <a:pt x="209" y="443"/>
                  <a:pt x="201" y="426"/>
                </a:cubicBezTo>
                <a:cubicBezTo>
                  <a:pt x="176" y="401"/>
                  <a:pt x="134" y="409"/>
                  <a:pt x="109" y="434"/>
                </a:cubicBezTo>
                <a:cubicBezTo>
                  <a:pt x="92" y="451"/>
                  <a:pt x="75" y="501"/>
                  <a:pt x="92" y="526"/>
                </a:cubicBezTo>
                <a:cubicBezTo>
                  <a:pt x="117" y="551"/>
                  <a:pt x="142" y="535"/>
                  <a:pt x="159" y="535"/>
                </a:cubicBezTo>
                <a:cubicBezTo>
                  <a:pt x="159" y="551"/>
                  <a:pt x="142" y="568"/>
                  <a:pt x="159" y="593"/>
                </a:cubicBezTo>
                <a:cubicBezTo>
                  <a:pt x="176" y="618"/>
                  <a:pt x="209" y="602"/>
                  <a:pt x="226" y="602"/>
                </a:cubicBezTo>
                <a:cubicBezTo>
                  <a:pt x="217" y="618"/>
                  <a:pt x="201" y="643"/>
                  <a:pt x="226" y="668"/>
                </a:cubicBezTo>
                <a:cubicBezTo>
                  <a:pt x="242" y="685"/>
                  <a:pt x="276" y="677"/>
                  <a:pt x="293" y="668"/>
                </a:cubicBezTo>
                <a:cubicBezTo>
                  <a:pt x="284" y="693"/>
                  <a:pt x="268" y="710"/>
                  <a:pt x="293" y="744"/>
                </a:cubicBezTo>
                <a:cubicBezTo>
                  <a:pt x="318" y="769"/>
                  <a:pt x="368" y="752"/>
                  <a:pt x="393" y="727"/>
                </a:cubicBezTo>
                <a:cubicBezTo>
                  <a:pt x="418" y="702"/>
                  <a:pt x="418" y="668"/>
                  <a:pt x="393" y="643"/>
                </a:cubicBezTo>
                <a:cubicBezTo>
                  <a:pt x="376" y="626"/>
                  <a:pt x="360" y="626"/>
                  <a:pt x="334" y="626"/>
                </a:cubicBezTo>
                <a:close/>
                <a:moveTo>
                  <a:pt x="786" y="468"/>
                </a:moveTo>
                <a:cubicBezTo>
                  <a:pt x="610" y="284"/>
                  <a:pt x="694" y="367"/>
                  <a:pt x="594" y="267"/>
                </a:cubicBezTo>
                <a:cubicBezTo>
                  <a:pt x="594" y="267"/>
                  <a:pt x="569" y="234"/>
                  <a:pt x="527" y="259"/>
                </a:cubicBezTo>
                <a:cubicBezTo>
                  <a:pt x="502" y="267"/>
                  <a:pt x="468" y="284"/>
                  <a:pt x="443" y="301"/>
                </a:cubicBezTo>
                <a:cubicBezTo>
                  <a:pt x="418" y="309"/>
                  <a:pt x="393" y="317"/>
                  <a:pt x="384" y="317"/>
                </a:cubicBezTo>
                <a:cubicBezTo>
                  <a:pt x="326" y="317"/>
                  <a:pt x="284" y="267"/>
                  <a:pt x="284" y="217"/>
                </a:cubicBezTo>
                <a:cubicBezTo>
                  <a:pt x="284" y="175"/>
                  <a:pt x="301" y="142"/>
                  <a:pt x="334" y="125"/>
                </a:cubicBezTo>
                <a:cubicBezTo>
                  <a:pt x="368" y="100"/>
                  <a:pt x="460" y="50"/>
                  <a:pt x="460" y="50"/>
                </a:cubicBezTo>
                <a:cubicBezTo>
                  <a:pt x="460" y="50"/>
                  <a:pt x="435" y="8"/>
                  <a:pt x="376" y="8"/>
                </a:cubicBezTo>
                <a:cubicBezTo>
                  <a:pt x="309" y="8"/>
                  <a:pt x="184" y="100"/>
                  <a:pt x="184" y="100"/>
                </a:cubicBezTo>
                <a:cubicBezTo>
                  <a:pt x="184" y="100"/>
                  <a:pt x="150" y="116"/>
                  <a:pt x="100" y="100"/>
                </a:cubicBezTo>
                <a:cubicBezTo>
                  <a:pt x="0" y="66"/>
                  <a:pt x="0" y="66"/>
                  <a:pt x="0" y="66"/>
                </a:cubicBezTo>
                <a:cubicBezTo>
                  <a:pt x="0" y="426"/>
                  <a:pt x="0" y="426"/>
                  <a:pt x="0" y="426"/>
                </a:cubicBezTo>
                <a:cubicBezTo>
                  <a:pt x="0" y="426"/>
                  <a:pt x="25" y="434"/>
                  <a:pt x="50" y="443"/>
                </a:cubicBezTo>
                <a:cubicBezTo>
                  <a:pt x="59" y="426"/>
                  <a:pt x="67" y="409"/>
                  <a:pt x="83" y="392"/>
                </a:cubicBezTo>
                <a:cubicBezTo>
                  <a:pt x="125" y="351"/>
                  <a:pt x="192" y="351"/>
                  <a:pt x="234" y="392"/>
                </a:cubicBezTo>
                <a:cubicBezTo>
                  <a:pt x="242" y="409"/>
                  <a:pt x="251" y="417"/>
                  <a:pt x="251" y="434"/>
                </a:cubicBezTo>
                <a:cubicBezTo>
                  <a:pt x="268" y="443"/>
                  <a:pt x="284" y="451"/>
                  <a:pt x="293" y="468"/>
                </a:cubicBezTo>
                <a:cubicBezTo>
                  <a:pt x="309" y="476"/>
                  <a:pt x="318" y="493"/>
                  <a:pt x="318" y="510"/>
                </a:cubicBezTo>
                <a:cubicBezTo>
                  <a:pt x="334" y="510"/>
                  <a:pt x="351" y="518"/>
                  <a:pt x="360" y="535"/>
                </a:cubicBezTo>
                <a:cubicBezTo>
                  <a:pt x="376" y="551"/>
                  <a:pt x="384" y="568"/>
                  <a:pt x="384" y="585"/>
                </a:cubicBezTo>
                <a:cubicBezTo>
                  <a:pt x="401" y="585"/>
                  <a:pt x="418" y="593"/>
                  <a:pt x="426" y="610"/>
                </a:cubicBezTo>
                <a:cubicBezTo>
                  <a:pt x="451" y="635"/>
                  <a:pt x="460" y="668"/>
                  <a:pt x="451" y="702"/>
                </a:cubicBezTo>
                <a:cubicBezTo>
                  <a:pt x="460" y="702"/>
                  <a:pt x="468" y="718"/>
                  <a:pt x="477" y="727"/>
                </a:cubicBezTo>
                <a:cubicBezTo>
                  <a:pt x="493" y="744"/>
                  <a:pt x="527" y="744"/>
                  <a:pt x="543" y="727"/>
                </a:cubicBezTo>
                <a:cubicBezTo>
                  <a:pt x="560" y="710"/>
                  <a:pt x="560" y="677"/>
                  <a:pt x="543" y="660"/>
                </a:cubicBezTo>
                <a:lnTo>
                  <a:pt x="535" y="660"/>
                </a:lnTo>
                <a:cubicBezTo>
                  <a:pt x="485" y="602"/>
                  <a:pt x="477" y="593"/>
                  <a:pt x="485" y="585"/>
                </a:cubicBezTo>
                <a:cubicBezTo>
                  <a:pt x="493" y="585"/>
                  <a:pt x="502" y="593"/>
                  <a:pt x="560" y="660"/>
                </a:cubicBezTo>
                <a:cubicBezTo>
                  <a:pt x="569" y="668"/>
                  <a:pt x="569" y="668"/>
                  <a:pt x="569" y="668"/>
                </a:cubicBezTo>
                <a:cubicBezTo>
                  <a:pt x="585" y="685"/>
                  <a:pt x="610" y="685"/>
                  <a:pt x="627" y="668"/>
                </a:cubicBezTo>
                <a:cubicBezTo>
                  <a:pt x="644" y="652"/>
                  <a:pt x="644" y="618"/>
                  <a:pt x="627" y="602"/>
                </a:cubicBezTo>
                <a:cubicBezTo>
                  <a:pt x="569" y="535"/>
                  <a:pt x="560" y="526"/>
                  <a:pt x="560" y="518"/>
                </a:cubicBezTo>
                <a:cubicBezTo>
                  <a:pt x="569" y="518"/>
                  <a:pt x="594" y="551"/>
                  <a:pt x="652" y="610"/>
                </a:cubicBezTo>
                <a:cubicBezTo>
                  <a:pt x="669" y="626"/>
                  <a:pt x="702" y="626"/>
                  <a:pt x="719" y="610"/>
                </a:cubicBezTo>
                <a:cubicBezTo>
                  <a:pt x="727" y="593"/>
                  <a:pt x="736" y="568"/>
                  <a:pt x="719" y="543"/>
                </a:cubicBezTo>
                <a:cubicBezTo>
                  <a:pt x="644" y="468"/>
                  <a:pt x="644" y="468"/>
                  <a:pt x="652" y="459"/>
                </a:cubicBezTo>
                <a:lnTo>
                  <a:pt x="727" y="526"/>
                </a:lnTo>
                <a:cubicBezTo>
                  <a:pt x="727" y="535"/>
                  <a:pt x="727" y="535"/>
                  <a:pt x="727" y="535"/>
                </a:cubicBezTo>
                <a:cubicBezTo>
                  <a:pt x="744" y="551"/>
                  <a:pt x="769" y="551"/>
                  <a:pt x="786" y="535"/>
                </a:cubicBezTo>
                <a:cubicBezTo>
                  <a:pt x="803" y="510"/>
                  <a:pt x="803" y="484"/>
                  <a:pt x="786" y="468"/>
                </a:cubicBezTo>
                <a:close/>
                <a:moveTo>
                  <a:pt x="786" y="468"/>
                </a:moveTo>
                <a:lnTo>
                  <a:pt x="786" y="468"/>
                </a:lnTo>
                <a:close/>
              </a:path>
            </a:pathLst>
          </a:custGeom>
          <a:solidFill>
            <a:schemeClr val="accent3"/>
          </a:solidFill>
          <a:ln>
            <a:noFill/>
          </a:ln>
          <a:effec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grpSp>
        <p:nvGrpSpPr>
          <p:cNvPr id="62" name="Group 71"/>
          <p:cNvGrpSpPr/>
          <p:nvPr/>
        </p:nvGrpSpPr>
        <p:grpSpPr>
          <a:xfrm>
            <a:off x="7225192" y="2059244"/>
            <a:ext cx="4854805" cy="745299"/>
            <a:chOff x="6658230" y="1603016"/>
            <a:chExt cx="4442325" cy="681976"/>
          </a:xfrm>
        </p:grpSpPr>
        <p:sp>
          <p:nvSpPr>
            <p:cNvPr id="63" name="TextBox 69"/>
            <p:cNvSpPr txBox="1"/>
            <p:nvPr/>
          </p:nvSpPr>
          <p:spPr>
            <a:xfrm>
              <a:off x="6658231" y="1603016"/>
              <a:ext cx="4442324" cy="333229"/>
            </a:xfrm>
            <a:prstGeom prst="rect">
              <a:avLst/>
            </a:prstGeom>
            <a:noFill/>
          </p:spPr>
          <p:txBody>
            <a:bodyPr wrap="none" lIns="144000" tIns="0" rIns="0" bIns="0" anchor="ctr" anchorCtr="0">
              <a:normAutofit/>
            </a:bodyPr>
            <a:lstStyle/>
            <a:p>
              <a:r>
                <a:rPr lang="zh-CN" altLang="en-US" sz="1200" b="1" dirty="0">
                  <a:solidFill>
                    <a:schemeClr val="bg1">
                      <a:lumMod val="50000"/>
                    </a:schemeClr>
                  </a:solidFill>
                  <a:latin typeface="微软雅黑" panose="020B0503020204020204" charset="-122"/>
                  <a:ea typeface="微软雅黑" panose="020B0503020204020204" charset="-122"/>
                </a:rPr>
                <a:t>标题文本预设</a:t>
              </a:r>
            </a:p>
          </p:txBody>
        </p:sp>
        <p:sp>
          <p:nvSpPr>
            <p:cNvPr id="64" name="TextBox 70"/>
            <p:cNvSpPr txBox="1"/>
            <p:nvPr/>
          </p:nvSpPr>
          <p:spPr>
            <a:xfrm>
              <a:off x="6658230" y="1936245"/>
              <a:ext cx="4442325" cy="348747"/>
            </a:xfrm>
            <a:prstGeom prst="rect">
              <a:avLst/>
            </a:prstGeom>
          </p:spPr>
          <p:txBody>
            <a:bodyPr vert="horz" wrap="square" lIns="144000" tIns="0" rIns="0" bIns="0" anchor="ctr" anchorCtr="0">
              <a:normAutofit/>
            </a:bodyPr>
            <a:lstStyle/>
            <a:p>
              <a:pPr algn="l">
                <a:lnSpc>
                  <a:spcPct val="120000"/>
                </a:lnSpc>
              </a:pPr>
              <a:r>
                <a:rPr lang="zh-CN" altLang="en-US" sz="800">
                  <a:solidFill>
                    <a:schemeClr val="bg1">
                      <a:lumMod val="50000"/>
                    </a:schemeClr>
                  </a:solidFill>
                  <a:latin typeface="微软雅黑" panose="020B0503020204020204" charset="-122"/>
                  <a:ea typeface="微软雅黑" panose="020B0503020204020204" charset="-122"/>
                </a:rPr>
                <a:t>此部分内容作为文字排版占位显示 （建议使用主题字体）</a:t>
              </a:r>
            </a:p>
          </p:txBody>
        </p:sp>
      </p:grpSp>
      <p:grpSp>
        <p:nvGrpSpPr>
          <p:cNvPr id="65" name="Group 72"/>
          <p:cNvGrpSpPr/>
          <p:nvPr/>
        </p:nvGrpSpPr>
        <p:grpSpPr>
          <a:xfrm>
            <a:off x="7225192" y="3027811"/>
            <a:ext cx="4854805" cy="745299"/>
            <a:chOff x="6658230" y="1603016"/>
            <a:chExt cx="4442325" cy="681976"/>
          </a:xfrm>
        </p:grpSpPr>
        <p:sp>
          <p:nvSpPr>
            <p:cNvPr id="66" name="TextBox 73"/>
            <p:cNvSpPr txBox="1"/>
            <p:nvPr/>
          </p:nvSpPr>
          <p:spPr>
            <a:xfrm>
              <a:off x="6658231" y="1603016"/>
              <a:ext cx="4442324" cy="333229"/>
            </a:xfrm>
            <a:prstGeom prst="rect">
              <a:avLst/>
            </a:prstGeom>
            <a:noFill/>
          </p:spPr>
          <p:txBody>
            <a:bodyPr wrap="none" lIns="144000" tIns="0" rIns="0" bIns="0" anchor="ctr" anchorCtr="0">
              <a:normAutofit/>
            </a:bodyPr>
            <a:lstStyle/>
            <a:p>
              <a:r>
                <a:rPr lang="zh-CN" altLang="en-US" sz="1200" b="1" dirty="0">
                  <a:solidFill>
                    <a:schemeClr val="bg1">
                      <a:lumMod val="50000"/>
                    </a:schemeClr>
                  </a:solidFill>
                  <a:latin typeface="微软雅黑" panose="020B0503020204020204" charset="-122"/>
                  <a:ea typeface="微软雅黑" panose="020B0503020204020204" charset="-122"/>
                </a:rPr>
                <a:t>标题文本预设</a:t>
              </a:r>
            </a:p>
          </p:txBody>
        </p:sp>
        <p:sp>
          <p:nvSpPr>
            <p:cNvPr id="67" name="TextBox 74"/>
            <p:cNvSpPr txBox="1"/>
            <p:nvPr/>
          </p:nvSpPr>
          <p:spPr>
            <a:xfrm>
              <a:off x="6658230" y="1936245"/>
              <a:ext cx="4442325" cy="348747"/>
            </a:xfrm>
            <a:prstGeom prst="rect">
              <a:avLst/>
            </a:prstGeom>
          </p:spPr>
          <p:txBody>
            <a:bodyPr vert="horz" wrap="square" lIns="144000" tIns="0" rIns="0" bIns="0" anchor="ctr" anchorCtr="0">
              <a:normAutofit/>
            </a:bodyPr>
            <a:lstStyle/>
            <a:p>
              <a:pPr algn="l">
                <a:lnSpc>
                  <a:spcPct val="120000"/>
                </a:lnSpc>
              </a:pPr>
              <a:r>
                <a:rPr lang="zh-CN" altLang="en-US" sz="800">
                  <a:solidFill>
                    <a:schemeClr val="bg1">
                      <a:lumMod val="50000"/>
                    </a:schemeClr>
                  </a:solidFill>
                  <a:latin typeface="微软雅黑" panose="020B0503020204020204" charset="-122"/>
                  <a:ea typeface="微软雅黑" panose="020B0503020204020204" charset="-122"/>
                </a:rPr>
                <a:t>此部分内容作为文字排版占位显示 （建议使用主题字体）</a:t>
              </a:r>
            </a:p>
          </p:txBody>
        </p:sp>
      </p:grpSp>
      <p:grpSp>
        <p:nvGrpSpPr>
          <p:cNvPr id="68" name="Group 75"/>
          <p:cNvGrpSpPr/>
          <p:nvPr/>
        </p:nvGrpSpPr>
        <p:grpSpPr>
          <a:xfrm>
            <a:off x="7225192" y="3963674"/>
            <a:ext cx="4854805" cy="745299"/>
            <a:chOff x="6658230" y="1603016"/>
            <a:chExt cx="4442325" cy="681976"/>
          </a:xfrm>
        </p:grpSpPr>
        <p:sp>
          <p:nvSpPr>
            <p:cNvPr id="69" name="TextBox 76"/>
            <p:cNvSpPr txBox="1"/>
            <p:nvPr/>
          </p:nvSpPr>
          <p:spPr>
            <a:xfrm>
              <a:off x="6658231" y="1603016"/>
              <a:ext cx="4442324" cy="333229"/>
            </a:xfrm>
            <a:prstGeom prst="rect">
              <a:avLst/>
            </a:prstGeom>
            <a:noFill/>
          </p:spPr>
          <p:txBody>
            <a:bodyPr wrap="none" lIns="144000" tIns="0" rIns="0" bIns="0" anchor="ctr" anchorCtr="0">
              <a:normAutofit/>
            </a:bodyPr>
            <a:lstStyle/>
            <a:p>
              <a:r>
                <a:rPr lang="zh-CN" altLang="en-US" sz="1200" b="1" dirty="0">
                  <a:solidFill>
                    <a:schemeClr val="bg1">
                      <a:lumMod val="50000"/>
                    </a:schemeClr>
                  </a:solidFill>
                  <a:latin typeface="微软雅黑" panose="020B0503020204020204" charset="-122"/>
                  <a:ea typeface="微软雅黑" panose="020B0503020204020204" charset="-122"/>
                </a:rPr>
                <a:t>标题文本预设</a:t>
              </a:r>
            </a:p>
          </p:txBody>
        </p:sp>
        <p:sp>
          <p:nvSpPr>
            <p:cNvPr id="70" name="TextBox 77"/>
            <p:cNvSpPr txBox="1"/>
            <p:nvPr/>
          </p:nvSpPr>
          <p:spPr>
            <a:xfrm>
              <a:off x="6658230" y="1936245"/>
              <a:ext cx="4442325" cy="348747"/>
            </a:xfrm>
            <a:prstGeom prst="rect">
              <a:avLst/>
            </a:prstGeom>
          </p:spPr>
          <p:txBody>
            <a:bodyPr vert="horz" wrap="square" lIns="144000" tIns="0" rIns="0" bIns="0" anchor="ctr" anchorCtr="0">
              <a:normAutofit/>
            </a:bodyPr>
            <a:lstStyle/>
            <a:p>
              <a:pPr algn="l">
                <a:lnSpc>
                  <a:spcPct val="120000"/>
                </a:lnSpc>
              </a:pPr>
              <a:r>
                <a:rPr lang="zh-CN" altLang="en-US" sz="800" dirty="0">
                  <a:solidFill>
                    <a:schemeClr val="bg1">
                      <a:lumMod val="50000"/>
                    </a:schemeClr>
                  </a:solidFill>
                  <a:latin typeface="微软雅黑" panose="020B0503020204020204" charset="-122"/>
                  <a:ea typeface="微软雅黑" panose="020B0503020204020204" charset="-122"/>
                </a:rPr>
                <a:t>此部分内容作为文字排版占位显示 （建议使用主题字体）</a:t>
              </a:r>
            </a:p>
          </p:txBody>
        </p:sp>
      </p:grpSp>
      <p:grpSp>
        <p:nvGrpSpPr>
          <p:cNvPr id="71" name="Group 78"/>
          <p:cNvGrpSpPr/>
          <p:nvPr/>
        </p:nvGrpSpPr>
        <p:grpSpPr>
          <a:xfrm>
            <a:off x="7225192" y="4953948"/>
            <a:ext cx="4854806" cy="745299"/>
            <a:chOff x="6658229" y="1603016"/>
            <a:chExt cx="4442326" cy="681976"/>
          </a:xfrm>
        </p:grpSpPr>
        <p:sp>
          <p:nvSpPr>
            <p:cNvPr id="72" name="TextBox 79"/>
            <p:cNvSpPr txBox="1"/>
            <p:nvPr/>
          </p:nvSpPr>
          <p:spPr>
            <a:xfrm>
              <a:off x="6658231" y="1603016"/>
              <a:ext cx="4442324" cy="333229"/>
            </a:xfrm>
            <a:prstGeom prst="rect">
              <a:avLst/>
            </a:prstGeom>
            <a:noFill/>
          </p:spPr>
          <p:txBody>
            <a:bodyPr wrap="none" lIns="144000" tIns="0" rIns="0" bIns="0" anchor="ctr" anchorCtr="0">
              <a:normAutofit/>
            </a:bodyPr>
            <a:lstStyle/>
            <a:p>
              <a:r>
                <a:rPr lang="zh-CN" altLang="en-US" sz="1200" b="1" dirty="0">
                  <a:solidFill>
                    <a:schemeClr val="bg1">
                      <a:lumMod val="50000"/>
                    </a:schemeClr>
                  </a:solidFill>
                  <a:latin typeface="微软雅黑" panose="020B0503020204020204" charset="-122"/>
                  <a:ea typeface="微软雅黑" panose="020B0503020204020204" charset="-122"/>
                </a:rPr>
                <a:t>标题文本预设</a:t>
              </a:r>
            </a:p>
          </p:txBody>
        </p:sp>
        <p:sp>
          <p:nvSpPr>
            <p:cNvPr id="73" name="TextBox 80"/>
            <p:cNvSpPr txBox="1"/>
            <p:nvPr/>
          </p:nvSpPr>
          <p:spPr>
            <a:xfrm>
              <a:off x="6658229" y="1936245"/>
              <a:ext cx="4442325" cy="348747"/>
            </a:xfrm>
            <a:prstGeom prst="rect">
              <a:avLst/>
            </a:prstGeom>
          </p:spPr>
          <p:txBody>
            <a:bodyPr vert="horz" wrap="square" lIns="144000" tIns="0" rIns="0" bIns="0" anchor="ctr" anchorCtr="0">
              <a:normAutofit/>
            </a:bodyPr>
            <a:lstStyle/>
            <a:p>
              <a:pPr algn="l">
                <a:lnSpc>
                  <a:spcPct val="120000"/>
                </a:lnSpc>
              </a:pPr>
              <a:r>
                <a:rPr lang="zh-CN" altLang="en-US" sz="800">
                  <a:solidFill>
                    <a:schemeClr val="bg1">
                      <a:lumMod val="50000"/>
                    </a:schemeClr>
                  </a:solidFill>
                  <a:latin typeface="微软雅黑" panose="020B0503020204020204" charset="-122"/>
                  <a:ea typeface="微软雅黑" panose="020B0503020204020204" charset="-122"/>
                </a:rPr>
                <a:t>此部分内容作为文字排版占位显示 （建议使用主题字体）</a:t>
              </a:r>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799"/>
                            </p:stCondLst>
                            <p:childTnLst>
                              <p:par>
                                <p:cTn id="11" presetID="14" presetClass="entr" presetSubtype="1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randombar(horizontal)">
                                      <p:cBhvr>
                                        <p:cTn id="13" dur="500"/>
                                        <p:tgtEl>
                                          <p:spTgt spid="3"/>
                                        </p:tgtEl>
                                      </p:cBhvr>
                                    </p:animEffect>
                                  </p:childTnLst>
                                </p:cTn>
                              </p:par>
                            </p:childTnLst>
                          </p:cTn>
                        </p:par>
                        <p:par>
                          <p:cTn id="14" fill="hold">
                            <p:stCondLst>
                              <p:cond delay="2299"/>
                            </p:stCondLst>
                            <p:childTnLst>
                              <p:par>
                                <p:cTn id="15" presetID="42" presetClass="entr" presetSubtype="0" fill="hold" grpId="0" nodeType="after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fade">
                                      <p:cBhvr>
                                        <p:cTn id="17" dur="1000"/>
                                        <p:tgtEl>
                                          <p:spTgt spid="58"/>
                                        </p:tgtEl>
                                      </p:cBhvr>
                                    </p:animEffect>
                                    <p:anim calcmode="lin" valueType="num">
                                      <p:cBhvr>
                                        <p:cTn id="18" dur="1000" fill="hold"/>
                                        <p:tgtEl>
                                          <p:spTgt spid="58"/>
                                        </p:tgtEl>
                                        <p:attrNameLst>
                                          <p:attrName>ppt_x</p:attrName>
                                        </p:attrNameLst>
                                      </p:cBhvr>
                                      <p:tavLst>
                                        <p:tav tm="0">
                                          <p:val>
                                            <p:strVal val="#ppt_x"/>
                                          </p:val>
                                        </p:tav>
                                        <p:tav tm="100000">
                                          <p:val>
                                            <p:strVal val="#ppt_x"/>
                                          </p:val>
                                        </p:tav>
                                      </p:tavLst>
                                    </p:anim>
                                    <p:anim calcmode="lin" valueType="num">
                                      <p:cBhvr>
                                        <p:cTn id="19" dur="1000" fill="hold"/>
                                        <p:tgtEl>
                                          <p:spTgt spid="5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fade">
                                      <p:cBhvr>
                                        <p:cTn id="22" dur="1000"/>
                                        <p:tgtEl>
                                          <p:spTgt spid="59"/>
                                        </p:tgtEl>
                                      </p:cBhvr>
                                    </p:animEffect>
                                    <p:anim calcmode="lin" valueType="num">
                                      <p:cBhvr>
                                        <p:cTn id="23" dur="1000" fill="hold"/>
                                        <p:tgtEl>
                                          <p:spTgt spid="59"/>
                                        </p:tgtEl>
                                        <p:attrNameLst>
                                          <p:attrName>ppt_x</p:attrName>
                                        </p:attrNameLst>
                                      </p:cBhvr>
                                      <p:tavLst>
                                        <p:tav tm="0">
                                          <p:val>
                                            <p:strVal val="#ppt_x"/>
                                          </p:val>
                                        </p:tav>
                                        <p:tav tm="100000">
                                          <p:val>
                                            <p:strVal val="#ppt_x"/>
                                          </p:val>
                                        </p:tav>
                                      </p:tavLst>
                                    </p:anim>
                                    <p:anim calcmode="lin" valueType="num">
                                      <p:cBhvr>
                                        <p:cTn id="24" dur="1000" fill="hold"/>
                                        <p:tgtEl>
                                          <p:spTgt spid="5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60"/>
                                        </p:tgtEl>
                                        <p:attrNameLst>
                                          <p:attrName>style.visibility</p:attrName>
                                        </p:attrNameLst>
                                      </p:cBhvr>
                                      <p:to>
                                        <p:strVal val="visible"/>
                                      </p:to>
                                    </p:set>
                                    <p:animEffect transition="in" filter="fade">
                                      <p:cBhvr>
                                        <p:cTn id="27" dur="1000"/>
                                        <p:tgtEl>
                                          <p:spTgt spid="60"/>
                                        </p:tgtEl>
                                      </p:cBhvr>
                                    </p:animEffect>
                                    <p:anim calcmode="lin" valueType="num">
                                      <p:cBhvr>
                                        <p:cTn id="28" dur="1000" fill="hold"/>
                                        <p:tgtEl>
                                          <p:spTgt spid="60"/>
                                        </p:tgtEl>
                                        <p:attrNameLst>
                                          <p:attrName>ppt_x</p:attrName>
                                        </p:attrNameLst>
                                      </p:cBhvr>
                                      <p:tavLst>
                                        <p:tav tm="0">
                                          <p:val>
                                            <p:strVal val="#ppt_x"/>
                                          </p:val>
                                        </p:tav>
                                        <p:tav tm="100000">
                                          <p:val>
                                            <p:strVal val="#ppt_x"/>
                                          </p:val>
                                        </p:tav>
                                      </p:tavLst>
                                    </p:anim>
                                    <p:anim calcmode="lin" valueType="num">
                                      <p:cBhvr>
                                        <p:cTn id="29" dur="1000" fill="hold"/>
                                        <p:tgtEl>
                                          <p:spTgt spid="6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61"/>
                                        </p:tgtEl>
                                        <p:attrNameLst>
                                          <p:attrName>style.visibility</p:attrName>
                                        </p:attrNameLst>
                                      </p:cBhvr>
                                      <p:to>
                                        <p:strVal val="visible"/>
                                      </p:to>
                                    </p:set>
                                    <p:animEffect transition="in" filter="fade">
                                      <p:cBhvr>
                                        <p:cTn id="32" dur="1000"/>
                                        <p:tgtEl>
                                          <p:spTgt spid="61"/>
                                        </p:tgtEl>
                                      </p:cBhvr>
                                    </p:animEffect>
                                    <p:anim calcmode="lin" valueType="num">
                                      <p:cBhvr>
                                        <p:cTn id="33" dur="1000" fill="hold"/>
                                        <p:tgtEl>
                                          <p:spTgt spid="61"/>
                                        </p:tgtEl>
                                        <p:attrNameLst>
                                          <p:attrName>ppt_x</p:attrName>
                                        </p:attrNameLst>
                                      </p:cBhvr>
                                      <p:tavLst>
                                        <p:tav tm="0">
                                          <p:val>
                                            <p:strVal val="#ppt_x"/>
                                          </p:val>
                                        </p:tav>
                                        <p:tav tm="100000">
                                          <p:val>
                                            <p:strVal val="#ppt_x"/>
                                          </p:val>
                                        </p:tav>
                                      </p:tavLst>
                                    </p:anim>
                                    <p:anim calcmode="lin" valueType="num">
                                      <p:cBhvr>
                                        <p:cTn id="34" dur="1000" fill="hold"/>
                                        <p:tgtEl>
                                          <p:spTgt spid="61"/>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62"/>
                                        </p:tgtEl>
                                        <p:attrNameLst>
                                          <p:attrName>style.visibility</p:attrName>
                                        </p:attrNameLst>
                                      </p:cBhvr>
                                      <p:to>
                                        <p:strVal val="visible"/>
                                      </p:to>
                                    </p:set>
                                    <p:animEffect transition="in" filter="fade">
                                      <p:cBhvr>
                                        <p:cTn id="37" dur="1000"/>
                                        <p:tgtEl>
                                          <p:spTgt spid="62"/>
                                        </p:tgtEl>
                                      </p:cBhvr>
                                    </p:animEffect>
                                    <p:anim calcmode="lin" valueType="num">
                                      <p:cBhvr>
                                        <p:cTn id="38" dur="1000" fill="hold"/>
                                        <p:tgtEl>
                                          <p:spTgt spid="62"/>
                                        </p:tgtEl>
                                        <p:attrNameLst>
                                          <p:attrName>ppt_x</p:attrName>
                                        </p:attrNameLst>
                                      </p:cBhvr>
                                      <p:tavLst>
                                        <p:tav tm="0">
                                          <p:val>
                                            <p:strVal val="#ppt_x"/>
                                          </p:val>
                                        </p:tav>
                                        <p:tav tm="100000">
                                          <p:val>
                                            <p:strVal val="#ppt_x"/>
                                          </p:val>
                                        </p:tav>
                                      </p:tavLst>
                                    </p:anim>
                                    <p:anim calcmode="lin" valueType="num">
                                      <p:cBhvr>
                                        <p:cTn id="39" dur="1000" fill="hold"/>
                                        <p:tgtEl>
                                          <p:spTgt spid="62"/>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65"/>
                                        </p:tgtEl>
                                        <p:attrNameLst>
                                          <p:attrName>style.visibility</p:attrName>
                                        </p:attrNameLst>
                                      </p:cBhvr>
                                      <p:to>
                                        <p:strVal val="visible"/>
                                      </p:to>
                                    </p:set>
                                    <p:animEffect transition="in" filter="fade">
                                      <p:cBhvr>
                                        <p:cTn id="42" dur="1000"/>
                                        <p:tgtEl>
                                          <p:spTgt spid="65"/>
                                        </p:tgtEl>
                                      </p:cBhvr>
                                    </p:animEffect>
                                    <p:anim calcmode="lin" valueType="num">
                                      <p:cBhvr>
                                        <p:cTn id="43" dur="1000" fill="hold"/>
                                        <p:tgtEl>
                                          <p:spTgt spid="65"/>
                                        </p:tgtEl>
                                        <p:attrNameLst>
                                          <p:attrName>ppt_x</p:attrName>
                                        </p:attrNameLst>
                                      </p:cBhvr>
                                      <p:tavLst>
                                        <p:tav tm="0">
                                          <p:val>
                                            <p:strVal val="#ppt_x"/>
                                          </p:val>
                                        </p:tav>
                                        <p:tav tm="100000">
                                          <p:val>
                                            <p:strVal val="#ppt_x"/>
                                          </p:val>
                                        </p:tav>
                                      </p:tavLst>
                                    </p:anim>
                                    <p:anim calcmode="lin" valueType="num">
                                      <p:cBhvr>
                                        <p:cTn id="44" dur="1000" fill="hold"/>
                                        <p:tgtEl>
                                          <p:spTgt spid="65"/>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68"/>
                                        </p:tgtEl>
                                        <p:attrNameLst>
                                          <p:attrName>style.visibility</p:attrName>
                                        </p:attrNameLst>
                                      </p:cBhvr>
                                      <p:to>
                                        <p:strVal val="visible"/>
                                      </p:to>
                                    </p:set>
                                    <p:animEffect transition="in" filter="fade">
                                      <p:cBhvr>
                                        <p:cTn id="47" dur="1000"/>
                                        <p:tgtEl>
                                          <p:spTgt spid="68"/>
                                        </p:tgtEl>
                                      </p:cBhvr>
                                    </p:animEffect>
                                    <p:anim calcmode="lin" valueType="num">
                                      <p:cBhvr>
                                        <p:cTn id="48" dur="1000" fill="hold"/>
                                        <p:tgtEl>
                                          <p:spTgt spid="68"/>
                                        </p:tgtEl>
                                        <p:attrNameLst>
                                          <p:attrName>ppt_x</p:attrName>
                                        </p:attrNameLst>
                                      </p:cBhvr>
                                      <p:tavLst>
                                        <p:tav tm="0">
                                          <p:val>
                                            <p:strVal val="#ppt_x"/>
                                          </p:val>
                                        </p:tav>
                                        <p:tav tm="100000">
                                          <p:val>
                                            <p:strVal val="#ppt_x"/>
                                          </p:val>
                                        </p:tav>
                                      </p:tavLst>
                                    </p:anim>
                                    <p:anim calcmode="lin" valueType="num">
                                      <p:cBhvr>
                                        <p:cTn id="49" dur="1000" fill="hold"/>
                                        <p:tgtEl>
                                          <p:spTgt spid="68"/>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71"/>
                                        </p:tgtEl>
                                        <p:attrNameLst>
                                          <p:attrName>style.visibility</p:attrName>
                                        </p:attrNameLst>
                                      </p:cBhvr>
                                      <p:to>
                                        <p:strVal val="visible"/>
                                      </p:to>
                                    </p:set>
                                    <p:animEffect transition="in" filter="fade">
                                      <p:cBhvr>
                                        <p:cTn id="52" dur="1000"/>
                                        <p:tgtEl>
                                          <p:spTgt spid="71"/>
                                        </p:tgtEl>
                                      </p:cBhvr>
                                    </p:animEffect>
                                    <p:anim calcmode="lin" valueType="num">
                                      <p:cBhvr>
                                        <p:cTn id="53" dur="1000" fill="hold"/>
                                        <p:tgtEl>
                                          <p:spTgt spid="71"/>
                                        </p:tgtEl>
                                        <p:attrNameLst>
                                          <p:attrName>ppt_x</p:attrName>
                                        </p:attrNameLst>
                                      </p:cBhvr>
                                      <p:tavLst>
                                        <p:tav tm="0">
                                          <p:val>
                                            <p:strVal val="#ppt_x"/>
                                          </p:val>
                                        </p:tav>
                                        <p:tav tm="100000">
                                          <p:val>
                                            <p:strVal val="#ppt_x"/>
                                          </p:val>
                                        </p:tav>
                                      </p:tavLst>
                                    </p:anim>
                                    <p:anim calcmode="lin" valueType="num">
                                      <p:cBhvr>
                                        <p:cTn id="54"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8" grpId="0" animBg="1"/>
      <p:bldP spid="59" grpId="0" animBg="1"/>
      <p:bldP spid="60" grpId="0" animBg="1"/>
      <p:bldP spid="6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289612" y="658906"/>
            <a:ext cx="3416320" cy="523220"/>
          </a:xfrm>
          <a:prstGeom prst="rect">
            <a:avLst/>
          </a:prstGeom>
          <a:noFill/>
        </p:spPr>
        <p:txBody>
          <a:bodyPr wrap="none" rtlCol="0">
            <a:spAutoFit/>
          </a:bodyPr>
          <a:lstStyle/>
          <a:p>
            <a:r>
              <a:rPr kumimoji="1" lang="zh-CN" altLang="en-US" sz="2800" dirty="0">
                <a:solidFill>
                  <a:schemeClr val="bg1"/>
                </a:solidFill>
              </a:rPr>
              <a:t>单击这里输入大标题</a:t>
            </a:r>
          </a:p>
        </p:txBody>
      </p:sp>
      <p:grpSp>
        <p:nvGrpSpPr>
          <p:cNvPr id="74" name="22e26f2d-35b2-4758-87e4-99e3bc08fc93"/>
          <p:cNvGrpSpPr>
            <a:grpSpLocks noChangeAspect="1"/>
          </p:cNvGrpSpPr>
          <p:nvPr/>
        </p:nvGrpSpPr>
        <p:grpSpPr>
          <a:xfrm>
            <a:off x="744166" y="1952688"/>
            <a:ext cx="10507211" cy="4133018"/>
            <a:chOff x="818274" y="1791323"/>
            <a:chExt cx="10507211" cy="4133018"/>
          </a:xfrm>
        </p:grpSpPr>
        <p:sp>
          <p:nvSpPr>
            <p:cNvPr id="75" name="箭头: 圆角右 1"/>
            <p:cNvSpPr/>
            <p:nvPr/>
          </p:nvSpPr>
          <p:spPr>
            <a:xfrm>
              <a:off x="8896593" y="2582635"/>
              <a:ext cx="2428892" cy="1550916"/>
            </a:xfrm>
            <a:prstGeom prst="ben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a:solidFill>
                  <a:schemeClr val="bg1">
                    <a:lumMod val="50000"/>
                  </a:schemeClr>
                </a:solidFill>
                <a:cs typeface="+mn-ea"/>
                <a:sym typeface="+mn-lt"/>
              </a:endParaRPr>
            </a:p>
          </p:txBody>
        </p:sp>
        <p:sp>
          <p:nvSpPr>
            <p:cNvPr id="76" name="箭头: 圆角右 2"/>
            <p:cNvSpPr/>
            <p:nvPr/>
          </p:nvSpPr>
          <p:spPr>
            <a:xfrm>
              <a:off x="1071532" y="4133551"/>
              <a:ext cx="2428892" cy="1550916"/>
            </a:xfrm>
            <a:prstGeom prst="ben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a:solidFill>
                  <a:schemeClr val="bg1">
                    <a:lumMod val="50000"/>
                  </a:schemeClr>
                </a:solidFill>
                <a:cs typeface="+mn-ea"/>
                <a:sym typeface="+mn-lt"/>
              </a:endParaRPr>
            </a:p>
          </p:txBody>
        </p:sp>
        <p:sp>
          <p:nvSpPr>
            <p:cNvPr id="77" name="箭头: 圆角右 3"/>
            <p:cNvSpPr/>
            <p:nvPr/>
          </p:nvSpPr>
          <p:spPr>
            <a:xfrm>
              <a:off x="6331404" y="3185768"/>
              <a:ext cx="2428892" cy="1550916"/>
            </a:xfrm>
            <a:prstGeom prst="ben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a:solidFill>
                  <a:schemeClr val="bg1">
                    <a:lumMod val="50000"/>
                  </a:schemeClr>
                </a:solidFill>
                <a:cs typeface="+mn-ea"/>
                <a:sym typeface="+mn-lt"/>
              </a:endParaRPr>
            </a:p>
          </p:txBody>
        </p:sp>
        <p:sp>
          <p:nvSpPr>
            <p:cNvPr id="78" name="箭头: 圆角右 4"/>
            <p:cNvSpPr/>
            <p:nvPr/>
          </p:nvSpPr>
          <p:spPr>
            <a:xfrm>
              <a:off x="3693062" y="3616579"/>
              <a:ext cx="2428892" cy="1550916"/>
            </a:xfrm>
            <a:prstGeom prst="ben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a:solidFill>
                  <a:schemeClr val="bg1">
                    <a:lumMod val="50000"/>
                  </a:schemeClr>
                </a:solidFill>
                <a:cs typeface="+mn-ea"/>
                <a:sym typeface="+mn-lt"/>
              </a:endParaRPr>
            </a:p>
          </p:txBody>
        </p:sp>
        <p:grpSp>
          <p:nvGrpSpPr>
            <p:cNvPr id="79" name="组合 8"/>
            <p:cNvGrpSpPr/>
            <p:nvPr/>
          </p:nvGrpSpPr>
          <p:grpSpPr>
            <a:xfrm>
              <a:off x="1498339" y="4927621"/>
              <a:ext cx="1575278" cy="996720"/>
              <a:chOff x="1531670" y="2415703"/>
              <a:chExt cx="1575278" cy="996720"/>
            </a:xfrm>
          </p:grpSpPr>
          <p:sp>
            <p:nvSpPr>
              <p:cNvPr id="101" name="任意多边形: 形状 6"/>
              <p:cNvSpPr/>
              <p:nvPr/>
            </p:nvSpPr>
            <p:spPr bwMode="auto">
              <a:xfrm>
                <a:off x="2116389" y="2415703"/>
                <a:ext cx="405841" cy="387047"/>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tx2"/>
              </a:solidFill>
              <a:ln>
                <a:noFill/>
              </a:ln>
            </p:spPr>
            <p:txBody>
              <a:bodyPr lIns="0" tIns="0" rIns="0" bIns="0" anchor="ctr"/>
              <a:lstStyle/>
              <a:p>
                <a:pPr algn="ctr"/>
                <a:endParaRPr>
                  <a:solidFill>
                    <a:schemeClr val="bg1">
                      <a:lumMod val="50000"/>
                    </a:schemeClr>
                  </a:solidFill>
                  <a:cs typeface="+mn-ea"/>
                  <a:sym typeface="+mn-lt"/>
                </a:endParaRPr>
              </a:p>
            </p:txBody>
          </p:sp>
          <p:sp>
            <p:nvSpPr>
              <p:cNvPr id="102" name="文本框 7"/>
              <p:cNvSpPr txBox="1"/>
              <p:nvPr/>
            </p:nvSpPr>
            <p:spPr>
              <a:xfrm>
                <a:off x="1531670" y="2664272"/>
                <a:ext cx="1575278" cy="748151"/>
              </a:xfrm>
              <a:prstGeom prst="rect">
                <a:avLst/>
              </a:prstGeom>
              <a:noFill/>
            </p:spPr>
            <p:txBody>
              <a:bodyPr wrap="none" lIns="0" tIns="0" rIns="0" bIns="0" anchor="ctr" anchorCtr="0">
                <a:normAutofit/>
              </a:bodyPr>
              <a:lstStyle/>
              <a:p>
                <a:pPr algn="ctr"/>
                <a:r>
                  <a:rPr lang="zh-CN" altLang="en-US">
                    <a:solidFill>
                      <a:schemeClr val="bg1">
                        <a:lumMod val="50000"/>
                      </a:schemeClr>
                    </a:solidFill>
                    <a:cs typeface="+mn-ea"/>
                    <a:sym typeface="+mn-lt"/>
                  </a:rPr>
                  <a:t>关键词</a:t>
                </a:r>
                <a:endParaRPr lang="zh-CN" altLang="en-US" dirty="0">
                  <a:solidFill>
                    <a:schemeClr val="bg1">
                      <a:lumMod val="50000"/>
                    </a:schemeClr>
                  </a:solidFill>
                  <a:cs typeface="+mn-ea"/>
                  <a:sym typeface="+mn-lt"/>
                </a:endParaRPr>
              </a:p>
            </p:txBody>
          </p:sp>
        </p:grpSp>
        <p:grpSp>
          <p:nvGrpSpPr>
            <p:cNvPr id="80" name="组合 9"/>
            <p:cNvGrpSpPr/>
            <p:nvPr/>
          </p:nvGrpSpPr>
          <p:grpSpPr>
            <a:xfrm>
              <a:off x="4119869" y="4420147"/>
              <a:ext cx="1575278" cy="1005834"/>
              <a:chOff x="4229828" y="2406589"/>
              <a:chExt cx="1575278" cy="1005834"/>
            </a:xfrm>
          </p:grpSpPr>
          <p:sp>
            <p:nvSpPr>
              <p:cNvPr id="99" name="任意多边形: 形状 9"/>
              <p:cNvSpPr/>
              <p:nvPr/>
            </p:nvSpPr>
            <p:spPr bwMode="auto">
              <a:xfrm>
                <a:off x="4814547" y="2406589"/>
                <a:ext cx="405841" cy="405275"/>
              </a:xfrm>
              <a:custGeom>
                <a:avLst/>
                <a:gdLst>
                  <a:gd name="connsiteX0" fmla="*/ 126452 w 606933"/>
                  <a:gd name="connsiteY0" fmla="*/ 239923 h 606087"/>
                  <a:gd name="connsiteX1" fmla="*/ 191364 w 606933"/>
                  <a:gd name="connsiteY1" fmla="*/ 239923 h 606087"/>
                  <a:gd name="connsiteX2" fmla="*/ 289791 w 606933"/>
                  <a:gd name="connsiteY2" fmla="*/ 336874 h 606087"/>
                  <a:gd name="connsiteX3" fmla="*/ 303467 w 606933"/>
                  <a:gd name="connsiteY3" fmla="*/ 345627 h 606087"/>
                  <a:gd name="connsiteX4" fmla="*/ 317142 w 606933"/>
                  <a:gd name="connsiteY4" fmla="*/ 336874 h 606087"/>
                  <a:gd name="connsiteX5" fmla="*/ 415569 w 606933"/>
                  <a:gd name="connsiteY5" fmla="*/ 239923 h 606087"/>
                  <a:gd name="connsiteX6" fmla="*/ 480481 w 606933"/>
                  <a:gd name="connsiteY6" fmla="*/ 239923 h 606087"/>
                  <a:gd name="connsiteX7" fmla="*/ 480481 w 606933"/>
                  <a:gd name="connsiteY7" fmla="*/ 404009 h 606087"/>
                  <a:gd name="connsiteX8" fmla="*/ 316083 w 606933"/>
                  <a:gd name="connsiteY8" fmla="*/ 404009 h 606087"/>
                  <a:gd name="connsiteX9" fmla="*/ 316083 w 606933"/>
                  <a:gd name="connsiteY9" fmla="*/ 441905 h 606087"/>
                  <a:gd name="connsiteX10" fmla="*/ 568988 w 606933"/>
                  <a:gd name="connsiteY10" fmla="*/ 441905 h 606087"/>
                  <a:gd name="connsiteX11" fmla="*/ 568988 w 606933"/>
                  <a:gd name="connsiteY11" fmla="*/ 505096 h 606087"/>
                  <a:gd name="connsiteX12" fmla="*/ 606933 w 606933"/>
                  <a:gd name="connsiteY12" fmla="*/ 505096 h 606087"/>
                  <a:gd name="connsiteX13" fmla="*/ 606933 w 606933"/>
                  <a:gd name="connsiteY13" fmla="*/ 606087 h 606087"/>
                  <a:gd name="connsiteX14" fmla="*/ 505714 w 606933"/>
                  <a:gd name="connsiteY14" fmla="*/ 606087 h 606087"/>
                  <a:gd name="connsiteX15" fmla="*/ 505714 w 606933"/>
                  <a:gd name="connsiteY15" fmla="*/ 505096 h 606087"/>
                  <a:gd name="connsiteX16" fmla="*/ 543659 w 606933"/>
                  <a:gd name="connsiteY16" fmla="*/ 505096 h 606087"/>
                  <a:gd name="connsiteX17" fmla="*/ 543659 w 606933"/>
                  <a:gd name="connsiteY17" fmla="*/ 467105 h 606087"/>
                  <a:gd name="connsiteX18" fmla="*/ 316083 w 606933"/>
                  <a:gd name="connsiteY18" fmla="*/ 467105 h 606087"/>
                  <a:gd name="connsiteX19" fmla="*/ 316083 w 606933"/>
                  <a:gd name="connsiteY19" fmla="*/ 505096 h 606087"/>
                  <a:gd name="connsiteX20" fmla="*/ 354028 w 606933"/>
                  <a:gd name="connsiteY20" fmla="*/ 505096 h 606087"/>
                  <a:gd name="connsiteX21" fmla="*/ 354028 w 606933"/>
                  <a:gd name="connsiteY21" fmla="*/ 606087 h 606087"/>
                  <a:gd name="connsiteX22" fmla="*/ 252905 w 606933"/>
                  <a:gd name="connsiteY22" fmla="*/ 606087 h 606087"/>
                  <a:gd name="connsiteX23" fmla="*/ 252905 w 606933"/>
                  <a:gd name="connsiteY23" fmla="*/ 505096 h 606087"/>
                  <a:gd name="connsiteX24" fmla="*/ 290850 w 606933"/>
                  <a:gd name="connsiteY24" fmla="*/ 505096 h 606087"/>
                  <a:gd name="connsiteX25" fmla="*/ 290850 w 606933"/>
                  <a:gd name="connsiteY25" fmla="*/ 467105 h 606087"/>
                  <a:gd name="connsiteX26" fmla="*/ 63274 w 606933"/>
                  <a:gd name="connsiteY26" fmla="*/ 467105 h 606087"/>
                  <a:gd name="connsiteX27" fmla="*/ 63274 w 606933"/>
                  <a:gd name="connsiteY27" fmla="*/ 505096 h 606087"/>
                  <a:gd name="connsiteX28" fmla="*/ 101123 w 606933"/>
                  <a:gd name="connsiteY28" fmla="*/ 505096 h 606087"/>
                  <a:gd name="connsiteX29" fmla="*/ 101123 w 606933"/>
                  <a:gd name="connsiteY29" fmla="*/ 606087 h 606087"/>
                  <a:gd name="connsiteX30" fmla="*/ 0 w 606933"/>
                  <a:gd name="connsiteY30" fmla="*/ 606087 h 606087"/>
                  <a:gd name="connsiteX31" fmla="*/ 0 w 606933"/>
                  <a:gd name="connsiteY31" fmla="*/ 505096 h 606087"/>
                  <a:gd name="connsiteX32" fmla="*/ 37945 w 606933"/>
                  <a:gd name="connsiteY32" fmla="*/ 505096 h 606087"/>
                  <a:gd name="connsiteX33" fmla="*/ 37945 w 606933"/>
                  <a:gd name="connsiteY33" fmla="*/ 441905 h 606087"/>
                  <a:gd name="connsiteX34" fmla="*/ 290850 w 606933"/>
                  <a:gd name="connsiteY34" fmla="*/ 441905 h 606087"/>
                  <a:gd name="connsiteX35" fmla="*/ 290850 w 606933"/>
                  <a:gd name="connsiteY35" fmla="*/ 404009 h 606087"/>
                  <a:gd name="connsiteX36" fmla="*/ 126452 w 606933"/>
                  <a:gd name="connsiteY36" fmla="*/ 404009 h 606087"/>
                  <a:gd name="connsiteX37" fmla="*/ 303502 w 606933"/>
                  <a:gd name="connsiteY37" fmla="*/ 71264 h 606087"/>
                  <a:gd name="connsiteX38" fmla="*/ 250822 w 606933"/>
                  <a:gd name="connsiteY38" fmla="*/ 122140 h 606087"/>
                  <a:gd name="connsiteX39" fmla="*/ 303502 w 606933"/>
                  <a:gd name="connsiteY39" fmla="*/ 173111 h 606087"/>
                  <a:gd name="connsiteX40" fmla="*/ 356183 w 606933"/>
                  <a:gd name="connsiteY40" fmla="*/ 122140 h 606087"/>
                  <a:gd name="connsiteX41" fmla="*/ 303502 w 606933"/>
                  <a:gd name="connsiteY41" fmla="*/ 71264 h 606087"/>
                  <a:gd name="connsiteX42" fmla="*/ 303502 w 606933"/>
                  <a:gd name="connsiteY42" fmla="*/ 0 h 606087"/>
                  <a:gd name="connsiteX43" fmla="*/ 429955 w 606933"/>
                  <a:gd name="connsiteY43" fmla="*/ 122140 h 606087"/>
                  <a:gd name="connsiteX44" fmla="*/ 303502 w 606933"/>
                  <a:gd name="connsiteY44" fmla="*/ 315639 h 606087"/>
                  <a:gd name="connsiteX45" fmla="*/ 177049 w 606933"/>
                  <a:gd name="connsiteY45" fmla="*/ 122140 h 606087"/>
                  <a:gd name="connsiteX46" fmla="*/ 303502 w 606933"/>
                  <a:gd name="connsiteY46" fmla="*/ 0 h 606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06933" h="606087">
                    <a:moveTo>
                      <a:pt x="126452" y="239923"/>
                    </a:moveTo>
                    <a:lnTo>
                      <a:pt x="191364" y="239923"/>
                    </a:lnTo>
                    <a:cubicBezTo>
                      <a:pt x="230851" y="298209"/>
                      <a:pt x="286131" y="334566"/>
                      <a:pt x="289791" y="336874"/>
                    </a:cubicBezTo>
                    <a:lnTo>
                      <a:pt x="303467" y="345627"/>
                    </a:lnTo>
                    <a:lnTo>
                      <a:pt x="317142" y="336874"/>
                    </a:lnTo>
                    <a:cubicBezTo>
                      <a:pt x="320802" y="334566"/>
                      <a:pt x="376083" y="298209"/>
                      <a:pt x="415569" y="239923"/>
                    </a:cubicBezTo>
                    <a:lnTo>
                      <a:pt x="480481" y="239923"/>
                    </a:lnTo>
                    <a:lnTo>
                      <a:pt x="480481" y="404009"/>
                    </a:lnTo>
                    <a:lnTo>
                      <a:pt x="316083" y="404009"/>
                    </a:lnTo>
                    <a:lnTo>
                      <a:pt x="316083" y="441905"/>
                    </a:lnTo>
                    <a:lnTo>
                      <a:pt x="568988" y="441905"/>
                    </a:lnTo>
                    <a:lnTo>
                      <a:pt x="568988" y="505096"/>
                    </a:lnTo>
                    <a:lnTo>
                      <a:pt x="606933" y="505096"/>
                    </a:lnTo>
                    <a:lnTo>
                      <a:pt x="606933" y="606087"/>
                    </a:lnTo>
                    <a:lnTo>
                      <a:pt x="505714" y="606087"/>
                    </a:lnTo>
                    <a:lnTo>
                      <a:pt x="505714" y="505096"/>
                    </a:lnTo>
                    <a:lnTo>
                      <a:pt x="543659" y="505096"/>
                    </a:lnTo>
                    <a:lnTo>
                      <a:pt x="543659" y="467105"/>
                    </a:lnTo>
                    <a:lnTo>
                      <a:pt x="316083" y="467105"/>
                    </a:lnTo>
                    <a:lnTo>
                      <a:pt x="316083" y="505096"/>
                    </a:lnTo>
                    <a:lnTo>
                      <a:pt x="354028" y="505096"/>
                    </a:lnTo>
                    <a:lnTo>
                      <a:pt x="354028" y="606087"/>
                    </a:lnTo>
                    <a:lnTo>
                      <a:pt x="252905" y="606087"/>
                    </a:lnTo>
                    <a:lnTo>
                      <a:pt x="252905" y="505096"/>
                    </a:lnTo>
                    <a:lnTo>
                      <a:pt x="290850" y="505096"/>
                    </a:lnTo>
                    <a:lnTo>
                      <a:pt x="290850" y="467105"/>
                    </a:lnTo>
                    <a:lnTo>
                      <a:pt x="63274" y="467105"/>
                    </a:lnTo>
                    <a:lnTo>
                      <a:pt x="63274" y="505096"/>
                    </a:lnTo>
                    <a:lnTo>
                      <a:pt x="101123" y="505096"/>
                    </a:lnTo>
                    <a:lnTo>
                      <a:pt x="101123" y="606087"/>
                    </a:lnTo>
                    <a:lnTo>
                      <a:pt x="0" y="606087"/>
                    </a:lnTo>
                    <a:lnTo>
                      <a:pt x="0" y="505096"/>
                    </a:lnTo>
                    <a:lnTo>
                      <a:pt x="37945" y="505096"/>
                    </a:lnTo>
                    <a:lnTo>
                      <a:pt x="37945" y="441905"/>
                    </a:lnTo>
                    <a:lnTo>
                      <a:pt x="290850" y="441905"/>
                    </a:lnTo>
                    <a:lnTo>
                      <a:pt x="290850" y="404009"/>
                    </a:lnTo>
                    <a:lnTo>
                      <a:pt x="126452" y="404009"/>
                    </a:lnTo>
                    <a:close/>
                    <a:moveTo>
                      <a:pt x="303502" y="71264"/>
                    </a:moveTo>
                    <a:cubicBezTo>
                      <a:pt x="274417" y="71264"/>
                      <a:pt x="250822" y="94057"/>
                      <a:pt x="250822" y="122140"/>
                    </a:cubicBezTo>
                    <a:cubicBezTo>
                      <a:pt x="250822" y="150318"/>
                      <a:pt x="274417" y="173111"/>
                      <a:pt x="303502" y="173111"/>
                    </a:cubicBezTo>
                    <a:cubicBezTo>
                      <a:pt x="332587" y="173111"/>
                      <a:pt x="356183" y="150318"/>
                      <a:pt x="356183" y="122140"/>
                    </a:cubicBezTo>
                    <a:cubicBezTo>
                      <a:pt x="356183" y="94057"/>
                      <a:pt x="332587" y="71264"/>
                      <a:pt x="303502" y="71264"/>
                    </a:cubicBezTo>
                    <a:close/>
                    <a:moveTo>
                      <a:pt x="303502" y="0"/>
                    </a:moveTo>
                    <a:cubicBezTo>
                      <a:pt x="373326" y="0"/>
                      <a:pt x="429955" y="54723"/>
                      <a:pt x="429955" y="122140"/>
                    </a:cubicBezTo>
                    <a:cubicBezTo>
                      <a:pt x="429955" y="234181"/>
                      <a:pt x="303502" y="315639"/>
                      <a:pt x="303502" y="315639"/>
                    </a:cubicBezTo>
                    <a:cubicBezTo>
                      <a:pt x="303502" y="315639"/>
                      <a:pt x="177049" y="234181"/>
                      <a:pt x="177049" y="122140"/>
                    </a:cubicBezTo>
                    <a:cubicBezTo>
                      <a:pt x="177049" y="54723"/>
                      <a:pt x="233679" y="0"/>
                      <a:pt x="303502" y="0"/>
                    </a:cubicBezTo>
                    <a:close/>
                  </a:path>
                </a:pathLst>
              </a:custGeom>
              <a:solidFill>
                <a:schemeClr val="tx2"/>
              </a:solidFill>
              <a:ln>
                <a:noFill/>
              </a:ln>
            </p:spPr>
            <p:txBody>
              <a:bodyPr lIns="0" tIns="0" rIns="0" bIns="0" anchor="ctr"/>
              <a:lstStyle/>
              <a:p>
                <a:pPr algn="ctr"/>
                <a:endParaRPr>
                  <a:solidFill>
                    <a:schemeClr val="bg1">
                      <a:lumMod val="50000"/>
                    </a:schemeClr>
                  </a:solidFill>
                  <a:cs typeface="+mn-ea"/>
                  <a:sym typeface="+mn-lt"/>
                </a:endParaRPr>
              </a:p>
            </p:txBody>
          </p:sp>
          <p:sp>
            <p:nvSpPr>
              <p:cNvPr id="100" name="文本框 10"/>
              <p:cNvSpPr txBox="1"/>
              <p:nvPr/>
            </p:nvSpPr>
            <p:spPr>
              <a:xfrm>
                <a:off x="4229828" y="2664272"/>
                <a:ext cx="1575278" cy="748151"/>
              </a:xfrm>
              <a:prstGeom prst="rect">
                <a:avLst/>
              </a:prstGeom>
              <a:noFill/>
            </p:spPr>
            <p:txBody>
              <a:bodyPr wrap="none" lIns="0" tIns="0" rIns="0" bIns="0" anchor="ctr" anchorCtr="0">
                <a:normAutofit/>
              </a:bodyPr>
              <a:lstStyle/>
              <a:p>
                <a:pPr algn="ctr"/>
                <a:r>
                  <a:rPr lang="zh-CN" altLang="en-US">
                    <a:solidFill>
                      <a:schemeClr val="bg1">
                        <a:lumMod val="50000"/>
                      </a:schemeClr>
                    </a:solidFill>
                    <a:cs typeface="+mn-ea"/>
                    <a:sym typeface="+mn-lt"/>
                  </a:rPr>
                  <a:t>关键词</a:t>
                </a:r>
                <a:endParaRPr lang="zh-CN" altLang="en-US" dirty="0">
                  <a:solidFill>
                    <a:schemeClr val="bg1">
                      <a:lumMod val="50000"/>
                    </a:schemeClr>
                  </a:solidFill>
                  <a:cs typeface="+mn-ea"/>
                  <a:sym typeface="+mn-lt"/>
                </a:endParaRPr>
              </a:p>
            </p:txBody>
          </p:sp>
        </p:grpSp>
        <p:grpSp>
          <p:nvGrpSpPr>
            <p:cNvPr id="81" name="组合 10"/>
            <p:cNvGrpSpPr/>
            <p:nvPr/>
          </p:nvGrpSpPr>
          <p:grpSpPr>
            <a:xfrm>
              <a:off x="6758211" y="3984962"/>
              <a:ext cx="1575278" cy="986721"/>
              <a:chOff x="6425339" y="2425702"/>
              <a:chExt cx="1575278" cy="986721"/>
            </a:xfrm>
          </p:grpSpPr>
          <p:sp>
            <p:nvSpPr>
              <p:cNvPr id="97" name="任意多边形: 形状 12"/>
              <p:cNvSpPr/>
              <p:nvPr/>
            </p:nvSpPr>
            <p:spPr bwMode="auto">
              <a:xfrm>
                <a:off x="7010058" y="2425702"/>
                <a:ext cx="405841" cy="367048"/>
              </a:xfrm>
              <a:custGeom>
                <a:avLst/>
                <a:gdLst>
                  <a:gd name="connsiteX0" fmla="*/ 503202 w 607568"/>
                  <a:gd name="connsiteY0" fmla="*/ 459310 h 549494"/>
                  <a:gd name="connsiteX1" fmla="*/ 548364 w 607568"/>
                  <a:gd name="connsiteY1" fmla="*/ 504402 h 549494"/>
                  <a:gd name="connsiteX2" fmla="*/ 503202 w 607568"/>
                  <a:gd name="connsiteY2" fmla="*/ 549494 h 549494"/>
                  <a:gd name="connsiteX3" fmla="*/ 458040 w 607568"/>
                  <a:gd name="connsiteY3" fmla="*/ 504402 h 549494"/>
                  <a:gd name="connsiteX4" fmla="*/ 503202 w 607568"/>
                  <a:gd name="connsiteY4" fmla="*/ 459310 h 549494"/>
                  <a:gd name="connsiteX5" fmla="*/ 197795 w 607568"/>
                  <a:gd name="connsiteY5" fmla="*/ 459310 h 549494"/>
                  <a:gd name="connsiteX6" fmla="*/ 242957 w 607568"/>
                  <a:gd name="connsiteY6" fmla="*/ 504402 h 549494"/>
                  <a:gd name="connsiteX7" fmla="*/ 197795 w 607568"/>
                  <a:gd name="connsiteY7" fmla="*/ 549494 h 549494"/>
                  <a:gd name="connsiteX8" fmla="*/ 152633 w 607568"/>
                  <a:gd name="connsiteY8" fmla="*/ 504402 h 549494"/>
                  <a:gd name="connsiteX9" fmla="*/ 197795 w 607568"/>
                  <a:gd name="connsiteY9" fmla="*/ 459310 h 549494"/>
                  <a:gd name="connsiteX10" fmla="*/ 143318 w 607568"/>
                  <a:gd name="connsiteY10" fmla="*/ 390791 h 549494"/>
                  <a:gd name="connsiteX11" fmla="*/ 554573 w 607568"/>
                  <a:gd name="connsiteY11" fmla="*/ 390791 h 549494"/>
                  <a:gd name="connsiteX12" fmla="*/ 554573 w 607568"/>
                  <a:gd name="connsiteY12" fmla="*/ 437435 h 549494"/>
                  <a:gd name="connsiteX13" fmla="*/ 143318 w 607568"/>
                  <a:gd name="connsiteY13" fmla="*/ 437435 h 549494"/>
                  <a:gd name="connsiteX14" fmla="*/ 115304 w 607568"/>
                  <a:gd name="connsiteY14" fmla="*/ 313028 h 549494"/>
                  <a:gd name="connsiteX15" fmla="*/ 582659 w 607568"/>
                  <a:gd name="connsiteY15" fmla="*/ 313028 h 549494"/>
                  <a:gd name="connsiteX16" fmla="*/ 582659 w 607568"/>
                  <a:gd name="connsiteY16" fmla="*/ 359672 h 549494"/>
                  <a:gd name="connsiteX17" fmla="*/ 115304 w 607568"/>
                  <a:gd name="connsiteY17" fmla="*/ 359672 h 549494"/>
                  <a:gd name="connsiteX18" fmla="*/ 0 w 607568"/>
                  <a:gd name="connsiteY18" fmla="*/ 169922 h 549494"/>
                  <a:gd name="connsiteX19" fmla="*/ 78962 w 607568"/>
                  <a:gd name="connsiteY19" fmla="*/ 169922 h 549494"/>
                  <a:gd name="connsiteX20" fmla="*/ 108516 w 607568"/>
                  <a:gd name="connsiteY20" fmla="*/ 235254 h 549494"/>
                  <a:gd name="connsiteX21" fmla="*/ 607568 w 607568"/>
                  <a:gd name="connsiteY21" fmla="*/ 235254 h 549494"/>
                  <a:gd name="connsiteX22" fmla="*/ 607568 w 607568"/>
                  <a:gd name="connsiteY22" fmla="*/ 281909 h 549494"/>
                  <a:gd name="connsiteX23" fmla="*/ 78428 w 607568"/>
                  <a:gd name="connsiteY23" fmla="*/ 281909 h 549494"/>
                  <a:gd name="connsiteX24" fmla="*/ 48798 w 607568"/>
                  <a:gd name="connsiteY24" fmla="*/ 216577 h 549494"/>
                  <a:gd name="connsiteX25" fmla="*/ 0 w 607568"/>
                  <a:gd name="connsiteY25" fmla="*/ 216577 h 549494"/>
                  <a:gd name="connsiteX26" fmla="*/ 257720 w 607568"/>
                  <a:gd name="connsiteY26" fmla="*/ 0 h 549494"/>
                  <a:gd name="connsiteX27" fmla="*/ 254207 w 607568"/>
                  <a:gd name="connsiteY27" fmla="*/ 30201 h 549494"/>
                  <a:gd name="connsiteX28" fmla="*/ 407797 w 607568"/>
                  <a:gd name="connsiteY28" fmla="*/ 197372 h 549494"/>
                  <a:gd name="connsiteX29" fmla="*/ 241147 w 607568"/>
                  <a:gd name="connsiteY29" fmla="*/ 144063 h 549494"/>
                  <a:gd name="connsiteX30" fmla="*/ 237633 w 607568"/>
                  <a:gd name="connsiteY30" fmla="*/ 174264 h 549494"/>
                  <a:gd name="connsiteX31" fmla="*/ 115586 w 607568"/>
                  <a:gd name="connsiteY31" fmla="*/ 71993 h 549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07568" h="549494">
                    <a:moveTo>
                      <a:pt x="503202" y="459310"/>
                    </a:moveTo>
                    <a:cubicBezTo>
                      <a:pt x="528144" y="459310"/>
                      <a:pt x="548364" y="479498"/>
                      <a:pt x="548364" y="504402"/>
                    </a:cubicBezTo>
                    <a:cubicBezTo>
                      <a:pt x="548364" y="529306"/>
                      <a:pt x="528144" y="549494"/>
                      <a:pt x="503202" y="549494"/>
                    </a:cubicBezTo>
                    <a:cubicBezTo>
                      <a:pt x="478260" y="549494"/>
                      <a:pt x="458040" y="529306"/>
                      <a:pt x="458040" y="504402"/>
                    </a:cubicBezTo>
                    <a:cubicBezTo>
                      <a:pt x="458040" y="479498"/>
                      <a:pt x="478260" y="459310"/>
                      <a:pt x="503202" y="459310"/>
                    </a:cubicBezTo>
                    <a:close/>
                    <a:moveTo>
                      <a:pt x="197795" y="459310"/>
                    </a:moveTo>
                    <a:cubicBezTo>
                      <a:pt x="222737" y="459310"/>
                      <a:pt x="242957" y="479498"/>
                      <a:pt x="242957" y="504402"/>
                    </a:cubicBezTo>
                    <a:cubicBezTo>
                      <a:pt x="242957" y="529306"/>
                      <a:pt x="222737" y="549494"/>
                      <a:pt x="197795" y="549494"/>
                    </a:cubicBezTo>
                    <a:cubicBezTo>
                      <a:pt x="172853" y="549494"/>
                      <a:pt x="152633" y="529306"/>
                      <a:pt x="152633" y="504402"/>
                    </a:cubicBezTo>
                    <a:cubicBezTo>
                      <a:pt x="152633" y="479498"/>
                      <a:pt x="172853" y="459310"/>
                      <a:pt x="197795" y="459310"/>
                    </a:cubicBezTo>
                    <a:close/>
                    <a:moveTo>
                      <a:pt x="143318" y="390791"/>
                    </a:moveTo>
                    <a:lnTo>
                      <a:pt x="554573" y="390791"/>
                    </a:lnTo>
                    <a:lnTo>
                      <a:pt x="554573" y="437435"/>
                    </a:lnTo>
                    <a:lnTo>
                      <a:pt x="143318" y="437435"/>
                    </a:lnTo>
                    <a:close/>
                    <a:moveTo>
                      <a:pt x="115304" y="313028"/>
                    </a:moveTo>
                    <a:lnTo>
                      <a:pt x="582659" y="313028"/>
                    </a:lnTo>
                    <a:lnTo>
                      <a:pt x="582659" y="359672"/>
                    </a:lnTo>
                    <a:lnTo>
                      <a:pt x="115304" y="359672"/>
                    </a:lnTo>
                    <a:close/>
                    <a:moveTo>
                      <a:pt x="0" y="169922"/>
                    </a:moveTo>
                    <a:lnTo>
                      <a:pt x="78962" y="169922"/>
                    </a:lnTo>
                    <a:lnTo>
                      <a:pt x="108516" y="235254"/>
                    </a:lnTo>
                    <a:lnTo>
                      <a:pt x="607568" y="235254"/>
                    </a:lnTo>
                    <a:lnTo>
                      <a:pt x="607568" y="281909"/>
                    </a:lnTo>
                    <a:lnTo>
                      <a:pt x="78428" y="281909"/>
                    </a:lnTo>
                    <a:lnTo>
                      <a:pt x="48798" y="216577"/>
                    </a:lnTo>
                    <a:lnTo>
                      <a:pt x="0" y="216577"/>
                    </a:lnTo>
                    <a:close/>
                    <a:moveTo>
                      <a:pt x="257720" y="0"/>
                    </a:moveTo>
                    <a:lnTo>
                      <a:pt x="254207" y="30201"/>
                    </a:lnTo>
                    <a:cubicBezTo>
                      <a:pt x="405964" y="47665"/>
                      <a:pt x="407797" y="197372"/>
                      <a:pt x="407797" y="197372"/>
                    </a:cubicBezTo>
                    <a:cubicBezTo>
                      <a:pt x="407797" y="197372"/>
                      <a:pt x="364340" y="158248"/>
                      <a:pt x="241147" y="144063"/>
                    </a:cubicBezTo>
                    <a:lnTo>
                      <a:pt x="237633" y="174264"/>
                    </a:lnTo>
                    <a:lnTo>
                      <a:pt x="115586" y="71993"/>
                    </a:lnTo>
                    <a:close/>
                  </a:path>
                </a:pathLst>
              </a:custGeom>
              <a:solidFill>
                <a:schemeClr val="tx2"/>
              </a:solidFill>
              <a:ln>
                <a:noFill/>
              </a:ln>
            </p:spPr>
            <p:txBody>
              <a:bodyPr lIns="0" tIns="0" rIns="0" bIns="0" anchor="ctr"/>
              <a:lstStyle/>
              <a:p>
                <a:pPr algn="ctr"/>
                <a:endParaRPr>
                  <a:solidFill>
                    <a:schemeClr val="bg1">
                      <a:lumMod val="50000"/>
                    </a:schemeClr>
                  </a:solidFill>
                  <a:cs typeface="+mn-ea"/>
                  <a:sym typeface="+mn-lt"/>
                </a:endParaRPr>
              </a:p>
            </p:txBody>
          </p:sp>
          <p:sp>
            <p:nvSpPr>
              <p:cNvPr id="98" name="文本框 13"/>
              <p:cNvSpPr txBox="1"/>
              <p:nvPr/>
            </p:nvSpPr>
            <p:spPr>
              <a:xfrm>
                <a:off x="6425339" y="2664272"/>
                <a:ext cx="1575278" cy="748151"/>
              </a:xfrm>
              <a:prstGeom prst="rect">
                <a:avLst/>
              </a:prstGeom>
              <a:noFill/>
            </p:spPr>
            <p:txBody>
              <a:bodyPr wrap="none" lIns="0" tIns="0" rIns="0" bIns="0" anchor="ctr" anchorCtr="0">
                <a:normAutofit/>
              </a:bodyPr>
              <a:lstStyle/>
              <a:p>
                <a:pPr algn="ctr"/>
                <a:r>
                  <a:rPr lang="zh-CN" altLang="en-US">
                    <a:solidFill>
                      <a:schemeClr val="bg1">
                        <a:lumMod val="50000"/>
                      </a:schemeClr>
                    </a:solidFill>
                    <a:cs typeface="+mn-ea"/>
                    <a:sym typeface="+mn-lt"/>
                  </a:rPr>
                  <a:t>关键词</a:t>
                </a:r>
                <a:endParaRPr lang="zh-CN" altLang="en-US" dirty="0">
                  <a:solidFill>
                    <a:schemeClr val="bg1">
                      <a:lumMod val="50000"/>
                    </a:schemeClr>
                  </a:solidFill>
                  <a:cs typeface="+mn-ea"/>
                  <a:sym typeface="+mn-lt"/>
                </a:endParaRPr>
              </a:p>
            </p:txBody>
          </p:sp>
        </p:grpSp>
        <p:grpSp>
          <p:nvGrpSpPr>
            <p:cNvPr id="82" name="组合 11"/>
            <p:cNvGrpSpPr/>
            <p:nvPr/>
          </p:nvGrpSpPr>
          <p:grpSpPr>
            <a:xfrm>
              <a:off x="9323400" y="3429000"/>
              <a:ext cx="1575278" cy="1006117"/>
              <a:chOff x="8592850" y="2406306"/>
              <a:chExt cx="1575278" cy="1006117"/>
            </a:xfrm>
          </p:grpSpPr>
          <p:sp>
            <p:nvSpPr>
              <p:cNvPr id="95" name="任意多边形: 形状 17"/>
              <p:cNvSpPr/>
              <p:nvPr/>
            </p:nvSpPr>
            <p:spPr bwMode="auto">
              <a:xfrm>
                <a:off x="9201517" y="2406306"/>
                <a:ext cx="357945" cy="405841"/>
              </a:xfrm>
              <a:custGeom>
                <a:avLst/>
                <a:gdLst>
                  <a:gd name="T0" fmla="*/ 2125 w 2288"/>
                  <a:gd name="T1" fmla="*/ 924 h 2598"/>
                  <a:gd name="T2" fmla="*/ 1863 w 2288"/>
                  <a:gd name="T3" fmla="*/ 1258 h 2598"/>
                  <a:gd name="T4" fmla="*/ 1848 w 2288"/>
                  <a:gd name="T5" fmla="*/ 1586 h 2598"/>
                  <a:gd name="T6" fmla="*/ 1899 w 2288"/>
                  <a:gd name="T7" fmla="*/ 1716 h 2598"/>
                  <a:gd name="T8" fmla="*/ 1211 w 2288"/>
                  <a:gd name="T9" fmla="*/ 2079 h 2598"/>
                  <a:gd name="T10" fmla="*/ 1176 w 2288"/>
                  <a:gd name="T11" fmla="*/ 2038 h 2598"/>
                  <a:gd name="T12" fmla="*/ 1200 w 2288"/>
                  <a:gd name="T13" fmla="*/ 965 h 2598"/>
                  <a:gd name="T14" fmla="*/ 1409 w 2288"/>
                  <a:gd name="T15" fmla="*/ 1012 h 2598"/>
                  <a:gd name="T16" fmla="*/ 1522 w 2288"/>
                  <a:gd name="T17" fmla="*/ 978 h 2598"/>
                  <a:gd name="T18" fmla="*/ 1526 w 2288"/>
                  <a:gd name="T19" fmla="*/ 847 h 2598"/>
                  <a:gd name="T20" fmla="*/ 1387 w 2288"/>
                  <a:gd name="T21" fmla="*/ 828 h 2598"/>
                  <a:gd name="T22" fmla="*/ 1193 w 2288"/>
                  <a:gd name="T23" fmla="*/ 584 h 2598"/>
                  <a:gd name="T24" fmla="*/ 1375 w 2288"/>
                  <a:gd name="T25" fmla="*/ 124 h 2598"/>
                  <a:gd name="T26" fmla="*/ 1109 w 2288"/>
                  <a:gd name="T27" fmla="*/ 37 h 2598"/>
                  <a:gd name="T28" fmla="*/ 1013 w 2288"/>
                  <a:gd name="T29" fmla="*/ 570 h 2598"/>
                  <a:gd name="T30" fmla="*/ 1056 w 2288"/>
                  <a:gd name="T31" fmla="*/ 808 h 2598"/>
                  <a:gd name="T32" fmla="*/ 891 w 2288"/>
                  <a:gd name="T33" fmla="*/ 784 h 2598"/>
                  <a:gd name="T34" fmla="*/ 748 w 2288"/>
                  <a:gd name="T35" fmla="*/ 921 h 2598"/>
                  <a:gd name="T36" fmla="*/ 899 w 2288"/>
                  <a:gd name="T37" fmla="*/ 946 h 2598"/>
                  <a:gd name="T38" fmla="*/ 1024 w 2288"/>
                  <a:gd name="T39" fmla="*/ 1479 h 2598"/>
                  <a:gd name="T40" fmla="*/ 1022 w 2288"/>
                  <a:gd name="T41" fmla="*/ 2081 h 2598"/>
                  <a:gd name="T42" fmla="*/ 434 w 2288"/>
                  <a:gd name="T43" fmla="*/ 1569 h 2598"/>
                  <a:gd name="T44" fmla="*/ 395 w 2288"/>
                  <a:gd name="T45" fmla="*/ 1470 h 2598"/>
                  <a:gd name="T46" fmla="*/ 88 w 2288"/>
                  <a:gd name="T47" fmla="*/ 1148 h 2598"/>
                  <a:gd name="T48" fmla="*/ 101 w 2288"/>
                  <a:gd name="T49" fmla="*/ 1658 h 2598"/>
                  <a:gd name="T50" fmla="*/ 906 w 2288"/>
                  <a:gd name="T51" fmla="*/ 2228 h 2598"/>
                  <a:gd name="T52" fmla="*/ 1177 w 2288"/>
                  <a:gd name="T53" fmla="*/ 2500 h 2598"/>
                  <a:gd name="T54" fmla="*/ 1223 w 2288"/>
                  <a:gd name="T55" fmla="*/ 2405 h 2598"/>
                  <a:gd name="T56" fmla="*/ 1273 w 2288"/>
                  <a:gd name="T57" fmla="*/ 2328 h 2598"/>
                  <a:gd name="T58" fmla="*/ 1280 w 2288"/>
                  <a:gd name="T59" fmla="*/ 2234 h 2598"/>
                  <a:gd name="T60" fmla="*/ 2094 w 2288"/>
                  <a:gd name="T61" fmla="*/ 1624 h 2598"/>
                  <a:gd name="T62" fmla="*/ 2274 w 2288"/>
                  <a:gd name="T63" fmla="*/ 1517 h 2598"/>
                  <a:gd name="T64" fmla="*/ 1065 w 2288"/>
                  <a:gd name="T65" fmla="*/ 420 h 2598"/>
                  <a:gd name="T66" fmla="*/ 1131 w 2288"/>
                  <a:gd name="T67" fmla="*/ 148 h 2598"/>
                  <a:gd name="T68" fmla="*/ 1165 w 2288"/>
                  <a:gd name="T69" fmla="*/ 430 h 2598"/>
                  <a:gd name="T70" fmla="*/ 1065 w 2288"/>
                  <a:gd name="T71" fmla="*/ 420 h 2598"/>
                  <a:gd name="T72" fmla="*/ 1040 w 2288"/>
                  <a:gd name="T73" fmla="*/ 2287 h 2598"/>
                  <a:gd name="T74" fmla="*/ 1032 w 2288"/>
                  <a:gd name="T75" fmla="*/ 2241 h 2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88" h="2598">
                    <a:moveTo>
                      <a:pt x="2281" y="1465"/>
                    </a:moveTo>
                    <a:cubicBezTo>
                      <a:pt x="2220" y="1286"/>
                      <a:pt x="2159" y="1111"/>
                      <a:pt x="2125" y="924"/>
                    </a:cubicBezTo>
                    <a:cubicBezTo>
                      <a:pt x="2112" y="850"/>
                      <a:pt x="2015" y="868"/>
                      <a:pt x="1992" y="924"/>
                    </a:cubicBezTo>
                    <a:cubicBezTo>
                      <a:pt x="1948" y="1035"/>
                      <a:pt x="1904" y="1146"/>
                      <a:pt x="1863" y="1258"/>
                    </a:cubicBezTo>
                    <a:cubicBezTo>
                      <a:pt x="1840" y="1319"/>
                      <a:pt x="1790" y="1411"/>
                      <a:pt x="1809" y="1480"/>
                    </a:cubicBezTo>
                    <a:cubicBezTo>
                      <a:pt x="1783" y="1516"/>
                      <a:pt x="1783" y="1565"/>
                      <a:pt x="1848" y="1586"/>
                    </a:cubicBezTo>
                    <a:cubicBezTo>
                      <a:pt x="1878" y="1596"/>
                      <a:pt x="1908" y="1602"/>
                      <a:pt x="1938" y="1607"/>
                    </a:cubicBezTo>
                    <a:cubicBezTo>
                      <a:pt x="1927" y="1644"/>
                      <a:pt x="1916" y="1681"/>
                      <a:pt x="1899" y="1716"/>
                    </a:cubicBezTo>
                    <a:cubicBezTo>
                      <a:pt x="1861" y="1789"/>
                      <a:pt x="1799" y="1850"/>
                      <a:pt x="1734" y="1899"/>
                    </a:cubicBezTo>
                    <a:cubicBezTo>
                      <a:pt x="1586" y="2012"/>
                      <a:pt x="1393" y="2062"/>
                      <a:pt x="1211" y="2079"/>
                    </a:cubicBezTo>
                    <a:cubicBezTo>
                      <a:pt x="1201" y="2080"/>
                      <a:pt x="1190" y="2080"/>
                      <a:pt x="1180" y="2081"/>
                    </a:cubicBezTo>
                    <a:cubicBezTo>
                      <a:pt x="1178" y="2066"/>
                      <a:pt x="1177" y="2052"/>
                      <a:pt x="1176" y="2038"/>
                    </a:cubicBezTo>
                    <a:cubicBezTo>
                      <a:pt x="1167" y="1852"/>
                      <a:pt x="1173" y="1665"/>
                      <a:pt x="1178" y="1479"/>
                    </a:cubicBezTo>
                    <a:cubicBezTo>
                      <a:pt x="1183" y="1309"/>
                      <a:pt x="1195" y="1137"/>
                      <a:pt x="1200" y="965"/>
                    </a:cubicBezTo>
                    <a:cubicBezTo>
                      <a:pt x="1262" y="972"/>
                      <a:pt x="1326" y="981"/>
                      <a:pt x="1388" y="979"/>
                    </a:cubicBezTo>
                    <a:cubicBezTo>
                      <a:pt x="1391" y="992"/>
                      <a:pt x="1399" y="1003"/>
                      <a:pt x="1409" y="1012"/>
                    </a:cubicBezTo>
                    <a:cubicBezTo>
                      <a:pt x="1434" y="1041"/>
                      <a:pt x="1476" y="1041"/>
                      <a:pt x="1501" y="1012"/>
                    </a:cubicBezTo>
                    <a:cubicBezTo>
                      <a:pt x="1511" y="1003"/>
                      <a:pt x="1519" y="991"/>
                      <a:pt x="1522" y="978"/>
                    </a:cubicBezTo>
                    <a:cubicBezTo>
                      <a:pt x="1528" y="956"/>
                      <a:pt x="1526" y="931"/>
                      <a:pt x="1526" y="908"/>
                    </a:cubicBezTo>
                    <a:lnTo>
                      <a:pt x="1526" y="847"/>
                    </a:lnTo>
                    <a:cubicBezTo>
                      <a:pt x="1526" y="809"/>
                      <a:pt x="1493" y="776"/>
                      <a:pt x="1455" y="776"/>
                    </a:cubicBezTo>
                    <a:cubicBezTo>
                      <a:pt x="1423" y="776"/>
                      <a:pt x="1395" y="799"/>
                      <a:pt x="1387" y="828"/>
                    </a:cubicBezTo>
                    <a:cubicBezTo>
                      <a:pt x="1327" y="813"/>
                      <a:pt x="1264" y="812"/>
                      <a:pt x="1202" y="810"/>
                    </a:cubicBezTo>
                    <a:cubicBezTo>
                      <a:pt x="1202" y="735"/>
                      <a:pt x="1199" y="659"/>
                      <a:pt x="1193" y="584"/>
                    </a:cubicBezTo>
                    <a:cubicBezTo>
                      <a:pt x="1297" y="558"/>
                      <a:pt x="1391" y="480"/>
                      <a:pt x="1431" y="385"/>
                    </a:cubicBezTo>
                    <a:cubicBezTo>
                      <a:pt x="1470" y="292"/>
                      <a:pt x="1441" y="197"/>
                      <a:pt x="1375" y="124"/>
                    </a:cubicBezTo>
                    <a:cubicBezTo>
                      <a:pt x="1315" y="57"/>
                      <a:pt x="1196" y="0"/>
                      <a:pt x="1109" y="37"/>
                    </a:cubicBezTo>
                    <a:cubicBezTo>
                      <a:pt x="1109" y="37"/>
                      <a:pt x="1109" y="37"/>
                      <a:pt x="1109" y="37"/>
                    </a:cubicBezTo>
                    <a:cubicBezTo>
                      <a:pt x="988" y="48"/>
                      <a:pt x="885" y="127"/>
                      <a:pt x="860" y="255"/>
                    </a:cubicBezTo>
                    <a:cubicBezTo>
                      <a:pt x="837" y="376"/>
                      <a:pt x="900" y="516"/>
                      <a:pt x="1013" y="570"/>
                    </a:cubicBezTo>
                    <a:cubicBezTo>
                      <a:pt x="1033" y="580"/>
                      <a:pt x="1055" y="586"/>
                      <a:pt x="1077" y="590"/>
                    </a:cubicBezTo>
                    <a:cubicBezTo>
                      <a:pt x="1068" y="662"/>
                      <a:pt x="1062" y="735"/>
                      <a:pt x="1056" y="808"/>
                    </a:cubicBezTo>
                    <a:cubicBezTo>
                      <a:pt x="1001" y="808"/>
                      <a:pt x="947" y="810"/>
                      <a:pt x="892" y="813"/>
                    </a:cubicBezTo>
                    <a:cubicBezTo>
                      <a:pt x="892" y="803"/>
                      <a:pt x="891" y="793"/>
                      <a:pt x="891" y="784"/>
                    </a:cubicBezTo>
                    <a:cubicBezTo>
                      <a:pt x="896" y="691"/>
                      <a:pt x="748" y="690"/>
                      <a:pt x="747" y="784"/>
                    </a:cubicBezTo>
                    <a:cubicBezTo>
                      <a:pt x="747" y="829"/>
                      <a:pt x="742" y="876"/>
                      <a:pt x="748" y="921"/>
                    </a:cubicBezTo>
                    <a:cubicBezTo>
                      <a:pt x="756" y="983"/>
                      <a:pt x="811" y="1002"/>
                      <a:pt x="851" y="981"/>
                    </a:cubicBezTo>
                    <a:cubicBezTo>
                      <a:pt x="872" y="980"/>
                      <a:pt x="891" y="967"/>
                      <a:pt x="899" y="946"/>
                    </a:cubicBezTo>
                    <a:cubicBezTo>
                      <a:pt x="948" y="949"/>
                      <a:pt x="998" y="951"/>
                      <a:pt x="1047" y="954"/>
                    </a:cubicBezTo>
                    <a:cubicBezTo>
                      <a:pt x="1037" y="1129"/>
                      <a:pt x="1031" y="1305"/>
                      <a:pt x="1024" y="1479"/>
                    </a:cubicBezTo>
                    <a:cubicBezTo>
                      <a:pt x="1017" y="1665"/>
                      <a:pt x="1014" y="1851"/>
                      <a:pt x="1021" y="2038"/>
                    </a:cubicBezTo>
                    <a:cubicBezTo>
                      <a:pt x="1022" y="2051"/>
                      <a:pt x="1022" y="2066"/>
                      <a:pt x="1022" y="2081"/>
                    </a:cubicBezTo>
                    <a:cubicBezTo>
                      <a:pt x="722" y="2061"/>
                      <a:pt x="421" y="1927"/>
                      <a:pt x="289" y="1649"/>
                    </a:cubicBezTo>
                    <a:cubicBezTo>
                      <a:pt x="342" y="1639"/>
                      <a:pt x="422" y="1633"/>
                      <a:pt x="434" y="1569"/>
                    </a:cubicBezTo>
                    <a:cubicBezTo>
                      <a:pt x="439" y="1539"/>
                      <a:pt x="429" y="1506"/>
                      <a:pt x="402" y="1492"/>
                    </a:cubicBezTo>
                    <a:cubicBezTo>
                      <a:pt x="401" y="1485"/>
                      <a:pt x="399" y="1478"/>
                      <a:pt x="395" y="1470"/>
                    </a:cubicBezTo>
                    <a:cubicBezTo>
                      <a:pt x="338" y="1362"/>
                      <a:pt x="258" y="1263"/>
                      <a:pt x="215" y="1148"/>
                    </a:cubicBezTo>
                    <a:cubicBezTo>
                      <a:pt x="192" y="1085"/>
                      <a:pt x="111" y="1085"/>
                      <a:pt x="88" y="1148"/>
                    </a:cubicBezTo>
                    <a:cubicBezTo>
                      <a:pt x="29" y="1306"/>
                      <a:pt x="0" y="1457"/>
                      <a:pt x="39" y="1624"/>
                    </a:cubicBezTo>
                    <a:cubicBezTo>
                      <a:pt x="45" y="1653"/>
                      <a:pt x="75" y="1663"/>
                      <a:pt x="101" y="1658"/>
                    </a:cubicBezTo>
                    <a:cubicBezTo>
                      <a:pt x="125" y="1661"/>
                      <a:pt x="149" y="1661"/>
                      <a:pt x="172" y="1661"/>
                    </a:cubicBezTo>
                    <a:cubicBezTo>
                      <a:pt x="253" y="2008"/>
                      <a:pt x="572" y="2179"/>
                      <a:pt x="906" y="2228"/>
                    </a:cubicBezTo>
                    <a:cubicBezTo>
                      <a:pt x="931" y="2337"/>
                      <a:pt x="982" y="2443"/>
                      <a:pt x="1043" y="2536"/>
                    </a:cubicBezTo>
                    <a:cubicBezTo>
                      <a:pt x="1083" y="2598"/>
                      <a:pt x="1172" y="2572"/>
                      <a:pt x="1177" y="2500"/>
                    </a:cubicBezTo>
                    <a:cubicBezTo>
                      <a:pt x="1177" y="2509"/>
                      <a:pt x="1185" y="2477"/>
                      <a:pt x="1189" y="2468"/>
                    </a:cubicBezTo>
                    <a:cubicBezTo>
                      <a:pt x="1199" y="2446"/>
                      <a:pt x="1211" y="2426"/>
                      <a:pt x="1223" y="2405"/>
                    </a:cubicBezTo>
                    <a:cubicBezTo>
                      <a:pt x="1234" y="2386"/>
                      <a:pt x="1247" y="2368"/>
                      <a:pt x="1259" y="2349"/>
                    </a:cubicBezTo>
                    <a:cubicBezTo>
                      <a:pt x="1264" y="2342"/>
                      <a:pt x="1268" y="2335"/>
                      <a:pt x="1273" y="2328"/>
                    </a:cubicBezTo>
                    <a:cubicBezTo>
                      <a:pt x="1277" y="2322"/>
                      <a:pt x="1293" y="2305"/>
                      <a:pt x="1277" y="2322"/>
                    </a:cubicBezTo>
                    <a:cubicBezTo>
                      <a:pt x="1304" y="2294"/>
                      <a:pt x="1300" y="2258"/>
                      <a:pt x="1280" y="2234"/>
                    </a:cubicBezTo>
                    <a:cubicBezTo>
                      <a:pt x="1483" y="2210"/>
                      <a:pt x="1683" y="2139"/>
                      <a:pt x="1845" y="2015"/>
                    </a:cubicBezTo>
                    <a:cubicBezTo>
                      <a:pt x="1948" y="1936"/>
                      <a:pt x="2086" y="1773"/>
                      <a:pt x="2094" y="1624"/>
                    </a:cubicBezTo>
                    <a:cubicBezTo>
                      <a:pt x="2146" y="1628"/>
                      <a:pt x="2201" y="1630"/>
                      <a:pt x="2245" y="1609"/>
                    </a:cubicBezTo>
                    <a:cubicBezTo>
                      <a:pt x="2278" y="1594"/>
                      <a:pt x="2287" y="1550"/>
                      <a:pt x="2274" y="1517"/>
                    </a:cubicBezTo>
                    <a:cubicBezTo>
                      <a:pt x="2284" y="1503"/>
                      <a:pt x="2288" y="1485"/>
                      <a:pt x="2281" y="1465"/>
                    </a:cubicBezTo>
                    <a:close/>
                    <a:moveTo>
                      <a:pt x="1065" y="420"/>
                    </a:moveTo>
                    <a:cubicBezTo>
                      <a:pt x="1019" y="392"/>
                      <a:pt x="1002" y="323"/>
                      <a:pt x="1010" y="274"/>
                    </a:cubicBezTo>
                    <a:cubicBezTo>
                      <a:pt x="1021" y="207"/>
                      <a:pt x="1073" y="171"/>
                      <a:pt x="1131" y="148"/>
                    </a:cubicBezTo>
                    <a:cubicBezTo>
                      <a:pt x="1208" y="195"/>
                      <a:pt x="1340" y="234"/>
                      <a:pt x="1280" y="343"/>
                    </a:cubicBezTo>
                    <a:cubicBezTo>
                      <a:pt x="1258" y="383"/>
                      <a:pt x="1213" y="417"/>
                      <a:pt x="1165" y="430"/>
                    </a:cubicBezTo>
                    <a:cubicBezTo>
                      <a:pt x="1148" y="418"/>
                      <a:pt x="1121" y="420"/>
                      <a:pt x="1105" y="434"/>
                    </a:cubicBezTo>
                    <a:cubicBezTo>
                      <a:pt x="1091" y="432"/>
                      <a:pt x="1077" y="428"/>
                      <a:pt x="1065" y="420"/>
                    </a:cubicBezTo>
                    <a:close/>
                    <a:moveTo>
                      <a:pt x="1032" y="2241"/>
                    </a:moveTo>
                    <a:cubicBezTo>
                      <a:pt x="1034" y="2257"/>
                      <a:pt x="1037" y="2272"/>
                      <a:pt x="1040" y="2287"/>
                    </a:cubicBezTo>
                    <a:cubicBezTo>
                      <a:pt x="1029" y="2271"/>
                      <a:pt x="1019" y="2255"/>
                      <a:pt x="1010" y="2239"/>
                    </a:cubicBezTo>
                    <a:cubicBezTo>
                      <a:pt x="1017" y="2240"/>
                      <a:pt x="1025" y="2241"/>
                      <a:pt x="1032" y="2241"/>
                    </a:cubicBezTo>
                    <a:close/>
                  </a:path>
                </a:pathLst>
              </a:custGeom>
              <a:solidFill>
                <a:schemeClr val="tx2"/>
              </a:solidFill>
              <a:ln>
                <a:noFill/>
              </a:ln>
            </p:spPr>
            <p:txBody>
              <a:bodyPr lIns="0" tIns="0" rIns="0" bIns="0" anchor="ctr"/>
              <a:lstStyle/>
              <a:p>
                <a:pPr algn="ctr"/>
                <a:endParaRPr>
                  <a:solidFill>
                    <a:schemeClr val="bg1">
                      <a:lumMod val="50000"/>
                    </a:schemeClr>
                  </a:solidFill>
                  <a:cs typeface="+mn-ea"/>
                  <a:sym typeface="+mn-lt"/>
                </a:endParaRPr>
              </a:p>
            </p:txBody>
          </p:sp>
          <p:sp>
            <p:nvSpPr>
              <p:cNvPr id="96" name="文本框 18"/>
              <p:cNvSpPr txBox="1"/>
              <p:nvPr/>
            </p:nvSpPr>
            <p:spPr>
              <a:xfrm>
                <a:off x="8592850" y="2664272"/>
                <a:ext cx="1575278" cy="748151"/>
              </a:xfrm>
              <a:prstGeom prst="rect">
                <a:avLst/>
              </a:prstGeom>
              <a:noFill/>
            </p:spPr>
            <p:txBody>
              <a:bodyPr wrap="none" lIns="0" tIns="0" rIns="0" bIns="0" anchor="ctr" anchorCtr="0">
                <a:normAutofit/>
              </a:bodyPr>
              <a:lstStyle/>
              <a:p>
                <a:pPr algn="ctr"/>
                <a:r>
                  <a:rPr lang="zh-CN" altLang="en-US">
                    <a:solidFill>
                      <a:schemeClr val="bg1">
                        <a:lumMod val="50000"/>
                      </a:schemeClr>
                    </a:solidFill>
                    <a:cs typeface="+mn-ea"/>
                    <a:sym typeface="+mn-lt"/>
                  </a:rPr>
                  <a:t>关键词</a:t>
                </a:r>
                <a:endParaRPr lang="zh-CN" altLang="en-US" dirty="0">
                  <a:solidFill>
                    <a:schemeClr val="bg1">
                      <a:lumMod val="50000"/>
                    </a:schemeClr>
                  </a:solidFill>
                  <a:cs typeface="+mn-ea"/>
                  <a:sym typeface="+mn-lt"/>
                </a:endParaRPr>
              </a:p>
            </p:txBody>
          </p:sp>
        </p:grpSp>
        <p:grpSp>
          <p:nvGrpSpPr>
            <p:cNvPr id="83" name="组合 12"/>
            <p:cNvGrpSpPr/>
            <p:nvPr/>
          </p:nvGrpSpPr>
          <p:grpSpPr>
            <a:xfrm>
              <a:off x="818274" y="3271271"/>
              <a:ext cx="2642096" cy="980620"/>
              <a:chOff x="911424" y="4770147"/>
              <a:chExt cx="2642096" cy="980620"/>
            </a:xfrm>
          </p:grpSpPr>
          <p:sp>
            <p:nvSpPr>
              <p:cNvPr id="93" name="矩形 92"/>
              <p:cNvSpPr/>
              <p:nvPr/>
            </p:nvSpPr>
            <p:spPr bwMode="auto">
              <a:xfrm>
                <a:off x="911424" y="5193368"/>
                <a:ext cx="2238531"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p>
                <a:pPr>
                  <a:lnSpc>
                    <a:spcPct val="120000"/>
                  </a:lnSpc>
                  <a:spcBef>
                    <a:spcPct val="0"/>
                  </a:spcBef>
                </a:pPr>
                <a:r>
                  <a:rPr lang="zh-CN" altLang="en-US" sz="1400" dirty="0">
                    <a:solidFill>
                      <a:schemeClr val="bg1">
                        <a:lumMod val="50000"/>
                      </a:schemeClr>
                    </a:solidFill>
                    <a:cs typeface="+mn-ea"/>
                    <a:sym typeface="+mn-lt"/>
                  </a:rPr>
                  <a:t>点击此处更换文本点击此处</a:t>
                </a:r>
                <a:r>
                  <a:rPr lang="zh-CN" altLang="en-US" sz="1400">
                    <a:solidFill>
                      <a:schemeClr val="bg1">
                        <a:lumMod val="50000"/>
                      </a:schemeClr>
                    </a:solidFill>
                    <a:cs typeface="+mn-ea"/>
                    <a:sym typeface="+mn-lt"/>
                  </a:rPr>
                  <a:t>更换文本</a:t>
                </a:r>
                <a:endParaRPr lang="zh-CN" altLang="en-US" sz="1400" dirty="0">
                  <a:solidFill>
                    <a:schemeClr val="bg1">
                      <a:lumMod val="50000"/>
                    </a:schemeClr>
                  </a:solidFill>
                  <a:cs typeface="+mn-ea"/>
                  <a:sym typeface="+mn-lt"/>
                </a:endParaRPr>
              </a:p>
            </p:txBody>
          </p:sp>
          <p:sp>
            <p:nvSpPr>
              <p:cNvPr id="94" name="文本框 93"/>
              <p:cNvSpPr txBox="1"/>
              <p:nvPr/>
            </p:nvSpPr>
            <p:spPr bwMode="auto">
              <a:xfrm>
                <a:off x="911424" y="4770147"/>
                <a:ext cx="2642096" cy="27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Autofit/>
              </a:bodyPr>
              <a:lstStyle/>
              <a:p>
                <a:pPr eaLnBrk="1" hangingPunct="1">
                  <a:lnSpc>
                    <a:spcPct val="120000"/>
                  </a:lnSpc>
                  <a:spcBef>
                    <a:spcPct val="0"/>
                  </a:spcBef>
                  <a:buFontTx/>
                  <a:buNone/>
                </a:pPr>
                <a:r>
                  <a:rPr lang="zh-CN" altLang="en-US" sz="2000" b="1" dirty="0">
                    <a:solidFill>
                      <a:schemeClr val="bg1">
                        <a:lumMod val="50000"/>
                      </a:schemeClr>
                    </a:solidFill>
                    <a:cs typeface="+mn-ea"/>
                    <a:sym typeface="+mn-lt"/>
                  </a:rPr>
                  <a:t>标题文本预设</a:t>
                </a:r>
              </a:p>
            </p:txBody>
          </p:sp>
        </p:grpSp>
        <p:grpSp>
          <p:nvGrpSpPr>
            <p:cNvPr id="84" name="组合 13"/>
            <p:cNvGrpSpPr/>
            <p:nvPr/>
          </p:nvGrpSpPr>
          <p:grpSpPr>
            <a:xfrm>
              <a:off x="3359696" y="2677178"/>
              <a:ext cx="2642096" cy="980620"/>
              <a:chOff x="3455023" y="4770147"/>
              <a:chExt cx="2642096" cy="980620"/>
            </a:xfrm>
          </p:grpSpPr>
          <p:sp>
            <p:nvSpPr>
              <p:cNvPr id="91" name="矩形 90"/>
              <p:cNvSpPr/>
              <p:nvPr/>
            </p:nvSpPr>
            <p:spPr bwMode="auto">
              <a:xfrm>
                <a:off x="3455023" y="5193368"/>
                <a:ext cx="2335451"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p>
                <a:pPr>
                  <a:lnSpc>
                    <a:spcPct val="120000"/>
                  </a:lnSpc>
                  <a:spcBef>
                    <a:spcPct val="0"/>
                  </a:spcBef>
                </a:pPr>
                <a:r>
                  <a:rPr lang="zh-CN" altLang="en-US" sz="1400" dirty="0">
                    <a:solidFill>
                      <a:schemeClr val="bg1">
                        <a:lumMod val="50000"/>
                      </a:schemeClr>
                    </a:solidFill>
                    <a:cs typeface="+mn-ea"/>
                    <a:sym typeface="+mn-lt"/>
                  </a:rPr>
                  <a:t>点击此处更换文本点击此处更换文本</a:t>
                </a:r>
              </a:p>
            </p:txBody>
          </p:sp>
          <p:sp>
            <p:nvSpPr>
              <p:cNvPr id="92" name="文本框 24"/>
              <p:cNvSpPr txBox="1"/>
              <p:nvPr/>
            </p:nvSpPr>
            <p:spPr bwMode="auto">
              <a:xfrm>
                <a:off x="3455023" y="4770147"/>
                <a:ext cx="2642096" cy="27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Autofit/>
              </a:bodyPr>
              <a:lstStyle/>
              <a:p>
                <a:pPr eaLnBrk="1" hangingPunct="1">
                  <a:lnSpc>
                    <a:spcPct val="120000"/>
                  </a:lnSpc>
                  <a:spcBef>
                    <a:spcPct val="0"/>
                  </a:spcBef>
                  <a:buFontTx/>
                  <a:buNone/>
                </a:pPr>
                <a:r>
                  <a:rPr lang="zh-CN" altLang="en-US" sz="2000" b="1" dirty="0">
                    <a:solidFill>
                      <a:schemeClr val="bg1">
                        <a:lumMod val="50000"/>
                      </a:schemeClr>
                    </a:solidFill>
                    <a:cs typeface="+mn-ea"/>
                    <a:sym typeface="+mn-lt"/>
                  </a:rPr>
                  <a:t>标题文本预设</a:t>
                </a:r>
              </a:p>
            </p:txBody>
          </p:sp>
        </p:grpSp>
        <p:grpSp>
          <p:nvGrpSpPr>
            <p:cNvPr id="85" name="组合 14"/>
            <p:cNvGrpSpPr/>
            <p:nvPr/>
          </p:nvGrpSpPr>
          <p:grpSpPr>
            <a:xfrm>
              <a:off x="6083603" y="2432258"/>
              <a:ext cx="2642096" cy="980620"/>
              <a:chOff x="5998622" y="4770147"/>
              <a:chExt cx="2642096" cy="980620"/>
            </a:xfrm>
          </p:grpSpPr>
          <p:sp>
            <p:nvSpPr>
              <p:cNvPr id="89" name="矩形 88"/>
              <p:cNvSpPr/>
              <p:nvPr/>
            </p:nvSpPr>
            <p:spPr bwMode="auto">
              <a:xfrm>
                <a:off x="5998622" y="5193368"/>
                <a:ext cx="2152966"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p>
                <a:pPr>
                  <a:lnSpc>
                    <a:spcPct val="120000"/>
                  </a:lnSpc>
                  <a:spcBef>
                    <a:spcPct val="0"/>
                  </a:spcBef>
                </a:pPr>
                <a:r>
                  <a:rPr lang="zh-CN" altLang="en-US" sz="1400" dirty="0">
                    <a:solidFill>
                      <a:schemeClr val="bg1">
                        <a:lumMod val="50000"/>
                      </a:schemeClr>
                    </a:solidFill>
                    <a:cs typeface="+mn-ea"/>
                    <a:sym typeface="+mn-lt"/>
                  </a:rPr>
                  <a:t>点击此处更换文本点击此处更换文本</a:t>
                </a:r>
              </a:p>
            </p:txBody>
          </p:sp>
          <p:sp>
            <p:nvSpPr>
              <p:cNvPr id="90" name="文本框 27"/>
              <p:cNvSpPr txBox="1"/>
              <p:nvPr/>
            </p:nvSpPr>
            <p:spPr bwMode="auto">
              <a:xfrm>
                <a:off x="5998622" y="4770147"/>
                <a:ext cx="2642096" cy="27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Autofit/>
              </a:bodyPr>
              <a:lstStyle/>
              <a:p>
                <a:pPr eaLnBrk="1" hangingPunct="1">
                  <a:lnSpc>
                    <a:spcPct val="120000"/>
                  </a:lnSpc>
                  <a:spcBef>
                    <a:spcPct val="0"/>
                  </a:spcBef>
                  <a:buFontTx/>
                  <a:buNone/>
                </a:pPr>
                <a:r>
                  <a:rPr lang="zh-CN" altLang="en-US" sz="2000" b="1">
                    <a:solidFill>
                      <a:schemeClr val="bg1">
                        <a:lumMod val="50000"/>
                      </a:schemeClr>
                    </a:solidFill>
                    <a:cs typeface="+mn-ea"/>
                    <a:sym typeface="+mn-lt"/>
                  </a:rPr>
                  <a:t>标题文本预设</a:t>
                </a:r>
                <a:endParaRPr lang="zh-CN" altLang="en-US" sz="2000" b="1" dirty="0">
                  <a:solidFill>
                    <a:schemeClr val="bg1">
                      <a:lumMod val="50000"/>
                    </a:schemeClr>
                  </a:solidFill>
                  <a:cs typeface="+mn-ea"/>
                  <a:sym typeface="+mn-lt"/>
                </a:endParaRPr>
              </a:p>
            </p:txBody>
          </p:sp>
        </p:grpSp>
        <p:grpSp>
          <p:nvGrpSpPr>
            <p:cNvPr id="86" name="组合 15"/>
            <p:cNvGrpSpPr/>
            <p:nvPr/>
          </p:nvGrpSpPr>
          <p:grpSpPr>
            <a:xfrm>
              <a:off x="8611019" y="1791323"/>
              <a:ext cx="2642096" cy="980620"/>
              <a:chOff x="8542221" y="4770147"/>
              <a:chExt cx="2642096" cy="980620"/>
            </a:xfrm>
          </p:grpSpPr>
          <p:sp>
            <p:nvSpPr>
              <p:cNvPr id="87" name="矩形 86"/>
              <p:cNvSpPr/>
              <p:nvPr/>
            </p:nvSpPr>
            <p:spPr bwMode="auto">
              <a:xfrm>
                <a:off x="8542221" y="5193368"/>
                <a:ext cx="2287659"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p>
                <a:pPr>
                  <a:lnSpc>
                    <a:spcPct val="120000"/>
                  </a:lnSpc>
                  <a:spcBef>
                    <a:spcPct val="0"/>
                  </a:spcBef>
                </a:pPr>
                <a:r>
                  <a:rPr lang="zh-CN" altLang="en-US" sz="1400" dirty="0">
                    <a:solidFill>
                      <a:schemeClr val="bg1">
                        <a:lumMod val="50000"/>
                      </a:schemeClr>
                    </a:solidFill>
                    <a:cs typeface="+mn-ea"/>
                    <a:sym typeface="+mn-lt"/>
                  </a:rPr>
                  <a:t>点击此处更换文本点击此处更换文本</a:t>
                </a:r>
              </a:p>
            </p:txBody>
          </p:sp>
          <p:sp>
            <p:nvSpPr>
              <p:cNvPr id="88" name="文本框 30"/>
              <p:cNvSpPr txBox="1"/>
              <p:nvPr/>
            </p:nvSpPr>
            <p:spPr bwMode="auto">
              <a:xfrm>
                <a:off x="8542221" y="4770147"/>
                <a:ext cx="2642096" cy="27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Autofit/>
              </a:bodyPr>
              <a:lstStyle/>
              <a:p>
                <a:pPr eaLnBrk="1" hangingPunct="1">
                  <a:lnSpc>
                    <a:spcPct val="120000"/>
                  </a:lnSpc>
                  <a:spcBef>
                    <a:spcPct val="0"/>
                  </a:spcBef>
                  <a:buFontTx/>
                  <a:buNone/>
                </a:pPr>
                <a:r>
                  <a:rPr lang="zh-CN" altLang="en-US" sz="2000" b="1" dirty="0">
                    <a:solidFill>
                      <a:schemeClr val="bg1">
                        <a:lumMod val="50000"/>
                      </a:schemeClr>
                    </a:solidFill>
                    <a:cs typeface="+mn-ea"/>
                    <a:sym typeface="+mn-lt"/>
                  </a:rPr>
                  <a:t>标题文本预设</a:t>
                </a:r>
              </a:p>
            </p:txBody>
          </p:sp>
        </p:gr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799"/>
                            </p:stCondLst>
                            <p:childTnLst>
                              <p:par>
                                <p:cTn id="11" presetID="22" presetClass="entr" presetSubtype="8" fill="hold" nodeType="after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wipe(left)">
                                      <p:cBhvr>
                                        <p:cTn id="13"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289612" y="658906"/>
            <a:ext cx="3416320" cy="523220"/>
          </a:xfrm>
          <a:prstGeom prst="rect">
            <a:avLst/>
          </a:prstGeom>
          <a:noFill/>
        </p:spPr>
        <p:txBody>
          <a:bodyPr wrap="none" rtlCol="0">
            <a:spAutoFit/>
          </a:bodyPr>
          <a:lstStyle/>
          <a:p>
            <a:r>
              <a:rPr kumimoji="1" lang="zh-CN" altLang="en-US" sz="2800" dirty="0">
                <a:solidFill>
                  <a:schemeClr val="bg1"/>
                </a:solidFill>
              </a:rPr>
              <a:t>单击这里输入大标题</a:t>
            </a:r>
          </a:p>
        </p:txBody>
      </p:sp>
      <p:grpSp>
        <p:nvGrpSpPr>
          <p:cNvPr id="74" name="组合 3"/>
          <p:cNvGrpSpPr/>
          <p:nvPr/>
        </p:nvGrpSpPr>
        <p:grpSpPr>
          <a:xfrm>
            <a:off x="5123328" y="2310383"/>
            <a:ext cx="2091859" cy="4026792"/>
            <a:chOff x="4716464" y="1527175"/>
            <a:chExt cx="2498724" cy="4810000"/>
          </a:xfrm>
        </p:grpSpPr>
        <p:sp>
          <p:nvSpPr>
            <p:cNvPr id="75" name="MH_Other_1"/>
            <p:cNvSpPr>
              <a:spLocks noChangeArrowheads="1"/>
            </p:cNvSpPr>
            <p:nvPr>
              <p:custDataLst>
                <p:tags r:id="rId1"/>
              </p:custDataLst>
            </p:nvPr>
          </p:nvSpPr>
          <p:spPr bwMode="auto">
            <a:xfrm>
              <a:off x="5611855" y="2329752"/>
              <a:ext cx="1603333" cy="1601513"/>
            </a:xfrm>
            <a:prstGeom prst="chevron">
              <a:avLst>
                <a:gd name="adj" fmla="val 50057"/>
              </a:avLst>
            </a:prstGeom>
            <a:solidFill>
              <a:schemeClr val="accent4"/>
            </a:solidFill>
            <a:ln>
              <a:noFill/>
            </a:ln>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lnSpc>
                  <a:spcPct val="130000"/>
                </a:lnSpc>
              </a:pPr>
              <a:endParaRPr lang="zh-CN" altLang="en-US">
                <a:solidFill>
                  <a:schemeClr val="bg1">
                    <a:lumMod val="50000"/>
                  </a:schemeClr>
                </a:solidFill>
                <a:latin typeface="+mn-lt"/>
                <a:ea typeface="+mn-ea"/>
                <a:cs typeface="+mn-ea"/>
                <a:sym typeface="+mn-lt"/>
              </a:endParaRPr>
            </a:p>
          </p:txBody>
        </p:sp>
        <p:sp>
          <p:nvSpPr>
            <p:cNvPr id="76" name="MH_Other_3"/>
            <p:cNvSpPr/>
            <p:nvPr>
              <p:custDataLst>
                <p:tags r:id="rId2"/>
              </p:custDataLst>
            </p:nvPr>
          </p:nvSpPr>
          <p:spPr>
            <a:xfrm>
              <a:off x="5611855" y="3933085"/>
              <a:ext cx="1603333" cy="1603334"/>
            </a:xfrm>
            <a:prstGeom prst="chevron">
              <a:avLst/>
            </a:prstGeom>
            <a:solidFill>
              <a:schemeClr val="accent2">
                <a:lumMod val="75000"/>
              </a:schemeClr>
            </a:solidFill>
          </p:spPr>
          <p:txBody>
            <a:bodyPr lIns="0" tIns="0" rIns="0" bIns="0" anchor="ctr">
              <a:normAutofit/>
            </a:bodyPr>
            <a:lstStyle/>
            <a:p>
              <a:pPr algn="just">
                <a:lnSpc>
                  <a:spcPct val="130000"/>
                </a:lnSpc>
                <a:defRPr/>
              </a:pPr>
              <a:endParaRPr lang="zh-CN" altLang="en-US" dirty="0" err="1">
                <a:solidFill>
                  <a:schemeClr val="bg1">
                    <a:lumMod val="50000"/>
                  </a:schemeClr>
                </a:solidFill>
                <a:cs typeface="+mn-ea"/>
                <a:sym typeface="+mn-lt"/>
              </a:endParaRPr>
            </a:p>
          </p:txBody>
        </p:sp>
        <p:sp>
          <p:nvSpPr>
            <p:cNvPr id="77" name="MH_Other_7"/>
            <p:cNvSpPr/>
            <p:nvPr>
              <p:custDataLst>
                <p:tags r:id="rId3"/>
              </p:custDataLst>
            </p:nvPr>
          </p:nvSpPr>
          <p:spPr>
            <a:xfrm flipH="1">
              <a:off x="4716464" y="1527175"/>
              <a:ext cx="1603333" cy="1603334"/>
            </a:xfrm>
            <a:prstGeom prst="chevron">
              <a:avLst/>
            </a:prstGeom>
            <a:solidFill>
              <a:schemeClr val="accent2"/>
            </a:solidFill>
          </p:spPr>
          <p:txBody>
            <a:bodyPr lIns="0" tIns="0" rIns="0" bIns="0" anchor="ctr">
              <a:normAutofit/>
            </a:bodyPr>
            <a:lstStyle/>
            <a:p>
              <a:pPr algn="just">
                <a:lnSpc>
                  <a:spcPct val="130000"/>
                </a:lnSpc>
                <a:defRPr/>
              </a:pPr>
              <a:endParaRPr lang="zh-CN" altLang="en-US" dirty="0" err="1">
                <a:solidFill>
                  <a:schemeClr val="bg1">
                    <a:lumMod val="50000"/>
                  </a:schemeClr>
                </a:solidFill>
                <a:cs typeface="+mn-ea"/>
                <a:sym typeface="+mn-lt"/>
              </a:endParaRPr>
            </a:p>
          </p:txBody>
        </p:sp>
        <p:sp>
          <p:nvSpPr>
            <p:cNvPr id="78" name="MH_Other_9"/>
            <p:cNvSpPr>
              <a:spLocks noChangeArrowheads="1"/>
            </p:cNvSpPr>
            <p:nvPr>
              <p:custDataLst>
                <p:tags r:id="rId4"/>
              </p:custDataLst>
            </p:nvPr>
          </p:nvSpPr>
          <p:spPr bwMode="auto">
            <a:xfrm flipH="1">
              <a:off x="4716464" y="3130510"/>
              <a:ext cx="1603333" cy="1603333"/>
            </a:xfrm>
            <a:prstGeom prst="chevron">
              <a:avLst>
                <a:gd name="adj" fmla="val 50000"/>
              </a:avLst>
            </a:prstGeom>
            <a:solidFill>
              <a:schemeClr val="accent3"/>
            </a:solidFill>
            <a:ln>
              <a:noFill/>
            </a:ln>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lnSpc>
                  <a:spcPct val="130000"/>
                </a:lnSpc>
              </a:pPr>
              <a:endParaRPr lang="zh-CN" altLang="en-US">
                <a:solidFill>
                  <a:schemeClr val="bg1">
                    <a:lumMod val="50000"/>
                  </a:schemeClr>
                </a:solidFill>
                <a:latin typeface="+mn-lt"/>
                <a:ea typeface="+mn-ea"/>
                <a:cs typeface="+mn-ea"/>
                <a:sym typeface="+mn-lt"/>
              </a:endParaRPr>
            </a:p>
          </p:txBody>
        </p:sp>
        <p:sp>
          <p:nvSpPr>
            <p:cNvPr id="79" name="MH_Other_11"/>
            <p:cNvSpPr/>
            <p:nvPr>
              <p:custDataLst>
                <p:tags r:id="rId5"/>
              </p:custDataLst>
            </p:nvPr>
          </p:nvSpPr>
          <p:spPr>
            <a:xfrm flipH="1">
              <a:off x="4716464" y="4735662"/>
              <a:ext cx="1603333" cy="1601513"/>
            </a:xfrm>
            <a:prstGeom prst="chevron">
              <a:avLst/>
            </a:prstGeom>
            <a:solidFill>
              <a:schemeClr val="accent1"/>
            </a:solidFill>
          </p:spPr>
          <p:txBody>
            <a:bodyPr lIns="0" tIns="0" rIns="0" bIns="0" anchor="ctr">
              <a:normAutofit/>
            </a:bodyPr>
            <a:lstStyle/>
            <a:p>
              <a:pPr algn="just">
                <a:lnSpc>
                  <a:spcPct val="130000"/>
                </a:lnSpc>
                <a:defRPr/>
              </a:pPr>
              <a:endParaRPr lang="zh-CN" altLang="en-US" dirty="0" err="1">
                <a:solidFill>
                  <a:schemeClr val="bg1">
                    <a:lumMod val="50000"/>
                  </a:schemeClr>
                </a:solidFill>
                <a:cs typeface="+mn-ea"/>
                <a:sym typeface="+mn-lt"/>
              </a:endParaRPr>
            </a:p>
          </p:txBody>
        </p:sp>
      </p:grpSp>
      <p:sp>
        <p:nvSpPr>
          <p:cNvPr id="80" name="Rectangle 42"/>
          <p:cNvSpPr/>
          <p:nvPr/>
        </p:nvSpPr>
        <p:spPr>
          <a:xfrm>
            <a:off x="2314664" y="2169859"/>
            <a:ext cx="2236342" cy="553386"/>
          </a:xfrm>
          <a:prstGeom prst="rect">
            <a:avLst/>
          </a:prstGeom>
          <a:noFill/>
          <a:ln w="12700" cap="flat" cmpd="sng" algn="ctr">
            <a:noFill/>
            <a:prstDash val="solid"/>
          </a:ln>
          <a:effectLst/>
        </p:spPr>
        <p:txBody>
          <a:bodyPr lIns="91440" tIns="0" rIns="91440" bIns="0" rtlCol="0" anchor="t"/>
          <a:lstStyle/>
          <a:p>
            <a:pPr algn="ctr">
              <a:defRPr/>
            </a:pPr>
            <a:r>
              <a:rPr lang="zh-CN" altLang="en-US" sz="1400" dirty="0">
                <a:solidFill>
                  <a:schemeClr val="bg1">
                    <a:lumMod val="50000"/>
                  </a:schemeClr>
                </a:solidFill>
                <a:cs typeface="+mn-ea"/>
                <a:sym typeface="+mn-lt"/>
              </a:rPr>
              <a:t>点击此处更换文本点击此处更换文本</a:t>
            </a:r>
            <a:endParaRPr lang="en-US" sz="1400" kern="0" dirty="0">
              <a:solidFill>
                <a:schemeClr val="bg1">
                  <a:lumMod val="50000"/>
                </a:schemeClr>
              </a:solidFill>
              <a:cs typeface="+mn-ea"/>
              <a:sym typeface="+mn-lt"/>
            </a:endParaRPr>
          </a:p>
        </p:txBody>
      </p:sp>
      <p:sp>
        <p:nvSpPr>
          <p:cNvPr id="81" name="Rectangle 42"/>
          <p:cNvSpPr/>
          <p:nvPr/>
        </p:nvSpPr>
        <p:spPr>
          <a:xfrm>
            <a:off x="2314663" y="3799464"/>
            <a:ext cx="2236342" cy="553386"/>
          </a:xfrm>
          <a:prstGeom prst="rect">
            <a:avLst/>
          </a:prstGeom>
          <a:noFill/>
          <a:ln w="12700" cap="flat" cmpd="sng" algn="ctr">
            <a:noFill/>
            <a:prstDash val="solid"/>
          </a:ln>
          <a:effectLst/>
        </p:spPr>
        <p:txBody>
          <a:bodyPr lIns="91440" tIns="0" rIns="91440" bIns="0" rtlCol="0" anchor="t"/>
          <a:lstStyle/>
          <a:p>
            <a:pPr algn="ctr">
              <a:defRPr/>
            </a:pPr>
            <a:r>
              <a:rPr lang="zh-CN" altLang="en-US" sz="1400" dirty="0">
                <a:solidFill>
                  <a:schemeClr val="bg1">
                    <a:lumMod val="50000"/>
                  </a:schemeClr>
                </a:solidFill>
                <a:cs typeface="+mn-ea"/>
                <a:sym typeface="+mn-lt"/>
              </a:rPr>
              <a:t>点击此处更换文本点击此处更换文本</a:t>
            </a:r>
            <a:endParaRPr lang="en-US" sz="1400" kern="0" dirty="0">
              <a:solidFill>
                <a:schemeClr val="bg1">
                  <a:lumMod val="50000"/>
                </a:schemeClr>
              </a:solidFill>
              <a:cs typeface="+mn-ea"/>
              <a:sym typeface="+mn-lt"/>
            </a:endParaRPr>
          </a:p>
        </p:txBody>
      </p:sp>
      <p:sp>
        <p:nvSpPr>
          <p:cNvPr id="82" name="Rectangle 42"/>
          <p:cNvSpPr/>
          <p:nvPr/>
        </p:nvSpPr>
        <p:spPr>
          <a:xfrm>
            <a:off x="2314662" y="5429069"/>
            <a:ext cx="2236342" cy="553386"/>
          </a:xfrm>
          <a:prstGeom prst="rect">
            <a:avLst/>
          </a:prstGeom>
          <a:noFill/>
          <a:ln w="12700" cap="flat" cmpd="sng" algn="ctr">
            <a:noFill/>
            <a:prstDash val="solid"/>
          </a:ln>
          <a:effectLst/>
        </p:spPr>
        <p:txBody>
          <a:bodyPr lIns="91440" tIns="0" rIns="91440" bIns="0" rtlCol="0" anchor="t"/>
          <a:lstStyle/>
          <a:p>
            <a:pPr algn="ctr">
              <a:defRPr/>
            </a:pPr>
            <a:r>
              <a:rPr lang="zh-CN" altLang="en-US" sz="1400" dirty="0">
                <a:solidFill>
                  <a:schemeClr val="bg1">
                    <a:lumMod val="50000"/>
                  </a:schemeClr>
                </a:solidFill>
                <a:cs typeface="+mn-ea"/>
                <a:sym typeface="+mn-lt"/>
              </a:rPr>
              <a:t>点击此处更换文本点击此处更换文本</a:t>
            </a:r>
            <a:endParaRPr lang="en-US" sz="1400" kern="0" dirty="0">
              <a:solidFill>
                <a:schemeClr val="bg1">
                  <a:lumMod val="50000"/>
                </a:schemeClr>
              </a:solidFill>
              <a:cs typeface="+mn-ea"/>
              <a:sym typeface="+mn-lt"/>
            </a:endParaRPr>
          </a:p>
        </p:txBody>
      </p:sp>
      <p:sp>
        <p:nvSpPr>
          <p:cNvPr id="83" name="Rectangle 42"/>
          <p:cNvSpPr/>
          <p:nvPr/>
        </p:nvSpPr>
        <p:spPr>
          <a:xfrm>
            <a:off x="7833572" y="3048868"/>
            <a:ext cx="2236342" cy="553386"/>
          </a:xfrm>
          <a:prstGeom prst="rect">
            <a:avLst/>
          </a:prstGeom>
          <a:noFill/>
          <a:ln w="12700" cap="flat" cmpd="sng" algn="ctr">
            <a:noFill/>
            <a:prstDash val="solid"/>
          </a:ln>
          <a:effectLst/>
        </p:spPr>
        <p:txBody>
          <a:bodyPr lIns="91440" tIns="0" rIns="91440" bIns="0" rtlCol="0" anchor="t"/>
          <a:lstStyle/>
          <a:p>
            <a:pPr algn="ctr">
              <a:defRPr/>
            </a:pPr>
            <a:r>
              <a:rPr lang="zh-CN" altLang="en-US" sz="1400" dirty="0">
                <a:solidFill>
                  <a:schemeClr val="bg1">
                    <a:lumMod val="50000"/>
                  </a:schemeClr>
                </a:solidFill>
                <a:cs typeface="+mn-ea"/>
                <a:sym typeface="+mn-lt"/>
              </a:rPr>
              <a:t>点击此处更换文本点击此处更换文本</a:t>
            </a:r>
            <a:endParaRPr lang="en-US" sz="1400" kern="0" dirty="0">
              <a:solidFill>
                <a:schemeClr val="bg1">
                  <a:lumMod val="50000"/>
                </a:schemeClr>
              </a:solidFill>
              <a:cs typeface="+mn-ea"/>
              <a:sym typeface="+mn-lt"/>
            </a:endParaRPr>
          </a:p>
        </p:txBody>
      </p:sp>
      <p:sp>
        <p:nvSpPr>
          <p:cNvPr id="84" name="Rectangle 42"/>
          <p:cNvSpPr/>
          <p:nvPr/>
        </p:nvSpPr>
        <p:spPr>
          <a:xfrm>
            <a:off x="7833571" y="4678473"/>
            <a:ext cx="2236342" cy="553386"/>
          </a:xfrm>
          <a:prstGeom prst="rect">
            <a:avLst/>
          </a:prstGeom>
          <a:noFill/>
          <a:ln w="12700" cap="flat" cmpd="sng" algn="ctr">
            <a:noFill/>
            <a:prstDash val="solid"/>
          </a:ln>
          <a:effectLst/>
        </p:spPr>
        <p:txBody>
          <a:bodyPr lIns="91440" tIns="0" rIns="91440" bIns="0" rtlCol="0" anchor="t"/>
          <a:lstStyle/>
          <a:p>
            <a:pPr algn="ctr">
              <a:defRPr/>
            </a:pPr>
            <a:r>
              <a:rPr lang="zh-CN" altLang="en-US" sz="1400" dirty="0">
                <a:solidFill>
                  <a:schemeClr val="bg1">
                    <a:lumMod val="50000"/>
                  </a:schemeClr>
                </a:solidFill>
                <a:cs typeface="+mn-ea"/>
                <a:sym typeface="+mn-lt"/>
              </a:rPr>
              <a:t>点击此处更换文本点击此处更换文本</a:t>
            </a:r>
            <a:endParaRPr lang="en-US" sz="1400" kern="0" dirty="0">
              <a:solidFill>
                <a:schemeClr val="bg1">
                  <a:lumMod val="5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799"/>
                            </p:stCondLst>
                            <p:childTnLst>
                              <p:par>
                                <p:cTn id="11" presetID="22" presetClass="entr" presetSubtype="1" fill="hold" nodeType="after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wipe(up)">
                                      <p:cBhvr>
                                        <p:cTn id="13" dur="500"/>
                                        <p:tgtEl>
                                          <p:spTgt spid="74"/>
                                        </p:tgtEl>
                                      </p:cBhvr>
                                    </p:animEffect>
                                  </p:childTnLst>
                                </p:cTn>
                              </p:par>
                            </p:childTnLst>
                          </p:cTn>
                        </p:par>
                        <p:par>
                          <p:cTn id="14" fill="hold">
                            <p:stCondLst>
                              <p:cond delay="2299"/>
                            </p:stCondLst>
                            <p:childTnLst>
                              <p:par>
                                <p:cTn id="15" presetID="22" presetClass="entr" presetSubtype="2" fill="hold" grpId="0" nodeType="afterEffect">
                                  <p:stCondLst>
                                    <p:cond delay="0"/>
                                  </p:stCondLst>
                                  <p:childTnLst>
                                    <p:set>
                                      <p:cBhvr>
                                        <p:cTn id="16" dur="1" fill="hold">
                                          <p:stCondLst>
                                            <p:cond delay="0"/>
                                          </p:stCondLst>
                                        </p:cTn>
                                        <p:tgtEl>
                                          <p:spTgt spid="80"/>
                                        </p:tgtEl>
                                        <p:attrNameLst>
                                          <p:attrName>style.visibility</p:attrName>
                                        </p:attrNameLst>
                                      </p:cBhvr>
                                      <p:to>
                                        <p:strVal val="visible"/>
                                      </p:to>
                                    </p:set>
                                    <p:animEffect transition="in" filter="wipe(right)">
                                      <p:cBhvr>
                                        <p:cTn id="17" dur="500"/>
                                        <p:tgtEl>
                                          <p:spTgt spid="80"/>
                                        </p:tgtEl>
                                      </p:cBhvr>
                                    </p:animEffect>
                                  </p:childTnLst>
                                </p:cTn>
                              </p:par>
                            </p:childTnLst>
                          </p:cTn>
                        </p:par>
                        <p:par>
                          <p:cTn id="18" fill="hold">
                            <p:stCondLst>
                              <p:cond delay="2799"/>
                            </p:stCondLst>
                            <p:childTnLst>
                              <p:par>
                                <p:cTn id="19" presetID="22" presetClass="entr" presetSubtype="8" fill="hold" grpId="0" nodeType="afterEffect">
                                  <p:stCondLst>
                                    <p:cond delay="0"/>
                                  </p:stCondLst>
                                  <p:childTnLst>
                                    <p:set>
                                      <p:cBhvr>
                                        <p:cTn id="20" dur="1" fill="hold">
                                          <p:stCondLst>
                                            <p:cond delay="0"/>
                                          </p:stCondLst>
                                        </p:cTn>
                                        <p:tgtEl>
                                          <p:spTgt spid="83"/>
                                        </p:tgtEl>
                                        <p:attrNameLst>
                                          <p:attrName>style.visibility</p:attrName>
                                        </p:attrNameLst>
                                      </p:cBhvr>
                                      <p:to>
                                        <p:strVal val="visible"/>
                                      </p:to>
                                    </p:set>
                                    <p:animEffect transition="in" filter="wipe(left)">
                                      <p:cBhvr>
                                        <p:cTn id="21" dur="500"/>
                                        <p:tgtEl>
                                          <p:spTgt spid="83"/>
                                        </p:tgtEl>
                                      </p:cBhvr>
                                    </p:animEffect>
                                  </p:childTnLst>
                                </p:cTn>
                              </p:par>
                            </p:childTnLst>
                          </p:cTn>
                        </p:par>
                        <p:par>
                          <p:cTn id="22" fill="hold">
                            <p:stCondLst>
                              <p:cond delay="3299"/>
                            </p:stCondLst>
                            <p:childTnLst>
                              <p:par>
                                <p:cTn id="23" presetID="22" presetClass="entr" presetSubtype="2" fill="hold" grpId="0" nodeType="afterEffect">
                                  <p:stCondLst>
                                    <p:cond delay="0"/>
                                  </p:stCondLst>
                                  <p:childTnLst>
                                    <p:set>
                                      <p:cBhvr>
                                        <p:cTn id="24" dur="1" fill="hold">
                                          <p:stCondLst>
                                            <p:cond delay="0"/>
                                          </p:stCondLst>
                                        </p:cTn>
                                        <p:tgtEl>
                                          <p:spTgt spid="81"/>
                                        </p:tgtEl>
                                        <p:attrNameLst>
                                          <p:attrName>style.visibility</p:attrName>
                                        </p:attrNameLst>
                                      </p:cBhvr>
                                      <p:to>
                                        <p:strVal val="visible"/>
                                      </p:to>
                                    </p:set>
                                    <p:animEffect transition="in" filter="wipe(right)">
                                      <p:cBhvr>
                                        <p:cTn id="25" dur="500"/>
                                        <p:tgtEl>
                                          <p:spTgt spid="81"/>
                                        </p:tgtEl>
                                      </p:cBhvr>
                                    </p:animEffect>
                                  </p:childTnLst>
                                </p:cTn>
                              </p:par>
                            </p:childTnLst>
                          </p:cTn>
                        </p:par>
                        <p:par>
                          <p:cTn id="26" fill="hold">
                            <p:stCondLst>
                              <p:cond delay="3799"/>
                            </p:stCondLst>
                            <p:childTnLst>
                              <p:par>
                                <p:cTn id="27" presetID="22" presetClass="entr" presetSubtype="8" fill="hold" grpId="0" nodeType="afterEffect">
                                  <p:stCondLst>
                                    <p:cond delay="0"/>
                                  </p:stCondLst>
                                  <p:childTnLst>
                                    <p:set>
                                      <p:cBhvr>
                                        <p:cTn id="28" dur="1" fill="hold">
                                          <p:stCondLst>
                                            <p:cond delay="0"/>
                                          </p:stCondLst>
                                        </p:cTn>
                                        <p:tgtEl>
                                          <p:spTgt spid="84"/>
                                        </p:tgtEl>
                                        <p:attrNameLst>
                                          <p:attrName>style.visibility</p:attrName>
                                        </p:attrNameLst>
                                      </p:cBhvr>
                                      <p:to>
                                        <p:strVal val="visible"/>
                                      </p:to>
                                    </p:set>
                                    <p:animEffect transition="in" filter="wipe(left)">
                                      <p:cBhvr>
                                        <p:cTn id="29" dur="500"/>
                                        <p:tgtEl>
                                          <p:spTgt spid="84"/>
                                        </p:tgtEl>
                                      </p:cBhvr>
                                    </p:animEffect>
                                  </p:childTnLst>
                                </p:cTn>
                              </p:par>
                            </p:childTnLst>
                          </p:cTn>
                        </p:par>
                        <p:par>
                          <p:cTn id="30" fill="hold">
                            <p:stCondLst>
                              <p:cond delay="4299"/>
                            </p:stCondLst>
                            <p:childTnLst>
                              <p:par>
                                <p:cTn id="31" presetID="22" presetClass="entr" presetSubtype="2" fill="hold" grpId="0" nodeType="afterEffect">
                                  <p:stCondLst>
                                    <p:cond delay="0"/>
                                  </p:stCondLst>
                                  <p:childTnLst>
                                    <p:set>
                                      <p:cBhvr>
                                        <p:cTn id="32" dur="1" fill="hold">
                                          <p:stCondLst>
                                            <p:cond delay="0"/>
                                          </p:stCondLst>
                                        </p:cTn>
                                        <p:tgtEl>
                                          <p:spTgt spid="82"/>
                                        </p:tgtEl>
                                        <p:attrNameLst>
                                          <p:attrName>style.visibility</p:attrName>
                                        </p:attrNameLst>
                                      </p:cBhvr>
                                      <p:to>
                                        <p:strVal val="visible"/>
                                      </p:to>
                                    </p:set>
                                    <p:animEffect transition="in" filter="wipe(right)">
                                      <p:cBhvr>
                                        <p:cTn id="33"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0" grpId="0"/>
      <p:bldP spid="81" grpId="0"/>
      <p:bldP spid="82" grpId="0"/>
      <p:bldP spid="83" grpId="0"/>
      <p:bldP spid="8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p:cNvSpPr/>
          <p:nvPr/>
        </p:nvSpPr>
        <p:spPr>
          <a:xfrm flipH="1">
            <a:off x="3505199" y="5629274"/>
            <a:ext cx="8755236" cy="1228725"/>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直角三角形 4"/>
          <p:cNvSpPr/>
          <p:nvPr/>
        </p:nvSpPr>
        <p:spPr>
          <a:xfrm>
            <a:off x="0" y="3900488"/>
            <a:ext cx="8340898" cy="2957512"/>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nvGrpSpPr>
          <p:cNvPr id="13" name="组合 11"/>
          <p:cNvGrpSpPr/>
          <p:nvPr/>
        </p:nvGrpSpPr>
        <p:grpSpPr bwMode="auto">
          <a:xfrm>
            <a:off x="271254" y="514442"/>
            <a:ext cx="3523380" cy="735625"/>
            <a:chOff x="3886200" y="188686"/>
            <a:chExt cx="4699000" cy="979713"/>
          </a:xfrm>
        </p:grpSpPr>
        <p:sp>
          <p:nvSpPr>
            <p:cNvPr id="14" name="任意多边形 18"/>
            <p:cNvSpPr/>
            <p:nvPr/>
          </p:nvSpPr>
          <p:spPr>
            <a:xfrm>
              <a:off x="3886200" y="188686"/>
              <a:ext cx="4495800" cy="884595"/>
            </a:xfrm>
            <a:custGeom>
              <a:avLst/>
              <a:gdLst>
                <a:gd name="connsiteX0" fmla="*/ 0 w 4495800"/>
                <a:gd name="connsiteY0" fmla="*/ 285750 h 1981200"/>
                <a:gd name="connsiteX1" fmla="*/ 419100 w 4495800"/>
                <a:gd name="connsiteY1" fmla="*/ 1866900 h 1981200"/>
                <a:gd name="connsiteX2" fmla="*/ 4114800 w 4495800"/>
                <a:gd name="connsiteY2" fmla="*/ 1981200 h 1981200"/>
                <a:gd name="connsiteX3" fmla="*/ 4495800 w 4495800"/>
                <a:gd name="connsiteY3" fmla="*/ 0 h 1981200"/>
                <a:gd name="connsiteX4" fmla="*/ 0 w 4495800"/>
                <a:gd name="connsiteY4" fmla="*/ 285750 h 198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800" h="1981200">
                  <a:moveTo>
                    <a:pt x="0" y="285750"/>
                  </a:moveTo>
                  <a:lnTo>
                    <a:pt x="419100" y="1866900"/>
                  </a:lnTo>
                  <a:lnTo>
                    <a:pt x="4114800" y="1981200"/>
                  </a:lnTo>
                  <a:lnTo>
                    <a:pt x="4495800" y="0"/>
                  </a:lnTo>
                  <a:lnTo>
                    <a:pt x="0" y="28575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15" name="任意多边形 20"/>
            <p:cNvSpPr/>
            <p:nvPr/>
          </p:nvSpPr>
          <p:spPr>
            <a:xfrm>
              <a:off x="4089400" y="283804"/>
              <a:ext cx="4495800" cy="884595"/>
            </a:xfrm>
            <a:custGeom>
              <a:avLst/>
              <a:gdLst>
                <a:gd name="connsiteX0" fmla="*/ 0 w 4495800"/>
                <a:gd name="connsiteY0" fmla="*/ 285750 h 1981200"/>
                <a:gd name="connsiteX1" fmla="*/ 419100 w 4495800"/>
                <a:gd name="connsiteY1" fmla="*/ 1866900 h 1981200"/>
                <a:gd name="connsiteX2" fmla="*/ 4114800 w 4495800"/>
                <a:gd name="connsiteY2" fmla="*/ 1981200 h 1981200"/>
                <a:gd name="connsiteX3" fmla="*/ 4495800 w 4495800"/>
                <a:gd name="connsiteY3" fmla="*/ 0 h 1981200"/>
                <a:gd name="connsiteX4" fmla="*/ 0 w 4495800"/>
                <a:gd name="connsiteY4" fmla="*/ 285750 h 198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800" h="1981200">
                  <a:moveTo>
                    <a:pt x="0" y="285750"/>
                  </a:moveTo>
                  <a:lnTo>
                    <a:pt x="419100" y="1866900"/>
                  </a:lnTo>
                  <a:lnTo>
                    <a:pt x="4114800" y="1981200"/>
                  </a:lnTo>
                  <a:lnTo>
                    <a:pt x="4495800" y="0"/>
                  </a:lnTo>
                  <a:lnTo>
                    <a:pt x="0" y="285750"/>
                  </a:lnTo>
                  <a:close/>
                </a:path>
              </a:pathLst>
            </a:custGeom>
            <a:solidFill>
              <a:schemeClr val="accent2">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dirty="0">
                  <a:latin typeface="方正正中黑简体" panose="02000000000000000000" pitchFamily="2" charset="-122"/>
                  <a:ea typeface="方正正中黑简体" panose="02000000000000000000" pitchFamily="2" charset="-122"/>
                </a:rPr>
                <a:t>目录</a:t>
              </a:r>
              <a:r>
                <a:rPr lang="zh-CN" altLang="en-US" sz="2400" b="1" dirty="0"/>
                <a:t> </a:t>
              </a:r>
              <a:r>
                <a:rPr lang="en-US" altLang="zh-CN" sz="2400" b="1" dirty="0"/>
                <a:t>/</a:t>
              </a:r>
              <a:r>
                <a:rPr lang="en-US" altLang="zh-CN" sz="2300" dirty="0"/>
                <a:t>CONTENTS</a:t>
              </a:r>
              <a:endParaRPr lang="zh-CN" altLang="en-US" sz="2300" dirty="0"/>
            </a:p>
          </p:txBody>
        </p:sp>
      </p:grpSp>
      <p:sp>
        <p:nvSpPr>
          <p:cNvPr id="6" name="椭圆 5"/>
          <p:cNvSpPr/>
          <p:nvPr/>
        </p:nvSpPr>
        <p:spPr>
          <a:xfrm>
            <a:off x="1864630" y="2585352"/>
            <a:ext cx="1495272" cy="1495354"/>
          </a:xfrm>
          <a:prstGeom prst="ellipse">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r>
              <a:rPr lang="en-US" altLang="zh-CN" sz="1500" b="1" dirty="0">
                <a:latin typeface="微软雅黑" panose="020B0503020204020204" charset="-122"/>
                <a:ea typeface="微软雅黑" panose="020B0503020204020204" charset="-122"/>
              </a:rPr>
              <a:t>STEP 1</a:t>
            </a:r>
            <a:endParaRPr lang="zh-CN" altLang="en-US" sz="1500" b="1" dirty="0">
              <a:latin typeface="微软雅黑" panose="020B0503020204020204" charset="-122"/>
              <a:ea typeface="微软雅黑" panose="020B0503020204020204" charset="-122"/>
            </a:endParaRPr>
          </a:p>
        </p:txBody>
      </p:sp>
      <p:sp>
        <p:nvSpPr>
          <p:cNvPr id="7" name="椭圆 6"/>
          <p:cNvSpPr/>
          <p:nvPr/>
        </p:nvSpPr>
        <p:spPr>
          <a:xfrm>
            <a:off x="4140043" y="3070029"/>
            <a:ext cx="1495272" cy="1495354"/>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lvl="0" algn="ctr"/>
            <a:r>
              <a:rPr lang="en-US" altLang="zh-CN" sz="1500" b="1" dirty="0">
                <a:solidFill>
                  <a:prstClr val="white"/>
                </a:solidFill>
                <a:latin typeface="微软雅黑" panose="020B0503020204020204" charset="-122"/>
                <a:ea typeface="微软雅黑" panose="020B0503020204020204" charset="-122"/>
              </a:rPr>
              <a:t>STEP 2</a:t>
            </a:r>
            <a:endParaRPr lang="zh-CN" altLang="en-US" sz="1500" b="1" dirty="0">
              <a:solidFill>
                <a:prstClr val="white"/>
              </a:solidFill>
              <a:latin typeface="微软雅黑" panose="020B0503020204020204" charset="-122"/>
              <a:ea typeface="微软雅黑" panose="020B0503020204020204" charset="-122"/>
            </a:endParaRPr>
          </a:p>
        </p:txBody>
      </p:sp>
      <p:sp>
        <p:nvSpPr>
          <p:cNvPr id="8" name="椭圆 7"/>
          <p:cNvSpPr/>
          <p:nvPr/>
        </p:nvSpPr>
        <p:spPr>
          <a:xfrm>
            <a:off x="6415457" y="2585352"/>
            <a:ext cx="1495272" cy="1495354"/>
          </a:xfrm>
          <a:prstGeom prst="ellips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lvl="0" algn="ctr"/>
            <a:r>
              <a:rPr lang="en-US" altLang="zh-CN" sz="1500" b="1" dirty="0">
                <a:solidFill>
                  <a:prstClr val="white"/>
                </a:solidFill>
                <a:latin typeface="微软雅黑" panose="020B0503020204020204" charset="-122"/>
                <a:ea typeface="微软雅黑" panose="020B0503020204020204" charset="-122"/>
              </a:rPr>
              <a:t>STEP 3</a:t>
            </a:r>
            <a:endParaRPr lang="zh-CN" altLang="en-US" sz="1500" b="1" dirty="0">
              <a:solidFill>
                <a:prstClr val="white"/>
              </a:solidFill>
              <a:latin typeface="微软雅黑" panose="020B0503020204020204" charset="-122"/>
              <a:ea typeface="微软雅黑" panose="020B0503020204020204" charset="-122"/>
            </a:endParaRPr>
          </a:p>
        </p:txBody>
      </p:sp>
      <p:sp>
        <p:nvSpPr>
          <p:cNvPr id="9" name="椭圆 8"/>
          <p:cNvSpPr/>
          <p:nvPr/>
        </p:nvSpPr>
        <p:spPr>
          <a:xfrm>
            <a:off x="8690870" y="3070029"/>
            <a:ext cx="1495272" cy="1495354"/>
          </a:xfrm>
          <a:prstGeom prst="ellipse">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lvl="0" algn="ctr"/>
            <a:r>
              <a:rPr lang="en-US" altLang="zh-CN" sz="1500" b="1" dirty="0">
                <a:solidFill>
                  <a:schemeClr val="bg1"/>
                </a:solidFill>
                <a:latin typeface="微软雅黑" panose="020B0503020204020204" charset="-122"/>
                <a:ea typeface="微软雅黑" panose="020B0503020204020204" charset="-122"/>
              </a:rPr>
              <a:t>STEP 4</a:t>
            </a:r>
            <a:endParaRPr lang="zh-CN" altLang="en-US" sz="1500" b="1" dirty="0">
              <a:solidFill>
                <a:schemeClr val="bg1"/>
              </a:solidFill>
              <a:latin typeface="微软雅黑" panose="020B0503020204020204" charset="-122"/>
              <a:ea typeface="微软雅黑" panose="020B0503020204020204" charset="-122"/>
            </a:endParaRPr>
          </a:p>
        </p:txBody>
      </p:sp>
      <p:cxnSp>
        <p:nvCxnSpPr>
          <p:cNvPr id="10" name="直接连接符 21"/>
          <p:cNvCxnSpPr>
            <a:endCxn id="18" idx="2"/>
          </p:cNvCxnSpPr>
          <p:nvPr/>
        </p:nvCxnSpPr>
        <p:spPr>
          <a:xfrm>
            <a:off x="3359902" y="3333029"/>
            <a:ext cx="780141" cy="484676"/>
          </a:xfrm>
          <a:prstGeom prst="line">
            <a:avLst/>
          </a:prstGeom>
          <a:ln>
            <a:solidFill>
              <a:srgbClr val="2B2939"/>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1" name="直接连接符 22"/>
          <p:cNvCxnSpPr>
            <a:stCxn id="18" idx="6"/>
          </p:cNvCxnSpPr>
          <p:nvPr/>
        </p:nvCxnSpPr>
        <p:spPr>
          <a:xfrm flipV="1">
            <a:off x="5635315" y="3333029"/>
            <a:ext cx="780141" cy="484676"/>
          </a:xfrm>
          <a:prstGeom prst="line">
            <a:avLst/>
          </a:prstGeom>
          <a:ln>
            <a:solidFill>
              <a:srgbClr val="2B2939"/>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2" name="直接连接符 23"/>
          <p:cNvCxnSpPr/>
          <p:nvPr/>
        </p:nvCxnSpPr>
        <p:spPr>
          <a:xfrm>
            <a:off x="7910729" y="3333029"/>
            <a:ext cx="780141" cy="484676"/>
          </a:xfrm>
          <a:prstGeom prst="line">
            <a:avLst/>
          </a:prstGeom>
          <a:ln>
            <a:solidFill>
              <a:srgbClr val="2B2939"/>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1599501" y="4411575"/>
            <a:ext cx="2444111" cy="370519"/>
          </a:xfrm>
          <a:prstGeom prst="rect">
            <a:avLst/>
          </a:prstGeom>
        </p:spPr>
        <p:txBody>
          <a:bodyPr wrap="square" lIns="0" tIns="0" rIns="0" bIns="0">
            <a:spAutoFit/>
          </a:bodyPr>
          <a:lstStyle/>
          <a:p>
            <a:pPr lvl="0"/>
            <a:r>
              <a:rPr lang="zh-CN" altLang="zh-CN" sz="2000" b="1" dirty="0">
                <a:solidFill>
                  <a:schemeClr val="bg1">
                    <a:lumMod val="50000"/>
                  </a:schemeClr>
                </a:solidFill>
                <a:latin typeface="微软雅黑" panose="020B0503020204020204" charset="-122"/>
                <a:ea typeface="微软雅黑" panose="020B0503020204020204" charset="-122"/>
              </a:rPr>
              <a:t>年度工作概述</a:t>
            </a:r>
          </a:p>
        </p:txBody>
      </p:sp>
      <p:sp>
        <p:nvSpPr>
          <p:cNvPr id="17" name="文本框 9"/>
          <p:cNvSpPr txBox="1"/>
          <p:nvPr/>
        </p:nvSpPr>
        <p:spPr>
          <a:xfrm>
            <a:off x="1366097" y="4782094"/>
            <a:ext cx="1993805" cy="390748"/>
          </a:xfrm>
          <a:prstGeom prst="rect">
            <a:avLst/>
          </a:prstGeom>
          <a:noFill/>
        </p:spPr>
        <p:txBody>
          <a:bodyPr wrap="square" lIns="0" tIns="0" rIns="0" bIns="0" rtlCol="0">
            <a:spAutoFit/>
          </a:bodyPr>
          <a:lstStyle/>
          <a:p>
            <a:pPr algn="ctr">
              <a:lnSpc>
                <a:spcPct val="150000"/>
              </a:lnSpc>
            </a:pPr>
            <a:r>
              <a:rPr lang="zh-CN" altLang="en-US" sz="9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请替换文字内容，修改文字内容，也可以直接复制你的内容到此</a:t>
            </a:r>
          </a:p>
        </p:txBody>
      </p:sp>
      <p:sp>
        <p:nvSpPr>
          <p:cNvPr id="18" name="矩形 17"/>
          <p:cNvSpPr/>
          <p:nvPr/>
        </p:nvSpPr>
        <p:spPr>
          <a:xfrm>
            <a:off x="4026743" y="2071021"/>
            <a:ext cx="2444111" cy="370519"/>
          </a:xfrm>
          <a:prstGeom prst="rect">
            <a:avLst/>
          </a:prstGeom>
        </p:spPr>
        <p:txBody>
          <a:bodyPr wrap="square" lIns="0" tIns="0" rIns="0" bIns="0">
            <a:spAutoFit/>
          </a:bodyPr>
          <a:lstStyle/>
          <a:p>
            <a:pPr lvl="0"/>
            <a:r>
              <a:rPr lang="zh-CN" altLang="en-US" sz="2000" b="1" dirty="0">
                <a:solidFill>
                  <a:schemeClr val="bg1">
                    <a:lumMod val="50000"/>
                  </a:schemeClr>
                </a:solidFill>
                <a:latin typeface="微软雅黑" panose="020B0503020204020204" charset="-122"/>
                <a:ea typeface="微软雅黑" panose="020B0503020204020204" charset="-122"/>
              </a:rPr>
              <a:t>工作完成情况</a:t>
            </a:r>
            <a:endParaRPr lang="zh-CN" altLang="zh-CN" sz="2000" b="1" dirty="0">
              <a:solidFill>
                <a:schemeClr val="bg1">
                  <a:lumMod val="50000"/>
                </a:schemeClr>
              </a:solidFill>
              <a:latin typeface="微软雅黑" panose="020B0503020204020204" charset="-122"/>
              <a:ea typeface="微软雅黑" panose="020B0503020204020204" charset="-122"/>
            </a:endParaRPr>
          </a:p>
        </p:txBody>
      </p:sp>
      <p:sp>
        <p:nvSpPr>
          <p:cNvPr id="19" name="文本框 9"/>
          <p:cNvSpPr txBox="1"/>
          <p:nvPr/>
        </p:nvSpPr>
        <p:spPr>
          <a:xfrm>
            <a:off x="3845322" y="2458740"/>
            <a:ext cx="1993805" cy="390748"/>
          </a:xfrm>
          <a:prstGeom prst="rect">
            <a:avLst/>
          </a:prstGeom>
          <a:noFill/>
        </p:spPr>
        <p:txBody>
          <a:bodyPr wrap="square" lIns="0" tIns="0" rIns="0" bIns="0" rtlCol="0">
            <a:spAutoFit/>
          </a:bodyPr>
          <a:lstStyle/>
          <a:p>
            <a:pPr algn="ctr">
              <a:lnSpc>
                <a:spcPct val="150000"/>
              </a:lnSpc>
            </a:pPr>
            <a:r>
              <a:rPr lang="zh-CN" altLang="en-US" sz="9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请替换文字内容，修改文字内容，也可以直接复制你的内容到此</a:t>
            </a:r>
          </a:p>
        </p:txBody>
      </p:sp>
      <p:sp>
        <p:nvSpPr>
          <p:cNvPr id="20" name="矩形 19"/>
          <p:cNvSpPr/>
          <p:nvPr/>
        </p:nvSpPr>
        <p:spPr>
          <a:xfrm>
            <a:off x="6280609" y="4274704"/>
            <a:ext cx="2444111" cy="370519"/>
          </a:xfrm>
          <a:prstGeom prst="rect">
            <a:avLst/>
          </a:prstGeom>
        </p:spPr>
        <p:txBody>
          <a:bodyPr wrap="square" lIns="0" tIns="0" rIns="0" bIns="0">
            <a:spAutoFit/>
          </a:bodyPr>
          <a:lstStyle/>
          <a:p>
            <a:pPr lvl="0"/>
            <a:r>
              <a:rPr lang="zh-CN" altLang="en-US" sz="2000" b="1" dirty="0">
                <a:solidFill>
                  <a:schemeClr val="bg1">
                    <a:lumMod val="50000"/>
                  </a:schemeClr>
                </a:solidFill>
                <a:latin typeface="微软雅黑" panose="020B0503020204020204" charset="-122"/>
                <a:ea typeface="微软雅黑" panose="020B0503020204020204" charset="-122"/>
              </a:rPr>
              <a:t>成功项目展示</a:t>
            </a:r>
            <a:endParaRPr lang="zh-CN" altLang="zh-CN" sz="2000" b="1" dirty="0">
              <a:solidFill>
                <a:schemeClr val="bg1">
                  <a:lumMod val="50000"/>
                </a:schemeClr>
              </a:solidFill>
              <a:latin typeface="微软雅黑" panose="020B0503020204020204" charset="-122"/>
              <a:ea typeface="微软雅黑" panose="020B0503020204020204" charset="-122"/>
            </a:endParaRPr>
          </a:p>
        </p:txBody>
      </p:sp>
      <p:sp>
        <p:nvSpPr>
          <p:cNvPr id="22" name="矩形 21"/>
          <p:cNvSpPr/>
          <p:nvPr/>
        </p:nvSpPr>
        <p:spPr>
          <a:xfrm>
            <a:off x="8534476" y="2020837"/>
            <a:ext cx="2444111" cy="370519"/>
          </a:xfrm>
          <a:prstGeom prst="rect">
            <a:avLst/>
          </a:prstGeom>
        </p:spPr>
        <p:txBody>
          <a:bodyPr wrap="square" lIns="0" tIns="0" rIns="0" bIns="0">
            <a:spAutoFit/>
          </a:bodyPr>
          <a:lstStyle/>
          <a:p>
            <a:pPr lvl="0"/>
            <a:r>
              <a:rPr lang="zh-CN" altLang="en-US" sz="2000" b="1" dirty="0">
                <a:solidFill>
                  <a:schemeClr val="bg1">
                    <a:lumMod val="50000"/>
                  </a:schemeClr>
                </a:solidFill>
                <a:latin typeface="微软雅黑" panose="020B0503020204020204" charset="-122"/>
                <a:ea typeface="微软雅黑" panose="020B0503020204020204" charset="-122"/>
              </a:rPr>
              <a:t>明年工作计划</a:t>
            </a:r>
            <a:endParaRPr lang="zh-CN" altLang="zh-CN" sz="2000" b="1" dirty="0">
              <a:solidFill>
                <a:schemeClr val="bg1">
                  <a:lumMod val="50000"/>
                </a:schemeClr>
              </a:solidFill>
              <a:latin typeface="微软雅黑" panose="020B0503020204020204" charset="-122"/>
              <a:ea typeface="微软雅黑" panose="020B0503020204020204" charset="-122"/>
            </a:endParaRPr>
          </a:p>
        </p:txBody>
      </p:sp>
      <p:sp>
        <p:nvSpPr>
          <p:cNvPr id="23" name="文本框 9"/>
          <p:cNvSpPr txBox="1"/>
          <p:nvPr/>
        </p:nvSpPr>
        <p:spPr>
          <a:xfrm>
            <a:off x="8340898" y="2391356"/>
            <a:ext cx="1993805" cy="390748"/>
          </a:xfrm>
          <a:prstGeom prst="rect">
            <a:avLst/>
          </a:prstGeom>
          <a:noFill/>
        </p:spPr>
        <p:txBody>
          <a:bodyPr wrap="square" lIns="0" tIns="0" rIns="0" bIns="0" rtlCol="0">
            <a:spAutoFit/>
          </a:bodyPr>
          <a:lstStyle/>
          <a:p>
            <a:pPr algn="ctr">
              <a:lnSpc>
                <a:spcPct val="150000"/>
              </a:lnSpc>
            </a:pPr>
            <a:r>
              <a:rPr lang="zh-CN" altLang="en-US" sz="9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请替换文字内容，修改文字内容，也可以直接复制你的内容到此</a:t>
            </a:r>
          </a:p>
        </p:txBody>
      </p:sp>
      <p:sp>
        <p:nvSpPr>
          <p:cNvPr id="32" name="文本框 9"/>
          <p:cNvSpPr txBox="1"/>
          <p:nvPr/>
        </p:nvSpPr>
        <p:spPr>
          <a:xfrm>
            <a:off x="5986029" y="4701213"/>
            <a:ext cx="1993805" cy="390748"/>
          </a:xfrm>
          <a:prstGeom prst="rect">
            <a:avLst/>
          </a:prstGeom>
          <a:noFill/>
        </p:spPr>
        <p:txBody>
          <a:bodyPr wrap="square" lIns="0" tIns="0" rIns="0" bIns="0" rtlCol="0">
            <a:spAutoFit/>
          </a:bodyPr>
          <a:lstStyle/>
          <a:p>
            <a:pPr algn="ctr">
              <a:lnSpc>
                <a:spcPct val="150000"/>
              </a:lnSpc>
            </a:pPr>
            <a:r>
              <a:rPr lang="zh-CN" altLang="en-US" sz="9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请替换文字内容，修改文字内容，也可以直接复制你的内容到此</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strips(downLeft)">
                                      <p:cBhvr>
                                        <p:cTn id="10" dur="500"/>
                                        <p:tgtEl>
                                          <p:spTgt spid="4"/>
                                        </p:tgtEl>
                                      </p:cBhvr>
                                    </p:animEffect>
                                  </p:childTnLst>
                                </p:cTn>
                              </p:par>
                            </p:childTnLst>
                          </p:cTn>
                        </p:par>
                        <p:par>
                          <p:cTn id="11" fill="hold">
                            <p:stCondLst>
                              <p:cond delay="500"/>
                            </p:stCondLst>
                            <p:childTnLst>
                              <p:par>
                                <p:cTn id="12" presetID="47" presetClass="entr" presetSubtype="0" fill="hold"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par>
                                <p:cTn id="22" presetID="22" presetClass="entr" presetSubtype="8"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par>
                                <p:cTn id="25" presetID="22" presetClass="entr" presetSubtype="8"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par>
                          <p:cTn id="28" fill="hold">
                            <p:stCondLst>
                              <p:cond delay="500"/>
                            </p:stCondLst>
                            <p:childTnLst>
                              <p:par>
                                <p:cTn id="29" presetID="23" presetClass="entr" presetSubtype="16"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childTnLst>
                                </p:cTn>
                              </p:par>
                            </p:childTnLst>
                          </p:cTn>
                        </p:par>
                        <p:par>
                          <p:cTn id="33" fill="hold">
                            <p:stCondLst>
                              <p:cond delay="1000"/>
                            </p:stCondLst>
                            <p:childTnLst>
                              <p:par>
                                <p:cTn id="34" presetID="23" presetClass="entr" presetSubtype="16"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fltVal val="0"/>
                                          </p:val>
                                        </p:tav>
                                        <p:tav tm="100000">
                                          <p:val>
                                            <p:strVal val="#ppt_w"/>
                                          </p:val>
                                        </p:tav>
                                      </p:tavLst>
                                    </p:anim>
                                    <p:anim calcmode="lin" valueType="num">
                                      <p:cBhvr>
                                        <p:cTn id="37" dur="500" fill="hold"/>
                                        <p:tgtEl>
                                          <p:spTgt spid="7"/>
                                        </p:tgtEl>
                                        <p:attrNameLst>
                                          <p:attrName>ppt_h</p:attrName>
                                        </p:attrNameLst>
                                      </p:cBhvr>
                                      <p:tavLst>
                                        <p:tav tm="0">
                                          <p:val>
                                            <p:fltVal val="0"/>
                                          </p:val>
                                        </p:tav>
                                        <p:tav tm="100000">
                                          <p:val>
                                            <p:strVal val="#ppt_h"/>
                                          </p:val>
                                        </p:tav>
                                      </p:tavLst>
                                    </p:anim>
                                  </p:childTnLst>
                                </p:cTn>
                              </p:par>
                            </p:childTnLst>
                          </p:cTn>
                        </p:par>
                        <p:par>
                          <p:cTn id="38" fill="hold">
                            <p:stCondLst>
                              <p:cond delay="1500"/>
                            </p:stCondLst>
                            <p:childTnLst>
                              <p:par>
                                <p:cTn id="39" presetID="23" presetClass="entr" presetSubtype="16"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500" fill="hold"/>
                                        <p:tgtEl>
                                          <p:spTgt spid="8"/>
                                        </p:tgtEl>
                                        <p:attrNameLst>
                                          <p:attrName>ppt_w</p:attrName>
                                        </p:attrNameLst>
                                      </p:cBhvr>
                                      <p:tavLst>
                                        <p:tav tm="0">
                                          <p:val>
                                            <p:fltVal val="0"/>
                                          </p:val>
                                        </p:tav>
                                        <p:tav tm="100000">
                                          <p:val>
                                            <p:strVal val="#ppt_w"/>
                                          </p:val>
                                        </p:tav>
                                      </p:tavLst>
                                    </p:anim>
                                    <p:anim calcmode="lin" valueType="num">
                                      <p:cBhvr>
                                        <p:cTn id="42" dur="500" fill="hold"/>
                                        <p:tgtEl>
                                          <p:spTgt spid="8"/>
                                        </p:tgtEl>
                                        <p:attrNameLst>
                                          <p:attrName>ppt_h</p:attrName>
                                        </p:attrNameLst>
                                      </p:cBhvr>
                                      <p:tavLst>
                                        <p:tav tm="0">
                                          <p:val>
                                            <p:fltVal val="0"/>
                                          </p:val>
                                        </p:tav>
                                        <p:tav tm="100000">
                                          <p:val>
                                            <p:strVal val="#ppt_h"/>
                                          </p:val>
                                        </p:tav>
                                      </p:tavLst>
                                    </p:anim>
                                  </p:childTnLst>
                                </p:cTn>
                              </p:par>
                            </p:childTnLst>
                          </p:cTn>
                        </p:par>
                        <p:par>
                          <p:cTn id="43" fill="hold">
                            <p:stCondLst>
                              <p:cond delay="2000"/>
                            </p:stCondLst>
                            <p:childTnLst>
                              <p:par>
                                <p:cTn id="44" presetID="23" presetClass="entr" presetSubtype="16"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500" fill="hold"/>
                                        <p:tgtEl>
                                          <p:spTgt spid="9"/>
                                        </p:tgtEl>
                                        <p:attrNameLst>
                                          <p:attrName>ppt_w</p:attrName>
                                        </p:attrNameLst>
                                      </p:cBhvr>
                                      <p:tavLst>
                                        <p:tav tm="0">
                                          <p:val>
                                            <p:fltVal val="0"/>
                                          </p:val>
                                        </p:tav>
                                        <p:tav tm="100000">
                                          <p:val>
                                            <p:strVal val="#ppt_w"/>
                                          </p:val>
                                        </p:tav>
                                      </p:tavLst>
                                    </p:anim>
                                    <p:anim calcmode="lin" valueType="num">
                                      <p:cBhvr>
                                        <p:cTn id="47" dur="500" fill="hold"/>
                                        <p:tgtEl>
                                          <p:spTgt spid="9"/>
                                        </p:tgtEl>
                                        <p:attrNameLst>
                                          <p:attrName>ppt_h</p:attrName>
                                        </p:attrNameLst>
                                      </p:cBhvr>
                                      <p:tavLst>
                                        <p:tav tm="0">
                                          <p:val>
                                            <p:fltVal val="0"/>
                                          </p:val>
                                        </p:tav>
                                        <p:tav tm="100000">
                                          <p:val>
                                            <p:strVal val="#ppt_h"/>
                                          </p:val>
                                        </p:tav>
                                      </p:tavLst>
                                    </p:anim>
                                  </p:childTnLst>
                                </p:cTn>
                              </p:par>
                            </p:childTnLst>
                          </p:cTn>
                        </p:par>
                        <p:par>
                          <p:cTn id="48" fill="hold">
                            <p:stCondLst>
                              <p:cond delay="2500"/>
                            </p:stCondLst>
                            <p:childTnLst>
                              <p:par>
                                <p:cTn id="49" presetID="25" presetClass="entr" presetSubtype="0"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54" dur="1000" fill="hold"/>
                                        <p:tgtEl>
                                          <p:spTgt spid="16"/>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16"/>
                                        </p:tgtEl>
                                      </p:cBhvr>
                                    </p:animEffect>
                                  </p:childTnLst>
                                </p:cTn>
                              </p:par>
                              <p:par>
                                <p:cTn id="59" presetID="25" presetClass="entr" presetSubtype="0" fill="hold" grpId="0" nodeType="with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p:cTn id="61"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62"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63"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64" dur="1000" fill="hold"/>
                                        <p:tgtEl>
                                          <p:spTgt spid="17"/>
                                        </p:tgtEl>
                                        <p:attrNameLst>
                                          <p:attrName>ppt_h</p:attrName>
                                        </p:attrNameLst>
                                      </p:cBhvr>
                                      <p:tavLst>
                                        <p:tav tm="0">
                                          <p:val>
                                            <p:strVal val="#ppt_h"/>
                                          </p:val>
                                        </p:tav>
                                        <p:tav tm="100000">
                                          <p:val>
                                            <p:strVal val="#ppt_h"/>
                                          </p:val>
                                        </p:tav>
                                      </p:tavLst>
                                    </p:anim>
                                    <p:anim calcmode="lin" valueType="num">
                                      <p:cBhvr>
                                        <p:cTn id="65"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66"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67"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68" dur="1000" decel="50000">
                                          <p:stCondLst>
                                            <p:cond delay="0"/>
                                          </p:stCondLst>
                                        </p:cTn>
                                        <p:tgtEl>
                                          <p:spTgt spid="17"/>
                                        </p:tgtEl>
                                      </p:cBhvr>
                                    </p:animEffect>
                                  </p:childTnLst>
                                </p:cTn>
                              </p:par>
                            </p:childTnLst>
                          </p:cTn>
                        </p:par>
                        <p:par>
                          <p:cTn id="69" fill="hold">
                            <p:stCondLst>
                              <p:cond delay="3500"/>
                            </p:stCondLst>
                            <p:childTnLst>
                              <p:par>
                                <p:cTn id="70" presetID="25" presetClass="entr" presetSubtype="0" fill="hold" grpId="0" nodeType="after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p:cTn id="72"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73"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74"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75" dur="1000" fill="hold"/>
                                        <p:tgtEl>
                                          <p:spTgt spid="18"/>
                                        </p:tgtEl>
                                        <p:attrNameLst>
                                          <p:attrName>ppt_h</p:attrName>
                                        </p:attrNameLst>
                                      </p:cBhvr>
                                      <p:tavLst>
                                        <p:tav tm="0">
                                          <p:val>
                                            <p:strVal val="#ppt_h"/>
                                          </p:val>
                                        </p:tav>
                                        <p:tav tm="100000">
                                          <p:val>
                                            <p:strVal val="#ppt_h"/>
                                          </p:val>
                                        </p:tav>
                                      </p:tavLst>
                                    </p:anim>
                                    <p:anim calcmode="lin" valueType="num">
                                      <p:cBhvr>
                                        <p:cTn id="76"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77"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78"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79" dur="1000" decel="50000">
                                          <p:stCondLst>
                                            <p:cond delay="0"/>
                                          </p:stCondLst>
                                        </p:cTn>
                                        <p:tgtEl>
                                          <p:spTgt spid="18"/>
                                        </p:tgtEl>
                                      </p:cBhvr>
                                    </p:animEffect>
                                  </p:childTnLst>
                                </p:cTn>
                              </p:par>
                              <p:par>
                                <p:cTn id="80" presetID="25" presetClass="entr" presetSubtype="0" fill="hold" grpId="0" nodeType="withEffect">
                                  <p:stCondLst>
                                    <p:cond delay="0"/>
                                  </p:stCondLst>
                                  <p:childTnLst>
                                    <p:set>
                                      <p:cBhvr>
                                        <p:cTn id="81" dur="1" fill="hold">
                                          <p:stCondLst>
                                            <p:cond delay="0"/>
                                          </p:stCondLst>
                                        </p:cTn>
                                        <p:tgtEl>
                                          <p:spTgt spid="19"/>
                                        </p:tgtEl>
                                        <p:attrNameLst>
                                          <p:attrName>style.visibility</p:attrName>
                                        </p:attrNameLst>
                                      </p:cBhvr>
                                      <p:to>
                                        <p:strVal val="visible"/>
                                      </p:to>
                                    </p:set>
                                    <p:anim calcmode="lin" valueType="num">
                                      <p:cBhvr>
                                        <p:cTn id="82"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83"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84"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85" dur="1000" fill="hold"/>
                                        <p:tgtEl>
                                          <p:spTgt spid="19"/>
                                        </p:tgtEl>
                                        <p:attrNameLst>
                                          <p:attrName>ppt_h</p:attrName>
                                        </p:attrNameLst>
                                      </p:cBhvr>
                                      <p:tavLst>
                                        <p:tav tm="0">
                                          <p:val>
                                            <p:strVal val="#ppt_h"/>
                                          </p:val>
                                        </p:tav>
                                        <p:tav tm="100000">
                                          <p:val>
                                            <p:strVal val="#ppt_h"/>
                                          </p:val>
                                        </p:tav>
                                      </p:tavLst>
                                    </p:anim>
                                    <p:anim calcmode="lin" valueType="num">
                                      <p:cBhvr>
                                        <p:cTn id="86"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87"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88"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89" dur="1000" decel="50000">
                                          <p:stCondLst>
                                            <p:cond delay="0"/>
                                          </p:stCondLst>
                                        </p:cTn>
                                        <p:tgtEl>
                                          <p:spTgt spid="19"/>
                                        </p:tgtEl>
                                      </p:cBhvr>
                                    </p:animEffect>
                                  </p:childTnLst>
                                </p:cTn>
                              </p:par>
                            </p:childTnLst>
                          </p:cTn>
                        </p:par>
                        <p:par>
                          <p:cTn id="90" fill="hold">
                            <p:stCondLst>
                              <p:cond delay="4500"/>
                            </p:stCondLst>
                            <p:childTnLst>
                              <p:par>
                                <p:cTn id="91" presetID="25" presetClass="entr" presetSubtype="0" fill="hold" grpId="0" nodeType="afterEffect">
                                  <p:stCondLst>
                                    <p:cond delay="0"/>
                                  </p:stCondLst>
                                  <p:childTnLst>
                                    <p:set>
                                      <p:cBhvr>
                                        <p:cTn id="92" dur="1" fill="hold">
                                          <p:stCondLst>
                                            <p:cond delay="0"/>
                                          </p:stCondLst>
                                        </p:cTn>
                                        <p:tgtEl>
                                          <p:spTgt spid="20"/>
                                        </p:tgtEl>
                                        <p:attrNameLst>
                                          <p:attrName>style.visibility</p:attrName>
                                        </p:attrNameLst>
                                      </p:cBhvr>
                                      <p:to>
                                        <p:strVal val="visible"/>
                                      </p:to>
                                    </p:set>
                                    <p:anim calcmode="lin" valueType="num">
                                      <p:cBhvr>
                                        <p:cTn id="93" dur="50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94" dur="50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95" dur="500" accel="50000" fill="hold">
                                          <p:stCondLst>
                                            <p:cond delay="500"/>
                                          </p:stCondLst>
                                        </p:cTn>
                                        <p:tgtEl>
                                          <p:spTgt spid="20"/>
                                        </p:tgtEl>
                                        <p:attrNameLst>
                                          <p:attrName>ppt_w</p:attrName>
                                        </p:attrNameLst>
                                      </p:cBhvr>
                                      <p:tavLst>
                                        <p:tav tm="0">
                                          <p:val>
                                            <p:strVal val="#ppt_w*.05"/>
                                          </p:val>
                                        </p:tav>
                                        <p:tav tm="100000">
                                          <p:val>
                                            <p:strVal val="#ppt_w"/>
                                          </p:val>
                                        </p:tav>
                                      </p:tavLst>
                                    </p:anim>
                                    <p:anim calcmode="lin" valueType="num">
                                      <p:cBhvr>
                                        <p:cTn id="96" dur="1000" fill="hold"/>
                                        <p:tgtEl>
                                          <p:spTgt spid="20"/>
                                        </p:tgtEl>
                                        <p:attrNameLst>
                                          <p:attrName>ppt_h</p:attrName>
                                        </p:attrNameLst>
                                      </p:cBhvr>
                                      <p:tavLst>
                                        <p:tav tm="0">
                                          <p:val>
                                            <p:strVal val="#ppt_h"/>
                                          </p:val>
                                        </p:tav>
                                        <p:tav tm="100000">
                                          <p:val>
                                            <p:strVal val="#ppt_h"/>
                                          </p:val>
                                        </p:tav>
                                      </p:tavLst>
                                    </p:anim>
                                    <p:anim calcmode="lin" valueType="num">
                                      <p:cBhvr>
                                        <p:cTn id="97" dur="50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98" dur="50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99" dur="500" accel="50000" fill="hold">
                                          <p:stCondLst>
                                            <p:cond delay="500"/>
                                          </p:stCondLst>
                                        </p:cTn>
                                        <p:tgtEl>
                                          <p:spTgt spid="20"/>
                                        </p:tgtEl>
                                        <p:attrNameLst>
                                          <p:attrName>ppt_y</p:attrName>
                                        </p:attrNameLst>
                                      </p:cBhvr>
                                      <p:tavLst>
                                        <p:tav tm="0">
                                          <p:val>
                                            <p:strVal val="#ppt_y+.1"/>
                                          </p:val>
                                        </p:tav>
                                        <p:tav tm="100000">
                                          <p:val>
                                            <p:strVal val="#ppt_y"/>
                                          </p:val>
                                        </p:tav>
                                      </p:tavLst>
                                    </p:anim>
                                    <p:animEffect transition="in" filter="fade">
                                      <p:cBhvr>
                                        <p:cTn id="100" dur="1000" decel="50000">
                                          <p:stCondLst>
                                            <p:cond delay="0"/>
                                          </p:stCondLst>
                                        </p:cTn>
                                        <p:tgtEl>
                                          <p:spTgt spid="20"/>
                                        </p:tgtEl>
                                      </p:cBhvr>
                                    </p:animEffect>
                                  </p:childTnLst>
                                </p:cTn>
                              </p:par>
                              <p:par>
                                <p:cTn id="101" presetID="25" presetClass="entr" presetSubtype="0" fill="hold" grpId="0" nodeType="withEffect">
                                  <p:stCondLst>
                                    <p:cond delay="0"/>
                                  </p:stCondLst>
                                  <p:childTnLst>
                                    <p:set>
                                      <p:cBhvr>
                                        <p:cTn id="102" dur="1" fill="hold">
                                          <p:stCondLst>
                                            <p:cond delay="0"/>
                                          </p:stCondLst>
                                        </p:cTn>
                                        <p:tgtEl>
                                          <p:spTgt spid="32"/>
                                        </p:tgtEl>
                                        <p:attrNameLst>
                                          <p:attrName>style.visibility</p:attrName>
                                        </p:attrNameLst>
                                      </p:cBhvr>
                                      <p:to>
                                        <p:strVal val="visible"/>
                                      </p:to>
                                    </p:set>
                                    <p:anim calcmode="lin" valueType="num">
                                      <p:cBhvr>
                                        <p:cTn id="103" dur="500" decel="50000" fill="hold">
                                          <p:stCondLst>
                                            <p:cond delay="0"/>
                                          </p:stCondLst>
                                        </p:cTn>
                                        <p:tgtEl>
                                          <p:spTgt spid="32"/>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32"/>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32"/>
                                        </p:tgtEl>
                                        <p:attrNameLst>
                                          <p:attrName>ppt_w</p:attrName>
                                        </p:attrNameLst>
                                      </p:cBhvr>
                                      <p:tavLst>
                                        <p:tav tm="0">
                                          <p:val>
                                            <p:strVal val="#ppt_w*.05"/>
                                          </p:val>
                                        </p:tav>
                                        <p:tav tm="100000">
                                          <p:val>
                                            <p:strVal val="#ppt_w"/>
                                          </p:val>
                                        </p:tav>
                                      </p:tavLst>
                                    </p:anim>
                                    <p:anim calcmode="lin" valueType="num">
                                      <p:cBhvr>
                                        <p:cTn id="106" dur="1000" fill="hold"/>
                                        <p:tgtEl>
                                          <p:spTgt spid="32"/>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32"/>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32"/>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32"/>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32"/>
                                        </p:tgtEl>
                                      </p:cBhvr>
                                    </p:animEffect>
                                  </p:childTnLst>
                                </p:cTn>
                              </p:par>
                            </p:childTnLst>
                          </p:cTn>
                        </p:par>
                        <p:par>
                          <p:cTn id="111" fill="hold">
                            <p:stCondLst>
                              <p:cond delay="5500"/>
                            </p:stCondLst>
                            <p:childTnLst>
                              <p:par>
                                <p:cTn id="112" presetID="25" presetClass="entr" presetSubtype="0" fill="hold" grpId="0" nodeType="afterEffect">
                                  <p:stCondLst>
                                    <p:cond delay="0"/>
                                  </p:stCondLst>
                                  <p:childTnLst>
                                    <p:set>
                                      <p:cBhvr>
                                        <p:cTn id="113" dur="1" fill="hold">
                                          <p:stCondLst>
                                            <p:cond delay="0"/>
                                          </p:stCondLst>
                                        </p:cTn>
                                        <p:tgtEl>
                                          <p:spTgt spid="22"/>
                                        </p:tgtEl>
                                        <p:attrNameLst>
                                          <p:attrName>style.visibility</p:attrName>
                                        </p:attrNameLst>
                                      </p:cBhvr>
                                      <p:to>
                                        <p:strVal val="visible"/>
                                      </p:to>
                                    </p:set>
                                    <p:anim calcmode="lin" valueType="num">
                                      <p:cBhvr>
                                        <p:cTn id="114" dur="500" decel="50000" fill="hold">
                                          <p:stCondLst>
                                            <p:cond delay="0"/>
                                          </p:stCondLst>
                                        </p:cTn>
                                        <p:tgtEl>
                                          <p:spTgt spid="22"/>
                                        </p:tgtEl>
                                        <p:attrNameLst>
                                          <p:attrName>style.rotation</p:attrName>
                                        </p:attrNameLst>
                                      </p:cBhvr>
                                      <p:tavLst>
                                        <p:tav tm="0">
                                          <p:val>
                                            <p:fltVal val="-90"/>
                                          </p:val>
                                        </p:tav>
                                        <p:tav tm="100000">
                                          <p:val>
                                            <p:fltVal val="0"/>
                                          </p:val>
                                        </p:tav>
                                      </p:tavLst>
                                    </p:anim>
                                    <p:anim calcmode="lin" valueType="num">
                                      <p:cBhvr>
                                        <p:cTn id="115" dur="500" decel="50000" fill="hold">
                                          <p:stCondLst>
                                            <p:cond delay="0"/>
                                          </p:stCondLst>
                                        </p:cTn>
                                        <p:tgtEl>
                                          <p:spTgt spid="22"/>
                                        </p:tgtEl>
                                        <p:attrNameLst>
                                          <p:attrName>ppt_w</p:attrName>
                                        </p:attrNameLst>
                                      </p:cBhvr>
                                      <p:tavLst>
                                        <p:tav tm="0">
                                          <p:val>
                                            <p:strVal val="#ppt_w"/>
                                          </p:val>
                                        </p:tav>
                                        <p:tav tm="100000">
                                          <p:val>
                                            <p:strVal val="#ppt_w*.05"/>
                                          </p:val>
                                        </p:tav>
                                      </p:tavLst>
                                    </p:anim>
                                    <p:anim calcmode="lin" valueType="num">
                                      <p:cBhvr>
                                        <p:cTn id="116" dur="500" accel="50000" fill="hold">
                                          <p:stCondLst>
                                            <p:cond delay="500"/>
                                          </p:stCondLst>
                                        </p:cTn>
                                        <p:tgtEl>
                                          <p:spTgt spid="22"/>
                                        </p:tgtEl>
                                        <p:attrNameLst>
                                          <p:attrName>ppt_w</p:attrName>
                                        </p:attrNameLst>
                                      </p:cBhvr>
                                      <p:tavLst>
                                        <p:tav tm="0">
                                          <p:val>
                                            <p:strVal val="#ppt_w*.05"/>
                                          </p:val>
                                        </p:tav>
                                        <p:tav tm="100000">
                                          <p:val>
                                            <p:strVal val="#ppt_w"/>
                                          </p:val>
                                        </p:tav>
                                      </p:tavLst>
                                    </p:anim>
                                    <p:anim calcmode="lin" valueType="num">
                                      <p:cBhvr>
                                        <p:cTn id="117" dur="1000" fill="hold"/>
                                        <p:tgtEl>
                                          <p:spTgt spid="22"/>
                                        </p:tgtEl>
                                        <p:attrNameLst>
                                          <p:attrName>ppt_h</p:attrName>
                                        </p:attrNameLst>
                                      </p:cBhvr>
                                      <p:tavLst>
                                        <p:tav tm="0">
                                          <p:val>
                                            <p:strVal val="#ppt_h"/>
                                          </p:val>
                                        </p:tav>
                                        <p:tav tm="100000">
                                          <p:val>
                                            <p:strVal val="#ppt_h"/>
                                          </p:val>
                                        </p:tav>
                                      </p:tavLst>
                                    </p:anim>
                                    <p:anim calcmode="lin" valueType="num">
                                      <p:cBhvr>
                                        <p:cTn id="118" dur="500" decel="50000" fill="hold">
                                          <p:stCondLst>
                                            <p:cond delay="0"/>
                                          </p:stCondLst>
                                        </p:cTn>
                                        <p:tgtEl>
                                          <p:spTgt spid="22"/>
                                        </p:tgtEl>
                                        <p:attrNameLst>
                                          <p:attrName>ppt_x</p:attrName>
                                        </p:attrNameLst>
                                      </p:cBhvr>
                                      <p:tavLst>
                                        <p:tav tm="0">
                                          <p:val>
                                            <p:strVal val="#ppt_x+.4"/>
                                          </p:val>
                                        </p:tav>
                                        <p:tav tm="100000">
                                          <p:val>
                                            <p:strVal val="#ppt_x"/>
                                          </p:val>
                                        </p:tav>
                                      </p:tavLst>
                                    </p:anim>
                                    <p:anim calcmode="lin" valueType="num">
                                      <p:cBhvr>
                                        <p:cTn id="119" dur="500" decel="50000" fill="hold">
                                          <p:stCondLst>
                                            <p:cond delay="0"/>
                                          </p:stCondLst>
                                        </p:cTn>
                                        <p:tgtEl>
                                          <p:spTgt spid="22"/>
                                        </p:tgtEl>
                                        <p:attrNameLst>
                                          <p:attrName>ppt_y</p:attrName>
                                        </p:attrNameLst>
                                      </p:cBhvr>
                                      <p:tavLst>
                                        <p:tav tm="0">
                                          <p:val>
                                            <p:strVal val="#ppt_y-.2"/>
                                          </p:val>
                                        </p:tav>
                                        <p:tav tm="100000">
                                          <p:val>
                                            <p:strVal val="#ppt_y+.1"/>
                                          </p:val>
                                        </p:tav>
                                      </p:tavLst>
                                    </p:anim>
                                    <p:anim calcmode="lin" valueType="num">
                                      <p:cBhvr>
                                        <p:cTn id="120" dur="500" accel="50000" fill="hold">
                                          <p:stCondLst>
                                            <p:cond delay="500"/>
                                          </p:stCondLst>
                                        </p:cTn>
                                        <p:tgtEl>
                                          <p:spTgt spid="22"/>
                                        </p:tgtEl>
                                        <p:attrNameLst>
                                          <p:attrName>ppt_y</p:attrName>
                                        </p:attrNameLst>
                                      </p:cBhvr>
                                      <p:tavLst>
                                        <p:tav tm="0">
                                          <p:val>
                                            <p:strVal val="#ppt_y+.1"/>
                                          </p:val>
                                        </p:tav>
                                        <p:tav tm="100000">
                                          <p:val>
                                            <p:strVal val="#ppt_y"/>
                                          </p:val>
                                        </p:tav>
                                      </p:tavLst>
                                    </p:anim>
                                    <p:animEffect transition="in" filter="fade">
                                      <p:cBhvr>
                                        <p:cTn id="121" dur="1000" decel="50000">
                                          <p:stCondLst>
                                            <p:cond delay="0"/>
                                          </p:stCondLst>
                                        </p:cTn>
                                        <p:tgtEl>
                                          <p:spTgt spid="22"/>
                                        </p:tgtEl>
                                      </p:cBhvr>
                                    </p:animEffect>
                                  </p:childTnLst>
                                </p:cTn>
                              </p:par>
                              <p:par>
                                <p:cTn id="122" presetID="25" presetClass="entr" presetSubtype="0" fill="hold" grpId="0" nodeType="withEffect">
                                  <p:stCondLst>
                                    <p:cond delay="0"/>
                                  </p:stCondLst>
                                  <p:childTnLst>
                                    <p:set>
                                      <p:cBhvr>
                                        <p:cTn id="123" dur="1" fill="hold">
                                          <p:stCondLst>
                                            <p:cond delay="0"/>
                                          </p:stCondLst>
                                        </p:cTn>
                                        <p:tgtEl>
                                          <p:spTgt spid="23"/>
                                        </p:tgtEl>
                                        <p:attrNameLst>
                                          <p:attrName>style.visibility</p:attrName>
                                        </p:attrNameLst>
                                      </p:cBhvr>
                                      <p:to>
                                        <p:strVal val="visible"/>
                                      </p:to>
                                    </p:set>
                                    <p:anim calcmode="lin" valueType="num">
                                      <p:cBhvr>
                                        <p:cTn id="124"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125"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126"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127" dur="1000" fill="hold"/>
                                        <p:tgtEl>
                                          <p:spTgt spid="23"/>
                                        </p:tgtEl>
                                        <p:attrNameLst>
                                          <p:attrName>ppt_h</p:attrName>
                                        </p:attrNameLst>
                                      </p:cBhvr>
                                      <p:tavLst>
                                        <p:tav tm="0">
                                          <p:val>
                                            <p:strVal val="#ppt_h"/>
                                          </p:val>
                                        </p:tav>
                                        <p:tav tm="100000">
                                          <p:val>
                                            <p:strVal val="#ppt_h"/>
                                          </p:val>
                                        </p:tav>
                                      </p:tavLst>
                                    </p:anim>
                                    <p:anim calcmode="lin" valueType="num">
                                      <p:cBhvr>
                                        <p:cTn id="128"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29"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30"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31" dur="1000" decel="50000">
                                          <p:stCondLst>
                                            <p:cond delay="0"/>
                                          </p:stCondLst>
                                        </p:cTn>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6" grpId="0"/>
      <p:bldP spid="17" grpId="0"/>
      <p:bldP spid="18" grpId="0"/>
      <p:bldP spid="19" grpId="0"/>
      <p:bldP spid="20" grpId="0"/>
      <p:bldP spid="22" grpId="0"/>
      <p:bldP spid="23" grpId="0"/>
      <p:bldP spid="3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2F7FA"/>
        </a:solidFill>
        <a:effectLst/>
      </p:bgPr>
    </p:bg>
    <p:spTree>
      <p:nvGrpSpPr>
        <p:cNvPr id="1" name=""/>
        <p:cNvGrpSpPr/>
        <p:nvPr/>
      </p:nvGrpSpPr>
      <p:grpSpPr>
        <a:xfrm>
          <a:off x="0" y="0"/>
          <a:ext cx="0" cy="0"/>
          <a:chOff x="0" y="0"/>
          <a:chExt cx="0" cy="0"/>
        </a:xfrm>
      </p:grpSpPr>
      <p:sp>
        <p:nvSpPr>
          <p:cNvPr id="8" name="直角三角形 7"/>
          <p:cNvSpPr/>
          <p:nvPr/>
        </p:nvSpPr>
        <p:spPr>
          <a:xfrm flipH="1">
            <a:off x="3505199" y="5629274"/>
            <a:ext cx="8755236" cy="1228725"/>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直角三角形 6"/>
          <p:cNvSpPr/>
          <p:nvPr/>
        </p:nvSpPr>
        <p:spPr>
          <a:xfrm>
            <a:off x="0" y="3900488"/>
            <a:ext cx="8340898" cy="2957512"/>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l="48844" b="61520"/>
          <a:stretch>
            <a:fillRect/>
          </a:stretch>
        </p:blipFill>
        <p:spPr>
          <a:xfrm>
            <a:off x="4489796" y="0"/>
            <a:ext cx="7702204" cy="1508760"/>
          </a:xfrm>
          <a:prstGeom prst="rect">
            <a:avLst/>
          </a:prstGeom>
        </p:spPr>
      </p:pic>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t="20800" r="52969"/>
          <a:stretch>
            <a:fillRect/>
          </a:stretch>
        </p:blipFill>
        <p:spPr>
          <a:xfrm>
            <a:off x="-1" y="4114800"/>
            <a:ext cx="6255327" cy="2743200"/>
          </a:xfrm>
          <a:prstGeom prst="rect">
            <a:avLst/>
          </a:prstGeom>
        </p:spPr>
      </p:pic>
      <p:sp>
        <p:nvSpPr>
          <p:cNvPr id="9" name="文本框 8"/>
          <p:cNvSpPr txBox="1"/>
          <p:nvPr/>
        </p:nvSpPr>
        <p:spPr>
          <a:xfrm>
            <a:off x="4752350" y="2528256"/>
            <a:ext cx="3005951" cy="769441"/>
          </a:xfrm>
          <a:prstGeom prst="rect">
            <a:avLst/>
          </a:prstGeom>
          <a:noFill/>
        </p:spPr>
        <p:txBody>
          <a:bodyPr wrap="none" rtlCol="0">
            <a:spAutoFit/>
          </a:bodyPr>
          <a:lstStyle/>
          <a:p>
            <a:r>
              <a:rPr kumimoji="1" lang="zh-CN" altLang="en-US" sz="44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rPr>
              <a:t>感谢您观看</a:t>
            </a:r>
          </a:p>
        </p:txBody>
      </p:sp>
      <p:sp>
        <p:nvSpPr>
          <p:cNvPr id="10" name="矩形 9"/>
          <p:cNvSpPr/>
          <p:nvPr/>
        </p:nvSpPr>
        <p:spPr>
          <a:xfrm>
            <a:off x="2443162" y="4419191"/>
            <a:ext cx="8301037" cy="577081"/>
          </a:xfrm>
          <a:prstGeom prst="rect">
            <a:avLst/>
          </a:prstGeom>
        </p:spPr>
        <p:txBody>
          <a:bodyPr wrap="square">
            <a:spAutoFit/>
          </a:bodyPr>
          <a:lstStyle/>
          <a:p>
            <a:pPr algn="ctr"/>
            <a:r>
              <a:rPr lang="en-US" altLang="zh-CN" sz="1050" b="0" i="0" dirty="0">
                <a:solidFill>
                  <a:schemeClr val="bg1">
                    <a:lumMod val="50000"/>
                  </a:schemeClr>
                </a:solidFill>
                <a:effectLst/>
                <a:latin typeface="+mn-ea"/>
              </a:rPr>
              <a:t>To the world you may be one person, but to one person you may be the </a:t>
            </a:r>
            <a:r>
              <a:rPr lang="en-US" altLang="zh-CN" sz="1050" b="0" i="0" dirty="0" err="1">
                <a:solidFill>
                  <a:schemeClr val="bg1">
                    <a:lumMod val="50000"/>
                  </a:schemeClr>
                </a:solidFill>
                <a:effectLst/>
                <a:latin typeface="+mn-ea"/>
              </a:rPr>
              <a:t>worldTo</a:t>
            </a:r>
            <a:r>
              <a:rPr lang="en-US" altLang="zh-CN" sz="1050" b="0" i="0" dirty="0">
                <a:solidFill>
                  <a:schemeClr val="bg1">
                    <a:lumMod val="50000"/>
                  </a:schemeClr>
                </a:solidFill>
                <a:effectLst/>
                <a:latin typeface="+mn-ea"/>
              </a:rPr>
              <a:t> the world you may be one person, but to one person you may be the </a:t>
            </a:r>
            <a:r>
              <a:rPr lang="en-US" altLang="zh-CN" sz="1050" b="0" i="0" dirty="0" err="1">
                <a:solidFill>
                  <a:schemeClr val="bg1">
                    <a:lumMod val="50000"/>
                  </a:schemeClr>
                </a:solidFill>
                <a:effectLst/>
                <a:latin typeface="+mn-ea"/>
              </a:rPr>
              <a:t>worldTo</a:t>
            </a:r>
            <a:r>
              <a:rPr lang="en-US" altLang="zh-CN" sz="1050" b="0" i="0" dirty="0">
                <a:solidFill>
                  <a:schemeClr val="bg1">
                    <a:lumMod val="50000"/>
                  </a:schemeClr>
                </a:solidFill>
                <a:effectLst/>
                <a:latin typeface="+mn-ea"/>
              </a:rPr>
              <a:t> the world you may be one person, but to one person you may be the world</a:t>
            </a:r>
            <a:endParaRPr lang="zh-CN" altLang="en-US" sz="1050" dirty="0">
              <a:solidFill>
                <a:schemeClr val="bg1">
                  <a:lumMod val="50000"/>
                </a:schemeClr>
              </a:solidFill>
              <a:latin typeface="+mn-ea"/>
            </a:endParaRPr>
          </a:p>
          <a:p>
            <a:pPr algn="ctr"/>
            <a:endParaRPr lang="zh-CN" altLang="en-US" sz="1050" dirty="0">
              <a:solidFill>
                <a:schemeClr val="bg1">
                  <a:lumMod val="50000"/>
                </a:schemeClr>
              </a:solidFill>
              <a:latin typeface="+mn-ea"/>
            </a:endParaRPr>
          </a:p>
        </p:txBody>
      </p:sp>
      <p:sp>
        <p:nvSpPr>
          <p:cNvPr id="11" name="文本框 10"/>
          <p:cNvSpPr txBox="1"/>
          <p:nvPr/>
        </p:nvSpPr>
        <p:spPr>
          <a:xfrm>
            <a:off x="4573615" y="3545979"/>
            <a:ext cx="3257550" cy="306705"/>
          </a:xfrm>
          <a:prstGeom prst="rect">
            <a:avLst/>
          </a:prstGeom>
          <a:noFill/>
        </p:spPr>
        <p:txBody>
          <a:bodyPr wrap="none" rtlCol="0">
            <a:spAutoFit/>
          </a:bodyPr>
          <a:lstStyle/>
          <a:p>
            <a:r>
              <a:rPr kumimoji="1" lang="zh-CN" altLang="en-US" sz="1400">
                <a:solidFill>
                  <a:schemeClr val="tx1">
                    <a:lumMod val="75000"/>
                    <a:lumOff val="25000"/>
                  </a:schemeClr>
                </a:solidFill>
              </a:rPr>
              <a:t>汇报人：</a:t>
            </a:r>
            <a:r>
              <a:rPr kumimoji="1" lang="en-US" altLang="zh-CN" sz="1400">
                <a:solidFill>
                  <a:schemeClr val="tx1">
                    <a:lumMod val="75000"/>
                    <a:lumOff val="25000"/>
                  </a:schemeClr>
                </a:solidFill>
              </a:rPr>
              <a:t>xiazaii     </a:t>
            </a:r>
            <a:r>
              <a:rPr kumimoji="1" lang="zh-CN" altLang="en-US" sz="1400">
                <a:solidFill>
                  <a:schemeClr val="tx1">
                    <a:lumMod val="75000"/>
                    <a:lumOff val="25000"/>
                  </a:schemeClr>
                </a:solidFill>
              </a:rPr>
              <a:t>汇报时间：</a:t>
            </a:r>
            <a:r>
              <a:rPr kumimoji="1" lang="en-US" altLang="zh-CN" sz="1400">
                <a:solidFill>
                  <a:schemeClr val="tx1">
                    <a:lumMod val="75000"/>
                    <a:lumOff val="25000"/>
                  </a:schemeClr>
                </a:solidFill>
              </a:rPr>
              <a:t>XX</a:t>
            </a:r>
            <a:r>
              <a:rPr kumimoji="1" lang="zh-CN" altLang="en-US" sz="1400">
                <a:solidFill>
                  <a:schemeClr val="tx1">
                    <a:lumMod val="75000"/>
                    <a:lumOff val="25000"/>
                  </a:schemeClr>
                </a:solidFill>
              </a:rPr>
              <a:t>年</a:t>
            </a:r>
            <a:r>
              <a:rPr kumimoji="1" lang="en-US" altLang="zh-CN" sz="1400">
                <a:solidFill>
                  <a:schemeClr val="tx1">
                    <a:lumMod val="75000"/>
                    <a:lumOff val="25000"/>
                  </a:schemeClr>
                </a:solidFill>
              </a:rPr>
              <a:t>XX</a:t>
            </a:r>
            <a:r>
              <a:rPr kumimoji="1" lang="zh-CN" altLang="en-US" sz="1400">
                <a:solidFill>
                  <a:schemeClr val="tx1">
                    <a:lumMod val="75000"/>
                    <a:lumOff val="25000"/>
                  </a:schemeClr>
                </a:solidFill>
              </a:rPr>
              <a:t>月</a:t>
            </a:r>
            <a:endParaRPr kumimoji="1" lang="zh-CN" altLang="en-US" sz="1400" dirty="0">
              <a:solidFill>
                <a:schemeClr val="tx1">
                  <a:lumMod val="75000"/>
                  <a:lumOff val="2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childTnLst>
                          </p:cTn>
                        </p:par>
                        <p:par>
                          <p:cTn id="11" fill="hold">
                            <p:stCondLst>
                              <p:cond delay="500"/>
                            </p:stCondLst>
                            <p:childTnLst>
                              <p:par>
                                <p:cTn id="12" presetID="22" presetClass="entr" presetSubtype="4"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par>
                                <p:cTn id="15" presetID="22" presetClass="entr" presetSubtype="1"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par>
                          <p:cTn id="18" fill="hold">
                            <p:stCondLst>
                              <p:cond delay="10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9"/>
                                        </p:tgtEl>
                                        <p:attrNameLst>
                                          <p:attrName>style.visibility</p:attrName>
                                        </p:attrNameLst>
                                      </p:cBhvr>
                                      <p:to>
                                        <p:strVal val="visible"/>
                                      </p:to>
                                    </p:set>
                                    <p:anim by="(-#ppt_w*2)" calcmode="lin" valueType="num">
                                      <p:cBhvr rctx="PPT">
                                        <p:cTn id="21" dur="500" autoRev="1" fill="hold">
                                          <p:stCondLst>
                                            <p:cond delay="0"/>
                                          </p:stCondLst>
                                        </p:cTn>
                                        <p:tgtEl>
                                          <p:spTgt spid="9"/>
                                        </p:tgtEl>
                                        <p:attrNameLst>
                                          <p:attrName>ppt_w</p:attrName>
                                        </p:attrNameLst>
                                      </p:cBhvr>
                                    </p:anim>
                                    <p:anim by="(#ppt_w*0.50)" calcmode="lin" valueType="num">
                                      <p:cBhvr>
                                        <p:cTn id="22" dur="500" decel="50000" autoRev="1" fill="hold">
                                          <p:stCondLst>
                                            <p:cond delay="0"/>
                                          </p:stCondLst>
                                        </p:cTn>
                                        <p:tgtEl>
                                          <p:spTgt spid="9"/>
                                        </p:tgtEl>
                                        <p:attrNameLst>
                                          <p:attrName>ppt_x</p:attrName>
                                        </p:attrNameLst>
                                      </p:cBhvr>
                                    </p:anim>
                                    <p:anim from="(-#ppt_h/2)" to="(#ppt_y)" calcmode="lin" valueType="num">
                                      <p:cBhvr>
                                        <p:cTn id="23" dur="1000" fill="hold">
                                          <p:stCondLst>
                                            <p:cond delay="0"/>
                                          </p:stCondLst>
                                        </p:cTn>
                                        <p:tgtEl>
                                          <p:spTgt spid="9"/>
                                        </p:tgtEl>
                                        <p:attrNameLst>
                                          <p:attrName>ppt_y</p:attrName>
                                        </p:attrNameLst>
                                      </p:cBhvr>
                                    </p:anim>
                                    <p:animRot by="21600000">
                                      <p:cBhvr>
                                        <p:cTn id="24" dur="1000" fill="hold">
                                          <p:stCondLst>
                                            <p:cond delay="0"/>
                                          </p:stCondLst>
                                        </p:cTn>
                                        <p:tgtEl>
                                          <p:spTgt spid="9"/>
                                        </p:tgtEl>
                                        <p:attrNameLst>
                                          <p:attrName>r</p:attrName>
                                        </p:attrNameLst>
                                      </p:cBhvr>
                                    </p:animRot>
                                  </p:childTnLst>
                                </p:cTn>
                              </p:par>
                            </p:childTnLst>
                          </p:cTn>
                        </p:par>
                        <p:par>
                          <p:cTn id="25" fill="hold">
                            <p:stCondLst>
                              <p:cond delay="2400"/>
                            </p:stCondLst>
                            <p:childTnLst>
                              <p:par>
                                <p:cTn id="26" presetID="2" presetClass="entr" presetSubtype="4"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ppt_x"/>
                                          </p:val>
                                        </p:tav>
                                        <p:tav tm="100000">
                                          <p:val>
                                            <p:strVal val="#ppt_x"/>
                                          </p:val>
                                        </p:tav>
                                      </p:tavLst>
                                    </p:anim>
                                    <p:anim calcmode="lin" valueType="num">
                                      <p:cBhvr additive="base">
                                        <p:cTn id="29" dur="500" fill="hold"/>
                                        <p:tgtEl>
                                          <p:spTgt spid="11"/>
                                        </p:tgtEl>
                                        <p:attrNameLst>
                                          <p:attrName>ppt_y</p:attrName>
                                        </p:attrNameLst>
                                      </p:cBhvr>
                                      <p:tavLst>
                                        <p:tav tm="0">
                                          <p:val>
                                            <p:strVal val="1+#ppt_h/2"/>
                                          </p:val>
                                        </p:tav>
                                        <p:tav tm="100000">
                                          <p:val>
                                            <p:strVal val="#ppt_y"/>
                                          </p:val>
                                        </p:tav>
                                      </p:tavLst>
                                    </p:anim>
                                  </p:childTnLst>
                                </p:cTn>
                              </p:par>
                            </p:childTnLst>
                          </p:cTn>
                        </p:par>
                        <p:par>
                          <p:cTn id="30" fill="hold">
                            <p:stCondLst>
                              <p:cond delay="2900"/>
                            </p:stCondLst>
                            <p:childTnLst>
                              <p:par>
                                <p:cTn id="31" presetID="41" presetClass="entr" presetSubtype="0" fill="hold" grpId="0" nodeType="afterEffect">
                                  <p:stCondLst>
                                    <p:cond delay="0"/>
                                  </p:stCondLst>
                                  <p:iterate type="lt">
                                    <p:tmPct val="10000"/>
                                  </p:iterate>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10"/>
                                        </p:tgtEl>
                                        <p:attrNameLst>
                                          <p:attrName>ppt_y</p:attrName>
                                        </p:attrNameLst>
                                      </p:cBhvr>
                                      <p:tavLst>
                                        <p:tav tm="0">
                                          <p:val>
                                            <p:strVal val="#ppt_y"/>
                                          </p:val>
                                        </p:tav>
                                        <p:tav tm="100000">
                                          <p:val>
                                            <p:strVal val="#ppt_y"/>
                                          </p:val>
                                        </p:tav>
                                      </p:tavLst>
                                    </p:anim>
                                    <p:anim calcmode="lin" valueType="num">
                                      <p:cBhvr>
                                        <p:cTn id="35"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p:cNvSpPr/>
          <p:nvPr/>
        </p:nvSpPr>
        <p:spPr>
          <a:xfrm flipH="1">
            <a:off x="3505199" y="5629274"/>
            <a:ext cx="8755236" cy="1228725"/>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直角三角形 4"/>
          <p:cNvSpPr/>
          <p:nvPr/>
        </p:nvSpPr>
        <p:spPr>
          <a:xfrm>
            <a:off x="0" y="3900488"/>
            <a:ext cx="8340898" cy="2957512"/>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6" name="图片 5"/>
          <p:cNvPicPr>
            <a:picLocks noChangeAspect="1"/>
          </p:cNvPicPr>
          <p:nvPr/>
        </p:nvPicPr>
        <p:blipFill rotWithShape="1">
          <a:blip r:embed="rId3">
            <a:extLst>
              <a:ext uri="{28A0092B-C50C-407E-A947-70E740481C1C}">
                <a14:useLocalDpi xmlns:a14="http://schemas.microsoft.com/office/drawing/2010/main" val="0"/>
              </a:ext>
            </a:extLst>
          </a:blip>
          <a:srcRect l="48844" b="61520"/>
          <a:stretch>
            <a:fillRect/>
          </a:stretch>
        </p:blipFill>
        <p:spPr>
          <a:xfrm>
            <a:off x="4489796" y="0"/>
            <a:ext cx="7702204" cy="1508760"/>
          </a:xfrm>
          <a:prstGeom prst="rect">
            <a:avLst/>
          </a:prstGeom>
        </p:spPr>
      </p:pic>
      <p:sp>
        <p:nvSpPr>
          <p:cNvPr id="7" name="椭圆 6"/>
          <p:cNvSpPr/>
          <p:nvPr/>
        </p:nvSpPr>
        <p:spPr>
          <a:xfrm>
            <a:off x="4993964" y="2151402"/>
            <a:ext cx="1864408" cy="1864510"/>
          </a:xfrm>
          <a:prstGeom prst="ellipse">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r>
              <a:rPr lang="en-US" altLang="zh-CN" sz="2400" b="1" dirty="0">
                <a:latin typeface="微软雅黑" panose="020B0503020204020204" charset="-122"/>
                <a:ea typeface="微软雅黑" panose="020B0503020204020204" charset="-122"/>
              </a:rPr>
              <a:t>STEP 1</a:t>
            </a:r>
            <a:endParaRPr lang="zh-CN" altLang="en-US" sz="2400" b="1" dirty="0">
              <a:latin typeface="微软雅黑" panose="020B0503020204020204" charset="-122"/>
              <a:ea typeface="微软雅黑" panose="020B0503020204020204" charset="-122"/>
            </a:endParaRPr>
          </a:p>
        </p:txBody>
      </p:sp>
      <p:sp>
        <p:nvSpPr>
          <p:cNvPr id="8" name="矩形 7"/>
          <p:cNvSpPr/>
          <p:nvPr/>
        </p:nvSpPr>
        <p:spPr>
          <a:xfrm>
            <a:off x="4704113" y="4230052"/>
            <a:ext cx="2444111" cy="492443"/>
          </a:xfrm>
          <a:prstGeom prst="rect">
            <a:avLst/>
          </a:prstGeom>
        </p:spPr>
        <p:txBody>
          <a:bodyPr wrap="square" lIns="0" tIns="0" rIns="0" bIns="0">
            <a:spAutoFit/>
          </a:bodyPr>
          <a:lstStyle/>
          <a:p>
            <a:pPr lvl="0" algn="ctr"/>
            <a:r>
              <a:rPr lang="zh-CN" altLang="zh-CN" sz="3200" b="1" dirty="0">
                <a:solidFill>
                  <a:schemeClr val="bg1">
                    <a:lumMod val="50000"/>
                  </a:schemeClr>
                </a:solidFill>
                <a:latin typeface="微软雅黑" panose="020B0503020204020204" charset="-122"/>
                <a:ea typeface="微软雅黑" panose="020B0503020204020204" charset="-122"/>
              </a:rPr>
              <a:t>年度工作概述</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strips(downLeft)">
                                      <p:cBhvr>
                                        <p:cTn id="10" dur="500"/>
                                        <p:tgtEl>
                                          <p:spTgt spid="4"/>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up)">
                                      <p:cBhvr>
                                        <p:cTn id="14" dur="500"/>
                                        <p:tgtEl>
                                          <p:spTgt spid="6"/>
                                        </p:tgtEl>
                                      </p:cBhvr>
                                    </p:animEffect>
                                  </p:childTnLst>
                                </p:cTn>
                              </p:par>
                            </p:childTnLst>
                          </p:cTn>
                        </p:par>
                        <p:par>
                          <p:cTn id="15" fill="hold">
                            <p:stCondLst>
                              <p:cond delay="1000"/>
                            </p:stCondLst>
                            <p:childTnLst>
                              <p:par>
                                <p:cTn id="16" presetID="23" presetClass="entr" presetSubtype="16"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childTnLst>
                                </p:cTn>
                              </p:par>
                            </p:childTnLst>
                          </p:cTn>
                        </p:par>
                        <p:par>
                          <p:cTn id="20" fill="hold">
                            <p:stCondLst>
                              <p:cond delay="1500"/>
                            </p:stCondLst>
                            <p:childTnLst>
                              <p:par>
                                <p:cTn id="21" presetID="25"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6" dur="1000" fill="hold"/>
                                        <p:tgtEl>
                                          <p:spTgt spid="8"/>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4289612" y="658906"/>
            <a:ext cx="3416320" cy="523220"/>
          </a:xfrm>
          <a:prstGeom prst="rect">
            <a:avLst/>
          </a:prstGeom>
          <a:noFill/>
        </p:spPr>
        <p:txBody>
          <a:bodyPr wrap="none" rtlCol="0">
            <a:spAutoFit/>
          </a:bodyPr>
          <a:lstStyle/>
          <a:p>
            <a:r>
              <a:rPr kumimoji="1" lang="zh-CN" altLang="en-US" sz="2800" dirty="0">
                <a:solidFill>
                  <a:schemeClr val="bg1"/>
                </a:solidFill>
              </a:rPr>
              <a:t>单击这里输入大标题</a:t>
            </a:r>
          </a:p>
        </p:txBody>
      </p:sp>
      <p:grpSp>
        <p:nvGrpSpPr>
          <p:cNvPr id="6" name="Group 4"/>
          <p:cNvGrpSpPr/>
          <p:nvPr/>
        </p:nvGrpSpPr>
        <p:grpSpPr>
          <a:xfrm>
            <a:off x="4346260" y="2162316"/>
            <a:ext cx="3503442" cy="3501850"/>
            <a:chOff x="599351" y="2215578"/>
            <a:chExt cx="3266532" cy="3265048"/>
          </a:xfrm>
        </p:grpSpPr>
        <p:sp>
          <p:nvSpPr>
            <p:cNvPr id="7" name="Freeform: Shape 5"/>
            <p:cNvSpPr/>
            <p:nvPr/>
          </p:nvSpPr>
          <p:spPr bwMode="auto">
            <a:xfrm>
              <a:off x="599351" y="2215579"/>
              <a:ext cx="1948951" cy="1948951"/>
            </a:xfrm>
            <a:custGeom>
              <a:avLst/>
              <a:gdLst>
                <a:gd name="T0" fmla="*/ 1315 w 1315"/>
                <a:gd name="T1" fmla="*/ 657 h 1315"/>
                <a:gd name="T2" fmla="*/ 1204 w 1315"/>
                <a:gd name="T3" fmla="*/ 768 h 1315"/>
                <a:gd name="T4" fmla="*/ 1101 w 1315"/>
                <a:gd name="T5" fmla="*/ 665 h 1315"/>
                <a:gd name="T6" fmla="*/ 1111 w 1315"/>
                <a:gd name="T7" fmla="*/ 657 h 1315"/>
                <a:gd name="T8" fmla="*/ 1101 w 1315"/>
                <a:gd name="T9" fmla="*/ 650 h 1315"/>
                <a:gd name="T10" fmla="*/ 1000 w 1315"/>
                <a:gd name="T11" fmla="*/ 547 h 1315"/>
                <a:gd name="T12" fmla="*/ 658 w 1315"/>
                <a:gd name="T13" fmla="*/ 205 h 1315"/>
                <a:gd name="T14" fmla="*/ 205 w 1315"/>
                <a:gd name="T15" fmla="*/ 657 h 1315"/>
                <a:gd name="T16" fmla="*/ 547 w 1315"/>
                <a:gd name="T17" fmla="*/ 999 h 1315"/>
                <a:gd name="T18" fmla="*/ 446 w 1315"/>
                <a:gd name="T19" fmla="*/ 1103 h 1315"/>
                <a:gd name="T20" fmla="*/ 0 w 1315"/>
                <a:gd name="T21" fmla="*/ 657 h 1315"/>
                <a:gd name="T22" fmla="*/ 658 w 1315"/>
                <a:gd name="T23" fmla="*/ 0 h 1315"/>
                <a:gd name="T24" fmla="*/ 1101 w 1315"/>
                <a:gd name="T25" fmla="*/ 445 h 1315"/>
                <a:gd name="T26" fmla="*/ 1204 w 1315"/>
                <a:gd name="T27" fmla="*/ 547 h 1315"/>
                <a:gd name="T28" fmla="*/ 1315 w 1315"/>
                <a:gd name="T29" fmla="*/ 657 h 1315"/>
                <a:gd name="T30" fmla="*/ 769 w 1315"/>
                <a:gd name="T31" fmla="*/ 999 h 1315"/>
                <a:gd name="T32" fmla="*/ 665 w 1315"/>
                <a:gd name="T33" fmla="*/ 1103 h 1315"/>
                <a:gd name="T34" fmla="*/ 658 w 1315"/>
                <a:gd name="T35" fmla="*/ 1110 h 1315"/>
                <a:gd name="T36" fmla="*/ 650 w 1315"/>
                <a:gd name="T37" fmla="*/ 1103 h 1315"/>
                <a:gd name="T38" fmla="*/ 547 w 1315"/>
                <a:gd name="T39" fmla="*/ 1204 h 1315"/>
                <a:gd name="T40" fmla="*/ 658 w 1315"/>
                <a:gd name="T41" fmla="*/ 1315 h 1315"/>
                <a:gd name="T42" fmla="*/ 769 w 1315"/>
                <a:gd name="T43" fmla="*/ 1204 h 1315"/>
                <a:gd name="T44" fmla="*/ 870 w 1315"/>
                <a:gd name="T45" fmla="*/ 1103 h 1315"/>
                <a:gd name="T46" fmla="*/ 1101 w 1315"/>
                <a:gd name="T47" fmla="*/ 869 h 1315"/>
                <a:gd name="T48" fmla="*/ 1000 w 1315"/>
                <a:gd name="T49" fmla="*/ 768 h 1315"/>
                <a:gd name="T50" fmla="*/ 769 w 1315"/>
                <a:gd name="T51" fmla="*/ 999 h 1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5" h="1315">
                  <a:moveTo>
                    <a:pt x="1315" y="657"/>
                  </a:moveTo>
                  <a:lnTo>
                    <a:pt x="1204" y="768"/>
                  </a:lnTo>
                  <a:lnTo>
                    <a:pt x="1101" y="665"/>
                  </a:lnTo>
                  <a:lnTo>
                    <a:pt x="1111" y="657"/>
                  </a:lnTo>
                  <a:lnTo>
                    <a:pt x="1101" y="650"/>
                  </a:lnTo>
                  <a:lnTo>
                    <a:pt x="1000" y="547"/>
                  </a:lnTo>
                  <a:lnTo>
                    <a:pt x="658" y="205"/>
                  </a:lnTo>
                  <a:lnTo>
                    <a:pt x="205" y="657"/>
                  </a:lnTo>
                  <a:lnTo>
                    <a:pt x="547" y="999"/>
                  </a:lnTo>
                  <a:lnTo>
                    <a:pt x="446" y="1103"/>
                  </a:lnTo>
                  <a:lnTo>
                    <a:pt x="0" y="657"/>
                  </a:lnTo>
                  <a:lnTo>
                    <a:pt x="658" y="0"/>
                  </a:lnTo>
                  <a:lnTo>
                    <a:pt x="1101" y="445"/>
                  </a:lnTo>
                  <a:lnTo>
                    <a:pt x="1204" y="547"/>
                  </a:lnTo>
                  <a:lnTo>
                    <a:pt x="1315" y="657"/>
                  </a:lnTo>
                  <a:close/>
                  <a:moveTo>
                    <a:pt x="769" y="999"/>
                  </a:moveTo>
                  <a:lnTo>
                    <a:pt x="665" y="1103"/>
                  </a:lnTo>
                  <a:lnTo>
                    <a:pt x="658" y="1110"/>
                  </a:lnTo>
                  <a:lnTo>
                    <a:pt x="650" y="1103"/>
                  </a:lnTo>
                  <a:lnTo>
                    <a:pt x="547" y="1204"/>
                  </a:lnTo>
                  <a:lnTo>
                    <a:pt x="658" y="1315"/>
                  </a:lnTo>
                  <a:lnTo>
                    <a:pt x="769" y="1204"/>
                  </a:lnTo>
                  <a:lnTo>
                    <a:pt x="870" y="1103"/>
                  </a:lnTo>
                  <a:lnTo>
                    <a:pt x="1101" y="869"/>
                  </a:lnTo>
                  <a:lnTo>
                    <a:pt x="1000" y="768"/>
                  </a:lnTo>
                  <a:lnTo>
                    <a:pt x="769" y="999"/>
                  </a:lnTo>
                  <a:close/>
                </a:path>
              </a:pathLst>
            </a:custGeom>
            <a:solidFill>
              <a:schemeClr val="accent1"/>
            </a:solidFill>
            <a:ln>
              <a:noFill/>
            </a:ln>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8" name="Freeform: Shape 6"/>
            <p:cNvSpPr/>
            <p:nvPr/>
          </p:nvSpPr>
          <p:spPr bwMode="auto">
            <a:xfrm>
              <a:off x="1916931" y="2215578"/>
              <a:ext cx="1948951" cy="1948950"/>
            </a:xfrm>
            <a:custGeom>
              <a:avLst/>
              <a:gdLst>
                <a:gd name="T0" fmla="*/ 546 w 1315"/>
                <a:gd name="T1" fmla="*/ 999 h 1315"/>
                <a:gd name="T2" fmla="*/ 445 w 1315"/>
                <a:gd name="T3" fmla="*/ 1103 h 1315"/>
                <a:gd name="T4" fmla="*/ 212 w 1315"/>
                <a:gd name="T5" fmla="*/ 869 h 1315"/>
                <a:gd name="T6" fmla="*/ 111 w 1315"/>
                <a:gd name="T7" fmla="*/ 768 h 1315"/>
                <a:gd name="T8" fmla="*/ 0 w 1315"/>
                <a:gd name="T9" fmla="*/ 657 h 1315"/>
                <a:gd name="T10" fmla="*/ 111 w 1315"/>
                <a:gd name="T11" fmla="*/ 547 h 1315"/>
                <a:gd name="T12" fmla="*/ 212 w 1315"/>
                <a:gd name="T13" fmla="*/ 650 h 1315"/>
                <a:gd name="T14" fmla="*/ 204 w 1315"/>
                <a:gd name="T15" fmla="*/ 657 h 1315"/>
                <a:gd name="T16" fmla="*/ 212 w 1315"/>
                <a:gd name="T17" fmla="*/ 665 h 1315"/>
                <a:gd name="T18" fmla="*/ 315 w 1315"/>
                <a:gd name="T19" fmla="*/ 768 h 1315"/>
                <a:gd name="T20" fmla="*/ 546 w 1315"/>
                <a:gd name="T21" fmla="*/ 999 h 1315"/>
                <a:gd name="T22" fmla="*/ 657 w 1315"/>
                <a:gd name="T23" fmla="*/ 0 h 1315"/>
                <a:gd name="T24" fmla="*/ 212 w 1315"/>
                <a:gd name="T25" fmla="*/ 445 h 1315"/>
                <a:gd name="T26" fmla="*/ 315 w 1315"/>
                <a:gd name="T27" fmla="*/ 547 h 1315"/>
                <a:gd name="T28" fmla="*/ 657 w 1315"/>
                <a:gd name="T29" fmla="*/ 205 h 1315"/>
                <a:gd name="T30" fmla="*/ 1110 w 1315"/>
                <a:gd name="T31" fmla="*/ 657 h 1315"/>
                <a:gd name="T32" fmla="*/ 768 w 1315"/>
                <a:gd name="T33" fmla="*/ 999 h 1315"/>
                <a:gd name="T34" fmla="*/ 665 w 1315"/>
                <a:gd name="T35" fmla="*/ 1103 h 1315"/>
                <a:gd name="T36" fmla="*/ 657 w 1315"/>
                <a:gd name="T37" fmla="*/ 1110 h 1315"/>
                <a:gd name="T38" fmla="*/ 650 w 1315"/>
                <a:gd name="T39" fmla="*/ 1103 h 1315"/>
                <a:gd name="T40" fmla="*/ 546 w 1315"/>
                <a:gd name="T41" fmla="*/ 1204 h 1315"/>
                <a:gd name="T42" fmla="*/ 657 w 1315"/>
                <a:gd name="T43" fmla="*/ 1315 h 1315"/>
                <a:gd name="T44" fmla="*/ 768 w 1315"/>
                <a:gd name="T45" fmla="*/ 1204 h 1315"/>
                <a:gd name="T46" fmla="*/ 869 w 1315"/>
                <a:gd name="T47" fmla="*/ 1103 h 1315"/>
                <a:gd name="T48" fmla="*/ 1315 w 1315"/>
                <a:gd name="T49" fmla="*/ 657 h 1315"/>
                <a:gd name="T50" fmla="*/ 657 w 1315"/>
                <a:gd name="T51" fmla="*/ 0 h 1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5" h="1315">
                  <a:moveTo>
                    <a:pt x="546" y="999"/>
                  </a:moveTo>
                  <a:lnTo>
                    <a:pt x="445" y="1103"/>
                  </a:lnTo>
                  <a:lnTo>
                    <a:pt x="212" y="869"/>
                  </a:lnTo>
                  <a:lnTo>
                    <a:pt x="111" y="768"/>
                  </a:lnTo>
                  <a:lnTo>
                    <a:pt x="0" y="657"/>
                  </a:lnTo>
                  <a:lnTo>
                    <a:pt x="111" y="547"/>
                  </a:lnTo>
                  <a:lnTo>
                    <a:pt x="212" y="650"/>
                  </a:lnTo>
                  <a:lnTo>
                    <a:pt x="204" y="657"/>
                  </a:lnTo>
                  <a:lnTo>
                    <a:pt x="212" y="665"/>
                  </a:lnTo>
                  <a:lnTo>
                    <a:pt x="315" y="768"/>
                  </a:lnTo>
                  <a:lnTo>
                    <a:pt x="546" y="999"/>
                  </a:lnTo>
                  <a:close/>
                  <a:moveTo>
                    <a:pt x="657" y="0"/>
                  </a:moveTo>
                  <a:lnTo>
                    <a:pt x="212" y="445"/>
                  </a:lnTo>
                  <a:lnTo>
                    <a:pt x="315" y="547"/>
                  </a:lnTo>
                  <a:lnTo>
                    <a:pt x="657" y="205"/>
                  </a:lnTo>
                  <a:lnTo>
                    <a:pt x="1110" y="657"/>
                  </a:lnTo>
                  <a:lnTo>
                    <a:pt x="768" y="999"/>
                  </a:lnTo>
                  <a:lnTo>
                    <a:pt x="665" y="1103"/>
                  </a:lnTo>
                  <a:lnTo>
                    <a:pt x="657" y="1110"/>
                  </a:lnTo>
                  <a:lnTo>
                    <a:pt x="650" y="1103"/>
                  </a:lnTo>
                  <a:lnTo>
                    <a:pt x="546" y="1204"/>
                  </a:lnTo>
                  <a:lnTo>
                    <a:pt x="657" y="1315"/>
                  </a:lnTo>
                  <a:lnTo>
                    <a:pt x="768" y="1204"/>
                  </a:lnTo>
                  <a:lnTo>
                    <a:pt x="869" y="1103"/>
                  </a:lnTo>
                  <a:lnTo>
                    <a:pt x="1315" y="657"/>
                  </a:lnTo>
                  <a:lnTo>
                    <a:pt x="657" y="0"/>
                  </a:lnTo>
                  <a:close/>
                </a:path>
              </a:pathLst>
            </a:custGeom>
            <a:solidFill>
              <a:schemeClr val="accent2"/>
            </a:solidFill>
            <a:ln>
              <a:noFill/>
            </a:ln>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9" name="Freeform: Shape 7"/>
            <p:cNvSpPr/>
            <p:nvPr/>
          </p:nvSpPr>
          <p:spPr bwMode="auto">
            <a:xfrm>
              <a:off x="1916932" y="3533156"/>
              <a:ext cx="1948951" cy="1947468"/>
            </a:xfrm>
            <a:custGeom>
              <a:avLst/>
              <a:gdLst>
                <a:gd name="T0" fmla="*/ 315 w 1315"/>
                <a:gd name="T1" fmla="*/ 546 h 1314"/>
                <a:gd name="T2" fmla="*/ 212 w 1315"/>
                <a:gd name="T3" fmla="*/ 445 h 1314"/>
                <a:gd name="T4" fmla="*/ 445 w 1315"/>
                <a:gd name="T5" fmla="*/ 214 h 1314"/>
                <a:gd name="T6" fmla="*/ 546 w 1315"/>
                <a:gd name="T7" fmla="*/ 110 h 1314"/>
                <a:gd name="T8" fmla="*/ 657 w 1315"/>
                <a:gd name="T9" fmla="*/ 0 h 1314"/>
                <a:gd name="T10" fmla="*/ 768 w 1315"/>
                <a:gd name="T11" fmla="*/ 110 h 1314"/>
                <a:gd name="T12" fmla="*/ 665 w 1315"/>
                <a:gd name="T13" fmla="*/ 214 h 1314"/>
                <a:gd name="T14" fmla="*/ 657 w 1315"/>
                <a:gd name="T15" fmla="*/ 204 h 1314"/>
                <a:gd name="T16" fmla="*/ 650 w 1315"/>
                <a:gd name="T17" fmla="*/ 214 h 1314"/>
                <a:gd name="T18" fmla="*/ 546 w 1315"/>
                <a:gd name="T19" fmla="*/ 315 h 1314"/>
                <a:gd name="T20" fmla="*/ 315 w 1315"/>
                <a:gd name="T21" fmla="*/ 546 h 1314"/>
                <a:gd name="T22" fmla="*/ 869 w 1315"/>
                <a:gd name="T23" fmla="*/ 214 h 1314"/>
                <a:gd name="T24" fmla="*/ 768 w 1315"/>
                <a:gd name="T25" fmla="*/ 315 h 1314"/>
                <a:gd name="T26" fmla="*/ 1110 w 1315"/>
                <a:gd name="T27" fmla="*/ 657 h 1314"/>
                <a:gd name="T28" fmla="*/ 657 w 1315"/>
                <a:gd name="T29" fmla="*/ 1109 h 1314"/>
                <a:gd name="T30" fmla="*/ 315 w 1315"/>
                <a:gd name="T31" fmla="*/ 767 h 1314"/>
                <a:gd name="T32" fmla="*/ 212 w 1315"/>
                <a:gd name="T33" fmla="*/ 664 h 1314"/>
                <a:gd name="T34" fmla="*/ 204 w 1315"/>
                <a:gd name="T35" fmla="*/ 657 h 1314"/>
                <a:gd name="T36" fmla="*/ 212 w 1315"/>
                <a:gd name="T37" fmla="*/ 649 h 1314"/>
                <a:gd name="T38" fmla="*/ 111 w 1315"/>
                <a:gd name="T39" fmla="*/ 546 h 1314"/>
                <a:gd name="T40" fmla="*/ 0 w 1315"/>
                <a:gd name="T41" fmla="*/ 657 h 1314"/>
                <a:gd name="T42" fmla="*/ 111 w 1315"/>
                <a:gd name="T43" fmla="*/ 767 h 1314"/>
                <a:gd name="T44" fmla="*/ 212 w 1315"/>
                <a:gd name="T45" fmla="*/ 869 h 1314"/>
                <a:gd name="T46" fmla="*/ 657 w 1315"/>
                <a:gd name="T47" fmla="*/ 1314 h 1314"/>
                <a:gd name="T48" fmla="*/ 1315 w 1315"/>
                <a:gd name="T49" fmla="*/ 657 h 1314"/>
                <a:gd name="T50" fmla="*/ 869 w 1315"/>
                <a:gd name="T51" fmla="*/ 214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5" h="1314">
                  <a:moveTo>
                    <a:pt x="315" y="546"/>
                  </a:moveTo>
                  <a:lnTo>
                    <a:pt x="212" y="445"/>
                  </a:lnTo>
                  <a:lnTo>
                    <a:pt x="445" y="214"/>
                  </a:lnTo>
                  <a:lnTo>
                    <a:pt x="546" y="110"/>
                  </a:lnTo>
                  <a:lnTo>
                    <a:pt x="657" y="0"/>
                  </a:lnTo>
                  <a:lnTo>
                    <a:pt x="768" y="110"/>
                  </a:lnTo>
                  <a:lnTo>
                    <a:pt x="665" y="214"/>
                  </a:lnTo>
                  <a:lnTo>
                    <a:pt x="657" y="204"/>
                  </a:lnTo>
                  <a:lnTo>
                    <a:pt x="650" y="214"/>
                  </a:lnTo>
                  <a:lnTo>
                    <a:pt x="546" y="315"/>
                  </a:lnTo>
                  <a:lnTo>
                    <a:pt x="315" y="546"/>
                  </a:lnTo>
                  <a:close/>
                  <a:moveTo>
                    <a:pt x="869" y="214"/>
                  </a:moveTo>
                  <a:lnTo>
                    <a:pt x="768" y="315"/>
                  </a:lnTo>
                  <a:lnTo>
                    <a:pt x="1110" y="657"/>
                  </a:lnTo>
                  <a:lnTo>
                    <a:pt x="657" y="1109"/>
                  </a:lnTo>
                  <a:lnTo>
                    <a:pt x="315" y="767"/>
                  </a:lnTo>
                  <a:lnTo>
                    <a:pt x="212" y="664"/>
                  </a:lnTo>
                  <a:lnTo>
                    <a:pt x="204" y="657"/>
                  </a:lnTo>
                  <a:lnTo>
                    <a:pt x="212" y="649"/>
                  </a:lnTo>
                  <a:lnTo>
                    <a:pt x="111" y="546"/>
                  </a:lnTo>
                  <a:lnTo>
                    <a:pt x="0" y="657"/>
                  </a:lnTo>
                  <a:lnTo>
                    <a:pt x="111" y="767"/>
                  </a:lnTo>
                  <a:lnTo>
                    <a:pt x="212" y="869"/>
                  </a:lnTo>
                  <a:lnTo>
                    <a:pt x="657" y="1314"/>
                  </a:lnTo>
                  <a:lnTo>
                    <a:pt x="1315" y="657"/>
                  </a:lnTo>
                  <a:lnTo>
                    <a:pt x="869" y="214"/>
                  </a:lnTo>
                  <a:close/>
                </a:path>
              </a:pathLst>
            </a:custGeom>
            <a:solidFill>
              <a:schemeClr val="accent3"/>
            </a:solidFill>
            <a:ln>
              <a:noFill/>
            </a:ln>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10" name="Freeform: Shape 8"/>
            <p:cNvSpPr/>
            <p:nvPr/>
          </p:nvSpPr>
          <p:spPr bwMode="auto">
            <a:xfrm>
              <a:off x="599351" y="3533158"/>
              <a:ext cx="1948951" cy="1947468"/>
            </a:xfrm>
            <a:custGeom>
              <a:avLst/>
              <a:gdLst>
                <a:gd name="T0" fmla="*/ 1315 w 1315"/>
                <a:gd name="T1" fmla="*/ 657 h 1314"/>
                <a:gd name="T2" fmla="*/ 1204 w 1315"/>
                <a:gd name="T3" fmla="*/ 767 h 1314"/>
                <a:gd name="T4" fmla="*/ 1101 w 1315"/>
                <a:gd name="T5" fmla="*/ 664 h 1314"/>
                <a:gd name="T6" fmla="*/ 1111 w 1315"/>
                <a:gd name="T7" fmla="*/ 657 h 1314"/>
                <a:gd name="T8" fmla="*/ 1101 w 1315"/>
                <a:gd name="T9" fmla="*/ 649 h 1314"/>
                <a:gd name="T10" fmla="*/ 1000 w 1315"/>
                <a:gd name="T11" fmla="*/ 546 h 1314"/>
                <a:gd name="T12" fmla="*/ 769 w 1315"/>
                <a:gd name="T13" fmla="*/ 315 h 1314"/>
                <a:gd name="T14" fmla="*/ 870 w 1315"/>
                <a:gd name="T15" fmla="*/ 214 h 1314"/>
                <a:gd name="T16" fmla="*/ 1101 w 1315"/>
                <a:gd name="T17" fmla="*/ 445 h 1314"/>
                <a:gd name="T18" fmla="*/ 1204 w 1315"/>
                <a:gd name="T19" fmla="*/ 546 h 1314"/>
                <a:gd name="T20" fmla="*/ 1315 w 1315"/>
                <a:gd name="T21" fmla="*/ 657 h 1314"/>
                <a:gd name="T22" fmla="*/ 658 w 1315"/>
                <a:gd name="T23" fmla="*/ 1109 h 1314"/>
                <a:gd name="T24" fmla="*/ 205 w 1315"/>
                <a:gd name="T25" fmla="*/ 657 h 1314"/>
                <a:gd name="T26" fmla="*/ 547 w 1315"/>
                <a:gd name="T27" fmla="*/ 315 h 1314"/>
                <a:gd name="T28" fmla="*/ 650 w 1315"/>
                <a:gd name="T29" fmla="*/ 214 h 1314"/>
                <a:gd name="T30" fmla="*/ 658 w 1315"/>
                <a:gd name="T31" fmla="*/ 204 h 1314"/>
                <a:gd name="T32" fmla="*/ 665 w 1315"/>
                <a:gd name="T33" fmla="*/ 214 h 1314"/>
                <a:gd name="T34" fmla="*/ 769 w 1315"/>
                <a:gd name="T35" fmla="*/ 110 h 1314"/>
                <a:gd name="T36" fmla="*/ 658 w 1315"/>
                <a:gd name="T37" fmla="*/ 0 h 1314"/>
                <a:gd name="T38" fmla="*/ 547 w 1315"/>
                <a:gd name="T39" fmla="*/ 110 h 1314"/>
                <a:gd name="T40" fmla="*/ 446 w 1315"/>
                <a:gd name="T41" fmla="*/ 214 h 1314"/>
                <a:gd name="T42" fmla="*/ 0 w 1315"/>
                <a:gd name="T43" fmla="*/ 657 h 1314"/>
                <a:gd name="T44" fmla="*/ 658 w 1315"/>
                <a:gd name="T45" fmla="*/ 1314 h 1314"/>
                <a:gd name="T46" fmla="*/ 1101 w 1315"/>
                <a:gd name="T47" fmla="*/ 869 h 1314"/>
                <a:gd name="T48" fmla="*/ 1000 w 1315"/>
                <a:gd name="T49" fmla="*/ 767 h 1314"/>
                <a:gd name="T50" fmla="*/ 658 w 1315"/>
                <a:gd name="T51" fmla="*/ 1109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5" h="1314">
                  <a:moveTo>
                    <a:pt x="1315" y="657"/>
                  </a:moveTo>
                  <a:lnTo>
                    <a:pt x="1204" y="767"/>
                  </a:lnTo>
                  <a:lnTo>
                    <a:pt x="1101" y="664"/>
                  </a:lnTo>
                  <a:lnTo>
                    <a:pt x="1111" y="657"/>
                  </a:lnTo>
                  <a:lnTo>
                    <a:pt x="1101" y="649"/>
                  </a:lnTo>
                  <a:lnTo>
                    <a:pt x="1000" y="546"/>
                  </a:lnTo>
                  <a:lnTo>
                    <a:pt x="769" y="315"/>
                  </a:lnTo>
                  <a:lnTo>
                    <a:pt x="870" y="214"/>
                  </a:lnTo>
                  <a:lnTo>
                    <a:pt x="1101" y="445"/>
                  </a:lnTo>
                  <a:lnTo>
                    <a:pt x="1204" y="546"/>
                  </a:lnTo>
                  <a:lnTo>
                    <a:pt x="1315" y="657"/>
                  </a:lnTo>
                  <a:close/>
                  <a:moveTo>
                    <a:pt x="658" y="1109"/>
                  </a:moveTo>
                  <a:lnTo>
                    <a:pt x="205" y="657"/>
                  </a:lnTo>
                  <a:lnTo>
                    <a:pt x="547" y="315"/>
                  </a:lnTo>
                  <a:lnTo>
                    <a:pt x="650" y="214"/>
                  </a:lnTo>
                  <a:lnTo>
                    <a:pt x="658" y="204"/>
                  </a:lnTo>
                  <a:lnTo>
                    <a:pt x="665" y="214"/>
                  </a:lnTo>
                  <a:lnTo>
                    <a:pt x="769" y="110"/>
                  </a:lnTo>
                  <a:lnTo>
                    <a:pt x="658" y="0"/>
                  </a:lnTo>
                  <a:lnTo>
                    <a:pt x="547" y="110"/>
                  </a:lnTo>
                  <a:lnTo>
                    <a:pt x="446" y="214"/>
                  </a:lnTo>
                  <a:lnTo>
                    <a:pt x="0" y="657"/>
                  </a:lnTo>
                  <a:lnTo>
                    <a:pt x="658" y="1314"/>
                  </a:lnTo>
                  <a:lnTo>
                    <a:pt x="1101" y="869"/>
                  </a:lnTo>
                  <a:lnTo>
                    <a:pt x="1000" y="767"/>
                  </a:lnTo>
                  <a:lnTo>
                    <a:pt x="658" y="1109"/>
                  </a:lnTo>
                  <a:close/>
                </a:path>
              </a:pathLst>
            </a:custGeom>
            <a:solidFill>
              <a:schemeClr val="accent4"/>
            </a:solidFill>
            <a:ln>
              <a:noFill/>
            </a:ln>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grpSp>
      <p:grpSp>
        <p:nvGrpSpPr>
          <p:cNvPr id="11" name="Group 3"/>
          <p:cNvGrpSpPr/>
          <p:nvPr/>
        </p:nvGrpSpPr>
        <p:grpSpPr>
          <a:xfrm>
            <a:off x="8210943" y="2016384"/>
            <a:ext cx="2103794" cy="3867651"/>
            <a:chOff x="8082800" y="1603669"/>
            <a:chExt cx="2213318" cy="4069003"/>
          </a:xfrm>
        </p:grpSpPr>
        <p:sp>
          <p:nvSpPr>
            <p:cNvPr id="12" name="Flowchart: Connector 19"/>
            <p:cNvSpPr/>
            <p:nvPr/>
          </p:nvSpPr>
          <p:spPr>
            <a:xfrm>
              <a:off x="8873356" y="1603669"/>
              <a:ext cx="673069" cy="673069"/>
            </a:xfrm>
            <a:prstGeom prst="flowChartConnector">
              <a:avLst/>
            </a:prstGeom>
            <a:solidFill>
              <a:schemeClr val="accent2"/>
            </a:solidFill>
            <a:ln w="12700" cap="flat" cmpd="sng" algn="ctr">
              <a:noFill/>
              <a:prstDash val="solid"/>
              <a:miter lim="800000"/>
            </a:ln>
            <a:effec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13" name="Flowchart: Connector 20"/>
            <p:cNvSpPr/>
            <p:nvPr/>
          </p:nvSpPr>
          <p:spPr>
            <a:xfrm>
              <a:off x="8852924" y="3863028"/>
              <a:ext cx="673069" cy="673069"/>
            </a:xfrm>
            <a:prstGeom prst="flowChartConnector">
              <a:avLst/>
            </a:prstGeom>
            <a:solidFill>
              <a:schemeClr val="accent3"/>
            </a:solidFill>
            <a:ln w="12700" cap="flat" cmpd="sng" algn="ctr">
              <a:noFill/>
              <a:prstDash val="solid"/>
              <a:miter lim="800000"/>
            </a:ln>
            <a:effec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grpSp>
          <p:nvGrpSpPr>
            <p:cNvPr id="14" name="Group 36"/>
            <p:cNvGrpSpPr/>
            <p:nvPr/>
          </p:nvGrpSpPr>
          <p:grpSpPr>
            <a:xfrm>
              <a:off x="8996535" y="1747954"/>
              <a:ext cx="385847" cy="374111"/>
              <a:chOff x="4411266" y="2303265"/>
              <a:chExt cx="325040" cy="315154"/>
            </a:xfrm>
            <a:solidFill>
              <a:schemeClr val="bg1"/>
            </a:solidFill>
          </p:grpSpPr>
          <p:sp>
            <p:nvSpPr>
              <p:cNvPr id="24" name="Freeform: Shape 37"/>
              <p:cNvSpPr/>
              <p:nvPr/>
            </p:nvSpPr>
            <p:spPr bwMode="auto">
              <a:xfrm>
                <a:off x="4411266" y="2336007"/>
                <a:ext cx="291108" cy="282412"/>
              </a:xfrm>
              <a:custGeom>
                <a:avLst/>
                <a:gdLst>
                  <a:gd name="T0" fmla="*/ 417 w 21600"/>
                  <a:gd name="T1" fmla="*/ 102 h 21600"/>
                  <a:gd name="T2" fmla="*/ 384 w 21600"/>
                  <a:gd name="T3" fmla="*/ 65 h 21600"/>
                  <a:gd name="T4" fmla="*/ 316 w 21600"/>
                  <a:gd name="T5" fmla="*/ 0 h 21600"/>
                  <a:gd name="T6" fmla="*/ 283 w 21600"/>
                  <a:gd name="T7" fmla="*/ 33 h 21600"/>
                  <a:gd name="T8" fmla="*/ 149 w 21600"/>
                  <a:gd name="T9" fmla="*/ 102 h 21600"/>
                  <a:gd name="T10" fmla="*/ 0 w 21600"/>
                  <a:gd name="T11" fmla="*/ 465 h 21600"/>
                  <a:gd name="T12" fmla="*/ 182 w 21600"/>
                  <a:gd name="T13" fmla="*/ 265 h 21600"/>
                  <a:gd name="T14" fmla="*/ 182 w 21600"/>
                  <a:gd name="T15" fmla="*/ 265 h 21600"/>
                  <a:gd name="T16" fmla="*/ 197 w 21600"/>
                  <a:gd name="T17" fmla="*/ 181 h 21600"/>
                  <a:gd name="T18" fmla="*/ 302 w 21600"/>
                  <a:gd name="T19" fmla="*/ 181 h 21600"/>
                  <a:gd name="T20" fmla="*/ 302 w 21600"/>
                  <a:gd name="T21" fmla="*/ 283 h 21600"/>
                  <a:gd name="T22" fmla="*/ 216 w 21600"/>
                  <a:gd name="T23" fmla="*/ 297 h 21600"/>
                  <a:gd name="T24" fmla="*/ 216 w 21600"/>
                  <a:gd name="T25" fmla="*/ 297 h 21600"/>
                  <a:gd name="T26" fmla="*/ 10 w 21600"/>
                  <a:gd name="T27" fmla="*/ 474 h 21600"/>
                  <a:gd name="T28" fmla="*/ 384 w 21600"/>
                  <a:gd name="T29" fmla="*/ 330 h 21600"/>
                  <a:gd name="T30" fmla="*/ 451 w 21600"/>
                  <a:gd name="T31" fmla="*/ 200 h 21600"/>
                  <a:gd name="T32" fmla="*/ 489 w 21600"/>
                  <a:gd name="T33" fmla="*/ 167 h 21600"/>
                  <a:gd name="T34" fmla="*/ 417 w 21600"/>
                  <a:gd name="T35" fmla="*/ 102 h 21600"/>
                  <a:gd name="T36" fmla="*/ 417 w 21600"/>
                  <a:gd name="T37" fmla="*/ 102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600" h="21600">
                    <a:moveTo>
                      <a:pt x="18424" y="4659"/>
                    </a:moveTo>
                    <a:cubicBezTo>
                      <a:pt x="16941" y="2965"/>
                      <a:pt x="16941" y="2965"/>
                      <a:pt x="16941" y="2965"/>
                    </a:cubicBezTo>
                    <a:cubicBezTo>
                      <a:pt x="13976" y="0"/>
                      <a:pt x="13976" y="0"/>
                      <a:pt x="13976" y="0"/>
                    </a:cubicBezTo>
                    <a:cubicBezTo>
                      <a:pt x="13976" y="0"/>
                      <a:pt x="13976" y="0"/>
                      <a:pt x="12494" y="1482"/>
                    </a:cubicBezTo>
                    <a:cubicBezTo>
                      <a:pt x="11012" y="2965"/>
                      <a:pt x="6565" y="4659"/>
                      <a:pt x="6565" y="4659"/>
                    </a:cubicBezTo>
                    <a:cubicBezTo>
                      <a:pt x="0" y="21176"/>
                      <a:pt x="0" y="21176"/>
                      <a:pt x="0" y="21176"/>
                    </a:cubicBezTo>
                    <a:cubicBezTo>
                      <a:pt x="8047" y="12071"/>
                      <a:pt x="8047" y="12071"/>
                      <a:pt x="8047" y="12071"/>
                    </a:cubicBezTo>
                    <a:cubicBezTo>
                      <a:pt x="7624" y="10800"/>
                      <a:pt x="7835" y="9318"/>
                      <a:pt x="8682" y="8259"/>
                    </a:cubicBezTo>
                    <a:cubicBezTo>
                      <a:pt x="9953" y="6988"/>
                      <a:pt x="12071" y="6988"/>
                      <a:pt x="13341" y="8259"/>
                    </a:cubicBezTo>
                    <a:cubicBezTo>
                      <a:pt x="14400" y="9529"/>
                      <a:pt x="14400" y="11647"/>
                      <a:pt x="13341" y="12918"/>
                    </a:cubicBezTo>
                    <a:cubicBezTo>
                      <a:pt x="12282" y="13765"/>
                      <a:pt x="10800" y="13976"/>
                      <a:pt x="9529" y="13553"/>
                    </a:cubicBezTo>
                    <a:cubicBezTo>
                      <a:pt x="424" y="21600"/>
                      <a:pt x="424" y="21600"/>
                      <a:pt x="424" y="21600"/>
                    </a:cubicBezTo>
                    <a:cubicBezTo>
                      <a:pt x="16941" y="15035"/>
                      <a:pt x="16941" y="15035"/>
                      <a:pt x="16941" y="15035"/>
                    </a:cubicBezTo>
                    <a:cubicBezTo>
                      <a:pt x="16941" y="15035"/>
                      <a:pt x="18424" y="10588"/>
                      <a:pt x="19906" y="9106"/>
                    </a:cubicBezTo>
                    <a:cubicBezTo>
                      <a:pt x="21600" y="7624"/>
                      <a:pt x="21600" y="7624"/>
                      <a:pt x="21600" y="7624"/>
                    </a:cubicBezTo>
                    <a:lnTo>
                      <a:pt x="18424" y="4659"/>
                    </a:lnTo>
                    <a:close/>
                    <a:moveTo>
                      <a:pt x="18424" y="4659"/>
                    </a:moveTo>
                  </a:path>
                </a:pathLst>
              </a:custGeom>
              <a:grpFill/>
              <a:ln>
                <a:noFill/>
              </a:ln>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25" name="Freeform: Shape 38"/>
              <p:cNvSpPr/>
              <p:nvPr/>
            </p:nvSpPr>
            <p:spPr bwMode="auto">
              <a:xfrm>
                <a:off x="4619625" y="2303265"/>
                <a:ext cx="116681" cy="113109"/>
              </a:xfrm>
              <a:custGeom>
                <a:avLst/>
                <a:gdLst>
                  <a:gd name="T0" fmla="*/ 24 w 21600"/>
                  <a:gd name="T1" fmla="*/ 0 h 21600"/>
                  <a:gd name="T2" fmla="*/ 196 w 21600"/>
                  <a:gd name="T3" fmla="*/ 167 h 21600"/>
                  <a:gd name="T4" fmla="*/ 172 w 21600"/>
                  <a:gd name="T5" fmla="*/ 190 h 21600"/>
                  <a:gd name="T6" fmla="*/ 0 w 21600"/>
                  <a:gd name="T7" fmla="*/ 23 h 21600"/>
                  <a:gd name="T8" fmla="*/ 24 w 21600"/>
                  <a:gd name="T9" fmla="*/ 0 h 21600"/>
                  <a:gd name="T10" fmla="*/ 24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667" y="0"/>
                    </a:moveTo>
                    <a:lnTo>
                      <a:pt x="21600" y="18933"/>
                    </a:lnTo>
                    <a:lnTo>
                      <a:pt x="18933" y="21600"/>
                    </a:lnTo>
                    <a:lnTo>
                      <a:pt x="0" y="2667"/>
                    </a:lnTo>
                    <a:lnTo>
                      <a:pt x="2667" y="0"/>
                    </a:lnTo>
                    <a:close/>
                    <a:moveTo>
                      <a:pt x="2667" y="0"/>
                    </a:moveTo>
                  </a:path>
                </a:pathLst>
              </a:custGeom>
              <a:grpFill/>
              <a:ln>
                <a:noFill/>
              </a:ln>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grpSp>
        <p:grpSp>
          <p:nvGrpSpPr>
            <p:cNvPr id="15" name="Group 39"/>
            <p:cNvGrpSpPr/>
            <p:nvPr/>
          </p:nvGrpSpPr>
          <p:grpSpPr>
            <a:xfrm>
              <a:off x="8976307" y="4020914"/>
              <a:ext cx="449123" cy="376096"/>
              <a:chOff x="5099051" y="3930651"/>
              <a:chExt cx="390525" cy="327025"/>
            </a:xfrm>
            <a:solidFill>
              <a:schemeClr val="bg1"/>
            </a:solidFill>
          </p:grpSpPr>
          <p:sp>
            <p:nvSpPr>
              <p:cNvPr id="22" name="Freeform: Shape 40"/>
              <p:cNvSpPr/>
              <p:nvPr/>
            </p:nvSpPr>
            <p:spPr bwMode="auto">
              <a:xfrm>
                <a:off x="5165726" y="4027488"/>
                <a:ext cx="255588" cy="230188"/>
              </a:xfrm>
              <a:custGeom>
                <a:avLst/>
                <a:gdLst>
                  <a:gd name="T0" fmla="*/ 0 w 161"/>
                  <a:gd name="T1" fmla="*/ 62 h 145"/>
                  <a:gd name="T2" fmla="*/ 0 w 161"/>
                  <a:gd name="T3" fmla="*/ 145 h 145"/>
                  <a:gd name="T4" fmla="*/ 31 w 161"/>
                  <a:gd name="T5" fmla="*/ 145 h 145"/>
                  <a:gd name="T6" fmla="*/ 130 w 161"/>
                  <a:gd name="T7" fmla="*/ 145 h 145"/>
                  <a:gd name="T8" fmla="*/ 161 w 161"/>
                  <a:gd name="T9" fmla="*/ 145 h 145"/>
                  <a:gd name="T10" fmla="*/ 161 w 161"/>
                  <a:gd name="T11" fmla="*/ 62 h 145"/>
                  <a:gd name="T12" fmla="*/ 81 w 161"/>
                  <a:gd name="T13" fmla="*/ 0 h 145"/>
                  <a:gd name="T14" fmla="*/ 0 w 161"/>
                  <a:gd name="T15" fmla="*/ 62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45">
                    <a:moveTo>
                      <a:pt x="0" y="62"/>
                    </a:moveTo>
                    <a:lnTo>
                      <a:pt x="0" y="145"/>
                    </a:lnTo>
                    <a:lnTo>
                      <a:pt x="31" y="145"/>
                    </a:lnTo>
                    <a:lnTo>
                      <a:pt x="130" y="145"/>
                    </a:lnTo>
                    <a:lnTo>
                      <a:pt x="161" y="145"/>
                    </a:lnTo>
                    <a:lnTo>
                      <a:pt x="161" y="62"/>
                    </a:lnTo>
                    <a:lnTo>
                      <a:pt x="81" y="0"/>
                    </a:lnTo>
                    <a:lnTo>
                      <a:pt x="0" y="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23" name="Freeform: Shape 41"/>
              <p:cNvSpPr/>
              <p:nvPr/>
            </p:nvSpPr>
            <p:spPr bwMode="auto">
              <a:xfrm>
                <a:off x="5099051" y="3930651"/>
                <a:ext cx="390525" cy="195263"/>
              </a:xfrm>
              <a:custGeom>
                <a:avLst/>
                <a:gdLst>
                  <a:gd name="T0" fmla="*/ 225 w 246"/>
                  <a:gd name="T1" fmla="*/ 80 h 123"/>
                  <a:gd name="T2" fmla="*/ 225 w 246"/>
                  <a:gd name="T3" fmla="*/ 21 h 123"/>
                  <a:gd name="T4" fmla="*/ 182 w 246"/>
                  <a:gd name="T5" fmla="*/ 21 h 123"/>
                  <a:gd name="T6" fmla="*/ 182 w 246"/>
                  <a:gd name="T7" fmla="*/ 47 h 123"/>
                  <a:gd name="T8" fmla="*/ 123 w 246"/>
                  <a:gd name="T9" fmla="*/ 0 h 123"/>
                  <a:gd name="T10" fmla="*/ 123 w 246"/>
                  <a:gd name="T11" fmla="*/ 0 h 123"/>
                  <a:gd name="T12" fmla="*/ 123 w 246"/>
                  <a:gd name="T13" fmla="*/ 0 h 123"/>
                  <a:gd name="T14" fmla="*/ 123 w 246"/>
                  <a:gd name="T15" fmla="*/ 0 h 123"/>
                  <a:gd name="T16" fmla="*/ 123 w 246"/>
                  <a:gd name="T17" fmla="*/ 0 h 123"/>
                  <a:gd name="T18" fmla="*/ 0 w 246"/>
                  <a:gd name="T19" fmla="*/ 97 h 123"/>
                  <a:gd name="T20" fmla="*/ 21 w 246"/>
                  <a:gd name="T21" fmla="*/ 123 h 123"/>
                  <a:gd name="T22" fmla="*/ 123 w 246"/>
                  <a:gd name="T23" fmla="*/ 42 h 123"/>
                  <a:gd name="T24" fmla="*/ 225 w 246"/>
                  <a:gd name="T25" fmla="*/ 123 h 123"/>
                  <a:gd name="T26" fmla="*/ 246 w 246"/>
                  <a:gd name="T27" fmla="*/ 97 h 123"/>
                  <a:gd name="T28" fmla="*/ 225 w 246"/>
                  <a:gd name="T29" fmla="*/ 8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6" h="123">
                    <a:moveTo>
                      <a:pt x="225" y="80"/>
                    </a:moveTo>
                    <a:lnTo>
                      <a:pt x="225" y="21"/>
                    </a:lnTo>
                    <a:lnTo>
                      <a:pt x="182" y="21"/>
                    </a:lnTo>
                    <a:lnTo>
                      <a:pt x="182" y="47"/>
                    </a:lnTo>
                    <a:lnTo>
                      <a:pt x="123" y="0"/>
                    </a:lnTo>
                    <a:lnTo>
                      <a:pt x="123" y="0"/>
                    </a:lnTo>
                    <a:lnTo>
                      <a:pt x="123" y="0"/>
                    </a:lnTo>
                    <a:lnTo>
                      <a:pt x="123" y="0"/>
                    </a:lnTo>
                    <a:lnTo>
                      <a:pt x="123" y="0"/>
                    </a:lnTo>
                    <a:lnTo>
                      <a:pt x="0" y="97"/>
                    </a:lnTo>
                    <a:lnTo>
                      <a:pt x="21" y="123"/>
                    </a:lnTo>
                    <a:lnTo>
                      <a:pt x="123" y="42"/>
                    </a:lnTo>
                    <a:lnTo>
                      <a:pt x="225" y="123"/>
                    </a:lnTo>
                    <a:lnTo>
                      <a:pt x="246" y="97"/>
                    </a:lnTo>
                    <a:lnTo>
                      <a:pt x="225" y="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grpSp>
        <p:grpSp>
          <p:nvGrpSpPr>
            <p:cNvPr id="16" name="Group 43"/>
            <p:cNvGrpSpPr/>
            <p:nvPr/>
          </p:nvGrpSpPr>
          <p:grpSpPr>
            <a:xfrm>
              <a:off x="8082800" y="2302009"/>
              <a:ext cx="2213318" cy="1136575"/>
              <a:chOff x="6108435" y="2302009"/>
              <a:chExt cx="1678651" cy="1136575"/>
            </a:xfrm>
          </p:grpSpPr>
          <p:sp>
            <p:nvSpPr>
              <p:cNvPr id="20" name="Rectangle 44"/>
              <p:cNvSpPr/>
              <p:nvPr/>
            </p:nvSpPr>
            <p:spPr>
              <a:xfrm>
                <a:off x="6108435" y="2640545"/>
                <a:ext cx="1678651" cy="798039"/>
              </a:xfrm>
              <a:prstGeom prst="rect">
                <a:avLst/>
              </a:prstGeom>
            </p:spPr>
            <p:txBody>
              <a:bodyPr wrap="square" lIns="0" tIns="0" rIns="0" bIns="0">
                <a:normAutofit/>
              </a:bodyPr>
              <a:lstStyle/>
              <a:p>
                <a:pPr algn="ctr">
                  <a:lnSpc>
                    <a:spcPct val="120000"/>
                  </a:lnSpc>
                </a:pPr>
                <a:r>
                  <a:rPr lang="zh-CN" altLang="en-US" sz="1000">
                    <a:solidFill>
                      <a:schemeClr val="bg1">
                        <a:lumMod val="50000"/>
                      </a:schemeClr>
                    </a:solidFill>
                    <a:latin typeface="微软雅黑" panose="020B0503020204020204" charset="-122"/>
                    <a:ea typeface="微软雅黑" panose="020B0503020204020204" charset="-122"/>
                  </a:rPr>
                  <a:t>此部分内容作为文字排版占位显示</a:t>
                </a:r>
                <a:br>
                  <a:rPr lang="zh-CN" altLang="en-US" sz="1000">
                    <a:solidFill>
                      <a:schemeClr val="bg1">
                        <a:lumMod val="50000"/>
                      </a:schemeClr>
                    </a:solidFill>
                    <a:latin typeface="微软雅黑" panose="020B0503020204020204" charset="-122"/>
                    <a:ea typeface="微软雅黑" panose="020B0503020204020204" charset="-122"/>
                  </a:rPr>
                </a:br>
                <a:r>
                  <a:rPr lang="zh-CN" altLang="en-US" sz="1000">
                    <a:solidFill>
                      <a:schemeClr val="bg1">
                        <a:lumMod val="50000"/>
                      </a:schemeClr>
                    </a:solidFill>
                    <a:latin typeface="微软雅黑" panose="020B0503020204020204" charset="-122"/>
                    <a:ea typeface="微软雅黑" panose="020B0503020204020204" charset="-122"/>
                  </a:rPr>
                  <a:t>（建议使用主题字体）</a:t>
                </a:r>
              </a:p>
            </p:txBody>
          </p:sp>
          <p:sp>
            <p:nvSpPr>
              <p:cNvPr id="21" name="TextBox 45"/>
              <p:cNvSpPr txBox="1"/>
              <p:nvPr/>
            </p:nvSpPr>
            <p:spPr>
              <a:xfrm>
                <a:off x="6410891" y="2302009"/>
                <a:ext cx="1073739" cy="338536"/>
              </a:xfrm>
              <a:prstGeom prst="rect">
                <a:avLst/>
              </a:prstGeom>
              <a:noFill/>
            </p:spPr>
            <p:txBody>
              <a:bodyPr wrap="none" lIns="91422" tIns="45711" rIns="91422" bIns="45711">
                <a:noAutofit/>
              </a:bodyPr>
              <a:lstStyle/>
              <a:p>
                <a:pPr algn="ctr"/>
                <a:r>
                  <a:rPr lang="zh-CN" altLang="en-US" sz="1050" b="1">
                    <a:solidFill>
                      <a:schemeClr val="bg1">
                        <a:lumMod val="50000"/>
                      </a:schemeClr>
                    </a:solidFill>
                    <a:latin typeface="微软雅黑" panose="020B0503020204020204" charset="-122"/>
                    <a:ea typeface="微软雅黑" panose="020B0503020204020204" charset="-122"/>
                  </a:rPr>
                  <a:t>标题文本预设</a:t>
                </a:r>
              </a:p>
            </p:txBody>
          </p:sp>
        </p:grpSp>
        <p:grpSp>
          <p:nvGrpSpPr>
            <p:cNvPr id="17" name="Group 46"/>
            <p:cNvGrpSpPr/>
            <p:nvPr/>
          </p:nvGrpSpPr>
          <p:grpSpPr>
            <a:xfrm>
              <a:off x="8082800" y="4536097"/>
              <a:ext cx="2213318" cy="1136575"/>
              <a:chOff x="6108435" y="2302009"/>
              <a:chExt cx="1678651" cy="1136575"/>
            </a:xfrm>
          </p:grpSpPr>
          <p:sp>
            <p:nvSpPr>
              <p:cNvPr id="18" name="Rectangle 47"/>
              <p:cNvSpPr/>
              <p:nvPr/>
            </p:nvSpPr>
            <p:spPr>
              <a:xfrm>
                <a:off x="6108435" y="2640545"/>
                <a:ext cx="1678651" cy="798039"/>
              </a:xfrm>
              <a:prstGeom prst="rect">
                <a:avLst/>
              </a:prstGeom>
            </p:spPr>
            <p:txBody>
              <a:bodyPr wrap="square" lIns="0" tIns="0" rIns="0" bIns="0">
                <a:normAutofit/>
              </a:bodyPr>
              <a:lstStyle/>
              <a:p>
                <a:pPr algn="ctr">
                  <a:lnSpc>
                    <a:spcPct val="120000"/>
                  </a:lnSpc>
                </a:pPr>
                <a:r>
                  <a:rPr lang="zh-CN" altLang="en-US" sz="1000" dirty="0">
                    <a:solidFill>
                      <a:schemeClr val="bg1">
                        <a:lumMod val="50000"/>
                      </a:schemeClr>
                    </a:solidFill>
                    <a:latin typeface="微软雅黑" panose="020B0503020204020204" charset="-122"/>
                    <a:ea typeface="微软雅黑" panose="020B0503020204020204" charset="-122"/>
                  </a:rPr>
                  <a:t>此部分内容作为文字排版占位显示</a:t>
                </a:r>
                <a:br>
                  <a:rPr lang="zh-CN" altLang="en-US" sz="1000" dirty="0">
                    <a:solidFill>
                      <a:schemeClr val="bg1">
                        <a:lumMod val="50000"/>
                      </a:schemeClr>
                    </a:solidFill>
                    <a:latin typeface="微软雅黑" panose="020B0503020204020204" charset="-122"/>
                    <a:ea typeface="微软雅黑" panose="020B0503020204020204" charset="-122"/>
                  </a:rPr>
                </a:br>
                <a:r>
                  <a:rPr lang="zh-CN" altLang="en-US" sz="1000" dirty="0">
                    <a:solidFill>
                      <a:schemeClr val="bg1">
                        <a:lumMod val="50000"/>
                      </a:schemeClr>
                    </a:solidFill>
                    <a:latin typeface="微软雅黑" panose="020B0503020204020204" charset="-122"/>
                    <a:ea typeface="微软雅黑" panose="020B0503020204020204" charset="-122"/>
                  </a:rPr>
                  <a:t>（建议使用主题字体）</a:t>
                </a:r>
              </a:p>
            </p:txBody>
          </p:sp>
          <p:sp>
            <p:nvSpPr>
              <p:cNvPr id="19" name="TextBox 48"/>
              <p:cNvSpPr txBox="1"/>
              <p:nvPr/>
            </p:nvSpPr>
            <p:spPr>
              <a:xfrm>
                <a:off x="6410891" y="2302009"/>
                <a:ext cx="1073739" cy="338536"/>
              </a:xfrm>
              <a:prstGeom prst="rect">
                <a:avLst/>
              </a:prstGeom>
              <a:noFill/>
            </p:spPr>
            <p:txBody>
              <a:bodyPr wrap="none" lIns="91422" tIns="45711" rIns="91422" bIns="45711">
                <a:noAutofit/>
              </a:bodyPr>
              <a:lstStyle/>
              <a:p>
                <a:pPr algn="ctr"/>
                <a:r>
                  <a:rPr lang="zh-CN" altLang="en-US" sz="1050" b="1">
                    <a:solidFill>
                      <a:schemeClr val="bg1">
                        <a:lumMod val="50000"/>
                      </a:schemeClr>
                    </a:solidFill>
                    <a:latin typeface="微软雅黑" panose="020B0503020204020204" charset="-122"/>
                    <a:ea typeface="微软雅黑" panose="020B0503020204020204" charset="-122"/>
                  </a:rPr>
                  <a:t>标题文本预设</a:t>
                </a:r>
              </a:p>
            </p:txBody>
          </p:sp>
        </p:grpSp>
      </p:grpSp>
      <p:grpSp>
        <p:nvGrpSpPr>
          <p:cNvPr id="26" name="Group 2"/>
          <p:cNvGrpSpPr/>
          <p:nvPr/>
        </p:nvGrpSpPr>
        <p:grpSpPr>
          <a:xfrm>
            <a:off x="1686127" y="2019053"/>
            <a:ext cx="2103794" cy="3864982"/>
            <a:chOff x="1223978" y="1628940"/>
            <a:chExt cx="2213318" cy="4066195"/>
          </a:xfrm>
        </p:grpSpPr>
        <p:grpSp>
          <p:nvGrpSpPr>
            <p:cNvPr id="27" name="Group 1"/>
            <p:cNvGrpSpPr/>
            <p:nvPr/>
          </p:nvGrpSpPr>
          <p:grpSpPr>
            <a:xfrm>
              <a:off x="1223978" y="2302009"/>
              <a:ext cx="2213318" cy="1136575"/>
              <a:chOff x="6108435" y="2302009"/>
              <a:chExt cx="1678651" cy="1136575"/>
            </a:xfrm>
          </p:grpSpPr>
          <p:sp>
            <p:nvSpPr>
              <p:cNvPr id="49" name="Rectangle 13"/>
              <p:cNvSpPr/>
              <p:nvPr/>
            </p:nvSpPr>
            <p:spPr>
              <a:xfrm>
                <a:off x="6108435" y="2640545"/>
                <a:ext cx="1678651" cy="798039"/>
              </a:xfrm>
              <a:prstGeom prst="rect">
                <a:avLst/>
              </a:prstGeom>
            </p:spPr>
            <p:txBody>
              <a:bodyPr wrap="square" lIns="0" tIns="0" rIns="0" bIns="0">
                <a:normAutofit/>
              </a:bodyPr>
              <a:lstStyle/>
              <a:p>
                <a:pPr algn="ctr">
                  <a:lnSpc>
                    <a:spcPct val="120000"/>
                  </a:lnSpc>
                </a:pPr>
                <a:r>
                  <a:rPr lang="zh-CN" altLang="en-US" sz="1000">
                    <a:solidFill>
                      <a:schemeClr val="bg1">
                        <a:lumMod val="50000"/>
                      </a:schemeClr>
                    </a:solidFill>
                    <a:latin typeface="微软雅黑" panose="020B0503020204020204" charset="-122"/>
                    <a:ea typeface="微软雅黑" panose="020B0503020204020204" charset="-122"/>
                  </a:rPr>
                  <a:t>此部分内容作为文字排版占位显示</a:t>
                </a:r>
                <a:br>
                  <a:rPr lang="zh-CN" altLang="en-US" sz="1000">
                    <a:solidFill>
                      <a:schemeClr val="bg1">
                        <a:lumMod val="50000"/>
                      </a:schemeClr>
                    </a:solidFill>
                    <a:latin typeface="微软雅黑" panose="020B0503020204020204" charset="-122"/>
                    <a:ea typeface="微软雅黑" panose="020B0503020204020204" charset="-122"/>
                  </a:rPr>
                </a:br>
                <a:r>
                  <a:rPr lang="zh-CN" altLang="en-US" sz="1000">
                    <a:solidFill>
                      <a:schemeClr val="bg1">
                        <a:lumMod val="50000"/>
                      </a:schemeClr>
                    </a:solidFill>
                    <a:latin typeface="微软雅黑" panose="020B0503020204020204" charset="-122"/>
                    <a:ea typeface="微软雅黑" panose="020B0503020204020204" charset="-122"/>
                  </a:rPr>
                  <a:t>（建议使用主题字体）</a:t>
                </a:r>
              </a:p>
            </p:txBody>
          </p:sp>
          <p:sp>
            <p:nvSpPr>
              <p:cNvPr id="50" name="TextBox 14"/>
              <p:cNvSpPr txBox="1"/>
              <p:nvPr/>
            </p:nvSpPr>
            <p:spPr>
              <a:xfrm>
                <a:off x="6410891" y="2302009"/>
                <a:ext cx="1073739" cy="338536"/>
              </a:xfrm>
              <a:prstGeom prst="rect">
                <a:avLst/>
              </a:prstGeom>
              <a:noFill/>
            </p:spPr>
            <p:txBody>
              <a:bodyPr wrap="none" lIns="91422" tIns="45711" rIns="91422" bIns="45711">
                <a:noAutofit/>
              </a:bodyPr>
              <a:lstStyle/>
              <a:p>
                <a:pPr algn="ctr"/>
                <a:r>
                  <a:rPr lang="zh-CN" altLang="en-US" sz="1050" b="1">
                    <a:solidFill>
                      <a:schemeClr val="bg1">
                        <a:lumMod val="50000"/>
                      </a:schemeClr>
                    </a:solidFill>
                    <a:latin typeface="微软雅黑" panose="020B0503020204020204" charset="-122"/>
                    <a:ea typeface="微软雅黑" panose="020B0503020204020204" charset="-122"/>
                  </a:rPr>
                  <a:t>标题文本预设</a:t>
                </a:r>
              </a:p>
            </p:txBody>
          </p:sp>
        </p:grpSp>
        <p:sp>
          <p:nvSpPr>
            <p:cNvPr id="28" name="Flowchart: Connector 17"/>
            <p:cNvSpPr/>
            <p:nvPr/>
          </p:nvSpPr>
          <p:spPr>
            <a:xfrm>
              <a:off x="1994102" y="1628940"/>
              <a:ext cx="673069" cy="673069"/>
            </a:xfrm>
            <a:prstGeom prst="flowChartConnector">
              <a:avLst/>
            </a:prstGeom>
            <a:solidFill>
              <a:schemeClr val="accent1"/>
            </a:solidFill>
            <a:ln w="12700" cap="flat" cmpd="sng" algn="ctr">
              <a:noFill/>
              <a:prstDash val="solid"/>
              <a:miter lim="800000"/>
            </a:ln>
            <a:effec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29" name="Flowchart: Connector 18"/>
            <p:cNvSpPr/>
            <p:nvPr/>
          </p:nvSpPr>
          <p:spPr>
            <a:xfrm>
              <a:off x="1994102" y="3885491"/>
              <a:ext cx="673069" cy="673069"/>
            </a:xfrm>
            <a:prstGeom prst="flowChartConnector">
              <a:avLst/>
            </a:prstGeom>
            <a:solidFill>
              <a:schemeClr val="accent4"/>
            </a:solidFill>
            <a:ln w="12700" cap="flat" cmpd="sng" algn="ctr">
              <a:noFill/>
              <a:prstDash val="solid"/>
              <a:miter lim="800000"/>
            </a:ln>
            <a:effec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grpSp>
          <p:nvGrpSpPr>
            <p:cNvPr id="30" name="Group 21"/>
            <p:cNvGrpSpPr/>
            <p:nvPr/>
          </p:nvGrpSpPr>
          <p:grpSpPr>
            <a:xfrm>
              <a:off x="2183780" y="1801462"/>
              <a:ext cx="334960" cy="337098"/>
              <a:chOff x="3886200" y="3605213"/>
              <a:chExt cx="1243013" cy="1250950"/>
            </a:xfrm>
            <a:solidFill>
              <a:schemeClr val="bg1"/>
            </a:solidFill>
          </p:grpSpPr>
          <p:sp>
            <p:nvSpPr>
              <p:cNvPr id="35" name="Freeform: Shape 22"/>
              <p:cNvSpPr/>
              <p:nvPr/>
            </p:nvSpPr>
            <p:spPr bwMode="auto">
              <a:xfrm>
                <a:off x="4732338" y="3605213"/>
                <a:ext cx="174625" cy="263525"/>
              </a:xfrm>
              <a:custGeom>
                <a:avLst/>
                <a:gdLst>
                  <a:gd name="T0" fmla="*/ 23 w 46"/>
                  <a:gd name="T1" fmla="*/ 70 h 70"/>
                  <a:gd name="T2" fmla="*/ 46 w 46"/>
                  <a:gd name="T3" fmla="*/ 47 h 70"/>
                  <a:gd name="T4" fmla="*/ 46 w 46"/>
                  <a:gd name="T5" fmla="*/ 23 h 70"/>
                  <a:gd name="T6" fmla="*/ 23 w 46"/>
                  <a:gd name="T7" fmla="*/ 0 h 70"/>
                  <a:gd name="T8" fmla="*/ 0 w 46"/>
                  <a:gd name="T9" fmla="*/ 23 h 70"/>
                  <a:gd name="T10" fmla="*/ 0 w 46"/>
                  <a:gd name="T11" fmla="*/ 47 h 70"/>
                  <a:gd name="T12" fmla="*/ 23 w 46"/>
                  <a:gd name="T13" fmla="*/ 70 h 70"/>
                </a:gdLst>
                <a:ahLst/>
                <a:cxnLst>
                  <a:cxn ang="0">
                    <a:pos x="T0" y="T1"/>
                  </a:cxn>
                  <a:cxn ang="0">
                    <a:pos x="T2" y="T3"/>
                  </a:cxn>
                  <a:cxn ang="0">
                    <a:pos x="T4" y="T5"/>
                  </a:cxn>
                  <a:cxn ang="0">
                    <a:pos x="T6" y="T7"/>
                  </a:cxn>
                  <a:cxn ang="0">
                    <a:pos x="T8" y="T9"/>
                  </a:cxn>
                  <a:cxn ang="0">
                    <a:pos x="T10" y="T11"/>
                  </a:cxn>
                  <a:cxn ang="0">
                    <a:pos x="T12" y="T13"/>
                  </a:cxn>
                </a:cxnLst>
                <a:rect l="0" t="0" r="r" b="b"/>
                <a:pathLst>
                  <a:path w="46" h="70">
                    <a:moveTo>
                      <a:pt x="23" y="70"/>
                    </a:moveTo>
                    <a:cubicBezTo>
                      <a:pt x="35" y="70"/>
                      <a:pt x="46" y="60"/>
                      <a:pt x="46" y="47"/>
                    </a:cubicBezTo>
                    <a:cubicBezTo>
                      <a:pt x="46" y="23"/>
                      <a:pt x="46" y="23"/>
                      <a:pt x="46" y="23"/>
                    </a:cubicBezTo>
                    <a:cubicBezTo>
                      <a:pt x="46" y="10"/>
                      <a:pt x="35" y="0"/>
                      <a:pt x="23" y="0"/>
                    </a:cubicBezTo>
                    <a:cubicBezTo>
                      <a:pt x="10" y="0"/>
                      <a:pt x="0" y="10"/>
                      <a:pt x="0" y="23"/>
                    </a:cubicBezTo>
                    <a:cubicBezTo>
                      <a:pt x="0" y="47"/>
                      <a:pt x="0" y="47"/>
                      <a:pt x="0" y="47"/>
                    </a:cubicBezTo>
                    <a:cubicBezTo>
                      <a:pt x="0" y="60"/>
                      <a:pt x="10" y="70"/>
                      <a:pt x="23" y="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36" name="Freeform: Shape 23"/>
              <p:cNvSpPr/>
              <p:nvPr/>
            </p:nvSpPr>
            <p:spPr bwMode="auto">
              <a:xfrm>
                <a:off x="3886200" y="3751263"/>
                <a:ext cx="1243013" cy="1104900"/>
              </a:xfrm>
              <a:custGeom>
                <a:avLst/>
                <a:gdLst>
                  <a:gd name="T0" fmla="*/ 329 w 329"/>
                  <a:gd name="T1" fmla="*/ 1 h 294"/>
                  <a:gd name="T2" fmla="*/ 282 w 329"/>
                  <a:gd name="T3" fmla="*/ 1 h 294"/>
                  <a:gd name="T4" fmla="*/ 282 w 329"/>
                  <a:gd name="T5" fmla="*/ 13 h 294"/>
                  <a:gd name="T6" fmla="*/ 247 w 329"/>
                  <a:gd name="T7" fmla="*/ 48 h 294"/>
                  <a:gd name="T8" fmla="*/ 212 w 329"/>
                  <a:gd name="T9" fmla="*/ 13 h 294"/>
                  <a:gd name="T10" fmla="*/ 212 w 329"/>
                  <a:gd name="T11" fmla="*/ 1 h 294"/>
                  <a:gd name="T12" fmla="*/ 118 w 329"/>
                  <a:gd name="T13" fmla="*/ 1 h 294"/>
                  <a:gd name="T14" fmla="*/ 118 w 329"/>
                  <a:gd name="T15" fmla="*/ 13 h 294"/>
                  <a:gd name="T16" fmla="*/ 83 w 329"/>
                  <a:gd name="T17" fmla="*/ 48 h 294"/>
                  <a:gd name="T18" fmla="*/ 47 w 329"/>
                  <a:gd name="T19" fmla="*/ 13 h 294"/>
                  <a:gd name="T20" fmla="*/ 47 w 329"/>
                  <a:gd name="T21" fmla="*/ 1 h 294"/>
                  <a:gd name="T22" fmla="*/ 0 w 329"/>
                  <a:gd name="T23" fmla="*/ 0 h 294"/>
                  <a:gd name="T24" fmla="*/ 0 w 329"/>
                  <a:gd name="T25" fmla="*/ 294 h 294"/>
                  <a:gd name="T26" fmla="*/ 24 w 329"/>
                  <a:gd name="T27" fmla="*/ 294 h 294"/>
                  <a:gd name="T28" fmla="*/ 306 w 329"/>
                  <a:gd name="T29" fmla="*/ 294 h 294"/>
                  <a:gd name="T30" fmla="*/ 329 w 329"/>
                  <a:gd name="T31" fmla="*/ 294 h 294"/>
                  <a:gd name="T32" fmla="*/ 329 w 329"/>
                  <a:gd name="T33" fmla="*/ 1 h 294"/>
                  <a:gd name="T34" fmla="*/ 306 w 329"/>
                  <a:gd name="T35" fmla="*/ 271 h 294"/>
                  <a:gd name="T36" fmla="*/ 24 w 329"/>
                  <a:gd name="T37" fmla="*/ 271 h 294"/>
                  <a:gd name="T38" fmla="*/ 24 w 329"/>
                  <a:gd name="T39" fmla="*/ 83 h 294"/>
                  <a:gd name="T40" fmla="*/ 306 w 329"/>
                  <a:gd name="T41" fmla="*/ 83 h 294"/>
                  <a:gd name="T42" fmla="*/ 306 w 329"/>
                  <a:gd name="T43" fmla="*/ 271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9" h="294">
                    <a:moveTo>
                      <a:pt x="329" y="1"/>
                    </a:moveTo>
                    <a:cubicBezTo>
                      <a:pt x="282" y="1"/>
                      <a:pt x="282" y="1"/>
                      <a:pt x="282" y="1"/>
                    </a:cubicBezTo>
                    <a:cubicBezTo>
                      <a:pt x="282" y="13"/>
                      <a:pt x="282" y="13"/>
                      <a:pt x="282" y="13"/>
                    </a:cubicBezTo>
                    <a:cubicBezTo>
                      <a:pt x="282" y="32"/>
                      <a:pt x="266" y="48"/>
                      <a:pt x="247" y="48"/>
                    </a:cubicBezTo>
                    <a:cubicBezTo>
                      <a:pt x="228" y="48"/>
                      <a:pt x="212" y="32"/>
                      <a:pt x="212" y="13"/>
                    </a:cubicBezTo>
                    <a:cubicBezTo>
                      <a:pt x="212" y="1"/>
                      <a:pt x="212" y="1"/>
                      <a:pt x="212" y="1"/>
                    </a:cubicBezTo>
                    <a:cubicBezTo>
                      <a:pt x="118" y="1"/>
                      <a:pt x="118" y="1"/>
                      <a:pt x="118" y="1"/>
                    </a:cubicBezTo>
                    <a:cubicBezTo>
                      <a:pt x="118" y="13"/>
                      <a:pt x="118" y="13"/>
                      <a:pt x="118" y="13"/>
                    </a:cubicBezTo>
                    <a:cubicBezTo>
                      <a:pt x="118" y="32"/>
                      <a:pt x="102" y="48"/>
                      <a:pt x="83" y="48"/>
                    </a:cubicBezTo>
                    <a:cubicBezTo>
                      <a:pt x="63" y="48"/>
                      <a:pt x="47" y="32"/>
                      <a:pt x="47" y="13"/>
                    </a:cubicBezTo>
                    <a:cubicBezTo>
                      <a:pt x="47" y="1"/>
                      <a:pt x="47" y="1"/>
                      <a:pt x="47" y="1"/>
                    </a:cubicBezTo>
                    <a:cubicBezTo>
                      <a:pt x="0" y="0"/>
                      <a:pt x="0" y="0"/>
                      <a:pt x="0" y="0"/>
                    </a:cubicBezTo>
                    <a:cubicBezTo>
                      <a:pt x="0" y="294"/>
                      <a:pt x="0" y="294"/>
                      <a:pt x="0" y="294"/>
                    </a:cubicBezTo>
                    <a:cubicBezTo>
                      <a:pt x="24" y="294"/>
                      <a:pt x="24" y="294"/>
                      <a:pt x="24" y="294"/>
                    </a:cubicBezTo>
                    <a:cubicBezTo>
                      <a:pt x="306" y="294"/>
                      <a:pt x="306" y="294"/>
                      <a:pt x="306" y="294"/>
                    </a:cubicBezTo>
                    <a:cubicBezTo>
                      <a:pt x="329" y="294"/>
                      <a:pt x="329" y="294"/>
                      <a:pt x="329" y="294"/>
                    </a:cubicBezTo>
                    <a:lnTo>
                      <a:pt x="329" y="1"/>
                    </a:lnTo>
                    <a:close/>
                    <a:moveTo>
                      <a:pt x="306" y="271"/>
                    </a:moveTo>
                    <a:cubicBezTo>
                      <a:pt x="24" y="271"/>
                      <a:pt x="24" y="271"/>
                      <a:pt x="24" y="271"/>
                    </a:cubicBezTo>
                    <a:cubicBezTo>
                      <a:pt x="24" y="83"/>
                      <a:pt x="24" y="83"/>
                      <a:pt x="24" y="83"/>
                    </a:cubicBezTo>
                    <a:cubicBezTo>
                      <a:pt x="306" y="83"/>
                      <a:pt x="306" y="83"/>
                      <a:pt x="306" y="83"/>
                    </a:cubicBezTo>
                    <a:lnTo>
                      <a:pt x="306" y="27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37" name="Freeform: Shape 24"/>
              <p:cNvSpPr/>
              <p:nvPr/>
            </p:nvSpPr>
            <p:spPr bwMode="auto">
              <a:xfrm>
                <a:off x="4108450" y="3605213"/>
                <a:ext cx="174625" cy="263525"/>
              </a:xfrm>
              <a:custGeom>
                <a:avLst/>
                <a:gdLst>
                  <a:gd name="T0" fmla="*/ 23 w 46"/>
                  <a:gd name="T1" fmla="*/ 70 h 70"/>
                  <a:gd name="T2" fmla="*/ 46 w 46"/>
                  <a:gd name="T3" fmla="*/ 47 h 70"/>
                  <a:gd name="T4" fmla="*/ 46 w 46"/>
                  <a:gd name="T5" fmla="*/ 23 h 70"/>
                  <a:gd name="T6" fmla="*/ 23 w 46"/>
                  <a:gd name="T7" fmla="*/ 0 h 70"/>
                  <a:gd name="T8" fmla="*/ 0 w 46"/>
                  <a:gd name="T9" fmla="*/ 23 h 70"/>
                  <a:gd name="T10" fmla="*/ 0 w 46"/>
                  <a:gd name="T11" fmla="*/ 47 h 70"/>
                  <a:gd name="T12" fmla="*/ 23 w 46"/>
                  <a:gd name="T13" fmla="*/ 70 h 70"/>
                </a:gdLst>
                <a:ahLst/>
                <a:cxnLst>
                  <a:cxn ang="0">
                    <a:pos x="T0" y="T1"/>
                  </a:cxn>
                  <a:cxn ang="0">
                    <a:pos x="T2" y="T3"/>
                  </a:cxn>
                  <a:cxn ang="0">
                    <a:pos x="T4" y="T5"/>
                  </a:cxn>
                  <a:cxn ang="0">
                    <a:pos x="T6" y="T7"/>
                  </a:cxn>
                  <a:cxn ang="0">
                    <a:pos x="T8" y="T9"/>
                  </a:cxn>
                  <a:cxn ang="0">
                    <a:pos x="T10" y="T11"/>
                  </a:cxn>
                  <a:cxn ang="0">
                    <a:pos x="T12" y="T13"/>
                  </a:cxn>
                </a:cxnLst>
                <a:rect l="0" t="0" r="r" b="b"/>
                <a:pathLst>
                  <a:path w="46" h="70">
                    <a:moveTo>
                      <a:pt x="23" y="70"/>
                    </a:moveTo>
                    <a:cubicBezTo>
                      <a:pt x="36" y="70"/>
                      <a:pt x="46" y="60"/>
                      <a:pt x="46" y="47"/>
                    </a:cubicBezTo>
                    <a:cubicBezTo>
                      <a:pt x="46" y="23"/>
                      <a:pt x="46" y="23"/>
                      <a:pt x="46" y="23"/>
                    </a:cubicBezTo>
                    <a:cubicBezTo>
                      <a:pt x="46" y="10"/>
                      <a:pt x="36" y="0"/>
                      <a:pt x="23" y="0"/>
                    </a:cubicBezTo>
                    <a:cubicBezTo>
                      <a:pt x="10" y="0"/>
                      <a:pt x="0" y="10"/>
                      <a:pt x="0" y="23"/>
                    </a:cubicBezTo>
                    <a:cubicBezTo>
                      <a:pt x="0" y="47"/>
                      <a:pt x="0" y="47"/>
                      <a:pt x="0" y="47"/>
                    </a:cubicBezTo>
                    <a:cubicBezTo>
                      <a:pt x="0" y="60"/>
                      <a:pt x="10" y="70"/>
                      <a:pt x="23" y="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38" name="Rectangle 25"/>
              <p:cNvSpPr/>
              <p:nvPr/>
            </p:nvSpPr>
            <p:spPr bwMode="auto">
              <a:xfrm>
                <a:off x="4332288" y="4157663"/>
                <a:ext cx="139700" cy="1238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39" name="Rectangle 26"/>
              <p:cNvSpPr/>
              <p:nvPr/>
            </p:nvSpPr>
            <p:spPr bwMode="auto">
              <a:xfrm>
                <a:off x="4559300" y="4157663"/>
                <a:ext cx="139700" cy="1238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40" name="Rectangle 27"/>
              <p:cNvSpPr/>
              <p:nvPr/>
            </p:nvSpPr>
            <p:spPr bwMode="auto">
              <a:xfrm>
                <a:off x="4767263" y="4157663"/>
                <a:ext cx="139700" cy="1238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41" name="Rectangle 28"/>
              <p:cNvSpPr/>
              <p:nvPr/>
            </p:nvSpPr>
            <p:spPr bwMode="auto">
              <a:xfrm>
                <a:off x="4332288" y="4364038"/>
                <a:ext cx="139700" cy="1206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42" name="Rectangle 29"/>
              <p:cNvSpPr/>
              <p:nvPr/>
            </p:nvSpPr>
            <p:spPr bwMode="auto">
              <a:xfrm>
                <a:off x="4559300" y="4364038"/>
                <a:ext cx="139700" cy="1206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43" name="Rectangle 30"/>
              <p:cNvSpPr/>
              <p:nvPr/>
            </p:nvSpPr>
            <p:spPr bwMode="auto">
              <a:xfrm>
                <a:off x="4767263" y="4364038"/>
                <a:ext cx="139700" cy="1206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44" name="Rectangle 31"/>
              <p:cNvSpPr/>
              <p:nvPr/>
            </p:nvSpPr>
            <p:spPr bwMode="auto">
              <a:xfrm>
                <a:off x="4332288" y="4570413"/>
                <a:ext cx="139700" cy="125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45" name="Rectangle 32"/>
              <p:cNvSpPr/>
              <p:nvPr/>
            </p:nvSpPr>
            <p:spPr bwMode="auto">
              <a:xfrm>
                <a:off x="4108450" y="4364038"/>
                <a:ext cx="141288" cy="1206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46" name="Rectangle 33"/>
              <p:cNvSpPr/>
              <p:nvPr/>
            </p:nvSpPr>
            <p:spPr bwMode="auto">
              <a:xfrm>
                <a:off x="4108450" y="4570413"/>
                <a:ext cx="141288" cy="125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47" name="Rectangle 34"/>
              <p:cNvSpPr/>
              <p:nvPr/>
            </p:nvSpPr>
            <p:spPr bwMode="auto">
              <a:xfrm>
                <a:off x="4559300" y="4570413"/>
                <a:ext cx="139700" cy="125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sp>
            <p:nvSpPr>
              <p:cNvPr id="48" name="Rectangle 35"/>
              <p:cNvSpPr/>
              <p:nvPr/>
            </p:nvSpPr>
            <p:spPr bwMode="auto">
              <a:xfrm>
                <a:off x="4767263" y="4570413"/>
                <a:ext cx="139700" cy="125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grpSp>
        <p:sp>
          <p:nvSpPr>
            <p:cNvPr id="31" name="Freeform: Shape 42"/>
            <p:cNvSpPr/>
            <p:nvPr/>
          </p:nvSpPr>
          <p:spPr bwMode="auto">
            <a:xfrm flipH="1">
              <a:off x="2127772" y="4044855"/>
              <a:ext cx="401135" cy="352142"/>
            </a:xfrm>
            <a:custGeom>
              <a:avLst/>
              <a:gdLst>
                <a:gd name="T0" fmla="*/ 110 w 111"/>
                <a:gd name="T1" fmla="*/ 13 h 97"/>
                <a:gd name="T2" fmla="*/ 101 w 111"/>
                <a:gd name="T3" fmla="*/ 3 h 97"/>
                <a:gd name="T4" fmla="*/ 96 w 111"/>
                <a:gd name="T5" fmla="*/ 3 h 97"/>
                <a:gd name="T6" fmla="*/ 95 w 111"/>
                <a:gd name="T7" fmla="*/ 5 h 97"/>
                <a:gd name="T8" fmla="*/ 92 w 111"/>
                <a:gd name="T9" fmla="*/ 6 h 97"/>
                <a:gd name="T10" fmla="*/ 92 w 111"/>
                <a:gd name="T11" fmla="*/ 6 h 97"/>
                <a:gd name="T12" fmla="*/ 67 w 111"/>
                <a:gd name="T13" fmla="*/ 32 h 97"/>
                <a:gd name="T14" fmla="*/ 66 w 111"/>
                <a:gd name="T15" fmla="*/ 37 h 97"/>
                <a:gd name="T16" fmla="*/ 68 w 111"/>
                <a:gd name="T17" fmla="*/ 41 h 97"/>
                <a:gd name="T18" fmla="*/ 68 w 111"/>
                <a:gd name="T19" fmla="*/ 41 h 97"/>
                <a:gd name="T20" fmla="*/ 69 w 111"/>
                <a:gd name="T21" fmla="*/ 41 h 97"/>
                <a:gd name="T22" fmla="*/ 63 w 111"/>
                <a:gd name="T23" fmla="*/ 46 h 97"/>
                <a:gd name="T24" fmla="*/ 45 w 111"/>
                <a:gd name="T25" fmla="*/ 28 h 97"/>
                <a:gd name="T26" fmla="*/ 39 w 111"/>
                <a:gd name="T27" fmla="*/ 7 h 97"/>
                <a:gd name="T28" fmla="*/ 18 w 111"/>
                <a:gd name="T29" fmla="*/ 1 h 97"/>
                <a:gd name="T30" fmla="*/ 30 w 111"/>
                <a:gd name="T31" fmla="*/ 14 h 97"/>
                <a:gd name="T32" fmla="*/ 27 w 111"/>
                <a:gd name="T33" fmla="*/ 26 h 97"/>
                <a:gd name="T34" fmla="*/ 15 w 111"/>
                <a:gd name="T35" fmla="*/ 29 h 97"/>
                <a:gd name="T36" fmla="*/ 3 w 111"/>
                <a:gd name="T37" fmla="*/ 17 h 97"/>
                <a:gd name="T38" fmla="*/ 9 w 111"/>
                <a:gd name="T39" fmla="*/ 37 h 97"/>
                <a:gd name="T40" fmla="*/ 31 w 111"/>
                <a:gd name="T41" fmla="*/ 43 h 97"/>
                <a:gd name="T42" fmla="*/ 31 w 111"/>
                <a:gd name="T43" fmla="*/ 43 h 97"/>
                <a:gd name="T44" fmla="*/ 48 w 111"/>
                <a:gd name="T45" fmla="*/ 60 h 97"/>
                <a:gd name="T46" fmla="*/ 32 w 111"/>
                <a:gd name="T47" fmla="*/ 78 h 97"/>
                <a:gd name="T48" fmla="*/ 31 w 111"/>
                <a:gd name="T49" fmla="*/ 77 h 97"/>
                <a:gd name="T50" fmla="*/ 26 w 111"/>
                <a:gd name="T51" fmla="*/ 80 h 97"/>
                <a:gd name="T52" fmla="*/ 18 w 111"/>
                <a:gd name="T53" fmla="*/ 93 h 97"/>
                <a:gd name="T54" fmla="*/ 20 w 111"/>
                <a:gd name="T55" fmla="*/ 95 h 97"/>
                <a:gd name="T56" fmla="*/ 33 w 111"/>
                <a:gd name="T57" fmla="*/ 87 h 97"/>
                <a:gd name="T58" fmla="*/ 37 w 111"/>
                <a:gd name="T59" fmla="*/ 83 h 97"/>
                <a:gd name="T60" fmla="*/ 35 w 111"/>
                <a:gd name="T61" fmla="*/ 82 h 97"/>
                <a:gd name="T62" fmla="*/ 53 w 111"/>
                <a:gd name="T63" fmla="*/ 64 h 97"/>
                <a:gd name="T64" fmla="*/ 82 w 111"/>
                <a:gd name="T65" fmla="*/ 93 h 97"/>
                <a:gd name="T66" fmla="*/ 89 w 111"/>
                <a:gd name="T67" fmla="*/ 97 h 97"/>
                <a:gd name="T68" fmla="*/ 96 w 111"/>
                <a:gd name="T69" fmla="*/ 93 h 97"/>
                <a:gd name="T70" fmla="*/ 96 w 111"/>
                <a:gd name="T71" fmla="*/ 79 h 97"/>
                <a:gd name="T72" fmla="*/ 67 w 111"/>
                <a:gd name="T73" fmla="*/ 50 h 97"/>
                <a:gd name="T74" fmla="*/ 72 w 111"/>
                <a:gd name="T75" fmla="*/ 45 h 97"/>
                <a:gd name="T76" fmla="*/ 75 w 111"/>
                <a:gd name="T77" fmla="*/ 47 h 97"/>
                <a:gd name="T78" fmla="*/ 82 w 111"/>
                <a:gd name="T79" fmla="*/ 46 h 97"/>
                <a:gd name="T80" fmla="*/ 106 w 111"/>
                <a:gd name="T81" fmla="*/ 21 h 97"/>
                <a:gd name="T82" fmla="*/ 106 w 111"/>
                <a:gd name="T83" fmla="*/ 20 h 97"/>
                <a:gd name="T84" fmla="*/ 106 w 111"/>
                <a:gd name="T85" fmla="*/ 20 h 97"/>
                <a:gd name="T86" fmla="*/ 107 w 111"/>
                <a:gd name="T87" fmla="*/ 18 h 97"/>
                <a:gd name="T88" fmla="*/ 110 w 111"/>
                <a:gd name="T89" fmla="*/ 18 h 97"/>
                <a:gd name="T90" fmla="*/ 110 w 111"/>
                <a:gd name="T91" fmla="*/ 13 h 97"/>
                <a:gd name="T92" fmla="*/ 90 w 111"/>
                <a:gd name="T93" fmla="*/ 84 h 97"/>
                <a:gd name="T94" fmla="*/ 94 w 111"/>
                <a:gd name="T95" fmla="*/ 87 h 97"/>
                <a:gd name="T96" fmla="*/ 90 w 111"/>
                <a:gd name="T97" fmla="*/ 92 h 97"/>
                <a:gd name="T98" fmla="*/ 86 w 111"/>
                <a:gd name="T99" fmla="*/ 87 h 97"/>
                <a:gd name="T100" fmla="*/ 90 w 111"/>
                <a:gd name="T101" fmla="*/ 84 h 97"/>
                <a:gd name="T102" fmla="*/ 76 w 111"/>
                <a:gd name="T103" fmla="*/ 32 h 97"/>
                <a:gd name="T104" fmla="*/ 74 w 111"/>
                <a:gd name="T105" fmla="*/ 31 h 97"/>
                <a:gd name="T106" fmla="*/ 93 w 111"/>
                <a:gd name="T107" fmla="*/ 13 h 97"/>
                <a:gd name="T108" fmla="*/ 95 w 111"/>
                <a:gd name="T109" fmla="*/ 14 h 97"/>
                <a:gd name="T110" fmla="*/ 76 w 111"/>
                <a:gd name="T111" fmla="*/ 32 h 97"/>
                <a:gd name="T112" fmla="*/ 76 w 111"/>
                <a:gd name="T113" fmla="*/ 32 h 97"/>
                <a:gd name="T114" fmla="*/ 82 w 111"/>
                <a:gd name="T115" fmla="*/ 39 h 97"/>
                <a:gd name="T116" fmla="*/ 80 w 111"/>
                <a:gd name="T117" fmla="*/ 37 h 97"/>
                <a:gd name="T118" fmla="*/ 99 w 111"/>
                <a:gd name="T119" fmla="*/ 18 h 97"/>
                <a:gd name="T120" fmla="*/ 101 w 111"/>
                <a:gd name="T121" fmla="*/ 20 h 97"/>
                <a:gd name="T122" fmla="*/ 82 w 111"/>
                <a:gd name="T123" fmla="*/ 39 h 97"/>
                <a:gd name="T124" fmla="*/ 82 w 111"/>
                <a:gd name="T125" fmla="*/ 3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 h="97">
                  <a:moveTo>
                    <a:pt x="110" y="13"/>
                  </a:moveTo>
                  <a:cubicBezTo>
                    <a:pt x="101" y="3"/>
                    <a:pt x="101" y="3"/>
                    <a:pt x="101" y="3"/>
                  </a:cubicBezTo>
                  <a:cubicBezTo>
                    <a:pt x="99" y="1"/>
                    <a:pt x="97" y="1"/>
                    <a:pt x="96" y="3"/>
                  </a:cubicBezTo>
                  <a:cubicBezTo>
                    <a:pt x="95" y="4"/>
                    <a:pt x="95" y="4"/>
                    <a:pt x="95" y="5"/>
                  </a:cubicBezTo>
                  <a:cubicBezTo>
                    <a:pt x="94" y="5"/>
                    <a:pt x="93" y="6"/>
                    <a:pt x="92" y="6"/>
                  </a:cubicBezTo>
                  <a:cubicBezTo>
                    <a:pt x="92" y="6"/>
                    <a:pt x="92" y="6"/>
                    <a:pt x="92" y="6"/>
                  </a:cubicBezTo>
                  <a:cubicBezTo>
                    <a:pt x="67" y="32"/>
                    <a:pt x="67" y="32"/>
                    <a:pt x="67" y="32"/>
                  </a:cubicBezTo>
                  <a:cubicBezTo>
                    <a:pt x="67" y="33"/>
                    <a:pt x="67" y="36"/>
                    <a:pt x="66" y="37"/>
                  </a:cubicBezTo>
                  <a:cubicBezTo>
                    <a:pt x="68" y="41"/>
                    <a:pt x="68" y="41"/>
                    <a:pt x="68" y="41"/>
                  </a:cubicBezTo>
                  <a:cubicBezTo>
                    <a:pt x="68" y="41"/>
                    <a:pt x="68" y="41"/>
                    <a:pt x="68" y="41"/>
                  </a:cubicBezTo>
                  <a:cubicBezTo>
                    <a:pt x="69" y="41"/>
                    <a:pt x="69" y="41"/>
                    <a:pt x="69" y="41"/>
                  </a:cubicBezTo>
                  <a:cubicBezTo>
                    <a:pt x="63" y="46"/>
                    <a:pt x="63" y="46"/>
                    <a:pt x="63" y="46"/>
                  </a:cubicBezTo>
                  <a:cubicBezTo>
                    <a:pt x="45" y="28"/>
                    <a:pt x="45" y="28"/>
                    <a:pt x="45" y="28"/>
                  </a:cubicBezTo>
                  <a:cubicBezTo>
                    <a:pt x="47" y="21"/>
                    <a:pt x="45" y="13"/>
                    <a:pt x="39" y="7"/>
                  </a:cubicBezTo>
                  <a:cubicBezTo>
                    <a:pt x="34" y="1"/>
                    <a:pt x="25" y="0"/>
                    <a:pt x="18" y="1"/>
                  </a:cubicBezTo>
                  <a:cubicBezTo>
                    <a:pt x="30" y="14"/>
                    <a:pt x="30" y="14"/>
                    <a:pt x="30" y="14"/>
                  </a:cubicBezTo>
                  <a:cubicBezTo>
                    <a:pt x="27" y="26"/>
                    <a:pt x="27" y="26"/>
                    <a:pt x="27" y="26"/>
                  </a:cubicBezTo>
                  <a:cubicBezTo>
                    <a:pt x="15" y="29"/>
                    <a:pt x="15" y="29"/>
                    <a:pt x="15" y="29"/>
                  </a:cubicBezTo>
                  <a:cubicBezTo>
                    <a:pt x="3" y="17"/>
                    <a:pt x="3" y="17"/>
                    <a:pt x="3" y="17"/>
                  </a:cubicBezTo>
                  <a:cubicBezTo>
                    <a:pt x="0" y="23"/>
                    <a:pt x="3" y="32"/>
                    <a:pt x="9" y="37"/>
                  </a:cubicBezTo>
                  <a:cubicBezTo>
                    <a:pt x="14" y="43"/>
                    <a:pt x="23" y="46"/>
                    <a:pt x="31" y="43"/>
                  </a:cubicBezTo>
                  <a:cubicBezTo>
                    <a:pt x="31" y="43"/>
                    <a:pt x="31" y="43"/>
                    <a:pt x="31" y="43"/>
                  </a:cubicBezTo>
                  <a:cubicBezTo>
                    <a:pt x="48" y="60"/>
                    <a:pt x="48" y="60"/>
                    <a:pt x="48" y="60"/>
                  </a:cubicBezTo>
                  <a:cubicBezTo>
                    <a:pt x="32" y="78"/>
                    <a:pt x="32" y="78"/>
                    <a:pt x="32" y="78"/>
                  </a:cubicBezTo>
                  <a:cubicBezTo>
                    <a:pt x="31" y="77"/>
                    <a:pt x="31" y="77"/>
                    <a:pt x="31" y="77"/>
                  </a:cubicBezTo>
                  <a:cubicBezTo>
                    <a:pt x="26" y="80"/>
                    <a:pt x="26" y="80"/>
                    <a:pt x="26" y="80"/>
                  </a:cubicBezTo>
                  <a:cubicBezTo>
                    <a:pt x="18" y="93"/>
                    <a:pt x="18" y="93"/>
                    <a:pt x="18" y="93"/>
                  </a:cubicBezTo>
                  <a:cubicBezTo>
                    <a:pt x="20" y="95"/>
                    <a:pt x="20" y="95"/>
                    <a:pt x="20" y="95"/>
                  </a:cubicBezTo>
                  <a:cubicBezTo>
                    <a:pt x="33" y="87"/>
                    <a:pt x="33" y="87"/>
                    <a:pt x="33" y="87"/>
                  </a:cubicBezTo>
                  <a:cubicBezTo>
                    <a:pt x="37" y="83"/>
                    <a:pt x="37" y="83"/>
                    <a:pt x="37" y="83"/>
                  </a:cubicBezTo>
                  <a:cubicBezTo>
                    <a:pt x="35" y="82"/>
                    <a:pt x="35" y="82"/>
                    <a:pt x="35" y="82"/>
                  </a:cubicBezTo>
                  <a:cubicBezTo>
                    <a:pt x="53" y="64"/>
                    <a:pt x="53" y="64"/>
                    <a:pt x="53" y="64"/>
                  </a:cubicBezTo>
                  <a:cubicBezTo>
                    <a:pt x="82" y="93"/>
                    <a:pt x="82" y="93"/>
                    <a:pt x="82" y="93"/>
                  </a:cubicBezTo>
                  <a:cubicBezTo>
                    <a:pt x="84" y="96"/>
                    <a:pt x="86" y="97"/>
                    <a:pt x="89" y="97"/>
                  </a:cubicBezTo>
                  <a:cubicBezTo>
                    <a:pt x="91" y="97"/>
                    <a:pt x="94" y="96"/>
                    <a:pt x="96" y="93"/>
                  </a:cubicBezTo>
                  <a:cubicBezTo>
                    <a:pt x="101" y="89"/>
                    <a:pt x="101" y="83"/>
                    <a:pt x="96" y="79"/>
                  </a:cubicBezTo>
                  <a:cubicBezTo>
                    <a:pt x="67" y="50"/>
                    <a:pt x="67" y="50"/>
                    <a:pt x="67" y="50"/>
                  </a:cubicBezTo>
                  <a:cubicBezTo>
                    <a:pt x="72" y="45"/>
                    <a:pt x="72" y="45"/>
                    <a:pt x="72" y="45"/>
                  </a:cubicBezTo>
                  <a:cubicBezTo>
                    <a:pt x="75" y="47"/>
                    <a:pt x="75" y="47"/>
                    <a:pt x="75" y="47"/>
                  </a:cubicBezTo>
                  <a:cubicBezTo>
                    <a:pt x="77" y="46"/>
                    <a:pt x="79" y="46"/>
                    <a:pt x="82" y="46"/>
                  </a:cubicBezTo>
                  <a:cubicBezTo>
                    <a:pt x="106" y="21"/>
                    <a:pt x="106" y="21"/>
                    <a:pt x="106" y="21"/>
                  </a:cubicBezTo>
                  <a:cubicBezTo>
                    <a:pt x="106" y="20"/>
                    <a:pt x="106" y="20"/>
                    <a:pt x="106" y="20"/>
                  </a:cubicBezTo>
                  <a:cubicBezTo>
                    <a:pt x="106" y="20"/>
                    <a:pt x="106" y="20"/>
                    <a:pt x="106" y="20"/>
                  </a:cubicBezTo>
                  <a:cubicBezTo>
                    <a:pt x="107" y="19"/>
                    <a:pt x="107" y="19"/>
                    <a:pt x="107" y="18"/>
                  </a:cubicBezTo>
                  <a:cubicBezTo>
                    <a:pt x="109" y="18"/>
                    <a:pt x="110" y="18"/>
                    <a:pt x="110" y="18"/>
                  </a:cubicBezTo>
                  <a:cubicBezTo>
                    <a:pt x="111" y="16"/>
                    <a:pt x="111" y="14"/>
                    <a:pt x="110" y="13"/>
                  </a:cubicBezTo>
                  <a:close/>
                  <a:moveTo>
                    <a:pt x="90" y="84"/>
                  </a:moveTo>
                  <a:cubicBezTo>
                    <a:pt x="92" y="84"/>
                    <a:pt x="94" y="86"/>
                    <a:pt x="94" y="87"/>
                  </a:cubicBezTo>
                  <a:cubicBezTo>
                    <a:pt x="94" y="90"/>
                    <a:pt x="92" y="92"/>
                    <a:pt x="90" y="92"/>
                  </a:cubicBezTo>
                  <a:cubicBezTo>
                    <a:pt x="87" y="92"/>
                    <a:pt x="86" y="90"/>
                    <a:pt x="86" y="87"/>
                  </a:cubicBezTo>
                  <a:cubicBezTo>
                    <a:pt x="86" y="86"/>
                    <a:pt x="87" y="84"/>
                    <a:pt x="90" y="84"/>
                  </a:cubicBezTo>
                  <a:close/>
                  <a:moveTo>
                    <a:pt x="76" y="32"/>
                  </a:moveTo>
                  <a:cubicBezTo>
                    <a:pt x="74" y="31"/>
                    <a:pt x="74" y="31"/>
                    <a:pt x="74" y="31"/>
                  </a:cubicBezTo>
                  <a:cubicBezTo>
                    <a:pt x="93" y="13"/>
                    <a:pt x="93" y="13"/>
                    <a:pt x="93" y="13"/>
                  </a:cubicBezTo>
                  <a:cubicBezTo>
                    <a:pt x="95" y="14"/>
                    <a:pt x="95" y="14"/>
                    <a:pt x="95" y="14"/>
                  </a:cubicBezTo>
                  <a:cubicBezTo>
                    <a:pt x="76" y="32"/>
                    <a:pt x="76" y="32"/>
                    <a:pt x="76" y="32"/>
                  </a:cubicBezTo>
                  <a:cubicBezTo>
                    <a:pt x="76" y="32"/>
                    <a:pt x="76" y="32"/>
                    <a:pt x="76" y="32"/>
                  </a:cubicBezTo>
                  <a:close/>
                  <a:moveTo>
                    <a:pt x="82" y="39"/>
                  </a:moveTo>
                  <a:cubicBezTo>
                    <a:pt x="80" y="37"/>
                    <a:pt x="80" y="37"/>
                    <a:pt x="80" y="37"/>
                  </a:cubicBezTo>
                  <a:cubicBezTo>
                    <a:pt x="99" y="18"/>
                    <a:pt x="99" y="18"/>
                    <a:pt x="99" y="18"/>
                  </a:cubicBezTo>
                  <a:cubicBezTo>
                    <a:pt x="101" y="20"/>
                    <a:pt x="101" y="20"/>
                    <a:pt x="101" y="20"/>
                  </a:cubicBezTo>
                  <a:cubicBezTo>
                    <a:pt x="82" y="39"/>
                    <a:pt x="82" y="39"/>
                    <a:pt x="82" y="39"/>
                  </a:cubicBezTo>
                  <a:cubicBezTo>
                    <a:pt x="82" y="39"/>
                    <a:pt x="82" y="39"/>
                    <a:pt x="82" y="39"/>
                  </a:cubicBezTo>
                  <a:close/>
                </a:path>
              </a:pathLst>
            </a:custGeom>
            <a:solidFill>
              <a:schemeClr val="bg1"/>
            </a:solidFill>
            <a:ln>
              <a:noFill/>
            </a:ln>
          </p:spPr>
          <p:txBody>
            <a:bodyPr anchor="ctr"/>
            <a:lstStyle/>
            <a:p>
              <a:pPr algn="ctr"/>
              <a:endParaRPr sz="1400">
                <a:solidFill>
                  <a:schemeClr val="bg1">
                    <a:lumMod val="50000"/>
                  </a:schemeClr>
                </a:solidFill>
                <a:latin typeface="微软雅黑" panose="020B0503020204020204" charset="-122"/>
                <a:ea typeface="微软雅黑" panose="020B0503020204020204" charset="-122"/>
              </a:endParaRPr>
            </a:p>
          </p:txBody>
        </p:sp>
        <p:grpSp>
          <p:nvGrpSpPr>
            <p:cNvPr id="32" name="Group 49"/>
            <p:cNvGrpSpPr/>
            <p:nvPr/>
          </p:nvGrpSpPr>
          <p:grpSpPr>
            <a:xfrm>
              <a:off x="1223978" y="4558560"/>
              <a:ext cx="2213318" cy="1136575"/>
              <a:chOff x="6108435" y="2302009"/>
              <a:chExt cx="1678651" cy="1136575"/>
            </a:xfrm>
          </p:grpSpPr>
          <p:sp>
            <p:nvSpPr>
              <p:cNvPr id="33" name="Rectangle 50"/>
              <p:cNvSpPr/>
              <p:nvPr/>
            </p:nvSpPr>
            <p:spPr>
              <a:xfrm>
                <a:off x="6108435" y="2640545"/>
                <a:ext cx="1678651" cy="798039"/>
              </a:xfrm>
              <a:prstGeom prst="rect">
                <a:avLst/>
              </a:prstGeom>
            </p:spPr>
            <p:txBody>
              <a:bodyPr wrap="square" lIns="0" tIns="0" rIns="0" bIns="0">
                <a:normAutofit/>
              </a:bodyPr>
              <a:lstStyle/>
              <a:p>
                <a:pPr algn="ctr">
                  <a:lnSpc>
                    <a:spcPct val="120000"/>
                  </a:lnSpc>
                </a:pPr>
                <a:r>
                  <a:rPr lang="zh-CN" altLang="en-US" sz="1000" dirty="0">
                    <a:solidFill>
                      <a:schemeClr val="bg1">
                        <a:lumMod val="50000"/>
                      </a:schemeClr>
                    </a:solidFill>
                    <a:latin typeface="微软雅黑" panose="020B0503020204020204" charset="-122"/>
                    <a:ea typeface="微软雅黑" panose="020B0503020204020204" charset="-122"/>
                  </a:rPr>
                  <a:t>此部分内容作为文字排版占位显示</a:t>
                </a:r>
                <a:br>
                  <a:rPr lang="zh-CN" altLang="en-US" sz="1000" dirty="0">
                    <a:solidFill>
                      <a:schemeClr val="bg1">
                        <a:lumMod val="50000"/>
                      </a:schemeClr>
                    </a:solidFill>
                    <a:latin typeface="微软雅黑" panose="020B0503020204020204" charset="-122"/>
                    <a:ea typeface="微软雅黑" panose="020B0503020204020204" charset="-122"/>
                  </a:rPr>
                </a:br>
                <a:r>
                  <a:rPr lang="zh-CN" altLang="en-US" sz="1000" dirty="0">
                    <a:solidFill>
                      <a:schemeClr val="bg1">
                        <a:lumMod val="50000"/>
                      </a:schemeClr>
                    </a:solidFill>
                    <a:latin typeface="微软雅黑" panose="020B0503020204020204" charset="-122"/>
                    <a:ea typeface="微软雅黑" panose="020B0503020204020204" charset="-122"/>
                  </a:rPr>
                  <a:t>（建议使用主题字体）</a:t>
                </a:r>
              </a:p>
            </p:txBody>
          </p:sp>
          <p:sp>
            <p:nvSpPr>
              <p:cNvPr id="34" name="TextBox 51"/>
              <p:cNvSpPr txBox="1"/>
              <p:nvPr/>
            </p:nvSpPr>
            <p:spPr>
              <a:xfrm>
                <a:off x="6410891" y="2302009"/>
                <a:ext cx="1073739" cy="338536"/>
              </a:xfrm>
              <a:prstGeom prst="rect">
                <a:avLst/>
              </a:prstGeom>
              <a:noFill/>
            </p:spPr>
            <p:txBody>
              <a:bodyPr wrap="none" lIns="91422" tIns="45711" rIns="91422" bIns="45711">
                <a:noAutofit/>
              </a:bodyPr>
              <a:lstStyle/>
              <a:p>
                <a:pPr algn="ctr"/>
                <a:r>
                  <a:rPr lang="zh-CN" altLang="en-US" sz="1050" b="1">
                    <a:solidFill>
                      <a:schemeClr val="bg1">
                        <a:lumMod val="50000"/>
                      </a:schemeClr>
                    </a:solidFill>
                    <a:latin typeface="微软雅黑" panose="020B0503020204020204" charset="-122"/>
                    <a:ea typeface="微软雅黑" panose="020B0503020204020204" charset="-122"/>
                  </a:rPr>
                  <a:t>标题文本预设</a:t>
                </a:r>
              </a:p>
            </p:txBody>
          </p:sp>
        </p:gr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799"/>
                            </p:stCondLst>
                            <p:childTnLst>
                              <p:par>
                                <p:cTn id="11" presetID="31"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childTnLst>
                          </p:cTn>
                        </p:par>
                        <p:par>
                          <p:cTn id="17" fill="hold">
                            <p:stCondLst>
                              <p:cond delay="2799"/>
                            </p:stCondLst>
                            <p:childTnLst>
                              <p:par>
                                <p:cTn id="18" presetID="42" presetClass="entr" presetSubtype="0" fill="hold" nodeType="after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1000"/>
                                        <p:tgtEl>
                                          <p:spTgt spid="26"/>
                                        </p:tgtEl>
                                      </p:cBhvr>
                                    </p:animEffect>
                                    <p:anim calcmode="lin" valueType="num">
                                      <p:cBhvr>
                                        <p:cTn id="21" dur="1000" fill="hold"/>
                                        <p:tgtEl>
                                          <p:spTgt spid="26"/>
                                        </p:tgtEl>
                                        <p:attrNameLst>
                                          <p:attrName>ppt_x</p:attrName>
                                        </p:attrNameLst>
                                      </p:cBhvr>
                                      <p:tavLst>
                                        <p:tav tm="0">
                                          <p:val>
                                            <p:strVal val="#ppt_x"/>
                                          </p:val>
                                        </p:tav>
                                        <p:tav tm="100000">
                                          <p:val>
                                            <p:strVal val="#ppt_x"/>
                                          </p:val>
                                        </p:tav>
                                      </p:tavLst>
                                    </p:anim>
                                    <p:anim calcmode="lin" valueType="num">
                                      <p:cBhvr>
                                        <p:cTn id="22" dur="1000" fill="hold"/>
                                        <p:tgtEl>
                                          <p:spTgt spid="26"/>
                                        </p:tgtEl>
                                        <p:attrNameLst>
                                          <p:attrName>ppt_y</p:attrName>
                                        </p:attrNameLst>
                                      </p:cBhvr>
                                      <p:tavLst>
                                        <p:tav tm="0">
                                          <p:val>
                                            <p:strVal val="#ppt_y+.1"/>
                                          </p:val>
                                        </p:tav>
                                        <p:tav tm="100000">
                                          <p:val>
                                            <p:strVal val="#ppt_y"/>
                                          </p:val>
                                        </p:tav>
                                      </p:tavLst>
                                    </p:anim>
                                  </p:childTnLst>
                                </p:cTn>
                              </p:par>
                            </p:childTnLst>
                          </p:cTn>
                        </p:par>
                        <p:par>
                          <p:cTn id="23" fill="hold">
                            <p:stCondLst>
                              <p:cond delay="3799"/>
                            </p:stCondLst>
                            <p:childTnLst>
                              <p:par>
                                <p:cTn id="24" presetID="42" presetClass="entr" presetSubtype="0" fill="hold"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
          <p:cNvGrpSpPr/>
          <p:nvPr/>
        </p:nvGrpSpPr>
        <p:grpSpPr>
          <a:xfrm>
            <a:off x="1555597" y="2117298"/>
            <a:ext cx="9043706" cy="2274107"/>
            <a:chOff x="866776" y="1754227"/>
            <a:chExt cx="10446965" cy="2626967"/>
          </a:xfrm>
        </p:grpSpPr>
        <p:sp>
          <p:nvSpPr>
            <p:cNvPr id="3" name="任意多边形 4"/>
            <p:cNvSpPr/>
            <p:nvPr/>
          </p:nvSpPr>
          <p:spPr>
            <a:xfrm>
              <a:off x="6512520" y="2182579"/>
              <a:ext cx="1772290" cy="1770259"/>
            </a:xfrm>
            <a:custGeom>
              <a:avLst/>
              <a:gdLst>
                <a:gd name="connsiteX0" fmla="*/ 692680 w 1385360"/>
                <a:gd name="connsiteY0" fmla="*/ 0 h 1385360"/>
                <a:gd name="connsiteX1" fmla="*/ 1385360 w 1385360"/>
                <a:gd name="connsiteY1" fmla="*/ 692679 h 1385360"/>
                <a:gd name="connsiteX2" fmla="*/ 692680 w 1385360"/>
                <a:gd name="connsiteY2" fmla="*/ 1385360 h 1385360"/>
                <a:gd name="connsiteX3" fmla="*/ 0 w 1385360"/>
                <a:gd name="connsiteY3" fmla="*/ 692680 h 1385360"/>
              </a:gdLst>
              <a:ahLst/>
              <a:cxnLst>
                <a:cxn ang="0">
                  <a:pos x="connsiteX0" y="connsiteY0"/>
                </a:cxn>
                <a:cxn ang="0">
                  <a:pos x="connsiteX1" y="connsiteY1"/>
                </a:cxn>
                <a:cxn ang="0">
                  <a:pos x="connsiteX2" y="connsiteY2"/>
                </a:cxn>
                <a:cxn ang="0">
                  <a:pos x="connsiteX3" y="connsiteY3"/>
                </a:cxn>
              </a:cxnLst>
              <a:rect l="l" t="t" r="r" b="b"/>
              <a:pathLst>
                <a:path w="1385360" h="1385360">
                  <a:moveTo>
                    <a:pt x="692680" y="0"/>
                  </a:moveTo>
                  <a:lnTo>
                    <a:pt x="1385360" y="692679"/>
                  </a:lnTo>
                  <a:lnTo>
                    <a:pt x="692680" y="1385360"/>
                  </a:lnTo>
                  <a:lnTo>
                    <a:pt x="0" y="6926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800" dirty="0">
                  <a:solidFill>
                    <a:srgbClr val="FFFFFF"/>
                  </a:solidFill>
                  <a:cs typeface="+mn-ea"/>
                  <a:sym typeface="+mn-lt"/>
                </a:rPr>
                <a:t>标题</a:t>
              </a:r>
            </a:p>
          </p:txBody>
        </p:sp>
        <p:sp>
          <p:nvSpPr>
            <p:cNvPr id="4" name="任意多边形 5"/>
            <p:cNvSpPr/>
            <p:nvPr/>
          </p:nvSpPr>
          <p:spPr>
            <a:xfrm>
              <a:off x="3883525" y="2182579"/>
              <a:ext cx="1772289" cy="1770259"/>
            </a:xfrm>
            <a:custGeom>
              <a:avLst/>
              <a:gdLst>
                <a:gd name="connsiteX0" fmla="*/ 692680 w 1385360"/>
                <a:gd name="connsiteY0" fmla="*/ 0 h 1385360"/>
                <a:gd name="connsiteX1" fmla="*/ 1385360 w 1385360"/>
                <a:gd name="connsiteY1" fmla="*/ 692679 h 1385360"/>
                <a:gd name="connsiteX2" fmla="*/ 692680 w 1385360"/>
                <a:gd name="connsiteY2" fmla="*/ 1385360 h 1385360"/>
                <a:gd name="connsiteX3" fmla="*/ 0 w 1385360"/>
                <a:gd name="connsiteY3" fmla="*/ 692680 h 1385360"/>
              </a:gdLst>
              <a:ahLst/>
              <a:cxnLst>
                <a:cxn ang="0">
                  <a:pos x="connsiteX0" y="connsiteY0"/>
                </a:cxn>
                <a:cxn ang="0">
                  <a:pos x="connsiteX1" y="connsiteY1"/>
                </a:cxn>
                <a:cxn ang="0">
                  <a:pos x="connsiteX2" y="connsiteY2"/>
                </a:cxn>
                <a:cxn ang="0">
                  <a:pos x="connsiteX3" y="connsiteY3"/>
                </a:cxn>
              </a:cxnLst>
              <a:rect l="l" t="t" r="r" b="b"/>
              <a:pathLst>
                <a:path w="1385360" h="1385360">
                  <a:moveTo>
                    <a:pt x="692680" y="0"/>
                  </a:moveTo>
                  <a:lnTo>
                    <a:pt x="1385360" y="692679"/>
                  </a:lnTo>
                  <a:lnTo>
                    <a:pt x="692680" y="1385360"/>
                  </a:lnTo>
                  <a:lnTo>
                    <a:pt x="0" y="69268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800" dirty="0">
                  <a:solidFill>
                    <a:srgbClr val="FFFFFF"/>
                  </a:solidFill>
                  <a:cs typeface="+mn-ea"/>
                  <a:sym typeface="+mn-lt"/>
                </a:rPr>
                <a:t>标题</a:t>
              </a:r>
            </a:p>
          </p:txBody>
        </p:sp>
        <p:sp>
          <p:nvSpPr>
            <p:cNvPr id="5" name="任意多边形 6"/>
            <p:cNvSpPr/>
            <p:nvPr/>
          </p:nvSpPr>
          <p:spPr>
            <a:xfrm>
              <a:off x="1270767" y="2166338"/>
              <a:ext cx="1770259" cy="1770259"/>
            </a:xfrm>
            <a:custGeom>
              <a:avLst/>
              <a:gdLst>
                <a:gd name="connsiteX0" fmla="*/ 692680 w 1385360"/>
                <a:gd name="connsiteY0" fmla="*/ 0 h 1385360"/>
                <a:gd name="connsiteX1" fmla="*/ 1385360 w 1385360"/>
                <a:gd name="connsiteY1" fmla="*/ 692679 h 1385360"/>
                <a:gd name="connsiteX2" fmla="*/ 692680 w 1385360"/>
                <a:gd name="connsiteY2" fmla="*/ 1385360 h 1385360"/>
                <a:gd name="connsiteX3" fmla="*/ 0 w 1385360"/>
                <a:gd name="connsiteY3" fmla="*/ 692680 h 1385360"/>
              </a:gdLst>
              <a:ahLst/>
              <a:cxnLst>
                <a:cxn ang="0">
                  <a:pos x="connsiteX0" y="connsiteY0"/>
                </a:cxn>
                <a:cxn ang="0">
                  <a:pos x="connsiteX1" y="connsiteY1"/>
                </a:cxn>
                <a:cxn ang="0">
                  <a:pos x="connsiteX2" y="connsiteY2"/>
                </a:cxn>
                <a:cxn ang="0">
                  <a:pos x="connsiteX3" y="connsiteY3"/>
                </a:cxn>
              </a:cxnLst>
              <a:rect l="l" t="t" r="r" b="b"/>
              <a:pathLst>
                <a:path w="1385360" h="1385360">
                  <a:moveTo>
                    <a:pt x="692680" y="0"/>
                  </a:moveTo>
                  <a:lnTo>
                    <a:pt x="1385360" y="692679"/>
                  </a:lnTo>
                  <a:lnTo>
                    <a:pt x="692680" y="1385360"/>
                  </a:lnTo>
                  <a:lnTo>
                    <a:pt x="0" y="692680"/>
                  </a:lnTo>
                  <a:close/>
                </a:path>
              </a:pathLst>
            </a:custGeom>
            <a:solidFill>
              <a:srgbClr val="15B1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800" dirty="0">
                  <a:solidFill>
                    <a:srgbClr val="FFFFFF"/>
                  </a:solidFill>
                  <a:cs typeface="+mn-ea"/>
                  <a:sym typeface="+mn-lt"/>
                </a:rPr>
                <a:t>标题</a:t>
              </a:r>
            </a:p>
          </p:txBody>
        </p:sp>
        <p:sp>
          <p:nvSpPr>
            <p:cNvPr id="6" name="Freeform 4"/>
            <p:cNvSpPr/>
            <p:nvPr/>
          </p:nvSpPr>
          <p:spPr bwMode="auto">
            <a:xfrm>
              <a:off x="866776" y="1760315"/>
              <a:ext cx="4998140" cy="2608697"/>
            </a:xfrm>
            <a:custGeom>
              <a:avLst/>
              <a:gdLst/>
              <a:ahLst/>
              <a:cxnLst>
                <a:cxn ang="0">
                  <a:pos x="1558" y="337"/>
                </a:cxn>
                <a:cxn ang="0">
                  <a:pos x="1221" y="0"/>
                </a:cxn>
                <a:cxn ang="0">
                  <a:pos x="407" y="814"/>
                </a:cxn>
                <a:cxn ang="0">
                  <a:pos x="0" y="407"/>
                </a:cxn>
                <a:cxn ang="0">
                  <a:pos x="402" y="5"/>
                </a:cxn>
                <a:cxn ang="0">
                  <a:pos x="734" y="337"/>
                </a:cxn>
              </a:cxnLst>
              <a:rect l="0" t="0" r="r" b="b"/>
              <a:pathLst>
                <a:path w="1558" h="814">
                  <a:moveTo>
                    <a:pt x="1558" y="337"/>
                  </a:moveTo>
                  <a:lnTo>
                    <a:pt x="1221" y="0"/>
                  </a:lnTo>
                  <a:lnTo>
                    <a:pt x="407" y="814"/>
                  </a:lnTo>
                  <a:lnTo>
                    <a:pt x="0" y="407"/>
                  </a:lnTo>
                  <a:lnTo>
                    <a:pt x="402" y="5"/>
                  </a:lnTo>
                  <a:lnTo>
                    <a:pt x="734" y="337"/>
                  </a:lnTo>
                </a:path>
              </a:pathLst>
            </a:custGeom>
            <a:noFill/>
            <a:ln w="25400" cap="flat" cmpd="sng">
              <a:solidFill>
                <a:srgbClr val="15B1B8"/>
              </a:solidFill>
              <a:prstDash val="solid"/>
              <a:round/>
            </a:ln>
            <a:effectLst/>
          </p:spPr>
          <p:txBody>
            <a:bodyPr wrap="none"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100">
                <a:cs typeface="+mn-ea"/>
                <a:sym typeface="+mn-lt"/>
              </a:endParaRPr>
            </a:p>
          </p:txBody>
        </p:sp>
        <p:sp>
          <p:nvSpPr>
            <p:cNvPr id="7" name="任意多边形 8"/>
            <p:cNvSpPr/>
            <p:nvPr/>
          </p:nvSpPr>
          <p:spPr>
            <a:xfrm>
              <a:off x="1985367" y="2306417"/>
              <a:ext cx="332939" cy="332939"/>
            </a:xfrm>
            <a:custGeom>
              <a:avLst/>
              <a:gdLst>
                <a:gd name="connsiteX0" fmla="*/ 130460 w 260920"/>
                <a:gd name="connsiteY0" fmla="*/ 0 h 260921"/>
                <a:gd name="connsiteX1" fmla="*/ 260920 w 260920"/>
                <a:gd name="connsiteY1" fmla="*/ 130461 h 260921"/>
                <a:gd name="connsiteX2" fmla="*/ 130460 w 260920"/>
                <a:gd name="connsiteY2" fmla="*/ 260921 h 260921"/>
                <a:gd name="connsiteX3" fmla="*/ 0 w 260920"/>
                <a:gd name="connsiteY3" fmla="*/ 130460 h 260921"/>
              </a:gdLst>
              <a:ahLst/>
              <a:cxnLst>
                <a:cxn ang="0">
                  <a:pos x="connsiteX0" y="connsiteY0"/>
                </a:cxn>
                <a:cxn ang="0">
                  <a:pos x="connsiteX1" y="connsiteY1"/>
                </a:cxn>
                <a:cxn ang="0">
                  <a:pos x="connsiteX2" y="connsiteY2"/>
                </a:cxn>
                <a:cxn ang="0">
                  <a:pos x="connsiteX3" y="connsiteY3"/>
                </a:cxn>
              </a:cxnLst>
              <a:rect l="l" t="t" r="r" b="b"/>
              <a:pathLst>
                <a:path w="260920" h="260921">
                  <a:moveTo>
                    <a:pt x="130460" y="0"/>
                  </a:moveTo>
                  <a:lnTo>
                    <a:pt x="260920" y="130461"/>
                  </a:lnTo>
                  <a:lnTo>
                    <a:pt x="130460" y="260921"/>
                  </a:lnTo>
                  <a:lnTo>
                    <a:pt x="0" y="13046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sz="2000" dirty="0">
                  <a:solidFill>
                    <a:srgbClr val="333333"/>
                  </a:solidFill>
                  <a:cs typeface="+mn-ea"/>
                  <a:sym typeface="+mn-lt"/>
                </a:rPr>
                <a:t>1</a:t>
              </a:r>
              <a:endParaRPr lang="zh-CN" altLang="en-US" sz="2000" dirty="0">
                <a:solidFill>
                  <a:srgbClr val="333333"/>
                </a:solidFill>
                <a:cs typeface="+mn-ea"/>
                <a:sym typeface="+mn-lt"/>
              </a:endParaRPr>
            </a:p>
          </p:txBody>
        </p:sp>
        <p:sp>
          <p:nvSpPr>
            <p:cNvPr id="8" name="任意多边形 9"/>
            <p:cNvSpPr/>
            <p:nvPr/>
          </p:nvSpPr>
          <p:spPr>
            <a:xfrm>
              <a:off x="4602185" y="2322658"/>
              <a:ext cx="334968" cy="332939"/>
            </a:xfrm>
            <a:custGeom>
              <a:avLst/>
              <a:gdLst>
                <a:gd name="connsiteX0" fmla="*/ 130460 w 260920"/>
                <a:gd name="connsiteY0" fmla="*/ 0 h 260921"/>
                <a:gd name="connsiteX1" fmla="*/ 260920 w 260920"/>
                <a:gd name="connsiteY1" fmla="*/ 130461 h 260921"/>
                <a:gd name="connsiteX2" fmla="*/ 130460 w 260920"/>
                <a:gd name="connsiteY2" fmla="*/ 260921 h 260921"/>
                <a:gd name="connsiteX3" fmla="*/ 0 w 260920"/>
                <a:gd name="connsiteY3" fmla="*/ 130460 h 260921"/>
              </a:gdLst>
              <a:ahLst/>
              <a:cxnLst>
                <a:cxn ang="0">
                  <a:pos x="connsiteX0" y="connsiteY0"/>
                </a:cxn>
                <a:cxn ang="0">
                  <a:pos x="connsiteX1" y="connsiteY1"/>
                </a:cxn>
                <a:cxn ang="0">
                  <a:pos x="connsiteX2" y="connsiteY2"/>
                </a:cxn>
                <a:cxn ang="0">
                  <a:pos x="connsiteX3" y="connsiteY3"/>
                </a:cxn>
              </a:cxnLst>
              <a:rect l="l" t="t" r="r" b="b"/>
              <a:pathLst>
                <a:path w="260920" h="260921">
                  <a:moveTo>
                    <a:pt x="130460" y="0"/>
                  </a:moveTo>
                  <a:lnTo>
                    <a:pt x="260920" y="130461"/>
                  </a:lnTo>
                  <a:lnTo>
                    <a:pt x="130460" y="260921"/>
                  </a:lnTo>
                  <a:lnTo>
                    <a:pt x="0" y="13046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sz="2000" dirty="0">
                  <a:solidFill>
                    <a:srgbClr val="333333"/>
                  </a:solidFill>
                  <a:cs typeface="+mn-ea"/>
                  <a:sym typeface="+mn-lt"/>
                </a:rPr>
                <a:t>2</a:t>
              </a:r>
              <a:endParaRPr lang="zh-CN" altLang="en-US" sz="2000" dirty="0">
                <a:solidFill>
                  <a:srgbClr val="333333"/>
                </a:solidFill>
                <a:cs typeface="+mn-ea"/>
                <a:sym typeface="+mn-lt"/>
              </a:endParaRPr>
            </a:p>
          </p:txBody>
        </p:sp>
        <p:sp>
          <p:nvSpPr>
            <p:cNvPr id="9" name="任意多边形 10"/>
            <p:cNvSpPr/>
            <p:nvPr/>
          </p:nvSpPr>
          <p:spPr>
            <a:xfrm>
              <a:off x="7225091" y="2322658"/>
              <a:ext cx="332939" cy="332939"/>
            </a:xfrm>
            <a:custGeom>
              <a:avLst/>
              <a:gdLst>
                <a:gd name="connsiteX0" fmla="*/ 130460 w 260920"/>
                <a:gd name="connsiteY0" fmla="*/ 0 h 260921"/>
                <a:gd name="connsiteX1" fmla="*/ 260920 w 260920"/>
                <a:gd name="connsiteY1" fmla="*/ 130461 h 260921"/>
                <a:gd name="connsiteX2" fmla="*/ 130460 w 260920"/>
                <a:gd name="connsiteY2" fmla="*/ 260921 h 260921"/>
                <a:gd name="connsiteX3" fmla="*/ 0 w 260920"/>
                <a:gd name="connsiteY3" fmla="*/ 130460 h 260921"/>
              </a:gdLst>
              <a:ahLst/>
              <a:cxnLst>
                <a:cxn ang="0">
                  <a:pos x="connsiteX0" y="connsiteY0"/>
                </a:cxn>
                <a:cxn ang="0">
                  <a:pos x="connsiteX1" y="connsiteY1"/>
                </a:cxn>
                <a:cxn ang="0">
                  <a:pos x="connsiteX2" y="connsiteY2"/>
                </a:cxn>
                <a:cxn ang="0">
                  <a:pos x="connsiteX3" y="connsiteY3"/>
                </a:cxn>
              </a:cxnLst>
              <a:rect l="l" t="t" r="r" b="b"/>
              <a:pathLst>
                <a:path w="260920" h="260921">
                  <a:moveTo>
                    <a:pt x="130460" y="0"/>
                  </a:moveTo>
                  <a:lnTo>
                    <a:pt x="260920" y="130461"/>
                  </a:lnTo>
                  <a:lnTo>
                    <a:pt x="130460" y="260921"/>
                  </a:lnTo>
                  <a:lnTo>
                    <a:pt x="0" y="13046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sz="2000" dirty="0">
                  <a:solidFill>
                    <a:srgbClr val="333333"/>
                  </a:solidFill>
                  <a:cs typeface="+mn-ea"/>
                  <a:sym typeface="+mn-lt"/>
                </a:rPr>
                <a:t>3</a:t>
              </a:r>
              <a:endParaRPr lang="zh-CN" altLang="en-US" sz="2000" dirty="0">
                <a:solidFill>
                  <a:srgbClr val="333333"/>
                </a:solidFill>
                <a:cs typeface="+mn-ea"/>
                <a:sym typeface="+mn-lt"/>
              </a:endParaRPr>
            </a:p>
          </p:txBody>
        </p:sp>
        <p:sp>
          <p:nvSpPr>
            <p:cNvPr id="10" name="任意多边形 11"/>
            <p:cNvSpPr/>
            <p:nvPr/>
          </p:nvSpPr>
          <p:spPr>
            <a:xfrm>
              <a:off x="3684573" y="1754227"/>
              <a:ext cx="4797158" cy="2626967"/>
            </a:xfrm>
            <a:custGeom>
              <a:avLst/>
              <a:gdLst>
                <a:gd name="connsiteX0" fmla="*/ 0 w 3902075"/>
                <a:gd name="connsiteY0" fmla="*/ 1047871 h 2096659"/>
                <a:gd name="connsiteX1" fmla="*/ 1019175 w 3902075"/>
                <a:gd name="connsiteY1" fmla="*/ 2067046 h 2096659"/>
                <a:gd name="connsiteX2" fmla="*/ 3063875 w 3902075"/>
                <a:gd name="connsiteY2" fmla="*/ 25521 h 2096659"/>
                <a:gd name="connsiteX3" fmla="*/ 3902075 w 3902075"/>
                <a:gd name="connsiteY3" fmla="*/ 866896 h 2096659"/>
                <a:gd name="connsiteX4" fmla="*/ 3902075 w 3902075"/>
                <a:gd name="connsiteY4" fmla="*/ 866896 h 2096659"/>
                <a:gd name="connsiteX0-1" fmla="*/ 0 w 3902075"/>
                <a:gd name="connsiteY0-2" fmla="*/ 1047871 h 2096659"/>
                <a:gd name="connsiteX1-3" fmla="*/ 1019175 w 3902075"/>
                <a:gd name="connsiteY1-4" fmla="*/ 2067046 h 2096659"/>
                <a:gd name="connsiteX2-5" fmla="*/ 3063875 w 3902075"/>
                <a:gd name="connsiteY2-6" fmla="*/ 25521 h 2096659"/>
                <a:gd name="connsiteX3-7" fmla="*/ 3902075 w 3902075"/>
                <a:gd name="connsiteY3-8" fmla="*/ 866896 h 2096659"/>
                <a:gd name="connsiteX4-9" fmla="*/ 3902075 w 3902075"/>
                <a:gd name="connsiteY4-10" fmla="*/ 866896 h 2096659"/>
                <a:gd name="connsiteX0-11" fmla="*/ 0 w 3902075"/>
                <a:gd name="connsiteY0-12" fmla="*/ 1047871 h 2067046"/>
                <a:gd name="connsiteX1-13" fmla="*/ 1019175 w 3902075"/>
                <a:gd name="connsiteY1-14" fmla="*/ 2067046 h 2067046"/>
                <a:gd name="connsiteX2-15" fmla="*/ 3063875 w 3902075"/>
                <a:gd name="connsiteY2-16" fmla="*/ 25521 h 2067046"/>
                <a:gd name="connsiteX3-17" fmla="*/ 3902075 w 3902075"/>
                <a:gd name="connsiteY3-18" fmla="*/ 866896 h 2067046"/>
                <a:gd name="connsiteX4-19" fmla="*/ 3902075 w 3902075"/>
                <a:gd name="connsiteY4-20" fmla="*/ 866896 h 2067046"/>
                <a:gd name="connsiteX0-21" fmla="*/ 0 w 3902075"/>
                <a:gd name="connsiteY0-22" fmla="*/ 1047871 h 2067046"/>
                <a:gd name="connsiteX1-23" fmla="*/ 1019175 w 3902075"/>
                <a:gd name="connsiteY1-24" fmla="*/ 2067046 h 2067046"/>
                <a:gd name="connsiteX2-25" fmla="*/ 3063875 w 3902075"/>
                <a:gd name="connsiteY2-26" fmla="*/ 25521 h 2067046"/>
                <a:gd name="connsiteX3-27" fmla="*/ 3902075 w 3902075"/>
                <a:gd name="connsiteY3-28" fmla="*/ 866896 h 2067046"/>
                <a:gd name="connsiteX4-29" fmla="*/ 3902075 w 3902075"/>
                <a:gd name="connsiteY4-30" fmla="*/ 866896 h 2067046"/>
                <a:gd name="connsiteX0-31" fmla="*/ 0 w 3902075"/>
                <a:gd name="connsiteY0-32" fmla="*/ 1047871 h 2067046"/>
                <a:gd name="connsiteX1-33" fmla="*/ 1019175 w 3902075"/>
                <a:gd name="connsiteY1-34" fmla="*/ 2067046 h 2067046"/>
                <a:gd name="connsiteX2-35" fmla="*/ 3063875 w 3902075"/>
                <a:gd name="connsiteY2-36" fmla="*/ 25521 h 2067046"/>
                <a:gd name="connsiteX3-37" fmla="*/ 3902075 w 3902075"/>
                <a:gd name="connsiteY3-38" fmla="*/ 866896 h 2067046"/>
                <a:gd name="connsiteX4-39" fmla="*/ 3902075 w 3902075"/>
                <a:gd name="connsiteY4-40" fmla="*/ 866896 h 2067046"/>
                <a:gd name="connsiteX0-41" fmla="*/ 0 w 3902075"/>
                <a:gd name="connsiteY0-42" fmla="*/ 1047871 h 2067046"/>
                <a:gd name="connsiteX1-43" fmla="*/ 1019175 w 3902075"/>
                <a:gd name="connsiteY1-44" fmla="*/ 2067046 h 2067046"/>
                <a:gd name="connsiteX2-45" fmla="*/ 3063875 w 3902075"/>
                <a:gd name="connsiteY2-46" fmla="*/ 25521 h 2067046"/>
                <a:gd name="connsiteX3-47" fmla="*/ 3902075 w 3902075"/>
                <a:gd name="connsiteY3-48" fmla="*/ 866896 h 2067046"/>
                <a:gd name="connsiteX4-49" fmla="*/ 3902075 w 3902075"/>
                <a:gd name="connsiteY4-50" fmla="*/ 866896 h 2067046"/>
                <a:gd name="connsiteX0-51" fmla="*/ 0 w 3902075"/>
                <a:gd name="connsiteY0-52" fmla="*/ 1047871 h 2067046"/>
                <a:gd name="connsiteX1-53" fmla="*/ 1019175 w 3902075"/>
                <a:gd name="connsiteY1-54" fmla="*/ 2067046 h 2067046"/>
                <a:gd name="connsiteX2-55" fmla="*/ 3063875 w 3902075"/>
                <a:gd name="connsiteY2-56" fmla="*/ 25521 h 2067046"/>
                <a:gd name="connsiteX3-57" fmla="*/ 3902075 w 3902075"/>
                <a:gd name="connsiteY3-58" fmla="*/ 866896 h 2067046"/>
                <a:gd name="connsiteX4-59" fmla="*/ 3902075 w 3902075"/>
                <a:gd name="connsiteY4-60" fmla="*/ 866896 h 2067046"/>
                <a:gd name="connsiteX0-61" fmla="*/ 0 w 3902075"/>
                <a:gd name="connsiteY0-62" fmla="*/ 1047871 h 2067046"/>
                <a:gd name="connsiteX1-63" fmla="*/ 1019175 w 3902075"/>
                <a:gd name="connsiteY1-64" fmla="*/ 2067046 h 2067046"/>
                <a:gd name="connsiteX2-65" fmla="*/ 3063875 w 3902075"/>
                <a:gd name="connsiteY2-66" fmla="*/ 25521 h 2067046"/>
                <a:gd name="connsiteX3-67" fmla="*/ 3902075 w 3902075"/>
                <a:gd name="connsiteY3-68" fmla="*/ 866896 h 2067046"/>
                <a:gd name="connsiteX4-69" fmla="*/ 3902075 w 3902075"/>
                <a:gd name="connsiteY4-70" fmla="*/ 866896 h 2067046"/>
                <a:gd name="connsiteX0-71" fmla="*/ 0 w 3902075"/>
                <a:gd name="connsiteY0-72" fmla="*/ 1022350 h 2041525"/>
                <a:gd name="connsiteX1-73" fmla="*/ 1019175 w 3902075"/>
                <a:gd name="connsiteY1-74" fmla="*/ 2041525 h 2041525"/>
                <a:gd name="connsiteX2-75" fmla="*/ 3063875 w 3902075"/>
                <a:gd name="connsiteY2-76" fmla="*/ 0 h 2041525"/>
                <a:gd name="connsiteX3-77" fmla="*/ 3902075 w 3902075"/>
                <a:gd name="connsiteY3-78" fmla="*/ 841375 h 2041525"/>
                <a:gd name="connsiteX4-79" fmla="*/ 3902075 w 3902075"/>
                <a:gd name="connsiteY4-80" fmla="*/ 841375 h 2041525"/>
                <a:gd name="connsiteX0-81" fmla="*/ 0 w 3902075"/>
                <a:gd name="connsiteY0-82" fmla="*/ 1022350 h 1879600"/>
                <a:gd name="connsiteX1-83" fmla="*/ 847725 w 3902075"/>
                <a:gd name="connsiteY1-84" fmla="*/ 1879600 h 1879600"/>
                <a:gd name="connsiteX2-85" fmla="*/ 3063875 w 3902075"/>
                <a:gd name="connsiteY2-86" fmla="*/ 0 h 1879600"/>
                <a:gd name="connsiteX3-87" fmla="*/ 3902075 w 3902075"/>
                <a:gd name="connsiteY3-88" fmla="*/ 841375 h 1879600"/>
                <a:gd name="connsiteX4-89" fmla="*/ 3902075 w 3902075"/>
                <a:gd name="connsiteY4-90" fmla="*/ 841375 h 1879600"/>
                <a:gd name="connsiteX0-91" fmla="*/ 0 w 3902075"/>
                <a:gd name="connsiteY0-92" fmla="*/ 1196975 h 2054225"/>
                <a:gd name="connsiteX1-93" fmla="*/ 847725 w 3902075"/>
                <a:gd name="connsiteY1-94" fmla="*/ 2054225 h 2054225"/>
                <a:gd name="connsiteX2-95" fmla="*/ 2895600 w 3902075"/>
                <a:gd name="connsiteY2-96" fmla="*/ 0 h 2054225"/>
                <a:gd name="connsiteX3-97" fmla="*/ 3902075 w 3902075"/>
                <a:gd name="connsiteY3-98" fmla="*/ 1016000 h 2054225"/>
                <a:gd name="connsiteX4-99" fmla="*/ 3902075 w 3902075"/>
                <a:gd name="connsiteY4-100" fmla="*/ 1016000 h 2054225"/>
                <a:gd name="connsiteX0-101" fmla="*/ 0 w 3902075"/>
                <a:gd name="connsiteY0-102" fmla="*/ 1196975 h 2054225"/>
                <a:gd name="connsiteX1-103" fmla="*/ 847725 w 3902075"/>
                <a:gd name="connsiteY1-104" fmla="*/ 2054225 h 2054225"/>
                <a:gd name="connsiteX2-105" fmla="*/ 2895600 w 3902075"/>
                <a:gd name="connsiteY2-106" fmla="*/ 0 h 2054225"/>
                <a:gd name="connsiteX3-107" fmla="*/ 3751060 w 3902075"/>
                <a:gd name="connsiteY3-108" fmla="*/ 864864 h 2054225"/>
                <a:gd name="connsiteX4-109" fmla="*/ 3902075 w 3902075"/>
                <a:gd name="connsiteY4-110" fmla="*/ 1016000 h 2054225"/>
                <a:gd name="connsiteX5" fmla="*/ 3902075 w 3902075"/>
                <a:gd name="connsiteY5" fmla="*/ 1016000 h 2054225"/>
                <a:gd name="connsiteX0-111" fmla="*/ 0 w 3902075"/>
                <a:gd name="connsiteY0-112" fmla="*/ 1196975 h 2054225"/>
                <a:gd name="connsiteX1-113" fmla="*/ 847725 w 3902075"/>
                <a:gd name="connsiteY1-114" fmla="*/ 2054225 h 2054225"/>
                <a:gd name="connsiteX2-115" fmla="*/ 2895600 w 3902075"/>
                <a:gd name="connsiteY2-116" fmla="*/ 0 h 2054225"/>
                <a:gd name="connsiteX3-117" fmla="*/ 3751060 w 3902075"/>
                <a:gd name="connsiteY3-118" fmla="*/ 864864 h 2054225"/>
                <a:gd name="connsiteX4-119" fmla="*/ 3902075 w 3902075"/>
                <a:gd name="connsiteY4-120" fmla="*/ 1016000 h 2054225"/>
                <a:gd name="connsiteX0-121" fmla="*/ 0 w 3751060"/>
                <a:gd name="connsiteY0-122" fmla="*/ 1196975 h 2054225"/>
                <a:gd name="connsiteX1-123" fmla="*/ 847725 w 3751060"/>
                <a:gd name="connsiteY1-124" fmla="*/ 2054225 h 2054225"/>
                <a:gd name="connsiteX2-125" fmla="*/ 2895600 w 3751060"/>
                <a:gd name="connsiteY2-126" fmla="*/ 0 h 2054225"/>
                <a:gd name="connsiteX3-127" fmla="*/ 3751060 w 3751060"/>
                <a:gd name="connsiteY3-128" fmla="*/ 864864 h 2054225"/>
              </a:gdLst>
              <a:ahLst/>
              <a:cxnLst>
                <a:cxn ang="0">
                  <a:pos x="connsiteX0-1" y="connsiteY0-2"/>
                </a:cxn>
                <a:cxn ang="0">
                  <a:pos x="connsiteX1-3" y="connsiteY1-4"/>
                </a:cxn>
                <a:cxn ang="0">
                  <a:pos x="connsiteX2-5" y="connsiteY2-6"/>
                </a:cxn>
                <a:cxn ang="0">
                  <a:pos x="connsiteX3-7" y="connsiteY3-8"/>
                </a:cxn>
              </a:cxnLst>
              <a:rect l="l" t="t" r="r" b="b"/>
              <a:pathLst>
                <a:path w="3751060" h="2054225">
                  <a:moveTo>
                    <a:pt x="0" y="1196975"/>
                  </a:moveTo>
                  <a:cubicBezTo>
                    <a:pt x="339725" y="1536700"/>
                    <a:pt x="508000" y="1714500"/>
                    <a:pt x="847725" y="2054225"/>
                  </a:cubicBezTo>
                  <a:lnTo>
                    <a:pt x="2895600" y="0"/>
                  </a:lnTo>
                  <a:lnTo>
                    <a:pt x="3751060" y="864864"/>
                  </a:lnTo>
                </a:path>
              </a:pathLst>
            </a:cu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2800">
                <a:cs typeface="+mn-ea"/>
                <a:sym typeface="+mn-lt"/>
              </a:endParaRPr>
            </a:p>
          </p:txBody>
        </p:sp>
        <p:sp>
          <p:nvSpPr>
            <p:cNvPr id="11" name="Freeform 5"/>
            <p:cNvSpPr/>
            <p:nvPr/>
          </p:nvSpPr>
          <p:spPr bwMode="auto">
            <a:xfrm flipH="1" flipV="1">
              <a:off x="6315601" y="1766408"/>
              <a:ext cx="4998140" cy="2610727"/>
            </a:xfrm>
            <a:custGeom>
              <a:avLst/>
              <a:gdLst/>
              <a:ahLst/>
              <a:cxnLst>
                <a:cxn ang="0">
                  <a:pos x="1558" y="337"/>
                </a:cxn>
                <a:cxn ang="0">
                  <a:pos x="1221" y="0"/>
                </a:cxn>
                <a:cxn ang="0">
                  <a:pos x="407" y="814"/>
                </a:cxn>
                <a:cxn ang="0">
                  <a:pos x="0" y="407"/>
                </a:cxn>
                <a:cxn ang="0">
                  <a:pos x="402" y="5"/>
                </a:cxn>
                <a:cxn ang="0">
                  <a:pos x="734" y="337"/>
                </a:cxn>
              </a:cxnLst>
              <a:rect l="0" t="0" r="r" b="b"/>
              <a:pathLst>
                <a:path w="1558" h="814">
                  <a:moveTo>
                    <a:pt x="1558" y="337"/>
                  </a:moveTo>
                  <a:lnTo>
                    <a:pt x="1221" y="0"/>
                  </a:lnTo>
                  <a:lnTo>
                    <a:pt x="407" y="814"/>
                  </a:lnTo>
                  <a:lnTo>
                    <a:pt x="0" y="407"/>
                  </a:lnTo>
                  <a:lnTo>
                    <a:pt x="402" y="5"/>
                  </a:lnTo>
                  <a:lnTo>
                    <a:pt x="734" y="337"/>
                  </a:lnTo>
                </a:path>
              </a:pathLst>
            </a:custGeom>
            <a:noFill/>
            <a:ln w="25400" cap="flat" cmpd="sng">
              <a:solidFill>
                <a:schemeClr val="accent4"/>
              </a:solidFill>
              <a:prstDash val="solid"/>
              <a:round/>
            </a:ln>
            <a:effectLst/>
          </p:spPr>
          <p:txBody>
            <a:bodyPr wrap="none"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100" dirty="0">
                <a:cs typeface="+mn-ea"/>
                <a:sym typeface="+mn-lt"/>
              </a:endParaRPr>
            </a:p>
          </p:txBody>
        </p:sp>
        <p:sp>
          <p:nvSpPr>
            <p:cNvPr id="12" name="任意多边形 13"/>
            <p:cNvSpPr/>
            <p:nvPr/>
          </p:nvSpPr>
          <p:spPr>
            <a:xfrm>
              <a:off x="9157760" y="2182579"/>
              <a:ext cx="1772289" cy="1770259"/>
            </a:xfrm>
            <a:custGeom>
              <a:avLst/>
              <a:gdLst>
                <a:gd name="connsiteX0" fmla="*/ 692680 w 1385360"/>
                <a:gd name="connsiteY0" fmla="*/ 0 h 1385360"/>
                <a:gd name="connsiteX1" fmla="*/ 1385360 w 1385360"/>
                <a:gd name="connsiteY1" fmla="*/ 692679 h 1385360"/>
                <a:gd name="connsiteX2" fmla="*/ 692680 w 1385360"/>
                <a:gd name="connsiteY2" fmla="*/ 1385360 h 1385360"/>
                <a:gd name="connsiteX3" fmla="*/ 0 w 1385360"/>
                <a:gd name="connsiteY3" fmla="*/ 692680 h 1385360"/>
              </a:gdLst>
              <a:ahLst/>
              <a:cxnLst>
                <a:cxn ang="0">
                  <a:pos x="connsiteX0" y="connsiteY0"/>
                </a:cxn>
                <a:cxn ang="0">
                  <a:pos x="connsiteX1" y="connsiteY1"/>
                </a:cxn>
                <a:cxn ang="0">
                  <a:pos x="connsiteX2" y="connsiteY2"/>
                </a:cxn>
                <a:cxn ang="0">
                  <a:pos x="connsiteX3" y="connsiteY3"/>
                </a:cxn>
              </a:cxnLst>
              <a:rect l="l" t="t" r="r" b="b"/>
              <a:pathLst>
                <a:path w="1385360" h="1385360">
                  <a:moveTo>
                    <a:pt x="692680" y="0"/>
                  </a:moveTo>
                  <a:lnTo>
                    <a:pt x="1385360" y="692679"/>
                  </a:lnTo>
                  <a:lnTo>
                    <a:pt x="692680" y="1385360"/>
                  </a:lnTo>
                  <a:lnTo>
                    <a:pt x="0" y="69268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zh-CN" altLang="en-US" sz="2800" dirty="0">
                  <a:solidFill>
                    <a:srgbClr val="FFFFFF"/>
                  </a:solidFill>
                  <a:cs typeface="+mn-ea"/>
                  <a:sym typeface="+mn-lt"/>
                </a:rPr>
                <a:t>标题</a:t>
              </a:r>
            </a:p>
          </p:txBody>
        </p:sp>
        <p:sp>
          <p:nvSpPr>
            <p:cNvPr id="13" name="任意多边形 14"/>
            <p:cNvSpPr/>
            <p:nvPr/>
          </p:nvSpPr>
          <p:spPr>
            <a:xfrm>
              <a:off x="9868300" y="2322658"/>
              <a:ext cx="334968" cy="332939"/>
            </a:xfrm>
            <a:custGeom>
              <a:avLst/>
              <a:gdLst>
                <a:gd name="connsiteX0" fmla="*/ 130460 w 260920"/>
                <a:gd name="connsiteY0" fmla="*/ 0 h 260921"/>
                <a:gd name="connsiteX1" fmla="*/ 260920 w 260920"/>
                <a:gd name="connsiteY1" fmla="*/ 130461 h 260921"/>
                <a:gd name="connsiteX2" fmla="*/ 130460 w 260920"/>
                <a:gd name="connsiteY2" fmla="*/ 260921 h 260921"/>
                <a:gd name="connsiteX3" fmla="*/ 0 w 260920"/>
                <a:gd name="connsiteY3" fmla="*/ 130460 h 260921"/>
              </a:gdLst>
              <a:ahLst/>
              <a:cxnLst>
                <a:cxn ang="0">
                  <a:pos x="connsiteX0" y="connsiteY0"/>
                </a:cxn>
                <a:cxn ang="0">
                  <a:pos x="connsiteX1" y="connsiteY1"/>
                </a:cxn>
                <a:cxn ang="0">
                  <a:pos x="connsiteX2" y="connsiteY2"/>
                </a:cxn>
                <a:cxn ang="0">
                  <a:pos x="connsiteX3" y="connsiteY3"/>
                </a:cxn>
              </a:cxnLst>
              <a:rect l="l" t="t" r="r" b="b"/>
              <a:pathLst>
                <a:path w="260920" h="260921">
                  <a:moveTo>
                    <a:pt x="130460" y="0"/>
                  </a:moveTo>
                  <a:lnTo>
                    <a:pt x="260920" y="130461"/>
                  </a:lnTo>
                  <a:lnTo>
                    <a:pt x="130460" y="260921"/>
                  </a:lnTo>
                  <a:lnTo>
                    <a:pt x="0" y="13046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sz="2000" dirty="0">
                  <a:solidFill>
                    <a:srgbClr val="333333"/>
                  </a:solidFill>
                  <a:cs typeface="+mn-ea"/>
                  <a:sym typeface="+mn-lt"/>
                </a:rPr>
                <a:t>4</a:t>
              </a:r>
              <a:endParaRPr lang="zh-CN" altLang="en-US" sz="2000" dirty="0">
                <a:solidFill>
                  <a:srgbClr val="333333"/>
                </a:solidFill>
                <a:cs typeface="+mn-ea"/>
                <a:sym typeface="+mn-lt"/>
              </a:endParaRPr>
            </a:p>
          </p:txBody>
        </p:sp>
      </p:grpSp>
      <p:grpSp>
        <p:nvGrpSpPr>
          <p:cNvPr id="14" name="组合 15"/>
          <p:cNvGrpSpPr/>
          <p:nvPr/>
        </p:nvGrpSpPr>
        <p:grpSpPr>
          <a:xfrm>
            <a:off x="1076376" y="4753436"/>
            <a:ext cx="2171170" cy="1561021"/>
            <a:chOff x="1057276" y="4555967"/>
            <a:chExt cx="2171170" cy="1561021"/>
          </a:xfrm>
        </p:grpSpPr>
        <p:sp>
          <p:nvSpPr>
            <p:cNvPr id="15" name="Rectangle 42"/>
            <p:cNvSpPr/>
            <p:nvPr/>
          </p:nvSpPr>
          <p:spPr>
            <a:xfrm>
              <a:off x="1057276" y="5043477"/>
              <a:ext cx="2171170" cy="1073511"/>
            </a:xfrm>
            <a:prstGeom prst="rect">
              <a:avLst/>
            </a:prstGeom>
            <a:noFill/>
            <a:ln w="12700" cap="flat" cmpd="sng" algn="ctr">
              <a:noFill/>
              <a:prstDash val="solid"/>
            </a:ln>
            <a:effectLst/>
          </p:spPr>
          <p:txBody>
            <a:bodyPr lIns="91440" tIns="0" rIns="91440" bIns="0" rtlCol="0" anchor="t"/>
            <a:lstStyle/>
            <a:p>
              <a:pPr algn="ctr">
                <a:defRPr/>
              </a:pPr>
              <a:r>
                <a:rPr lang="zh-CN" altLang="en-US" sz="1400" kern="0" dirty="0">
                  <a:solidFill>
                    <a:schemeClr val="bg1">
                      <a:lumMod val="50000"/>
                    </a:schemeClr>
                  </a:solidFill>
                  <a:cs typeface="+mn-ea"/>
                  <a:sym typeface="+mn-lt"/>
                </a:rPr>
                <a:t>点击此处更换文本，点击此处更换文本</a:t>
              </a:r>
              <a:endParaRPr lang="en-US" sz="1400" kern="0" dirty="0">
                <a:solidFill>
                  <a:schemeClr val="bg1">
                    <a:lumMod val="50000"/>
                  </a:schemeClr>
                </a:solidFill>
                <a:cs typeface="+mn-ea"/>
                <a:sym typeface="+mn-lt"/>
              </a:endParaRPr>
            </a:p>
          </p:txBody>
        </p:sp>
        <p:sp>
          <p:nvSpPr>
            <p:cNvPr id="16" name="文本框 15"/>
            <p:cNvSpPr txBox="1"/>
            <p:nvPr/>
          </p:nvSpPr>
          <p:spPr>
            <a:xfrm>
              <a:off x="1555597" y="4555967"/>
              <a:ext cx="1210588" cy="400110"/>
            </a:xfrm>
            <a:prstGeom prst="rect">
              <a:avLst/>
            </a:prstGeom>
            <a:noFill/>
          </p:spPr>
          <p:txBody>
            <a:bodyPr wrap="none" rtlCol="0">
              <a:spAutoFit/>
            </a:bodyPr>
            <a:lstStyle/>
            <a:p>
              <a:r>
                <a:rPr lang="zh-CN" altLang="en-US" sz="2000" dirty="0">
                  <a:solidFill>
                    <a:schemeClr val="bg1">
                      <a:lumMod val="50000"/>
                    </a:schemeClr>
                  </a:solidFill>
                  <a:cs typeface="+mn-ea"/>
                  <a:sym typeface="+mn-lt"/>
                </a:rPr>
                <a:t>标题文本</a:t>
              </a:r>
            </a:p>
          </p:txBody>
        </p:sp>
      </p:grpSp>
      <p:grpSp>
        <p:nvGrpSpPr>
          <p:cNvPr id="17" name="组合 18"/>
          <p:cNvGrpSpPr/>
          <p:nvPr/>
        </p:nvGrpSpPr>
        <p:grpSpPr>
          <a:xfrm>
            <a:off x="3703673" y="4753436"/>
            <a:ext cx="2171170" cy="1561021"/>
            <a:chOff x="3684573" y="4555967"/>
            <a:chExt cx="2171170" cy="1561021"/>
          </a:xfrm>
        </p:grpSpPr>
        <p:sp>
          <p:nvSpPr>
            <p:cNvPr id="18" name="Rectangle 42"/>
            <p:cNvSpPr/>
            <p:nvPr/>
          </p:nvSpPr>
          <p:spPr>
            <a:xfrm>
              <a:off x="3684573" y="5043477"/>
              <a:ext cx="2171170" cy="1073511"/>
            </a:xfrm>
            <a:prstGeom prst="rect">
              <a:avLst/>
            </a:prstGeom>
            <a:noFill/>
            <a:ln w="12700" cap="flat" cmpd="sng" algn="ctr">
              <a:noFill/>
              <a:prstDash val="solid"/>
            </a:ln>
            <a:effectLst/>
          </p:spPr>
          <p:txBody>
            <a:bodyPr lIns="91440" tIns="0" rIns="91440" bIns="0" rtlCol="0" anchor="t"/>
            <a:lstStyle/>
            <a:p>
              <a:pPr algn="ctr">
                <a:defRPr/>
              </a:pPr>
              <a:r>
                <a:rPr lang="zh-CN" altLang="en-US" sz="1400" kern="0" dirty="0">
                  <a:solidFill>
                    <a:schemeClr val="bg1">
                      <a:lumMod val="50000"/>
                    </a:schemeClr>
                  </a:solidFill>
                  <a:cs typeface="+mn-ea"/>
                  <a:sym typeface="+mn-lt"/>
                </a:rPr>
                <a:t>点击此处更换文本，点击此处更换文本</a:t>
              </a:r>
              <a:endParaRPr lang="en-US" sz="1400" kern="0" dirty="0">
                <a:solidFill>
                  <a:schemeClr val="bg1">
                    <a:lumMod val="50000"/>
                  </a:schemeClr>
                </a:solidFill>
                <a:cs typeface="+mn-ea"/>
                <a:sym typeface="+mn-lt"/>
              </a:endParaRPr>
            </a:p>
          </p:txBody>
        </p:sp>
        <p:sp>
          <p:nvSpPr>
            <p:cNvPr id="19" name="文本框 18"/>
            <p:cNvSpPr txBox="1"/>
            <p:nvPr/>
          </p:nvSpPr>
          <p:spPr>
            <a:xfrm>
              <a:off x="4172734" y="4555967"/>
              <a:ext cx="1210588" cy="400110"/>
            </a:xfrm>
            <a:prstGeom prst="rect">
              <a:avLst/>
            </a:prstGeom>
            <a:noFill/>
          </p:spPr>
          <p:txBody>
            <a:bodyPr wrap="none" rtlCol="0">
              <a:spAutoFit/>
            </a:bodyPr>
            <a:lstStyle/>
            <a:p>
              <a:r>
                <a:rPr lang="zh-CN" altLang="en-US" sz="2000" dirty="0">
                  <a:solidFill>
                    <a:schemeClr val="bg1">
                      <a:lumMod val="50000"/>
                    </a:schemeClr>
                  </a:solidFill>
                  <a:cs typeface="+mn-ea"/>
                  <a:sym typeface="+mn-lt"/>
                </a:rPr>
                <a:t>标题文本</a:t>
              </a:r>
            </a:p>
          </p:txBody>
        </p:sp>
      </p:grpSp>
      <p:grpSp>
        <p:nvGrpSpPr>
          <p:cNvPr id="20" name="组合 21"/>
          <p:cNvGrpSpPr/>
          <p:nvPr/>
        </p:nvGrpSpPr>
        <p:grpSpPr>
          <a:xfrm>
            <a:off x="6330970" y="4753436"/>
            <a:ext cx="2171170" cy="1561021"/>
            <a:chOff x="6311870" y="4555967"/>
            <a:chExt cx="2171170" cy="1561021"/>
          </a:xfrm>
        </p:grpSpPr>
        <p:sp>
          <p:nvSpPr>
            <p:cNvPr id="21" name="Rectangle 42"/>
            <p:cNvSpPr/>
            <p:nvPr/>
          </p:nvSpPr>
          <p:spPr>
            <a:xfrm>
              <a:off x="6311870" y="5043477"/>
              <a:ext cx="2171170" cy="1073511"/>
            </a:xfrm>
            <a:prstGeom prst="rect">
              <a:avLst/>
            </a:prstGeom>
            <a:noFill/>
            <a:ln w="12700" cap="flat" cmpd="sng" algn="ctr">
              <a:noFill/>
              <a:prstDash val="solid"/>
            </a:ln>
            <a:effectLst/>
          </p:spPr>
          <p:txBody>
            <a:bodyPr lIns="91440" tIns="0" rIns="91440" bIns="0" rtlCol="0" anchor="t"/>
            <a:lstStyle/>
            <a:p>
              <a:pPr algn="ctr">
                <a:defRPr/>
              </a:pPr>
              <a:r>
                <a:rPr lang="zh-CN" altLang="en-US" sz="1400" kern="0" dirty="0">
                  <a:solidFill>
                    <a:schemeClr val="bg1">
                      <a:lumMod val="50000"/>
                    </a:schemeClr>
                  </a:solidFill>
                  <a:cs typeface="+mn-ea"/>
                  <a:sym typeface="+mn-lt"/>
                </a:rPr>
                <a:t>点击此处更换文本，点击此处更换文本</a:t>
              </a:r>
              <a:endParaRPr lang="en-US" sz="1400" kern="0" dirty="0">
                <a:solidFill>
                  <a:schemeClr val="bg1">
                    <a:lumMod val="50000"/>
                  </a:schemeClr>
                </a:solidFill>
                <a:cs typeface="+mn-ea"/>
                <a:sym typeface="+mn-lt"/>
              </a:endParaRPr>
            </a:p>
          </p:txBody>
        </p:sp>
        <p:sp>
          <p:nvSpPr>
            <p:cNvPr id="22" name="文本框 21"/>
            <p:cNvSpPr txBox="1"/>
            <p:nvPr/>
          </p:nvSpPr>
          <p:spPr>
            <a:xfrm>
              <a:off x="6810191" y="4555967"/>
              <a:ext cx="1210588" cy="400110"/>
            </a:xfrm>
            <a:prstGeom prst="rect">
              <a:avLst/>
            </a:prstGeom>
            <a:noFill/>
          </p:spPr>
          <p:txBody>
            <a:bodyPr wrap="none" rtlCol="0">
              <a:spAutoFit/>
            </a:bodyPr>
            <a:lstStyle/>
            <a:p>
              <a:r>
                <a:rPr lang="zh-CN" altLang="en-US" sz="2000" dirty="0">
                  <a:solidFill>
                    <a:schemeClr val="bg1">
                      <a:lumMod val="50000"/>
                    </a:schemeClr>
                  </a:solidFill>
                  <a:cs typeface="+mn-ea"/>
                  <a:sym typeface="+mn-lt"/>
                </a:rPr>
                <a:t>标题文本</a:t>
              </a:r>
            </a:p>
          </p:txBody>
        </p:sp>
      </p:grpSp>
      <p:grpSp>
        <p:nvGrpSpPr>
          <p:cNvPr id="23" name="组合 24"/>
          <p:cNvGrpSpPr/>
          <p:nvPr/>
        </p:nvGrpSpPr>
        <p:grpSpPr>
          <a:xfrm>
            <a:off x="8958267" y="4753436"/>
            <a:ext cx="2171170" cy="1561021"/>
            <a:chOff x="8939167" y="4555967"/>
            <a:chExt cx="2171170" cy="1561021"/>
          </a:xfrm>
        </p:grpSpPr>
        <p:sp>
          <p:nvSpPr>
            <p:cNvPr id="24" name="Rectangle 42"/>
            <p:cNvSpPr/>
            <p:nvPr/>
          </p:nvSpPr>
          <p:spPr>
            <a:xfrm>
              <a:off x="8939167" y="5043477"/>
              <a:ext cx="2171170" cy="1073511"/>
            </a:xfrm>
            <a:prstGeom prst="rect">
              <a:avLst/>
            </a:prstGeom>
            <a:noFill/>
            <a:ln w="12700" cap="flat" cmpd="sng" algn="ctr">
              <a:noFill/>
              <a:prstDash val="solid"/>
            </a:ln>
            <a:effectLst/>
          </p:spPr>
          <p:txBody>
            <a:bodyPr lIns="91440" tIns="0" rIns="91440" bIns="0" rtlCol="0" anchor="t"/>
            <a:lstStyle/>
            <a:p>
              <a:pPr algn="ctr">
                <a:defRPr/>
              </a:pPr>
              <a:r>
                <a:rPr lang="zh-CN" altLang="en-US" sz="1400" kern="0" dirty="0">
                  <a:solidFill>
                    <a:schemeClr val="bg1">
                      <a:lumMod val="50000"/>
                    </a:schemeClr>
                  </a:solidFill>
                  <a:cs typeface="+mn-ea"/>
                  <a:sym typeface="+mn-lt"/>
                </a:rPr>
                <a:t>点击此处更换文本，点击此处更换文本</a:t>
              </a:r>
              <a:endParaRPr lang="en-US" sz="1400" kern="0" dirty="0">
                <a:solidFill>
                  <a:schemeClr val="bg1">
                    <a:lumMod val="50000"/>
                  </a:schemeClr>
                </a:solidFill>
                <a:cs typeface="+mn-ea"/>
                <a:sym typeface="+mn-lt"/>
              </a:endParaRPr>
            </a:p>
          </p:txBody>
        </p:sp>
        <p:sp>
          <p:nvSpPr>
            <p:cNvPr id="25" name="文本框 24"/>
            <p:cNvSpPr txBox="1"/>
            <p:nvPr/>
          </p:nvSpPr>
          <p:spPr>
            <a:xfrm>
              <a:off x="9427328" y="4555967"/>
              <a:ext cx="1210588" cy="400110"/>
            </a:xfrm>
            <a:prstGeom prst="rect">
              <a:avLst/>
            </a:prstGeom>
            <a:noFill/>
          </p:spPr>
          <p:txBody>
            <a:bodyPr wrap="none" rtlCol="0">
              <a:spAutoFit/>
            </a:bodyPr>
            <a:lstStyle/>
            <a:p>
              <a:r>
                <a:rPr lang="zh-CN" altLang="en-US" sz="2000" dirty="0">
                  <a:solidFill>
                    <a:schemeClr val="bg1">
                      <a:lumMod val="50000"/>
                    </a:schemeClr>
                  </a:solidFill>
                  <a:cs typeface="+mn-ea"/>
                  <a:sym typeface="+mn-lt"/>
                </a:rPr>
                <a:t>标题文本</a:t>
              </a:r>
            </a:p>
          </p:txBody>
        </p:sp>
      </p:grpSp>
      <p:sp>
        <p:nvSpPr>
          <p:cNvPr id="26" name="文本框 25"/>
          <p:cNvSpPr txBox="1"/>
          <p:nvPr/>
        </p:nvSpPr>
        <p:spPr>
          <a:xfrm>
            <a:off x="4289612" y="658906"/>
            <a:ext cx="3416320" cy="523220"/>
          </a:xfrm>
          <a:prstGeom prst="rect">
            <a:avLst/>
          </a:prstGeom>
          <a:noFill/>
        </p:spPr>
        <p:txBody>
          <a:bodyPr wrap="none" rtlCol="0">
            <a:spAutoFit/>
          </a:bodyPr>
          <a:lstStyle/>
          <a:p>
            <a:r>
              <a:rPr kumimoji="1" lang="zh-CN" altLang="en-US" sz="2800" dirty="0">
                <a:solidFill>
                  <a:schemeClr val="bg1"/>
                </a:solidFill>
              </a:rPr>
              <a:t>单击这里输入大标题</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799"/>
                            </p:stCondLst>
                            <p:childTnLst>
                              <p:par>
                                <p:cTn id="14" presetID="22" presetClass="entr" presetSubtype="1"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up)">
                                      <p:cBhvr>
                                        <p:cTn id="16" dur="500"/>
                                        <p:tgtEl>
                                          <p:spTgt spid="14"/>
                                        </p:tgtEl>
                                      </p:cBhvr>
                                    </p:animEffect>
                                  </p:childTnLst>
                                </p:cTn>
                              </p:par>
                            </p:childTnLst>
                          </p:cTn>
                        </p:par>
                        <p:par>
                          <p:cTn id="17" fill="hold">
                            <p:stCondLst>
                              <p:cond delay="2299"/>
                            </p:stCondLst>
                            <p:childTnLst>
                              <p:par>
                                <p:cTn id="18" presetID="22" presetClass="entr" presetSubtype="1" fill="hold" nodeType="after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up)">
                                      <p:cBhvr>
                                        <p:cTn id="20" dur="500"/>
                                        <p:tgtEl>
                                          <p:spTgt spid="17"/>
                                        </p:tgtEl>
                                      </p:cBhvr>
                                    </p:animEffect>
                                  </p:childTnLst>
                                </p:cTn>
                              </p:par>
                            </p:childTnLst>
                          </p:cTn>
                        </p:par>
                        <p:par>
                          <p:cTn id="21" fill="hold">
                            <p:stCondLst>
                              <p:cond delay="2799"/>
                            </p:stCondLst>
                            <p:childTnLst>
                              <p:par>
                                <p:cTn id="22" presetID="22" presetClass="entr" presetSubtype="1"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ipe(up)">
                                      <p:cBhvr>
                                        <p:cTn id="24" dur="500"/>
                                        <p:tgtEl>
                                          <p:spTgt spid="20"/>
                                        </p:tgtEl>
                                      </p:cBhvr>
                                    </p:animEffect>
                                  </p:childTnLst>
                                </p:cTn>
                              </p:par>
                            </p:childTnLst>
                          </p:cTn>
                        </p:par>
                        <p:par>
                          <p:cTn id="25" fill="hold">
                            <p:stCondLst>
                              <p:cond delay="3299"/>
                            </p:stCondLst>
                            <p:childTnLst>
                              <p:par>
                                <p:cTn id="26" presetID="22" presetClass="entr" presetSubtype="1" fill="hold" nodeType="after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up)">
                                      <p:cBhvr>
                                        <p:cTn id="2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289612" y="658906"/>
            <a:ext cx="3416320" cy="523220"/>
          </a:xfrm>
          <a:prstGeom prst="rect">
            <a:avLst/>
          </a:prstGeom>
          <a:noFill/>
        </p:spPr>
        <p:txBody>
          <a:bodyPr wrap="none" rtlCol="0">
            <a:spAutoFit/>
          </a:bodyPr>
          <a:lstStyle/>
          <a:p>
            <a:r>
              <a:rPr kumimoji="1" lang="zh-CN" altLang="en-US" sz="2800" dirty="0">
                <a:solidFill>
                  <a:schemeClr val="bg1"/>
                </a:solidFill>
              </a:rPr>
              <a:t>单击这里输入大标题</a:t>
            </a:r>
          </a:p>
        </p:txBody>
      </p:sp>
      <p:grpSp>
        <p:nvGrpSpPr>
          <p:cNvPr id="3" name="组合 32"/>
          <p:cNvGrpSpPr/>
          <p:nvPr/>
        </p:nvGrpSpPr>
        <p:grpSpPr>
          <a:xfrm>
            <a:off x="0" y="2390427"/>
            <a:ext cx="9291918" cy="3672819"/>
            <a:chOff x="0" y="1482842"/>
            <a:chExt cx="8458200" cy="3343275"/>
          </a:xfrm>
        </p:grpSpPr>
        <p:sp>
          <p:nvSpPr>
            <p:cNvPr id="4" name="任意多边形: 形状 19"/>
            <p:cNvSpPr/>
            <p:nvPr/>
          </p:nvSpPr>
          <p:spPr bwMode="auto">
            <a:xfrm>
              <a:off x="0" y="1482842"/>
              <a:ext cx="8458200" cy="3343275"/>
            </a:xfrm>
            <a:custGeom>
              <a:avLst/>
              <a:gdLst>
                <a:gd name="T0" fmla="*/ 1311 w 16920"/>
                <a:gd name="T1" fmla="*/ 7223 h 8424"/>
                <a:gd name="T2" fmla="*/ 1661 w 16920"/>
                <a:gd name="T3" fmla="*/ 7222 h 8424"/>
                <a:gd name="T4" fmla="*/ 2090 w 16920"/>
                <a:gd name="T5" fmla="*/ 7210 h 8424"/>
                <a:gd name="T6" fmla="*/ 2858 w 16920"/>
                <a:gd name="T7" fmla="*/ 7164 h 8424"/>
                <a:gd name="T8" fmla="*/ 3683 w 16920"/>
                <a:gd name="T9" fmla="*/ 7074 h 8424"/>
                <a:gd name="T10" fmla="*/ 4195 w 16920"/>
                <a:gd name="T11" fmla="*/ 6996 h 8424"/>
                <a:gd name="T12" fmla="*/ 5032 w 16920"/>
                <a:gd name="T13" fmla="*/ 6736 h 8424"/>
                <a:gd name="T14" fmla="*/ 5487 w 16920"/>
                <a:gd name="T15" fmla="*/ 6362 h 8424"/>
                <a:gd name="T16" fmla="*/ 5701 w 16920"/>
                <a:gd name="T17" fmla="*/ 5921 h 8424"/>
                <a:gd name="T18" fmla="*/ 5810 w 16920"/>
                <a:gd name="T19" fmla="*/ 5460 h 8424"/>
                <a:gd name="T20" fmla="*/ 5951 w 16920"/>
                <a:gd name="T21" fmla="*/ 5030 h 8424"/>
                <a:gd name="T22" fmla="*/ 6259 w 16920"/>
                <a:gd name="T23" fmla="*/ 4680 h 8424"/>
                <a:gd name="T24" fmla="*/ 6831 w 16920"/>
                <a:gd name="T25" fmla="*/ 4447 h 8424"/>
                <a:gd name="T26" fmla="*/ 7542 w 16920"/>
                <a:gd name="T27" fmla="*/ 4298 h 8424"/>
                <a:gd name="T28" fmla="*/ 8629 w 16920"/>
                <a:gd name="T29" fmla="*/ 4121 h 8424"/>
                <a:gd name="T30" fmla="*/ 9390 w 16920"/>
                <a:gd name="T31" fmla="*/ 3943 h 8424"/>
                <a:gd name="T32" fmla="*/ 10065 w 16920"/>
                <a:gd name="T33" fmla="*/ 3659 h 8424"/>
                <a:gd name="T34" fmla="*/ 10596 w 16920"/>
                <a:gd name="T35" fmla="*/ 3212 h 8424"/>
                <a:gd name="T36" fmla="*/ 10994 w 16920"/>
                <a:gd name="T37" fmla="*/ 2633 h 8424"/>
                <a:gd name="T38" fmla="*/ 11499 w 16920"/>
                <a:gd name="T39" fmla="*/ 2223 h 8424"/>
                <a:gd name="T40" fmla="*/ 12104 w 16920"/>
                <a:gd name="T41" fmla="*/ 1970 h 8424"/>
                <a:gd name="T42" fmla="*/ 12768 w 16920"/>
                <a:gd name="T43" fmla="*/ 1828 h 8424"/>
                <a:gd name="T44" fmla="*/ 13450 w 16920"/>
                <a:gd name="T45" fmla="*/ 1749 h 8424"/>
                <a:gd name="T46" fmla="*/ 14110 w 16920"/>
                <a:gd name="T47" fmla="*/ 1686 h 8424"/>
                <a:gd name="T48" fmla="*/ 14710 w 16920"/>
                <a:gd name="T49" fmla="*/ 1590 h 8424"/>
                <a:gd name="T50" fmla="*/ 15264 w 16920"/>
                <a:gd name="T51" fmla="*/ 1379 h 8424"/>
                <a:gd name="T52" fmla="*/ 15774 w 16920"/>
                <a:gd name="T53" fmla="*/ 1070 h 8424"/>
                <a:gd name="T54" fmla="*/ 16216 w 16920"/>
                <a:gd name="T55" fmla="*/ 719 h 8424"/>
                <a:gd name="T56" fmla="*/ 16569 w 16920"/>
                <a:gd name="T57" fmla="*/ 386 h 8424"/>
                <a:gd name="T58" fmla="*/ 16870 w 16920"/>
                <a:gd name="T59" fmla="*/ 59 h 8424"/>
                <a:gd name="T60" fmla="*/ 16862 w 16920"/>
                <a:gd name="T61" fmla="*/ 114 h 8424"/>
                <a:gd name="T62" fmla="*/ 16688 w 16920"/>
                <a:gd name="T63" fmla="*/ 407 h 8424"/>
                <a:gd name="T64" fmla="*/ 16404 w 16920"/>
                <a:gd name="T65" fmla="*/ 812 h 8424"/>
                <a:gd name="T66" fmla="*/ 16012 w 16920"/>
                <a:gd name="T67" fmla="*/ 1254 h 8424"/>
                <a:gd name="T68" fmla="*/ 15517 w 16920"/>
                <a:gd name="T69" fmla="*/ 1664 h 8424"/>
                <a:gd name="T70" fmla="*/ 14920 w 16920"/>
                <a:gd name="T71" fmla="*/ 1971 h 8424"/>
                <a:gd name="T72" fmla="*/ 14248 w 16920"/>
                <a:gd name="T73" fmla="*/ 2131 h 8424"/>
                <a:gd name="T74" fmla="*/ 13332 w 16920"/>
                <a:gd name="T75" fmla="*/ 2276 h 8424"/>
                <a:gd name="T76" fmla="*/ 12726 w 16920"/>
                <a:gd name="T77" fmla="*/ 2406 h 8424"/>
                <a:gd name="T78" fmla="*/ 12177 w 16920"/>
                <a:gd name="T79" fmla="*/ 2623 h 8424"/>
                <a:gd name="T80" fmla="*/ 11702 w 16920"/>
                <a:gd name="T81" fmla="*/ 2980 h 8424"/>
                <a:gd name="T82" fmla="*/ 11315 w 16920"/>
                <a:gd name="T83" fmla="*/ 3534 h 8424"/>
                <a:gd name="T84" fmla="*/ 10944 w 16920"/>
                <a:gd name="T85" fmla="*/ 4233 h 8424"/>
                <a:gd name="T86" fmla="*/ 10300 w 16920"/>
                <a:gd name="T87" fmla="*/ 4711 h 8424"/>
                <a:gd name="T88" fmla="*/ 9479 w 16920"/>
                <a:gd name="T89" fmla="*/ 5008 h 8424"/>
                <a:gd name="T90" fmla="*/ 8621 w 16920"/>
                <a:gd name="T91" fmla="*/ 5212 h 8424"/>
                <a:gd name="T92" fmla="*/ 7861 w 16920"/>
                <a:gd name="T93" fmla="*/ 5413 h 8424"/>
                <a:gd name="T94" fmla="*/ 7341 w 16920"/>
                <a:gd name="T95" fmla="*/ 5700 h 8424"/>
                <a:gd name="T96" fmla="*/ 7185 w 16920"/>
                <a:gd name="T97" fmla="*/ 6155 h 8424"/>
                <a:gd name="T98" fmla="*/ 7083 w 16920"/>
                <a:gd name="T99" fmla="*/ 6651 h 8424"/>
                <a:gd name="T100" fmla="*/ 6852 w 16920"/>
                <a:gd name="T101" fmla="*/ 7096 h 8424"/>
                <a:gd name="T102" fmla="*/ 6490 w 16920"/>
                <a:gd name="T103" fmla="*/ 7486 h 8424"/>
                <a:gd name="T104" fmla="*/ 6002 w 16920"/>
                <a:gd name="T105" fmla="*/ 7810 h 8424"/>
                <a:gd name="T106" fmla="*/ 5389 w 16920"/>
                <a:gd name="T107" fmla="*/ 8061 h 8424"/>
                <a:gd name="T108" fmla="*/ 4653 w 16920"/>
                <a:gd name="T109" fmla="*/ 8232 h 8424"/>
                <a:gd name="T110" fmla="*/ 4156 w 16920"/>
                <a:gd name="T111" fmla="*/ 8296 h 8424"/>
                <a:gd name="T112" fmla="*/ 3710 w 16920"/>
                <a:gd name="T113" fmla="*/ 8335 h 8424"/>
                <a:gd name="T114" fmla="*/ 3242 w 16920"/>
                <a:gd name="T115" fmla="*/ 8363 h 8424"/>
                <a:gd name="T116" fmla="*/ 0 w 16920"/>
                <a:gd name="T117" fmla="*/ 8424 h 8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920" h="8424">
                  <a:moveTo>
                    <a:pt x="0" y="7222"/>
                  </a:moveTo>
                  <a:lnTo>
                    <a:pt x="1115" y="7222"/>
                  </a:lnTo>
                  <a:lnTo>
                    <a:pt x="1179" y="7222"/>
                  </a:lnTo>
                  <a:lnTo>
                    <a:pt x="1245" y="7223"/>
                  </a:lnTo>
                  <a:lnTo>
                    <a:pt x="1311" y="7223"/>
                  </a:lnTo>
                  <a:lnTo>
                    <a:pt x="1379" y="7223"/>
                  </a:lnTo>
                  <a:lnTo>
                    <a:pt x="1448" y="7223"/>
                  </a:lnTo>
                  <a:lnTo>
                    <a:pt x="1519" y="7223"/>
                  </a:lnTo>
                  <a:lnTo>
                    <a:pt x="1589" y="7222"/>
                  </a:lnTo>
                  <a:lnTo>
                    <a:pt x="1661" y="7222"/>
                  </a:lnTo>
                  <a:lnTo>
                    <a:pt x="1665" y="7222"/>
                  </a:lnTo>
                  <a:lnTo>
                    <a:pt x="1665" y="7221"/>
                  </a:lnTo>
                  <a:lnTo>
                    <a:pt x="1803" y="7219"/>
                  </a:lnTo>
                  <a:lnTo>
                    <a:pt x="1945" y="7216"/>
                  </a:lnTo>
                  <a:lnTo>
                    <a:pt x="2090" y="7210"/>
                  </a:lnTo>
                  <a:lnTo>
                    <a:pt x="2238" y="7204"/>
                  </a:lnTo>
                  <a:lnTo>
                    <a:pt x="2389" y="7197"/>
                  </a:lnTo>
                  <a:lnTo>
                    <a:pt x="2543" y="7187"/>
                  </a:lnTo>
                  <a:lnTo>
                    <a:pt x="2700" y="7177"/>
                  </a:lnTo>
                  <a:lnTo>
                    <a:pt x="2858" y="7164"/>
                  </a:lnTo>
                  <a:lnTo>
                    <a:pt x="3019" y="7150"/>
                  </a:lnTo>
                  <a:lnTo>
                    <a:pt x="3183" y="7134"/>
                  </a:lnTo>
                  <a:lnTo>
                    <a:pt x="3348" y="7116"/>
                  </a:lnTo>
                  <a:lnTo>
                    <a:pt x="3515" y="7096"/>
                  </a:lnTo>
                  <a:lnTo>
                    <a:pt x="3683" y="7074"/>
                  </a:lnTo>
                  <a:lnTo>
                    <a:pt x="3852" y="7051"/>
                  </a:lnTo>
                  <a:lnTo>
                    <a:pt x="3938" y="7038"/>
                  </a:lnTo>
                  <a:lnTo>
                    <a:pt x="4024" y="7024"/>
                  </a:lnTo>
                  <a:lnTo>
                    <a:pt x="4109" y="7010"/>
                  </a:lnTo>
                  <a:lnTo>
                    <a:pt x="4195" y="6996"/>
                  </a:lnTo>
                  <a:lnTo>
                    <a:pt x="4399" y="6955"/>
                  </a:lnTo>
                  <a:lnTo>
                    <a:pt x="4584" y="6909"/>
                  </a:lnTo>
                  <a:lnTo>
                    <a:pt x="4750" y="6857"/>
                  </a:lnTo>
                  <a:lnTo>
                    <a:pt x="4898" y="6799"/>
                  </a:lnTo>
                  <a:lnTo>
                    <a:pt x="5032" y="6736"/>
                  </a:lnTo>
                  <a:lnTo>
                    <a:pt x="5148" y="6670"/>
                  </a:lnTo>
                  <a:lnTo>
                    <a:pt x="5252" y="6598"/>
                  </a:lnTo>
                  <a:lnTo>
                    <a:pt x="5341" y="6523"/>
                  </a:lnTo>
                  <a:lnTo>
                    <a:pt x="5420" y="6444"/>
                  </a:lnTo>
                  <a:lnTo>
                    <a:pt x="5487" y="6362"/>
                  </a:lnTo>
                  <a:lnTo>
                    <a:pt x="5546" y="6277"/>
                  </a:lnTo>
                  <a:lnTo>
                    <a:pt x="5594" y="6191"/>
                  </a:lnTo>
                  <a:lnTo>
                    <a:pt x="5636" y="6102"/>
                  </a:lnTo>
                  <a:lnTo>
                    <a:pt x="5671" y="6012"/>
                  </a:lnTo>
                  <a:lnTo>
                    <a:pt x="5701" y="5921"/>
                  </a:lnTo>
                  <a:lnTo>
                    <a:pt x="5727" y="5828"/>
                  </a:lnTo>
                  <a:lnTo>
                    <a:pt x="5750" y="5736"/>
                  </a:lnTo>
                  <a:lnTo>
                    <a:pt x="5770" y="5644"/>
                  </a:lnTo>
                  <a:lnTo>
                    <a:pt x="5790" y="5551"/>
                  </a:lnTo>
                  <a:lnTo>
                    <a:pt x="5810" y="5460"/>
                  </a:lnTo>
                  <a:lnTo>
                    <a:pt x="5831" y="5369"/>
                  </a:lnTo>
                  <a:lnTo>
                    <a:pt x="5854" y="5282"/>
                  </a:lnTo>
                  <a:lnTo>
                    <a:pt x="5882" y="5195"/>
                  </a:lnTo>
                  <a:lnTo>
                    <a:pt x="5912" y="5111"/>
                  </a:lnTo>
                  <a:lnTo>
                    <a:pt x="5951" y="5030"/>
                  </a:lnTo>
                  <a:lnTo>
                    <a:pt x="5994" y="4952"/>
                  </a:lnTo>
                  <a:lnTo>
                    <a:pt x="6046" y="4877"/>
                  </a:lnTo>
                  <a:lnTo>
                    <a:pt x="6106" y="4807"/>
                  </a:lnTo>
                  <a:lnTo>
                    <a:pt x="6177" y="4741"/>
                  </a:lnTo>
                  <a:lnTo>
                    <a:pt x="6259" y="4680"/>
                  </a:lnTo>
                  <a:lnTo>
                    <a:pt x="6353" y="4623"/>
                  </a:lnTo>
                  <a:lnTo>
                    <a:pt x="6460" y="4572"/>
                  </a:lnTo>
                  <a:lnTo>
                    <a:pt x="6579" y="4526"/>
                  </a:lnTo>
                  <a:lnTo>
                    <a:pt x="6702" y="4484"/>
                  </a:lnTo>
                  <a:lnTo>
                    <a:pt x="6831" y="4447"/>
                  </a:lnTo>
                  <a:lnTo>
                    <a:pt x="6965" y="4412"/>
                  </a:lnTo>
                  <a:lnTo>
                    <a:pt x="7103" y="4380"/>
                  </a:lnTo>
                  <a:lnTo>
                    <a:pt x="7246" y="4351"/>
                  </a:lnTo>
                  <a:lnTo>
                    <a:pt x="7392" y="4323"/>
                  </a:lnTo>
                  <a:lnTo>
                    <a:pt x="7542" y="4298"/>
                  </a:lnTo>
                  <a:lnTo>
                    <a:pt x="7847" y="4248"/>
                  </a:lnTo>
                  <a:lnTo>
                    <a:pt x="8159" y="4200"/>
                  </a:lnTo>
                  <a:lnTo>
                    <a:pt x="8315" y="4175"/>
                  </a:lnTo>
                  <a:lnTo>
                    <a:pt x="8473" y="4149"/>
                  </a:lnTo>
                  <a:lnTo>
                    <a:pt x="8629" y="4121"/>
                  </a:lnTo>
                  <a:lnTo>
                    <a:pt x="8785" y="4091"/>
                  </a:lnTo>
                  <a:lnTo>
                    <a:pt x="8939" y="4060"/>
                  </a:lnTo>
                  <a:lnTo>
                    <a:pt x="9091" y="4024"/>
                  </a:lnTo>
                  <a:lnTo>
                    <a:pt x="9241" y="3986"/>
                  </a:lnTo>
                  <a:lnTo>
                    <a:pt x="9390" y="3943"/>
                  </a:lnTo>
                  <a:lnTo>
                    <a:pt x="9533" y="3897"/>
                  </a:lnTo>
                  <a:lnTo>
                    <a:pt x="9673" y="3845"/>
                  </a:lnTo>
                  <a:lnTo>
                    <a:pt x="9808" y="3789"/>
                  </a:lnTo>
                  <a:lnTo>
                    <a:pt x="9939" y="3726"/>
                  </a:lnTo>
                  <a:lnTo>
                    <a:pt x="10065" y="3659"/>
                  </a:lnTo>
                  <a:lnTo>
                    <a:pt x="10185" y="3584"/>
                  </a:lnTo>
                  <a:lnTo>
                    <a:pt x="10299" y="3502"/>
                  </a:lnTo>
                  <a:lnTo>
                    <a:pt x="10406" y="3413"/>
                  </a:lnTo>
                  <a:lnTo>
                    <a:pt x="10505" y="3317"/>
                  </a:lnTo>
                  <a:lnTo>
                    <a:pt x="10596" y="3212"/>
                  </a:lnTo>
                  <a:lnTo>
                    <a:pt x="10680" y="3098"/>
                  </a:lnTo>
                  <a:lnTo>
                    <a:pt x="10755" y="2975"/>
                  </a:lnTo>
                  <a:lnTo>
                    <a:pt x="10828" y="2852"/>
                  </a:lnTo>
                  <a:lnTo>
                    <a:pt x="10908" y="2739"/>
                  </a:lnTo>
                  <a:lnTo>
                    <a:pt x="10994" y="2633"/>
                  </a:lnTo>
                  <a:lnTo>
                    <a:pt x="11085" y="2536"/>
                  </a:lnTo>
                  <a:lnTo>
                    <a:pt x="11181" y="2447"/>
                  </a:lnTo>
                  <a:lnTo>
                    <a:pt x="11282" y="2366"/>
                  </a:lnTo>
                  <a:lnTo>
                    <a:pt x="11388" y="2291"/>
                  </a:lnTo>
                  <a:lnTo>
                    <a:pt x="11499" y="2223"/>
                  </a:lnTo>
                  <a:lnTo>
                    <a:pt x="11613" y="2162"/>
                  </a:lnTo>
                  <a:lnTo>
                    <a:pt x="11731" y="2105"/>
                  </a:lnTo>
                  <a:lnTo>
                    <a:pt x="11852" y="2055"/>
                  </a:lnTo>
                  <a:lnTo>
                    <a:pt x="11977" y="2010"/>
                  </a:lnTo>
                  <a:lnTo>
                    <a:pt x="12104" y="1970"/>
                  </a:lnTo>
                  <a:lnTo>
                    <a:pt x="12233" y="1934"/>
                  </a:lnTo>
                  <a:lnTo>
                    <a:pt x="12364" y="1902"/>
                  </a:lnTo>
                  <a:lnTo>
                    <a:pt x="12498" y="1875"/>
                  </a:lnTo>
                  <a:lnTo>
                    <a:pt x="12633" y="1849"/>
                  </a:lnTo>
                  <a:lnTo>
                    <a:pt x="12768" y="1828"/>
                  </a:lnTo>
                  <a:lnTo>
                    <a:pt x="12905" y="1808"/>
                  </a:lnTo>
                  <a:lnTo>
                    <a:pt x="13041" y="1791"/>
                  </a:lnTo>
                  <a:lnTo>
                    <a:pt x="13178" y="1776"/>
                  </a:lnTo>
                  <a:lnTo>
                    <a:pt x="13315" y="1763"/>
                  </a:lnTo>
                  <a:lnTo>
                    <a:pt x="13450" y="1749"/>
                  </a:lnTo>
                  <a:lnTo>
                    <a:pt x="13586" y="1737"/>
                  </a:lnTo>
                  <a:lnTo>
                    <a:pt x="13720" y="1725"/>
                  </a:lnTo>
                  <a:lnTo>
                    <a:pt x="13852" y="1713"/>
                  </a:lnTo>
                  <a:lnTo>
                    <a:pt x="13982" y="1700"/>
                  </a:lnTo>
                  <a:lnTo>
                    <a:pt x="14110" y="1686"/>
                  </a:lnTo>
                  <a:lnTo>
                    <a:pt x="14236" y="1672"/>
                  </a:lnTo>
                  <a:lnTo>
                    <a:pt x="14360" y="1655"/>
                  </a:lnTo>
                  <a:lnTo>
                    <a:pt x="14479" y="1637"/>
                  </a:lnTo>
                  <a:lnTo>
                    <a:pt x="14596" y="1616"/>
                  </a:lnTo>
                  <a:lnTo>
                    <a:pt x="14710" y="1590"/>
                  </a:lnTo>
                  <a:lnTo>
                    <a:pt x="14823" y="1558"/>
                  </a:lnTo>
                  <a:lnTo>
                    <a:pt x="14935" y="1521"/>
                  </a:lnTo>
                  <a:lnTo>
                    <a:pt x="15046" y="1478"/>
                  </a:lnTo>
                  <a:lnTo>
                    <a:pt x="15156" y="1430"/>
                  </a:lnTo>
                  <a:lnTo>
                    <a:pt x="15264" y="1379"/>
                  </a:lnTo>
                  <a:lnTo>
                    <a:pt x="15370" y="1323"/>
                  </a:lnTo>
                  <a:lnTo>
                    <a:pt x="15474" y="1263"/>
                  </a:lnTo>
                  <a:lnTo>
                    <a:pt x="15576" y="1201"/>
                  </a:lnTo>
                  <a:lnTo>
                    <a:pt x="15676" y="1136"/>
                  </a:lnTo>
                  <a:lnTo>
                    <a:pt x="15774" y="1070"/>
                  </a:lnTo>
                  <a:lnTo>
                    <a:pt x="15868" y="1001"/>
                  </a:lnTo>
                  <a:lnTo>
                    <a:pt x="15960" y="931"/>
                  </a:lnTo>
                  <a:lnTo>
                    <a:pt x="16049" y="860"/>
                  </a:lnTo>
                  <a:lnTo>
                    <a:pt x="16133" y="789"/>
                  </a:lnTo>
                  <a:lnTo>
                    <a:pt x="16216" y="719"/>
                  </a:lnTo>
                  <a:lnTo>
                    <a:pt x="16294" y="650"/>
                  </a:lnTo>
                  <a:lnTo>
                    <a:pt x="16369" y="581"/>
                  </a:lnTo>
                  <a:lnTo>
                    <a:pt x="16440" y="514"/>
                  </a:lnTo>
                  <a:lnTo>
                    <a:pt x="16507" y="449"/>
                  </a:lnTo>
                  <a:lnTo>
                    <a:pt x="16569" y="386"/>
                  </a:lnTo>
                  <a:lnTo>
                    <a:pt x="16627" y="327"/>
                  </a:lnTo>
                  <a:lnTo>
                    <a:pt x="16680" y="271"/>
                  </a:lnTo>
                  <a:lnTo>
                    <a:pt x="16729" y="219"/>
                  </a:lnTo>
                  <a:lnTo>
                    <a:pt x="16810" y="129"/>
                  </a:lnTo>
                  <a:lnTo>
                    <a:pt x="16870" y="59"/>
                  </a:lnTo>
                  <a:lnTo>
                    <a:pt x="16907" y="16"/>
                  </a:lnTo>
                  <a:lnTo>
                    <a:pt x="16920" y="0"/>
                  </a:lnTo>
                  <a:lnTo>
                    <a:pt x="16910" y="19"/>
                  </a:lnTo>
                  <a:lnTo>
                    <a:pt x="16882" y="74"/>
                  </a:lnTo>
                  <a:lnTo>
                    <a:pt x="16862" y="114"/>
                  </a:lnTo>
                  <a:lnTo>
                    <a:pt x="16835" y="161"/>
                  </a:lnTo>
                  <a:lnTo>
                    <a:pt x="16806" y="214"/>
                  </a:lnTo>
                  <a:lnTo>
                    <a:pt x="16771" y="273"/>
                  </a:lnTo>
                  <a:lnTo>
                    <a:pt x="16732" y="338"/>
                  </a:lnTo>
                  <a:lnTo>
                    <a:pt x="16688" y="407"/>
                  </a:lnTo>
                  <a:lnTo>
                    <a:pt x="16640" y="482"/>
                  </a:lnTo>
                  <a:lnTo>
                    <a:pt x="16588" y="560"/>
                  </a:lnTo>
                  <a:lnTo>
                    <a:pt x="16531" y="641"/>
                  </a:lnTo>
                  <a:lnTo>
                    <a:pt x="16470" y="726"/>
                  </a:lnTo>
                  <a:lnTo>
                    <a:pt x="16404" y="812"/>
                  </a:lnTo>
                  <a:lnTo>
                    <a:pt x="16334" y="899"/>
                  </a:lnTo>
                  <a:lnTo>
                    <a:pt x="16260" y="988"/>
                  </a:lnTo>
                  <a:lnTo>
                    <a:pt x="16182" y="1077"/>
                  </a:lnTo>
                  <a:lnTo>
                    <a:pt x="16099" y="1166"/>
                  </a:lnTo>
                  <a:lnTo>
                    <a:pt x="16012" y="1254"/>
                  </a:lnTo>
                  <a:lnTo>
                    <a:pt x="15921" y="1341"/>
                  </a:lnTo>
                  <a:lnTo>
                    <a:pt x="15827" y="1425"/>
                  </a:lnTo>
                  <a:lnTo>
                    <a:pt x="15727" y="1509"/>
                  </a:lnTo>
                  <a:lnTo>
                    <a:pt x="15624" y="1588"/>
                  </a:lnTo>
                  <a:lnTo>
                    <a:pt x="15517" y="1664"/>
                  </a:lnTo>
                  <a:lnTo>
                    <a:pt x="15405" y="1736"/>
                  </a:lnTo>
                  <a:lnTo>
                    <a:pt x="15289" y="1803"/>
                  </a:lnTo>
                  <a:lnTo>
                    <a:pt x="15171" y="1865"/>
                  </a:lnTo>
                  <a:lnTo>
                    <a:pt x="15047" y="1921"/>
                  </a:lnTo>
                  <a:lnTo>
                    <a:pt x="14920" y="1971"/>
                  </a:lnTo>
                  <a:lnTo>
                    <a:pt x="14789" y="2014"/>
                  </a:lnTo>
                  <a:lnTo>
                    <a:pt x="14655" y="2049"/>
                  </a:lnTo>
                  <a:lnTo>
                    <a:pt x="14518" y="2079"/>
                  </a:lnTo>
                  <a:lnTo>
                    <a:pt x="14383" y="2107"/>
                  </a:lnTo>
                  <a:lnTo>
                    <a:pt x="14248" y="2131"/>
                  </a:lnTo>
                  <a:lnTo>
                    <a:pt x="14113" y="2154"/>
                  </a:lnTo>
                  <a:lnTo>
                    <a:pt x="13848" y="2195"/>
                  </a:lnTo>
                  <a:lnTo>
                    <a:pt x="13587" y="2236"/>
                  </a:lnTo>
                  <a:lnTo>
                    <a:pt x="13459" y="2255"/>
                  </a:lnTo>
                  <a:lnTo>
                    <a:pt x="13332" y="2276"/>
                  </a:lnTo>
                  <a:lnTo>
                    <a:pt x="13207" y="2298"/>
                  </a:lnTo>
                  <a:lnTo>
                    <a:pt x="13083" y="2321"/>
                  </a:lnTo>
                  <a:lnTo>
                    <a:pt x="12962" y="2347"/>
                  </a:lnTo>
                  <a:lnTo>
                    <a:pt x="12843" y="2375"/>
                  </a:lnTo>
                  <a:lnTo>
                    <a:pt x="12726" y="2406"/>
                  </a:lnTo>
                  <a:lnTo>
                    <a:pt x="12611" y="2441"/>
                  </a:lnTo>
                  <a:lnTo>
                    <a:pt x="12499" y="2480"/>
                  </a:lnTo>
                  <a:lnTo>
                    <a:pt x="12389" y="2522"/>
                  </a:lnTo>
                  <a:lnTo>
                    <a:pt x="12282" y="2570"/>
                  </a:lnTo>
                  <a:lnTo>
                    <a:pt x="12177" y="2623"/>
                  </a:lnTo>
                  <a:lnTo>
                    <a:pt x="12077" y="2681"/>
                  </a:lnTo>
                  <a:lnTo>
                    <a:pt x="11978" y="2746"/>
                  </a:lnTo>
                  <a:lnTo>
                    <a:pt x="11883" y="2816"/>
                  </a:lnTo>
                  <a:lnTo>
                    <a:pt x="11791" y="2895"/>
                  </a:lnTo>
                  <a:lnTo>
                    <a:pt x="11702" y="2980"/>
                  </a:lnTo>
                  <a:lnTo>
                    <a:pt x="11617" y="3074"/>
                  </a:lnTo>
                  <a:lnTo>
                    <a:pt x="11536" y="3175"/>
                  </a:lnTo>
                  <a:lnTo>
                    <a:pt x="11458" y="3285"/>
                  </a:lnTo>
                  <a:lnTo>
                    <a:pt x="11385" y="3405"/>
                  </a:lnTo>
                  <a:lnTo>
                    <a:pt x="11315" y="3534"/>
                  </a:lnTo>
                  <a:lnTo>
                    <a:pt x="11250" y="3673"/>
                  </a:lnTo>
                  <a:lnTo>
                    <a:pt x="11188" y="3823"/>
                  </a:lnTo>
                  <a:lnTo>
                    <a:pt x="11121" y="3972"/>
                  </a:lnTo>
                  <a:lnTo>
                    <a:pt x="11039" y="4108"/>
                  </a:lnTo>
                  <a:lnTo>
                    <a:pt x="10944" y="4233"/>
                  </a:lnTo>
                  <a:lnTo>
                    <a:pt x="10836" y="4347"/>
                  </a:lnTo>
                  <a:lnTo>
                    <a:pt x="10717" y="4452"/>
                  </a:lnTo>
                  <a:lnTo>
                    <a:pt x="10587" y="4547"/>
                  </a:lnTo>
                  <a:lnTo>
                    <a:pt x="10447" y="4633"/>
                  </a:lnTo>
                  <a:lnTo>
                    <a:pt x="10300" y="4711"/>
                  </a:lnTo>
                  <a:lnTo>
                    <a:pt x="10146" y="4782"/>
                  </a:lnTo>
                  <a:lnTo>
                    <a:pt x="9985" y="4847"/>
                  </a:lnTo>
                  <a:lnTo>
                    <a:pt x="9820" y="4905"/>
                  </a:lnTo>
                  <a:lnTo>
                    <a:pt x="9651" y="4959"/>
                  </a:lnTo>
                  <a:lnTo>
                    <a:pt x="9479" y="5008"/>
                  </a:lnTo>
                  <a:lnTo>
                    <a:pt x="9306" y="5053"/>
                  </a:lnTo>
                  <a:lnTo>
                    <a:pt x="9133" y="5095"/>
                  </a:lnTo>
                  <a:lnTo>
                    <a:pt x="8960" y="5136"/>
                  </a:lnTo>
                  <a:lnTo>
                    <a:pt x="8789" y="5175"/>
                  </a:lnTo>
                  <a:lnTo>
                    <a:pt x="8621" y="5212"/>
                  </a:lnTo>
                  <a:lnTo>
                    <a:pt x="8456" y="5250"/>
                  </a:lnTo>
                  <a:lnTo>
                    <a:pt x="8297" y="5288"/>
                  </a:lnTo>
                  <a:lnTo>
                    <a:pt x="8144" y="5327"/>
                  </a:lnTo>
                  <a:lnTo>
                    <a:pt x="7999" y="5369"/>
                  </a:lnTo>
                  <a:lnTo>
                    <a:pt x="7861" y="5413"/>
                  </a:lnTo>
                  <a:lnTo>
                    <a:pt x="7733" y="5460"/>
                  </a:lnTo>
                  <a:lnTo>
                    <a:pt x="7617" y="5512"/>
                  </a:lnTo>
                  <a:lnTo>
                    <a:pt x="7511" y="5569"/>
                  </a:lnTo>
                  <a:lnTo>
                    <a:pt x="7419" y="5631"/>
                  </a:lnTo>
                  <a:lnTo>
                    <a:pt x="7341" y="5700"/>
                  </a:lnTo>
                  <a:lnTo>
                    <a:pt x="7278" y="5775"/>
                  </a:lnTo>
                  <a:lnTo>
                    <a:pt x="7231" y="5858"/>
                  </a:lnTo>
                  <a:lnTo>
                    <a:pt x="7201" y="5949"/>
                  </a:lnTo>
                  <a:lnTo>
                    <a:pt x="7190" y="6050"/>
                  </a:lnTo>
                  <a:lnTo>
                    <a:pt x="7185" y="6155"/>
                  </a:lnTo>
                  <a:lnTo>
                    <a:pt x="7175" y="6257"/>
                  </a:lnTo>
                  <a:lnTo>
                    <a:pt x="7160" y="6358"/>
                  </a:lnTo>
                  <a:lnTo>
                    <a:pt x="7140" y="6457"/>
                  </a:lnTo>
                  <a:lnTo>
                    <a:pt x="7114" y="6554"/>
                  </a:lnTo>
                  <a:lnTo>
                    <a:pt x="7083" y="6651"/>
                  </a:lnTo>
                  <a:lnTo>
                    <a:pt x="7047" y="6744"/>
                  </a:lnTo>
                  <a:lnTo>
                    <a:pt x="7006" y="6835"/>
                  </a:lnTo>
                  <a:lnTo>
                    <a:pt x="6959" y="6925"/>
                  </a:lnTo>
                  <a:lnTo>
                    <a:pt x="6908" y="7012"/>
                  </a:lnTo>
                  <a:lnTo>
                    <a:pt x="6852" y="7096"/>
                  </a:lnTo>
                  <a:lnTo>
                    <a:pt x="6789" y="7180"/>
                  </a:lnTo>
                  <a:lnTo>
                    <a:pt x="6723" y="7260"/>
                  </a:lnTo>
                  <a:lnTo>
                    <a:pt x="6650" y="7337"/>
                  </a:lnTo>
                  <a:lnTo>
                    <a:pt x="6572" y="7413"/>
                  </a:lnTo>
                  <a:lnTo>
                    <a:pt x="6490" y="7486"/>
                  </a:lnTo>
                  <a:lnTo>
                    <a:pt x="6403" y="7556"/>
                  </a:lnTo>
                  <a:lnTo>
                    <a:pt x="6310" y="7624"/>
                  </a:lnTo>
                  <a:lnTo>
                    <a:pt x="6213" y="7689"/>
                  </a:lnTo>
                  <a:lnTo>
                    <a:pt x="6110" y="7751"/>
                  </a:lnTo>
                  <a:lnTo>
                    <a:pt x="6002" y="7810"/>
                  </a:lnTo>
                  <a:lnTo>
                    <a:pt x="5889" y="7866"/>
                  </a:lnTo>
                  <a:lnTo>
                    <a:pt x="5772" y="7919"/>
                  </a:lnTo>
                  <a:lnTo>
                    <a:pt x="5649" y="7970"/>
                  </a:lnTo>
                  <a:lnTo>
                    <a:pt x="5522" y="8018"/>
                  </a:lnTo>
                  <a:lnTo>
                    <a:pt x="5389" y="8061"/>
                  </a:lnTo>
                  <a:lnTo>
                    <a:pt x="5252" y="8102"/>
                  </a:lnTo>
                  <a:lnTo>
                    <a:pt x="5110" y="8140"/>
                  </a:lnTo>
                  <a:lnTo>
                    <a:pt x="4962" y="8174"/>
                  </a:lnTo>
                  <a:lnTo>
                    <a:pt x="4810" y="8205"/>
                  </a:lnTo>
                  <a:lnTo>
                    <a:pt x="4653" y="8232"/>
                  </a:lnTo>
                  <a:lnTo>
                    <a:pt x="4491" y="8257"/>
                  </a:lnTo>
                  <a:lnTo>
                    <a:pt x="4410" y="8267"/>
                  </a:lnTo>
                  <a:lnTo>
                    <a:pt x="4326" y="8278"/>
                  </a:lnTo>
                  <a:lnTo>
                    <a:pt x="4242" y="8288"/>
                  </a:lnTo>
                  <a:lnTo>
                    <a:pt x="4156" y="8296"/>
                  </a:lnTo>
                  <a:lnTo>
                    <a:pt x="4069" y="8304"/>
                  </a:lnTo>
                  <a:lnTo>
                    <a:pt x="3980" y="8313"/>
                  </a:lnTo>
                  <a:lnTo>
                    <a:pt x="3892" y="8320"/>
                  </a:lnTo>
                  <a:lnTo>
                    <a:pt x="3801" y="8328"/>
                  </a:lnTo>
                  <a:lnTo>
                    <a:pt x="3710" y="8335"/>
                  </a:lnTo>
                  <a:lnTo>
                    <a:pt x="3618" y="8341"/>
                  </a:lnTo>
                  <a:lnTo>
                    <a:pt x="3525" y="8347"/>
                  </a:lnTo>
                  <a:lnTo>
                    <a:pt x="3431" y="8353"/>
                  </a:lnTo>
                  <a:lnTo>
                    <a:pt x="3336" y="8357"/>
                  </a:lnTo>
                  <a:lnTo>
                    <a:pt x="3242" y="8363"/>
                  </a:lnTo>
                  <a:lnTo>
                    <a:pt x="3147" y="8367"/>
                  </a:lnTo>
                  <a:lnTo>
                    <a:pt x="3052" y="8371"/>
                  </a:lnTo>
                  <a:lnTo>
                    <a:pt x="3053" y="8371"/>
                  </a:lnTo>
                  <a:lnTo>
                    <a:pt x="2642" y="8399"/>
                  </a:lnTo>
                  <a:lnTo>
                    <a:pt x="0" y="8424"/>
                  </a:lnTo>
                  <a:lnTo>
                    <a:pt x="0" y="7222"/>
                  </a:ln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mn-lt"/>
              </a:endParaRPr>
            </a:p>
          </p:txBody>
        </p:sp>
        <p:sp>
          <p:nvSpPr>
            <p:cNvPr id="5" name="任意多边形: 形状 20"/>
            <p:cNvSpPr/>
            <p:nvPr/>
          </p:nvSpPr>
          <p:spPr bwMode="auto">
            <a:xfrm>
              <a:off x="7636375" y="1482842"/>
              <a:ext cx="821825" cy="642938"/>
            </a:xfrm>
            <a:custGeom>
              <a:avLst/>
              <a:gdLst>
                <a:gd name="T0" fmla="*/ 1471 w 1643"/>
                <a:gd name="T1" fmla="*/ 199 h 1621"/>
                <a:gd name="T2" fmla="*/ 1553 w 1643"/>
                <a:gd name="T3" fmla="*/ 106 h 1621"/>
                <a:gd name="T4" fmla="*/ 1610 w 1643"/>
                <a:gd name="T5" fmla="*/ 40 h 1621"/>
                <a:gd name="T6" fmla="*/ 1639 w 1643"/>
                <a:gd name="T7" fmla="*/ 4 h 1621"/>
                <a:gd name="T8" fmla="*/ 1637 w 1643"/>
                <a:gd name="T9" fmla="*/ 14 h 1621"/>
                <a:gd name="T10" fmla="*/ 1585 w 1643"/>
                <a:gd name="T11" fmla="*/ 113 h 1621"/>
                <a:gd name="T12" fmla="*/ 1513 w 1643"/>
                <a:gd name="T13" fmla="*/ 240 h 1621"/>
                <a:gd name="T14" fmla="*/ 1449 w 1643"/>
                <a:gd name="T15" fmla="*/ 346 h 1621"/>
                <a:gd name="T16" fmla="*/ 1373 w 1643"/>
                <a:gd name="T17" fmla="*/ 466 h 1621"/>
                <a:gd name="T18" fmla="*/ 1286 w 1643"/>
                <a:gd name="T19" fmla="*/ 596 h 1621"/>
                <a:gd name="T20" fmla="*/ 1142 w 1643"/>
                <a:gd name="T21" fmla="*/ 750 h 1621"/>
                <a:gd name="T22" fmla="*/ 944 w 1643"/>
                <a:gd name="T23" fmla="*/ 922 h 1621"/>
                <a:gd name="T24" fmla="*/ 746 w 1643"/>
                <a:gd name="T25" fmla="*/ 1088 h 1621"/>
                <a:gd name="T26" fmla="*/ 558 w 1643"/>
                <a:gd name="T27" fmla="*/ 1242 h 1621"/>
                <a:gd name="T28" fmla="*/ 388 w 1643"/>
                <a:gd name="T29" fmla="*/ 1379 h 1621"/>
                <a:gd name="T30" fmla="*/ 246 w 1643"/>
                <a:gd name="T31" fmla="*/ 1491 h 1621"/>
                <a:gd name="T32" fmla="*/ 142 w 1643"/>
                <a:gd name="T33" fmla="*/ 1571 h 1621"/>
                <a:gd name="T34" fmla="*/ 86 w 1643"/>
                <a:gd name="T35" fmla="*/ 1615 h 1621"/>
                <a:gd name="T36" fmla="*/ 0 w 1643"/>
                <a:gd name="T37" fmla="*/ 1582 h 1621"/>
                <a:gd name="T38" fmla="*/ 24 w 1643"/>
                <a:gd name="T39" fmla="*/ 1564 h 1621"/>
                <a:gd name="T40" fmla="*/ 91 w 1643"/>
                <a:gd name="T41" fmla="*/ 1513 h 1621"/>
                <a:gd name="T42" fmla="*/ 192 w 1643"/>
                <a:gd name="T43" fmla="*/ 1435 h 1621"/>
                <a:gd name="T44" fmla="*/ 319 w 1643"/>
                <a:gd name="T45" fmla="*/ 1336 h 1621"/>
                <a:gd name="T46" fmla="*/ 463 w 1643"/>
                <a:gd name="T47" fmla="*/ 1222 h 1621"/>
                <a:gd name="T48" fmla="*/ 617 w 1643"/>
                <a:gd name="T49" fmla="*/ 1097 h 1621"/>
                <a:gd name="T50" fmla="*/ 772 w 1643"/>
                <a:gd name="T51" fmla="*/ 968 h 1621"/>
                <a:gd name="T52" fmla="*/ 919 w 1643"/>
                <a:gd name="T53" fmla="*/ 840 h 1621"/>
                <a:gd name="T54" fmla="*/ 985 w 1643"/>
                <a:gd name="T55" fmla="*/ 778 h 1621"/>
                <a:gd name="T56" fmla="*/ 1048 w 1643"/>
                <a:gd name="T57" fmla="*/ 718 h 1621"/>
                <a:gd name="T58" fmla="*/ 1154 w 1643"/>
                <a:gd name="T59" fmla="*/ 607 h 1621"/>
                <a:gd name="T60" fmla="*/ 1241 w 1643"/>
                <a:gd name="T61" fmla="*/ 507 h 1621"/>
                <a:gd name="T62" fmla="*/ 1310 w 1643"/>
                <a:gd name="T63" fmla="*/ 421 h 1621"/>
                <a:gd name="T64" fmla="*/ 1360 w 1643"/>
                <a:gd name="T65" fmla="*/ 350 h 1621"/>
                <a:gd name="T66" fmla="*/ 1394 w 1643"/>
                <a:gd name="T67" fmla="*/ 298 h 1621"/>
                <a:gd name="T68" fmla="*/ 1420 w 1643"/>
                <a:gd name="T69" fmla="*/ 253 h 1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43" h="1621">
                  <a:moveTo>
                    <a:pt x="1420" y="253"/>
                  </a:moveTo>
                  <a:lnTo>
                    <a:pt x="1471" y="199"/>
                  </a:lnTo>
                  <a:lnTo>
                    <a:pt x="1515" y="149"/>
                  </a:lnTo>
                  <a:lnTo>
                    <a:pt x="1553" y="106"/>
                  </a:lnTo>
                  <a:lnTo>
                    <a:pt x="1585" y="70"/>
                  </a:lnTo>
                  <a:lnTo>
                    <a:pt x="1610" y="40"/>
                  </a:lnTo>
                  <a:lnTo>
                    <a:pt x="1628" y="18"/>
                  </a:lnTo>
                  <a:lnTo>
                    <a:pt x="1639" y="4"/>
                  </a:lnTo>
                  <a:lnTo>
                    <a:pt x="1643" y="0"/>
                  </a:lnTo>
                  <a:lnTo>
                    <a:pt x="1637" y="14"/>
                  </a:lnTo>
                  <a:lnTo>
                    <a:pt x="1618" y="52"/>
                  </a:lnTo>
                  <a:lnTo>
                    <a:pt x="1585" y="113"/>
                  </a:lnTo>
                  <a:lnTo>
                    <a:pt x="1540" y="194"/>
                  </a:lnTo>
                  <a:lnTo>
                    <a:pt x="1513" y="240"/>
                  </a:lnTo>
                  <a:lnTo>
                    <a:pt x="1483" y="292"/>
                  </a:lnTo>
                  <a:lnTo>
                    <a:pt x="1449" y="346"/>
                  </a:lnTo>
                  <a:lnTo>
                    <a:pt x="1414" y="404"/>
                  </a:lnTo>
                  <a:lnTo>
                    <a:pt x="1373" y="466"/>
                  </a:lnTo>
                  <a:lnTo>
                    <a:pt x="1331" y="530"/>
                  </a:lnTo>
                  <a:lnTo>
                    <a:pt x="1286" y="596"/>
                  </a:lnTo>
                  <a:lnTo>
                    <a:pt x="1237" y="664"/>
                  </a:lnTo>
                  <a:lnTo>
                    <a:pt x="1142" y="750"/>
                  </a:lnTo>
                  <a:lnTo>
                    <a:pt x="1043" y="836"/>
                  </a:lnTo>
                  <a:lnTo>
                    <a:pt x="944" y="922"/>
                  </a:lnTo>
                  <a:lnTo>
                    <a:pt x="845" y="1006"/>
                  </a:lnTo>
                  <a:lnTo>
                    <a:pt x="746" y="1088"/>
                  </a:lnTo>
                  <a:lnTo>
                    <a:pt x="650" y="1167"/>
                  </a:lnTo>
                  <a:lnTo>
                    <a:pt x="558" y="1242"/>
                  </a:lnTo>
                  <a:lnTo>
                    <a:pt x="469" y="1313"/>
                  </a:lnTo>
                  <a:lnTo>
                    <a:pt x="388" y="1379"/>
                  </a:lnTo>
                  <a:lnTo>
                    <a:pt x="313" y="1438"/>
                  </a:lnTo>
                  <a:lnTo>
                    <a:pt x="246" y="1491"/>
                  </a:lnTo>
                  <a:lnTo>
                    <a:pt x="189" y="1535"/>
                  </a:lnTo>
                  <a:lnTo>
                    <a:pt x="142" y="1571"/>
                  </a:lnTo>
                  <a:lnTo>
                    <a:pt x="108" y="1599"/>
                  </a:lnTo>
                  <a:lnTo>
                    <a:pt x="86" y="1615"/>
                  </a:lnTo>
                  <a:lnTo>
                    <a:pt x="79" y="1621"/>
                  </a:lnTo>
                  <a:lnTo>
                    <a:pt x="0" y="1582"/>
                  </a:lnTo>
                  <a:lnTo>
                    <a:pt x="6" y="1576"/>
                  </a:lnTo>
                  <a:lnTo>
                    <a:pt x="24" y="1564"/>
                  </a:lnTo>
                  <a:lnTo>
                    <a:pt x="53" y="1542"/>
                  </a:lnTo>
                  <a:lnTo>
                    <a:pt x="91" y="1513"/>
                  </a:lnTo>
                  <a:lnTo>
                    <a:pt x="137" y="1477"/>
                  </a:lnTo>
                  <a:lnTo>
                    <a:pt x="192" y="1435"/>
                  </a:lnTo>
                  <a:lnTo>
                    <a:pt x="252" y="1388"/>
                  </a:lnTo>
                  <a:lnTo>
                    <a:pt x="319" y="1336"/>
                  </a:lnTo>
                  <a:lnTo>
                    <a:pt x="389" y="1280"/>
                  </a:lnTo>
                  <a:lnTo>
                    <a:pt x="463" y="1222"/>
                  </a:lnTo>
                  <a:lnTo>
                    <a:pt x="539" y="1161"/>
                  </a:lnTo>
                  <a:lnTo>
                    <a:pt x="617" y="1097"/>
                  </a:lnTo>
                  <a:lnTo>
                    <a:pt x="694" y="1033"/>
                  </a:lnTo>
                  <a:lnTo>
                    <a:pt x="772" y="968"/>
                  </a:lnTo>
                  <a:lnTo>
                    <a:pt x="847" y="904"/>
                  </a:lnTo>
                  <a:lnTo>
                    <a:pt x="919" y="840"/>
                  </a:lnTo>
                  <a:lnTo>
                    <a:pt x="952" y="808"/>
                  </a:lnTo>
                  <a:lnTo>
                    <a:pt x="985" y="778"/>
                  </a:lnTo>
                  <a:lnTo>
                    <a:pt x="1017" y="748"/>
                  </a:lnTo>
                  <a:lnTo>
                    <a:pt x="1048" y="718"/>
                  </a:lnTo>
                  <a:lnTo>
                    <a:pt x="1104" y="661"/>
                  </a:lnTo>
                  <a:lnTo>
                    <a:pt x="1154" y="607"/>
                  </a:lnTo>
                  <a:lnTo>
                    <a:pt x="1201" y="555"/>
                  </a:lnTo>
                  <a:lnTo>
                    <a:pt x="1241" y="507"/>
                  </a:lnTo>
                  <a:lnTo>
                    <a:pt x="1278" y="462"/>
                  </a:lnTo>
                  <a:lnTo>
                    <a:pt x="1310" y="421"/>
                  </a:lnTo>
                  <a:lnTo>
                    <a:pt x="1336" y="384"/>
                  </a:lnTo>
                  <a:lnTo>
                    <a:pt x="1360" y="350"/>
                  </a:lnTo>
                  <a:lnTo>
                    <a:pt x="1379" y="322"/>
                  </a:lnTo>
                  <a:lnTo>
                    <a:pt x="1394" y="298"/>
                  </a:lnTo>
                  <a:lnTo>
                    <a:pt x="1414" y="265"/>
                  </a:lnTo>
                  <a:lnTo>
                    <a:pt x="1420" y="253"/>
                  </a:lnTo>
                  <a:lnTo>
                    <a:pt x="1420" y="253"/>
                  </a:ln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mn-lt"/>
              </a:endParaRPr>
            </a:p>
          </p:txBody>
        </p:sp>
        <p:sp>
          <p:nvSpPr>
            <p:cNvPr id="6" name="任意多边形: 形状 21"/>
            <p:cNvSpPr/>
            <p:nvPr/>
          </p:nvSpPr>
          <p:spPr bwMode="auto">
            <a:xfrm>
              <a:off x="0" y="4507030"/>
              <a:ext cx="1624155" cy="101204"/>
            </a:xfrm>
            <a:custGeom>
              <a:avLst/>
              <a:gdLst>
                <a:gd name="T0" fmla="*/ 0 w 3248"/>
                <a:gd name="T1" fmla="*/ 255 h 255"/>
                <a:gd name="T2" fmla="*/ 0 w 3248"/>
                <a:gd name="T3" fmla="*/ 91 h 255"/>
                <a:gd name="T4" fmla="*/ 18 w 3248"/>
                <a:gd name="T5" fmla="*/ 91 h 255"/>
                <a:gd name="T6" fmla="*/ 70 w 3248"/>
                <a:gd name="T7" fmla="*/ 91 h 255"/>
                <a:gd name="T8" fmla="*/ 152 w 3248"/>
                <a:gd name="T9" fmla="*/ 90 h 255"/>
                <a:gd name="T10" fmla="*/ 260 w 3248"/>
                <a:gd name="T11" fmla="*/ 89 h 255"/>
                <a:gd name="T12" fmla="*/ 391 w 3248"/>
                <a:gd name="T13" fmla="*/ 88 h 255"/>
                <a:gd name="T14" fmla="*/ 541 w 3248"/>
                <a:gd name="T15" fmla="*/ 86 h 255"/>
                <a:gd name="T16" fmla="*/ 707 w 3248"/>
                <a:gd name="T17" fmla="*/ 83 h 255"/>
                <a:gd name="T18" fmla="*/ 884 w 3248"/>
                <a:gd name="T19" fmla="*/ 81 h 255"/>
                <a:gd name="T20" fmla="*/ 1069 w 3248"/>
                <a:gd name="T21" fmla="*/ 78 h 255"/>
                <a:gd name="T22" fmla="*/ 1258 w 3248"/>
                <a:gd name="T23" fmla="*/ 75 h 255"/>
                <a:gd name="T24" fmla="*/ 1449 w 3248"/>
                <a:gd name="T25" fmla="*/ 72 h 255"/>
                <a:gd name="T26" fmla="*/ 1635 w 3248"/>
                <a:gd name="T27" fmla="*/ 69 h 255"/>
                <a:gd name="T28" fmla="*/ 1815 w 3248"/>
                <a:gd name="T29" fmla="*/ 64 h 255"/>
                <a:gd name="T30" fmla="*/ 1984 w 3248"/>
                <a:gd name="T31" fmla="*/ 59 h 255"/>
                <a:gd name="T32" fmla="*/ 2138 w 3248"/>
                <a:gd name="T33" fmla="*/ 55 h 255"/>
                <a:gd name="T34" fmla="*/ 2275 w 3248"/>
                <a:gd name="T35" fmla="*/ 50 h 255"/>
                <a:gd name="T36" fmla="*/ 2396 w 3248"/>
                <a:gd name="T37" fmla="*/ 43 h 255"/>
                <a:gd name="T38" fmla="*/ 2509 w 3248"/>
                <a:gd name="T39" fmla="*/ 39 h 255"/>
                <a:gd name="T40" fmla="*/ 2612 w 3248"/>
                <a:gd name="T41" fmla="*/ 34 h 255"/>
                <a:gd name="T42" fmla="*/ 2706 w 3248"/>
                <a:gd name="T43" fmla="*/ 29 h 255"/>
                <a:gd name="T44" fmla="*/ 2791 w 3248"/>
                <a:gd name="T45" fmla="*/ 24 h 255"/>
                <a:gd name="T46" fmla="*/ 2868 w 3248"/>
                <a:gd name="T47" fmla="*/ 21 h 255"/>
                <a:gd name="T48" fmla="*/ 2936 w 3248"/>
                <a:gd name="T49" fmla="*/ 17 h 255"/>
                <a:gd name="T50" fmla="*/ 2996 w 3248"/>
                <a:gd name="T51" fmla="*/ 14 h 255"/>
                <a:gd name="T52" fmla="*/ 3048 w 3248"/>
                <a:gd name="T53" fmla="*/ 10 h 255"/>
                <a:gd name="T54" fmla="*/ 3092 w 3248"/>
                <a:gd name="T55" fmla="*/ 7 h 255"/>
                <a:gd name="T56" fmla="*/ 3129 w 3248"/>
                <a:gd name="T57" fmla="*/ 5 h 255"/>
                <a:gd name="T58" fmla="*/ 3160 w 3248"/>
                <a:gd name="T59" fmla="*/ 3 h 255"/>
                <a:gd name="T60" fmla="*/ 3182 w 3248"/>
                <a:gd name="T61" fmla="*/ 2 h 255"/>
                <a:gd name="T62" fmla="*/ 3198 w 3248"/>
                <a:gd name="T63" fmla="*/ 1 h 255"/>
                <a:gd name="T64" fmla="*/ 3207 w 3248"/>
                <a:gd name="T65" fmla="*/ 0 h 255"/>
                <a:gd name="T66" fmla="*/ 3211 w 3248"/>
                <a:gd name="T67" fmla="*/ 0 h 255"/>
                <a:gd name="T68" fmla="*/ 3247 w 3248"/>
                <a:gd name="T69" fmla="*/ 159 h 255"/>
                <a:gd name="T70" fmla="*/ 3248 w 3248"/>
                <a:gd name="T71" fmla="*/ 159 h 255"/>
                <a:gd name="T72" fmla="*/ 3248 w 3248"/>
                <a:gd name="T73" fmla="*/ 160 h 255"/>
                <a:gd name="T74" fmla="*/ 3237 w 3248"/>
                <a:gd name="T75" fmla="*/ 161 h 255"/>
                <a:gd name="T76" fmla="*/ 3211 w 3248"/>
                <a:gd name="T77" fmla="*/ 163 h 255"/>
                <a:gd name="T78" fmla="*/ 3197 w 3248"/>
                <a:gd name="T79" fmla="*/ 163 h 255"/>
                <a:gd name="T80" fmla="*/ 3155 w 3248"/>
                <a:gd name="T81" fmla="*/ 166 h 255"/>
                <a:gd name="T82" fmla="*/ 3086 w 3248"/>
                <a:gd name="T83" fmla="*/ 169 h 255"/>
                <a:gd name="T84" fmla="*/ 2991 w 3248"/>
                <a:gd name="T85" fmla="*/ 174 h 255"/>
                <a:gd name="T86" fmla="*/ 2869 w 3248"/>
                <a:gd name="T87" fmla="*/ 181 h 255"/>
                <a:gd name="T88" fmla="*/ 2723 w 3248"/>
                <a:gd name="T89" fmla="*/ 187 h 255"/>
                <a:gd name="T90" fmla="*/ 2552 w 3248"/>
                <a:gd name="T91" fmla="*/ 195 h 255"/>
                <a:gd name="T92" fmla="*/ 2356 w 3248"/>
                <a:gd name="T93" fmla="*/ 202 h 255"/>
                <a:gd name="T94" fmla="*/ 2137 w 3248"/>
                <a:gd name="T95" fmla="*/ 210 h 255"/>
                <a:gd name="T96" fmla="*/ 1895 w 3248"/>
                <a:gd name="T97" fmla="*/ 218 h 255"/>
                <a:gd name="T98" fmla="*/ 1632 w 3248"/>
                <a:gd name="T99" fmla="*/ 226 h 255"/>
                <a:gd name="T100" fmla="*/ 1346 w 3248"/>
                <a:gd name="T101" fmla="*/ 234 h 255"/>
                <a:gd name="T102" fmla="*/ 1040 w 3248"/>
                <a:gd name="T103" fmla="*/ 240 h 255"/>
                <a:gd name="T104" fmla="*/ 713 w 3248"/>
                <a:gd name="T105" fmla="*/ 246 h 255"/>
                <a:gd name="T106" fmla="*/ 366 w 3248"/>
                <a:gd name="T107" fmla="*/ 252 h 255"/>
                <a:gd name="T108" fmla="*/ 0 w 3248"/>
                <a:gd name="T109" fmla="*/ 255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48" h="255">
                  <a:moveTo>
                    <a:pt x="0" y="255"/>
                  </a:moveTo>
                  <a:lnTo>
                    <a:pt x="0" y="91"/>
                  </a:lnTo>
                  <a:lnTo>
                    <a:pt x="18" y="91"/>
                  </a:lnTo>
                  <a:lnTo>
                    <a:pt x="70" y="91"/>
                  </a:lnTo>
                  <a:lnTo>
                    <a:pt x="152" y="90"/>
                  </a:lnTo>
                  <a:lnTo>
                    <a:pt x="260" y="89"/>
                  </a:lnTo>
                  <a:lnTo>
                    <a:pt x="391" y="88"/>
                  </a:lnTo>
                  <a:lnTo>
                    <a:pt x="541" y="86"/>
                  </a:lnTo>
                  <a:lnTo>
                    <a:pt x="707" y="83"/>
                  </a:lnTo>
                  <a:lnTo>
                    <a:pt x="884" y="81"/>
                  </a:lnTo>
                  <a:lnTo>
                    <a:pt x="1069" y="78"/>
                  </a:lnTo>
                  <a:lnTo>
                    <a:pt x="1258" y="75"/>
                  </a:lnTo>
                  <a:lnTo>
                    <a:pt x="1449" y="72"/>
                  </a:lnTo>
                  <a:lnTo>
                    <a:pt x="1635" y="69"/>
                  </a:lnTo>
                  <a:lnTo>
                    <a:pt x="1815" y="64"/>
                  </a:lnTo>
                  <a:lnTo>
                    <a:pt x="1984" y="59"/>
                  </a:lnTo>
                  <a:lnTo>
                    <a:pt x="2138" y="55"/>
                  </a:lnTo>
                  <a:lnTo>
                    <a:pt x="2275" y="50"/>
                  </a:lnTo>
                  <a:lnTo>
                    <a:pt x="2396" y="43"/>
                  </a:lnTo>
                  <a:lnTo>
                    <a:pt x="2509" y="39"/>
                  </a:lnTo>
                  <a:lnTo>
                    <a:pt x="2612" y="34"/>
                  </a:lnTo>
                  <a:lnTo>
                    <a:pt x="2706" y="29"/>
                  </a:lnTo>
                  <a:lnTo>
                    <a:pt x="2791" y="24"/>
                  </a:lnTo>
                  <a:lnTo>
                    <a:pt x="2868" y="21"/>
                  </a:lnTo>
                  <a:lnTo>
                    <a:pt x="2936" y="17"/>
                  </a:lnTo>
                  <a:lnTo>
                    <a:pt x="2996" y="14"/>
                  </a:lnTo>
                  <a:lnTo>
                    <a:pt x="3048" y="10"/>
                  </a:lnTo>
                  <a:lnTo>
                    <a:pt x="3092" y="7"/>
                  </a:lnTo>
                  <a:lnTo>
                    <a:pt x="3129" y="5"/>
                  </a:lnTo>
                  <a:lnTo>
                    <a:pt x="3160" y="3"/>
                  </a:lnTo>
                  <a:lnTo>
                    <a:pt x="3182" y="2"/>
                  </a:lnTo>
                  <a:lnTo>
                    <a:pt x="3198" y="1"/>
                  </a:lnTo>
                  <a:lnTo>
                    <a:pt x="3207" y="0"/>
                  </a:lnTo>
                  <a:lnTo>
                    <a:pt x="3211" y="0"/>
                  </a:lnTo>
                  <a:lnTo>
                    <a:pt x="3247" y="159"/>
                  </a:lnTo>
                  <a:lnTo>
                    <a:pt x="3248" y="159"/>
                  </a:lnTo>
                  <a:lnTo>
                    <a:pt x="3248" y="160"/>
                  </a:lnTo>
                  <a:lnTo>
                    <a:pt x="3237" y="161"/>
                  </a:lnTo>
                  <a:lnTo>
                    <a:pt x="3211" y="163"/>
                  </a:lnTo>
                  <a:lnTo>
                    <a:pt x="3197" y="163"/>
                  </a:lnTo>
                  <a:lnTo>
                    <a:pt x="3155" y="166"/>
                  </a:lnTo>
                  <a:lnTo>
                    <a:pt x="3086" y="169"/>
                  </a:lnTo>
                  <a:lnTo>
                    <a:pt x="2991" y="174"/>
                  </a:lnTo>
                  <a:lnTo>
                    <a:pt x="2869" y="181"/>
                  </a:lnTo>
                  <a:lnTo>
                    <a:pt x="2723" y="187"/>
                  </a:lnTo>
                  <a:lnTo>
                    <a:pt x="2552" y="195"/>
                  </a:lnTo>
                  <a:lnTo>
                    <a:pt x="2356" y="202"/>
                  </a:lnTo>
                  <a:lnTo>
                    <a:pt x="2137" y="210"/>
                  </a:lnTo>
                  <a:lnTo>
                    <a:pt x="1895" y="218"/>
                  </a:lnTo>
                  <a:lnTo>
                    <a:pt x="1632" y="226"/>
                  </a:lnTo>
                  <a:lnTo>
                    <a:pt x="1346" y="234"/>
                  </a:lnTo>
                  <a:lnTo>
                    <a:pt x="1040" y="240"/>
                  </a:lnTo>
                  <a:lnTo>
                    <a:pt x="713" y="246"/>
                  </a:lnTo>
                  <a:lnTo>
                    <a:pt x="366" y="252"/>
                  </a:lnTo>
                  <a:lnTo>
                    <a:pt x="0" y="255"/>
                  </a:ln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mn-lt"/>
              </a:endParaRPr>
            </a:p>
          </p:txBody>
        </p:sp>
        <p:sp>
          <p:nvSpPr>
            <p:cNvPr id="7" name="任意多边形: 形状 22"/>
            <p:cNvSpPr/>
            <p:nvPr/>
          </p:nvSpPr>
          <p:spPr bwMode="auto">
            <a:xfrm>
              <a:off x="1775622" y="4001014"/>
              <a:ext cx="1379706" cy="560785"/>
            </a:xfrm>
            <a:custGeom>
              <a:avLst/>
              <a:gdLst>
                <a:gd name="T0" fmla="*/ 137 w 2761"/>
                <a:gd name="T1" fmla="*/ 1408 h 1414"/>
                <a:gd name="T2" fmla="*/ 354 w 2761"/>
                <a:gd name="T3" fmla="*/ 1391 h 1414"/>
                <a:gd name="T4" fmla="*/ 538 w 2761"/>
                <a:gd name="T5" fmla="*/ 1372 h 1414"/>
                <a:gd name="T6" fmla="*/ 669 w 2761"/>
                <a:gd name="T7" fmla="*/ 1357 h 1414"/>
                <a:gd name="T8" fmla="*/ 804 w 2761"/>
                <a:gd name="T9" fmla="*/ 1338 h 1414"/>
                <a:gd name="T10" fmla="*/ 941 w 2761"/>
                <a:gd name="T11" fmla="*/ 1317 h 1414"/>
                <a:gd name="T12" fmla="*/ 1080 w 2761"/>
                <a:gd name="T13" fmla="*/ 1292 h 1414"/>
                <a:gd name="T14" fmla="*/ 1219 w 2761"/>
                <a:gd name="T15" fmla="*/ 1263 h 1414"/>
                <a:gd name="T16" fmla="*/ 1357 w 2761"/>
                <a:gd name="T17" fmla="*/ 1230 h 1414"/>
                <a:gd name="T18" fmla="*/ 1493 w 2761"/>
                <a:gd name="T19" fmla="*/ 1194 h 1414"/>
                <a:gd name="T20" fmla="*/ 1624 w 2761"/>
                <a:gd name="T21" fmla="*/ 1153 h 1414"/>
                <a:gd name="T22" fmla="*/ 1751 w 2761"/>
                <a:gd name="T23" fmla="*/ 1108 h 1414"/>
                <a:gd name="T24" fmla="*/ 1872 w 2761"/>
                <a:gd name="T25" fmla="*/ 1057 h 1414"/>
                <a:gd name="T26" fmla="*/ 1984 w 2761"/>
                <a:gd name="T27" fmla="*/ 1001 h 1414"/>
                <a:gd name="T28" fmla="*/ 2105 w 2761"/>
                <a:gd name="T29" fmla="*/ 929 h 1414"/>
                <a:gd name="T30" fmla="*/ 2228 w 2761"/>
                <a:gd name="T31" fmla="*/ 846 h 1414"/>
                <a:gd name="T32" fmla="*/ 2334 w 2761"/>
                <a:gd name="T33" fmla="*/ 764 h 1414"/>
                <a:gd name="T34" fmla="*/ 2426 w 2761"/>
                <a:gd name="T35" fmla="*/ 682 h 1414"/>
                <a:gd name="T36" fmla="*/ 2503 w 2761"/>
                <a:gd name="T37" fmla="*/ 604 h 1414"/>
                <a:gd name="T38" fmla="*/ 2567 w 2761"/>
                <a:gd name="T39" fmla="*/ 528 h 1414"/>
                <a:gd name="T40" fmla="*/ 2620 w 2761"/>
                <a:gd name="T41" fmla="*/ 455 h 1414"/>
                <a:gd name="T42" fmla="*/ 2662 w 2761"/>
                <a:gd name="T43" fmla="*/ 386 h 1414"/>
                <a:gd name="T44" fmla="*/ 2695 w 2761"/>
                <a:gd name="T45" fmla="*/ 323 h 1414"/>
                <a:gd name="T46" fmla="*/ 2720 w 2761"/>
                <a:gd name="T47" fmla="*/ 264 h 1414"/>
                <a:gd name="T48" fmla="*/ 2737 w 2761"/>
                <a:gd name="T49" fmla="*/ 213 h 1414"/>
                <a:gd name="T50" fmla="*/ 2749 w 2761"/>
                <a:gd name="T51" fmla="*/ 167 h 1414"/>
                <a:gd name="T52" fmla="*/ 2758 w 2761"/>
                <a:gd name="T53" fmla="*/ 114 h 1414"/>
                <a:gd name="T54" fmla="*/ 2761 w 2761"/>
                <a:gd name="T55" fmla="*/ 74 h 1414"/>
                <a:gd name="T56" fmla="*/ 2613 w 2761"/>
                <a:gd name="T57" fmla="*/ 0 h 1414"/>
                <a:gd name="T58" fmla="*/ 2604 w 2761"/>
                <a:gd name="T59" fmla="*/ 30 h 1414"/>
                <a:gd name="T60" fmla="*/ 2571 w 2761"/>
                <a:gd name="T61" fmla="*/ 109 h 1414"/>
                <a:gd name="T62" fmla="*/ 2544 w 2761"/>
                <a:gd name="T63" fmla="*/ 164 h 1414"/>
                <a:gd name="T64" fmla="*/ 2510 w 2761"/>
                <a:gd name="T65" fmla="*/ 226 h 1414"/>
                <a:gd name="T66" fmla="*/ 2466 w 2761"/>
                <a:gd name="T67" fmla="*/ 296 h 1414"/>
                <a:gd name="T68" fmla="*/ 2413 w 2761"/>
                <a:gd name="T69" fmla="*/ 371 h 1414"/>
                <a:gd name="T70" fmla="*/ 2351 w 2761"/>
                <a:gd name="T71" fmla="*/ 450 h 1414"/>
                <a:gd name="T72" fmla="*/ 2277 w 2761"/>
                <a:gd name="T73" fmla="*/ 530 h 1414"/>
                <a:gd name="T74" fmla="*/ 2191 w 2761"/>
                <a:gd name="T75" fmla="*/ 610 h 1414"/>
                <a:gd name="T76" fmla="*/ 2094 w 2761"/>
                <a:gd name="T77" fmla="*/ 691 h 1414"/>
                <a:gd name="T78" fmla="*/ 1983 w 2761"/>
                <a:gd name="T79" fmla="*/ 768 h 1414"/>
                <a:gd name="T80" fmla="*/ 1858 w 2761"/>
                <a:gd name="T81" fmla="*/ 841 h 1414"/>
                <a:gd name="T82" fmla="*/ 1719 w 2761"/>
                <a:gd name="T83" fmla="*/ 910 h 1414"/>
                <a:gd name="T84" fmla="*/ 1564 w 2761"/>
                <a:gd name="T85" fmla="*/ 971 h 1414"/>
                <a:gd name="T86" fmla="*/ 1454 w 2761"/>
                <a:gd name="T87" fmla="*/ 1008 h 1414"/>
                <a:gd name="T88" fmla="*/ 1343 w 2761"/>
                <a:gd name="T89" fmla="*/ 1042 h 1414"/>
                <a:gd name="T90" fmla="*/ 1232 w 2761"/>
                <a:gd name="T91" fmla="*/ 1073 h 1414"/>
                <a:gd name="T92" fmla="*/ 1121 w 2761"/>
                <a:gd name="T93" fmla="*/ 1100 h 1414"/>
                <a:gd name="T94" fmla="*/ 1011 w 2761"/>
                <a:gd name="T95" fmla="*/ 1125 h 1414"/>
                <a:gd name="T96" fmla="*/ 903 w 2761"/>
                <a:gd name="T97" fmla="*/ 1147 h 1414"/>
                <a:gd name="T98" fmla="*/ 693 w 2761"/>
                <a:gd name="T99" fmla="*/ 1184 h 1414"/>
                <a:gd name="T100" fmla="*/ 493 w 2761"/>
                <a:gd name="T101" fmla="*/ 1212 h 1414"/>
                <a:gd name="T102" fmla="*/ 309 w 2761"/>
                <a:gd name="T103" fmla="*/ 1234 h 1414"/>
                <a:gd name="T104" fmla="*/ 143 w 2761"/>
                <a:gd name="T105" fmla="*/ 1247 h 1414"/>
                <a:gd name="T106" fmla="*/ 0 w 2761"/>
                <a:gd name="T107" fmla="*/ 1256 h 1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761" h="1414">
                  <a:moveTo>
                    <a:pt x="41" y="1414"/>
                  </a:moveTo>
                  <a:lnTo>
                    <a:pt x="137" y="1408"/>
                  </a:lnTo>
                  <a:lnTo>
                    <a:pt x="241" y="1401"/>
                  </a:lnTo>
                  <a:lnTo>
                    <a:pt x="354" y="1391"/>
                  </a:lnTo>
                  <a:lnTo>
                    <a:pt x="476" y="1380"/>
                  </a:lnTo>
                  <a:lnTo>
                    <a:pt x="538" y="1372"/>
                  </a:lnTo>
                  <a:lnTo>
                    <a:pt x="603" y="1365"/>
                  </a:lnTo>
                  <a:lnTo>
                    <a:pt x="669" y="1357"/>
                  </a:lnTo>
                  <a:lnTo>
                    <a:pt x="736" y="1348"/>
                  </a:lnTo>
                  <a:lnTo>
                    <a:pt x="804" y="1338"/>
                  </a:lnTo>
                  <a:lnTo>
                    <a:pt x="871" y="1328"/>
                  </a:lnTo>
                  <a:lnTo>
                    <a:pt x="941" y="1317"/>
                  </a:lnTo>
                  <a:lnTo>
                    <a:pt x="1010" y="1305"/>
                  </a:lnTo>
                  <a:lnTo>
                    <a:pt x="1080" y="1292"/>
                  </a:lnTo>
                  <a:lnTo>
                    <a:pt x="1150" y="1278"/>
                  </a:lnTo>
                  <a:lnTo>
                    <a:pt x="1219" y="1263"/>
                  </a:lnTo>
                  <a:lnTo>
                    <a:pt x="1288" y="1247"/>
                  </a:lnTo>
                  <a:lnTo>
                    <a:pt x="1357" y="1230"/>
                  </a:lnTo>
                  <a:lnTo>
                    <a:pt x="1426" y="1214"/>
                  </a:lnTo>
                  <a:lnTo>
                    <a:pt x="1493" y="1194"/>
                  </a:lnTo>
                  <a:lnTo>
                    <a:pt x="1559" y="1174"/>
                  </a:lnTo>
                  <a:lnTo>
                    <a:pt x="1624" y="1153"/>
                  </a:lnTo>
                  <a:lnTo>
                    <a:pt x="1689" y="1131"/>
                  </a:lnTo>
                  <a:lnTo>
                    <a:pt x="1751" y="1108"/>
                  </a:lnTo>
                  <a:lnTo>
                    <a:pt x="1813" y="1082"/>
                  </a:lnTo>
                  <a:lnTo>
                    <a:pt x="1872" y="1057"/>
                  </a:lnTo>
                  <a:lnTo>
                    <a:pt x="1929" y="1029"/>
                  </a:lnTo>
                  <a:lnTo>
                    <a:pt x="1984" y="1001"/>
                  </a:lnTo>
                  <a:lnTo>
                    <a:pt x="2037" y="971"/>
                  </a:lnTo>
                  <a:lnTo>
                    <a:pt x="2105" y="929"/>
                  </a:lnTo>
                  <a:lnTo>
                    <a:pt x="2168" y="888"/>
                  </a:lnTo>
                  <a:lnTo>
                    <a:pt x="2228" y="846"/>
                  </a:lnTo>
                  <a:lnTo>
                    <a:pt x="2283" y="805"/>
                  </a:lnTo>
                  <a:lnTo>
                    <a:pt x="2334" y="764"/>
                  </a:lnTo>
                  <a:lnTo>
                    <a:pt x="2382" y="723"/>
                  </a:lnTo>
                  <a:lnTo>
                    <a:pt x="2426" y="682"/>
                  </a:lnTo>
                  <a:lnTo>
                    <a:pt x="2466" y="643"/>
                  </a:lnTo>
                  <a:lnTo>
                    <a:pt x="2503" y="604"/>
                  </a:lnTo>
                  <a:lnTo>
                    <a:pt x="2536" y="565"/>
                  </a:lnTo>
                  <a:lnTo>
                    <a:pt x="2567" y="528"/>
                  </a:lnTo>
                  <a:lnTo>
                    <a:pt x="2595" y="491"/>
                  </a:lnTo>
                  <a:lnTo>
                    <a:pt x="2620" y="455"/>
                  </a:lnTo>
                  <a:lnTo>
                    <a:pt x="2642" y="420"/>
                  </a:lnTo>
                  <a:lnTo>
                    <a:pt x="2662" y="386"/>
                  </a:lnTo>
                  <a:lnTo>
                    <a:pt x="2680" y="353"/>
                  </a:lnTo>
                  <a:lnTo>
                    <a:pt x="2695" y="323"/>
                  </a:lnTo>
                  <a:lnTo>
                    <a:pt x="2708" y="293"/>
                  </a:lnTo>
                  <a:lnTo>
                    <a:pt x="2720" y="264"/>
                  </a:lnTo>
                  <a:lnTo>
                    <a:pt x="2729" y="238"/>
                  </a:lnTo>
                  <a:lnTo>
                    <a:pt x="2737" y="213"/>
                  </a:lnTo>
                  <a:lnTo>
                    <a:pt x="2743" y="189"/>
                  </a:lnTo>
                  <a:lnTo>
                    <a:pt x="2749" y="167"/>
                  </a:lnTo>
                  <a:lnTo>
                    <a:pt x="2753" y="148"/>
                  </a:lnTo>
                  <a:lnTo>
                    <a:pt x="2758" y="114"/>
                  </a:lnTo>
                  <a:lnTo>
                    <a:pt x="2760" y="90"/>
                  </a:lnTo>
                  <a:lnTo>
                    <a:pt x="2761" y="74"/>
                  </a:lnTo>
                  <a:lnTo>
                    <a:pt x="2761" y="70"/>
                  </a:lnTo>
                  <a:lnTo>
                    <a:pt x="2613" y="0"/>
                  </a:lnTo>
                  <a:lnTo>
                    <a:pt x="2611" y="7"/>
                  </a:lnTo>
                  <a:lnTo>
                    <a:pt x="2604" y="30"/>
                  </a:lnTo>
                  <a:lnTo>
                    <a:pt x="2591" y="63"/>
                  </a:lnTo>
                  <a:lnTo>
                    <a:pt x="2571" y="109"/>
                  </a:lnTo>
                  <a:lnTo>
                    <a:pt x="2558" y="135"/>
                  </a:lnTo>
                  <a:lnTo>
                    <a:pt x="2544" y="164"/>
                  </a:lnTo>
                  <a:lnTo>
                    <a:pt x="2529" y="195"/>
                  </a:lnTo>
                  <a:lnTo>
                    <a:pt x="2510" y="226"/>
                  </a:lnTo>
                  <a:lnTo>
                    <a:pt x="2489" y="261"/>
                  </a:lnTo>
                  <a:lnTo>
                    <a:pt x="2466" y="296"/>
                  </a:lnTo>
                  <a:lnTo>
                    <a:pt x="2441" y="333"/>
                  </a:lnTo>
                  <a:lnTo>
                    <a:pt x="2413" y="371"/>
                  </a:lnTo>
                  <a:lnTo>
                    <a:pt x="2384" y="409"/>
                  </a:lnTo>
                  <a:lnTo>
                    <a:pt x="2351" y="450"/>
                  </a:lnTo>
                  <a:lnTo>
                    <a:pt x="2315" y="489"/>
                  </a:lnTo>
                  <a:lnTo>
                    <a:pt x="2277" y="530"/>
                  </a:lnTo>
                  <a:lnTo>
                    <a:pt x="2236" y="570"/>
                  </a:lnTo>
                  <a:lnTo>
                    <a:pt x="2191" y="610"/>
                  </a:lnTo>
                  <a:lnTo>
                    <a:pt x="2145" y="651"/>
                  </a:lnTo>
                  <a:lnTo>
                    <a:pt x="2094" y="691"/>
                  </a:lnTo>
                  <a:lnTo>
                    <a:pt x="2040" y="730"/>
                  </a:lnTo>
                  <a:lnTo>
                    <a:pt x="1983" y="768"/>
                  </a:lnTo>
                  <a:lnTo>
                    <a:pt x="1923" y="805"/>
                  </a:lnTo>
                  <a:lnTo>
                    <a:pt x="1858" y="841"/>
                  </a:lnTo>
                  <a:lnTo>
                    <a:pt x="1790" y="876"/>
                  </a:lnTo>
                  <a:lnTo>
                    <a:pt x="1719" y="910"/>
                  </a:lnTo>
                  <a:lnTo>
                    <a:pt x="1643" y="942"/>
                  </a:lnTo>
                  <a:lnTo>
                    <a:pt x="1564" y="971"/>
                  </a:lnTo>
                  <a:lnTo>
                    <a:pt x="1509" y="990"/>
                  </a:lnTo>
                  <a:lnTo>
                    <a:pt x="1454" y="1008"/>
                  </a:lnTo>
                  <a:lnTo>
                    <a:pt x="1398" y="1025"/>
                  </a:lnTo>
                  <a:lnTo>
                    <a:pt x="1343" y="1042"/>
                  </a:lnTo>
                  <a:lnTo>
                    <a:pt x="1287" y="1057"/>
                  </a:lnTo>
                  <a:lnTo>
                    <a:pt x="1232" y="1073"/>
                  </a:lnTo>
                  <a:lnTo>
                    <a:pt x="1176" y="1087"/>
                  </a:lnTo>
                  <a:lnTo>
                    <a:pt x="1121" y="1100"/>
                  </a:lnTo>
                  <a:lnTo>
                    <a:pt x="1066" y="1113"/>
                  </a:lnTo>
                  <a:lnTo>
                    <a:pt x="1011" y="1125"/>
                  </a:lnTo>
                  <a:lnTo>
                    <a:pt x="957" y="1136"/>
                  </a:lnTo>
                  <a:lnTo>
                    <a:pt x="903" y="1147"/>
                  </a:lnTo>
                  <a:lnTo>
                    <a:pt x="796" y="1167"/>
                  </a:lnTo>
                  <a:lnTo>
                    <a:pt x="693" y="1184"/>
                  </a:lnTo>
                  <a:lnTo>
                    <a:pt x="591" y="1200"/>
                  </a:lnTo>
                  <a:lnTo>
                    <a:pt x="493" y="1212"/>
                  </a:lnTo>
                  <a:lnTo>
                    <a:pt x="399" y="1224"/>
                  </a:lnTo>
                  <a:lnTo>
                    <a:pt x="309" y="1234"/>
                  </a:lnTo>
                  <a:lnTo>
                    <a:pt x="223" y="1241"/>
                  </a:lnTo>
                  <a:lnTo>
                    <a:pt x="143" y="1247"/>
                  </a:lnTo>
                  <a:lnTo>
                    <a:pt x="69" y="1253"/>
                  </a:lnTo>
                  <a:lnTo>
                    <a:pt x="0" y="1256"/>
                  </a:lnTo>
                  <a:lnTo>
                    <a:pt x="41" y="1414"/>
                  </a:ln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mn-lt"/>
              </a:endParaRPr>
            </a:p>
          </p:txBody>
        </p:sp>
        <p:sp>
          <p:nvSpPr>
            <p:cNvPr id="8" name="任意多边形: 形状 23"/>
            <p:cNvSpPr/>
            <p:nvPr/>
          </p:nvSpPr>
          <p:spPr bwMode="auto">
            <a:xfrm>
              <a:off x="3128334" y="3383080"/>
              <a:ext cx="689853" cy="548879"/>
            </a:xfrm>
            <a:custGeom>
              <a:avLst/>
              <a:gdLst>
                <a:gd name="T0" fmla="*/ 119 w 1382"/>
                <a:gd name="T1" fmla="*/ 1382 h 1382"/>
                <a:gd name="T2" fmla="*/ 124 w 1382"/>
                <a:gd name="T3" fmla="*/ 1336 h 1382"/>
                <a:gd name="T4" fmla="*/ 141 w 1382"/>
                <a:gd name="T5" fmla="*/ 1213 h 1382"/>
                <a:gd name="T6" fmla="*/ 155 w 1382"/>
                <a:gd name="T7" fmla="*/ 1131 h 1382"/>
                <a:gd name="T8" fmla="*/ 174 w 1382"/>
                <a:gd name="T9" fmla="*/ 1037 h 1382"/>
                <a:gd name="T10" fmla="*/ 197 w 1382"/>
                <a:gd name="T11" fmla="*/ 938 h 1382"/>
                <a:gd name="T12" fmla="*/ 225 w 1382"/>
                <a:gd name="T13" fmla="*/ 833 h 1382"/>
                <a:gd name="T14" fmla="*/ 260 w 1382"/>
                <a:gd name="T15" fmla="*/ 727 h 1382"/>
                <a:gd name="T16" fmla="*/ 302 w 1382"/>
                <a:gd name="T17" fmla="*/ 623 h 1382"/>
                <a:gd name="T18" fmla="*/ 349 w 1382"/>
                <a:gd name="T19" fmla="*/ 523 h 1382"/>
                <a:gd name="T20" fmla="*/ 403 w 1382"/>
                <a:gd name="T21" fmla="*/ 430 h 1382"/>
                <a:gd name="T22" fmla="*/ 466 w 1382"/>
                <a:gd name="T23" fmla="*/ 349 h 1382"/>
                <a:gd name="T24" fmla="*/ 536 w 1382"/>
                <a:gd name="T25" fmla="*/ 280 h 1382"/>
                <a:gd name="T26" fmla="*/ 615 w 1382"/>
                <a:gd name="T27" fmla="*/ 228 h 1382"/>
                <a:gd name="T28" fmla="*/ 702 w 1382"/>
                <a:gd name="T29" fmla="*/ 195 h 1382"/>
                <a:gd name="T30" fmla="*/ 1016 w 1382"/>
                <a:gd name="T31" fmla="*/ 122 h 1382"/>
                <a:gd name="T32" fmla="*/ 1227 w 1382"/>
                <a:gd name="T33" fmla="*/ 77 h 1382"/>
                <a:gd name="T34" fmla="*/ 1345 w 1382"/>
                <a:gd name="T35" fmla="*/ 54 h 1382"/>
                <a:gd name="T36" fmla="*/ 1382 w 1382"/>
                <a:gd name="T37" fmla="*/ 47 h 1382"/>
                <a:gd name="T38" fmla="*/ 1227 w 1382"/>
                <a:gd name="T39" fmla="*/ 0 h 1382"/>
                <a:gd name="T40" fmla="*/ 1169 w 1382"/>
                <a:gd name="T41" fmla="*/ 5 h 1382"/>
                <a:gd name="T42" fmla="*/ 1063 w 1382"/>
                <a:gd name="T43" fmla="*/ 16 h 1382"/>
                <a:gd name="T44" fmla="*/ 964 w 1382"/>
                <a:gd name="T45" fmla="*/ 30 h 1382"/>
                <a:gd name="T46" fmla="*/ 891 w 1382"/>
                <a:gd name="T47" fmla="*/ 44 h 1382"/>
                <a:gd name="T48" fmla="*/ 813 w 1382"/>
                <a:gd name="T49" fmla="*/ 60 h 1382"/>
                <a:gd name="T50" fmla="*/ 734 w 1382"/>
                <a:gd name="T51" fmla="*/ 80 h 1382"/>
                <a:gd name="T52" fmla="*/ 656 w 1382"/>
                <a:gd name="T53" fmla="*/ 103 h 1382"/>
                <a:gd name="T54" fmla="*/ 580 w 1382"/>
                <a:gd name="T55" fmla="*/ 131 h 1382"/>
                <a:gd name="T56" fmla="*/ 507 w 1382"/>
                <a:gd name="T57" fmla="*/ 163 h 1382"/>
                <a:gd name="T58" fmla="*/ 439 w 1382"/>
                <a:gd name="T59" fmla="*/ 198 h 1382"/>
                <a:gd name="T60" fmla="*/ 379 w 1382"/>
                <a:gd name="T61" fmla="*/ 240 h 1382"/>
                <a:gd name="T62" fmla="*/ 328 w 1382"/>
                <a:gd name="T63" fmla="*/ 285 h 1382"/>
                <a:gd name="T64" fmla="*/ 286 w 1382"/>
                <a:gd name="T65" fmla="*/ 338 h 1382"/>
                <a:gd name="T66" fmla="*/ 249 w 1382"/>
                <a:gd name="T67" fmla="*/ 399 h 1382"/>
                <a:gd name="T68" fmla="*/ 214 w 1382"/>
                <a:gd name="T69" fmla="*/ 470 h 1382"/>
                <a:gd name="T70" fmla="*/ 182 w 1382"/>
                <a:gd name="T71" fmla="*/ 548 h 1382"/>
                <a:gd name="T72" fmla="*/ 153 w 1382"/>
                <a:gd name="T73" fmla="*/ 629 h 1382"/>
                <a:gd name="T74" fmla="*/ 126 w 1382"/>
                <a:gd name="T75" fmla="*/ 714 h 1382"/>
                <a:gd name="T76" fmla="*/ 103 w 1382"/>
                <a:gd name="T77" fmla="*/ 800 h 1382"/>
                <a:gd name="T78" fmla="*/ 82 w 1382"/>
                <a:gd name="T79" fmla="*/ 886 h 1382"/>
                <a:gd name="T80" fmla="*/ 55 w 1382"/>
                <a:gd name="T81" fmla="*/ 1009 h 1382"/>
                <a:gd name="T82" fmla="*/ 28 w 1382"/>
                <a:gd name="T83" fmla="*/ 1155 h 1382"/>
                <a:gd name="T84" fmla="*/ 11 w 1382"/>
                <a:gd name="T85" fmla="*/ 1267 h 1382"/>
                <a:gd name="T86" fmla="*/ 1 w 1382"/>
                <a:gd name="T87" fmla="*/ 1330 h 1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82" h="1382">
                  <a:moveTo>
                    <a:pt x="0" y="1338"/>
                  </a:moveTo>
                  <a:lnTo>
                    <a:pt x="119" y="1382"/>
                  </a:lnTo>
                  <a:lnTo>
                    <a:pt x="120" y="1371"/>
                  </a:lnTo>
                  <a:lnTo>
                    <a:pt x="124" y="1336"/>
                  </a:lnTo>
                  <a:lnTo>
                    <a:pt x="130" y="1283"/>
                  </a:lnTo>
                  <a:lnTo>
                    <a:pt x="141" y="1213"/>
                  </a:lnTo>
                  <a:lnTo>
                    <a:pt x="147" y="1174"/>
                  </a:lnTo>
                  <a:lnTo>
                    <a:pt x="155" y="1131"/>
                  </a:lnTo>
                  <a:lnTo>
                    <a:pt x="164" y="1085"/>
                  </a:lnTo>
                  <a:lnTo>
                    <a:pt x="174" y="1037"/>
                  </a:lnTo>
                  <a:lnTo>
                    <a:pt x="185" y="989"/>
                  </a:lnTo>
                  <a:lnTo>
                    <a:pt x="197" y="938"/>
                  </a:lnTo>
                  <a:lnTo>
                    <a:pt x="211" y="886"/>
                  </a:lnTo>
                  <a:lnTo>
                    <a:pt x="225" y="833"/>
                  </a:lnTo>
                  <a:lnTo>
                    <a:pt x="242" y="780"/>
                  </a:lnTo>
                  <a:lnTo>
                    <a:pt x="260" y="727"/>
                  </a:lnTo>
                  <a:lnTo>
                    <a:pt x="280" y="675"/>
                  </a:lnTo>
                  <a:lnTo>
                    <a:pt x="302" y="623"/>
                  </a:lnTo>
                  <a:lnTo>
                    <a:pt x="324" y="572"/>
                  </a:lnTo>
                  <a:lnTo>
                    <a:pt x="349" y="523"/>
                  </a:lnTo>
                  <a:lnTo>
                    <a:pt x="376" y="476"/>
                  </a:lnTo>
                  <a:lnTo>
                    <a:pt x="403" y="430"/>
                  </a:lnTo>
                  <a:lnTo>
                    <a:pt x="434" y="388"/>
                  </a:lnTo>
                  <a:lnTo>
                    <a:pt x="466" y="349"/>
                  </a:lnTo>
                  <a:lnTo>
                    <a:pt x="499" y="313"/>
                  </a:lnTo>
                  <a:lnTo>
                    <a:pt x="536" y="280"/>
                  </a:lnTo>
                  <a:lnTo>
                    <a:pt x="574" y="251"/>
                  </a:lnTo>
                  <a:lnTo>
                    <a:pt x="615" y="228"/>
                  </a:lnTo>
                  <a:lnTo>
                    <a:pt x="657" y="209"/>
                  </a:lnTo>
                  <a:lnTo>
                    <a:pt x="702" y="195"/>
                  </a:lnTo>
                  <a:lnTo>
                    <a:pt x="873" y="155"/>
                  </a:lnTo>
                  <a:lnTo>
                    <a:pt x="1016" y="122"/>
                  </a:lnTo>
                  <a:lnTo>
                    <a:pt x="1134" y="97"/>
                  </a:lnTo>
                  <a:lnTo>
                    <a:pt x="1227" y="77"/>
                  </a:lnTo>
                  <a:lnTo>
                    <a:pt x="1297" y="63"/>
                  </a:lnTo>
                  <a:lnTo>
                    <a:pt x="1345" y="54"/>
                  </a:lnTo>
                  <a:lnTo>
                    <a:pt x="1373" y="49"/>
                  </a:lnTo>
                  <a:lnTo>
                    <a:pt x="1382" y="47"/>
                  </a:lnTo>
                  <a:lnTo>
                    <a:pt x="1235" y="0"/>
                  </a:lnTo>
                  <a:lnTo>
                    <a:pt x="1227" y="0"/>
                  </a:lnTo>
                  <a:lnTo>
                    <a:pt x="1205" y="2"/>
                  </a:lnTo>
                  <a:lnTo>
                    <a:pt x="1169" y="5"/>
                  </a:lnTo>
                  <a:lnTo>
                    <a:pt x="1121" y="9"/>
                  </a:lnTo>
                  <a:lnTo>
                    <a:pt x="1063" y="16"/>
                  </a:lnTo>
                  <a:lnTo>
                    <a:pt x="999" y="25"/>
                  </a:lnTo>
                  <a:lnTo>
                    <a:pt x="964" y="30"/>
                  </a:lnTo>
                  <a:lnTo>
                    <a:pt x="928" y="37"/>
                  </a:lnTo>
                  <a:lnTo>
                    <a:pt x="891" y="44"/>
                  </a:lnTo>
                  <a:lnTo>
                    <a:pt x="852" y="51"/>
                  </a:lnTo>
                  <a:lnTo>
                    <a:pt x="813" y="60"/>
                  </a:lnTo>
                  <a:lnTo>
                    <a:pt x="774" y="69"/>
                  </a:lnTo>
                  <a:lnTo>
                    <a:pt x="734" y="80"/>
                  </a:lnTo>
                  <a:lnTo>
                    <a:pt x="695" y="91"/>
                  </a:lnTo>
                  <a:lnTo>
                    <a:pt x="656" y="103"/>
                  </a:lnTo>
                  <a:lnTo>
                    <a:pt x="618" y="116"/>
                  </a:lnTo>
                  <a:lnTo>
                    <a:pt x="580" y="131"/>
                  </a:lnTo>
                  <a:lnTo>
                    <a:pt x="543" y="146"/>
                  </a:lnTo>
                  <a:lnTo>
                    <a:pt x="507" y="163"/>
                  </a:lnTo>
                  <a:lnTo>
                    <a:pt x="472" y="179"/>
                  </a:lnTo>
                  <a:lnTo>
                    <a:pt x="439" y="198"/>
                  </a:lnTo>
                  <a:lnTo>
                    <a:pt x="408" y="219"/>
                  </a:lnTo>
                  <a:lnTo>
                    <a:pt x="379" y="240"/>
                  </a:lnTo>
                  <a:lnTo>
                    <a:pt x="352" y="262"/>
                  </a:lnTo>
                  <a:lnTo>
                    <a:pt x="328" y="285"/>
                  </a:lnTo>
                  <a:lnTo>
                    <a:pt x="306" y="311"/>
                  </a:lnTo>
                  <a:lnTo>
                    <a:pt x="286" y="338"/>
                  </a:lnTo>
                  <a:lnTo>
                    <a:pt x="267" y="368"/>
                  </a:lnTo>
                  <a:lnTo>
                    <a:pt x="249" y="399"/>
                  </a:lnTo>
                  <a:lnTo>
                    <a:pt x="231" y="434"/>
                  </a:lnTo>
                  <a:lnTo>
                    <a:pt x="214" y="470"/>
                  </a:lnTo>
                  <a:lnTo>
                    <a:pt x="197" y="508"/>
                  </a:lnTo>
                  <a:lnTo>
                    <a:pt x="182" y="548"/>
                  </a:lnTo>
                  <a:lnTo>
                    <a:pt x="167" y="588"/>
                  </a:lnTo>
                  <a:lnTo>
                    <a:pt x="153" y="629"/>
                  </a:lnTo>
                  <a:lnTo>
                    <a:pt x="139" y="671"/>
                  </a:lnTo>
                  <a:lnTo>
                    <a:pt x="126" y="714"/>
                  </a:lnTo>
                  <a:lnTo>
                    <a:pt x="114" y="757"/>
                  </a:lnTo>
                  <a:lnTo>
                    <a:pt x="103" y="800"/>
                  </a:lnTo>
                  <a:lnTo>
                    <a:pt x="92" y="843"/>
                  </a:lnTo>
                  <a:lnTo>
                    <a:pt x="82" y="886"/>
                  </a:lnTo>
                  <a:lnTo>
                    <a:pt x="72" y="927"/>
                  </a:lnTo>
                  <a:lnTo>
                    <a:pt x="55" y="1009"/>
                  </a:lnTo>
                  <a:lnTo>
                    <a:pt x="40" y="1086"/>
                  </a:lnTo>
                  <a:lnTo>
                    <a:pt x="28" y="1155"/>
                  </a:lnTo>
                  <a:lnTo>
                    <a:pt x="18" y="1216"/>
                  </a:lnTo>
                  <a:lnTo>
                    <a:pt x="11" y="1267"/>
                  </a:lnTo>
                  <a:lnTo>
                    <a:pt x="4" y="1305"/>
                  </a:lnTo>
                  <a:lnTo>
                    <a:pt x="1" y="1330"/>
                  </a:lnTo>
                  <a:lnTo>
                    <a:pt x="0" y="1338"/>
                  </a:ln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mn-lt"/>
              </a:endParaRPr>
            </a:p>
          </p:txBody>
        </p:sp>
        <p:sp>
          <p:nvSpPr>
            <p:cNvPr id="9" name="任意多边形: 形状 24"/>
            <p:cNvSpPr/>
            <p:nvPr/>
          </p:nvSpPr>
          <p:spPr bwMode="auto">
            <a:xfrm>
              <a:off x="3861679" y="2962789"/>
              <a:ext cx="1433695" cy="406004"/>
            </a:xfrm>
            <a:custGeom>
              <a:avLst/>
              <a:gdLst>
                <a:gd name="T0" fmla="*/ 188 w 2868"/>
                <a:gd name="T1" fmla="*/ 1023 h 1023"/>
                <a:gd name="T2" fmla="*/ 266 w 2868"/>
                <a:gd name="T3" fmla="*/ 1010 h 1023"/>
                <a:gd name="T4" fmla="*/ 470 w 2868"/>
                <a:gd name="T5" fmla="*/ 973 h 1023"/>
                <a:gd name="T6" fmla="*/ 768 w 2868"/>
                <a:gd name="T7" fmla="*/ 917 h 1023"/>
                <a:gd name="T8" fmla="*/ 1121 w 2868"/>
                <a:gd name="T9" fmla="*/ 844 h 1023"/>
                <a:gd name="T10" fmla="*/ 1308 w 2868"/>
                <a:gd name="T11" fmla="*/ 802 h 1023"/>
                <a:gd name="T12" fmla="*/ 1495 w 2868"/>
                <a:gd name="T13" fmla="*/ 757 h 1023"/>
                <a:gd name="T14" fmla="*/ 1678 w 2868"/>
                <a:gd name="T15" fmla="*/ 711 h 1023"/>
                <a:gd name="T16" fmla="*/ 1853 w 2868"/>
                <a:gd name="T17" fmla="*/ 662 h 1023"/>
                <a:gd name="T18" fmla="*/ 2015 w 2868"/>
                <a:gd name="T19" fmla="*/ 612 h 1023"/>
                <a:gd name="T20" fmla="*/ 2158 w 2868"/>
                <a:gd name="T21" fmla="*/ 561 h 1023"/>
                <a:gd name="T22" fmla="*/ 2280 w 2868"/>
                <a:gd name="T23" fmla="*/ 510 h 1023"/>
                <a:gd name="T24" fmla="*/ 2375 w 2868"/>
                <a:gd name="T25" fmla="*/ 458 h 1023"/>
                <a:gd name="T26" fmla="*/ 2451 w 2868"/>
                <a:gd name="T27" fmla="*/ 407 h 1023"/>
                <a:gd name="T28" fmla="*/ 2519 w 2868"/>
                <a:gd name="T29" fmla="*/ 360 h 1023"/>
                <a:gd name="T30" fmla="*/ 2633 w 2868"/>
                <a:gd name="T31" fmla="*/ 274 h 1023"/>
                <a:gd name="T32" fmla="*/ 2719 w 2868"/>
                <a:gd name="T33" fmla="*/ 201 h 1023"/>
                <a:gd name="T34" fmla="*/ 2782 w 2868"/>
                <a:gd name="T35" fmla="*/ 139 h 1023"/>
                <a:gd name="T36" fmla="*/ 2825 w 2868"/>
                <a:gd name="T37" fmla="*/ 92 h 1023"/>
                <a:gd name="T38" fmla="*/ 2851 w 2868"/>
                <a:gd name="T39" fmla="*/ 57 h 1023"/>
                <a:gd name="T40" fmla="*/ 2868 w 2868"/>
                <a:gd name="T41" fmla="*/ 29 h 1023"/>
                <a:gd name="T42" fmla="*/ 2782 w 2868"/>
                <a:gd name="T43" fmla="*/ 4 h 1023"/>
                <a:gd name="T44" fmla="*/ 2753 w 2868"/>
                <a:gd name="T45" fmla="*/ 38 h 1023"/>
                <a:gd name="T46" fmla="*/ 2692 w 2868"/>
                <a:gd name="T47" fmla="*/ 98 h 1023"/>
                <a:gd name="T48" fmla="*/ 2629 w 2868"/>
                <a:gd name="T49" fmla="*/ 157 h 1023"/>
                <a:gd name="T50" fmla="*/ 2577 w 2868"/>
                <a:gd name="T51" fmla="*/ 200 h 1023"/>
                <a:gd name="T52" fmla="*/ 2518 w 2868"/>
                <a:gd name="T53" fmla="*/ 246 h 1023"/>
                <a:gd name="T54" fmla="*/ 2451 w 2868"/>
                <a:gd name="T55" fmla="*/ 293 h 1023"/>
                <a:gd name="T56" fmla="*/ 2378 w 2868"/>
                <a:gd name="T57" fmla="*/ 340 h 1023"/>
                <a:gd name="T58" fmla="*/ 2297 w 2868"/>
                <a:gd name="T59" fmla="*/ 387 h 1023"/>
                <a:gd name="T60" fmla="*/ 2210 w 2868"/>
                <a:gd name="T61" fmla="*/ 432 h 1023"/>
                <a:gd name="T62" fmla="*/ 2115 w 2868"/>
                <a:gd name="T63" fmla="*/ 476 h 1023"/>
                <a:gd name="T64" fmla="*/ 2014 w 2868"/>
                <a:gd name="T65" fmla="*/ 515 h 1023"/>
                <a:gd name="T66" fmla="*/ 1905 w 2868"/>
                <a:gd name="T67" fmla="*/ 550 h 1023"/>
                <a:gd name="T68" fmla="*/ 1726 w 2868"/>
                <a:gd name="T69" fmla="*/ 597 h 1023"/>
                <a:gd name="T70" fmla="*/ 1449 w 2868"/>
                <a:gd name="T71" fmla="*/ 664 h 1023"/>
                <a:gd name="T72" fmla="*/ 1146 w 2868"/>
                <a:gd name="T73" fmla="*/ 734 h 1023"/>
                <a:gd name="T74" fmla="*/ 841 w 2868"/>
                <a:gd name="T75" fmla="*/ 802 h 1023"/>
                <a:gd name="T76" fmla="*/ 553 w 2868"/>
                <a:gd name="T77" fmla="*/ 865 h 1023"/>
                <a:gd name="T78" fmla="*/ 305 w 2868"/>
                <a:gd name="T79" fmla="*/ 918 h 1023"/>
                <a:gd name="T80" fmla="*/ 119 w 2868"/>
                <a:gd name="T81" fmla="*/ 957 h 1023"/>
                <a:gd name="T82" fmla="*/ 15 w 2868"/>
                <a:gd name="T83" fmla="*/ 979 h 1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68" h="1023">
                  <a:moveTo>
                    <a:pt x="0" y="982"/>
                  </a:moveTo>
                  <a:lnTo>
                    <a:pt x="188" y="1023"/>
                  </a:lnTo>
                  <a:lnTo>
                    <a:pt x="208" y="1019"/>
                  </a:lnTo>
                  <a:lnTo>
                    <a:pt x="266" y="1010"/>
                  </a:lnTo>
                  <a:lnTo>
                    <a:pt x="353" y="994"/>
                  </a:lnTo>
                  <a:lnTo>
                    <a:pt x="470" y="973"/>
                  </a:lnTo>
                  <a:lnTo>
                    <a:pt x="609" y="948"/>
                  </a:lnTo>
                  <a:lnTo>
                    <a:pt x="768" y="917"/>
                  </a:lnTo>
                  <a:lnTo>
                    <a:pt x="940" y="882"/>
                  </a:lnTo>
                  <a:lnTo>
                    <a:pt x="1121" y="844"/>
                  </a:lnTo>
                  <a:lnTo>
                    <a:pt x="1214" y="823"/>
                  </a:lnTo>
                  <a:lnTo>
                    <a:pt x="1308" y="802"/>
                  </a:lnTo>
                  <a:lnTo>
                    <a:pt x="1401" y="780"/>
                  </a:lnTo>
                  <a:lnTo>
                    <a:pt x="1495" y="757"/>
                  </a:lnTo>
                  <a:lnTo>
                    <a:pt x="1587" y="735"/>
                  </a:lnTo>
                  <a:lnTo>
                    <a:pt x="1678" y="711"/>
                  </a:lnTo>
                  <a:lnTo>
                    <a:pt x="1767" y="686"/>
                  </a:lnTo>
                  <a:lnTo>
                    <a:pt x="1853" y="662"/>
                  </a:lnTo>
                  <a:lnTo>
                    <a:pt x="1935" y="638"/>
                  </a:lnTo>
                  <a:lnTo>
                    <a:pt x="2015" y="612"/>
                  </a:lnTo>
                  <a:lnTo>
                    <a:pt x="2089" y="587"/>
                  </a:lnTo>
                  <a:lnTo>
                    <a:pt x="2158" y="561"/>
                  </a:lnTo>
                  <a:lnTo>
                    <a:pt x="2222" y="535"/>
                  </a:lnTo>
                  <a:lnTo>
                    <a:pt x="2280" y="510"/>
                  </a:lnTo>
                  <a:lnTo>
                    <a:pt x="2331" y="483"/>
                  </a:lnTo>
                  <a:lnTo>
                    <a:pt x="2375" y="458"/>
                  </a:lnTo>
                  <a:lnTo>
                    <a:pt x="2414" y="432"/>
                  </a:lnTo>
                  <a:lnTo>
                    <a:pt x="2451" y="407"/>
                  </a:lnTo>
                  <a:lnTo>
                    <a:pt x="2486" y="384"/>
                  </a:lnTo>
                  <a:lnTo>
                    <a:pt x="2519" y="360"/>
                  </a:lnTo>
                  <a:lnTo>
                    <a:pt x="2579" y="316"/>
                  </a:lnTo>
                  <a:lnTo>
                    <a:pt x="2633" y="274"/>
                  </a:lnTo>
                  <a:lnTo>
                    <a:pt x="2679" y="235"/>
                  </a:lnTo>
                  <a:lnTo>
                    <a:pt x="2719" y="201"/>
                  </a:lnTo>
                  <a:lnTo>
                    <a:pt x="2754" y="169"/>
                  </a:lnTo>
                  <a:lnTo>
                    <a:pt x="2782" y="139"/>
                  </a:lnTo>
                  <a:lnTo>
                    <a:pt x="2806" y="114"/>
                  </a:lnTo>
                  <a:lnTo>
                    <a:pt x="2825" y="92"/>
                  </a:lnTo>
                  <a:lnTo>
                    <a:pt x="2839" y="73"/>
                  </a:lnTo>
                  <a:lnTo>
                    <a:pt x="2851" y="57"/>
                  </a:lnTo>
                  <a:lnTo>
                    <a:pt x="2864" y="36"/>
                  </a:lnTo>
                  <a:lnTo>
                    <a:pt x="2868" y="29"/>
                  </a:lnTo>
                  <a:lnTo>
                    <a:pt x="2787" y="0"/>
                  </a:lnTo>
                  <a:lnTo>
                    <a:pt x="2782" y="4"/>
                  </a:lnTo>
                  <a:lnTo>
                    <a:pt x="2772" y="18"/>
                  </a:lnTo>
                  <a:lnTo>
                    <a:pt x="2753" y="38"/>
                  </a:lnTo>
                  <a:lnTo>
                    <a:pt x="2726" y="65"/>
                  </a:lnTo>
                  <a:lnTo>
                    <a:pt x="2692" y="98"/>
                  </a:lnTo>
                  <a:lnTo>
                    <a:pt x="2652" y="136"/>
                  </a:lnTo>
                  <a:lnTo>
                    <a:pt x="2629" y="157"/>
                  </a:lnTo>
                  <a:lnTo>
                    <a:pt x="2604" y="178"/>
                  </a:lnTo>
                  <a:lnTo>
                    <a:pt x="2577" y="200"/>
                  </a:lnTo>
                  <a:lnTo>
                    <a:pt x="2549" y="223"/>
                  </a:lnTo>
                  <a:lnTo>
                    <a:pt x="2518" y="246"/>
                  </a:lnTo>
                  <a:lnTo>
                    <a:pt x="2485" y="269"/>
                  </a:lnTo>
                  <a:lnTo>
                    <a:pt x="2451" y="293"/>
                  </a:lnTo>
                  <a:lnTo>
                    <a:pt x="2415" y="316"/>
                  </a:lnTo>
                  <a:lnTo>
                    <a:pt x="2378" y="340"/>
                  </a:lnTo>
                  <a:lnTo>
                    <a:pt x="2338" y="364"/>
                  </a:lnTo>
                  <a:lnTo>
                    <a:pt x="2297" y="387"/>
                  </a:lnTo>
                  <a:lnTo>
                    <a:pt x="2255" y="410"/>
                  </a:lnTo>
                  <a:lnTo>
                    <a:pt x="2210" y="432"/>
                  </a:lnTo>
                  <a:lnTo>
                    <a:pt x="2164" y="454"/>
                  </a:lnTo>
                  <a:lnTo>
                    <a:pt x="2115" y="476"/>
                  </a:lnTo>
                  <a:lnTo>
                    <a:pt x="2065" y="496"/>
                  </a:lnTo>
                  <a:lnTo>
                    <a:pt x="2014" y="515"/>
                  </a:lnTo>
                  <a:lnTo>
                    <a:pt x="1961" y="533"/>
                  </a:lnTo>
                  <a:lnTo>
                    <a:pt x="1905" y="550"/>
                  </a:lnTo>
                  <a:lnTo>
                    <a:pt x="1849" y="566"/>
                  </a:lnTo>
                  <a:lnTo>
                    <a:pt x="1726" y="597"/>
                  </a:lnTo>
                  <a:lnTo>
                    <a:pt x="1593" y="630"/>
                  </a:lnTo>
                  <a:lnTo>
                    <a:pt x="1449" y="664"/>
                  </a:lnTo>
                  <a:lnTo>
                    <a:pt x="1300" y="699"/>
                  </a:lnTo>
                  <a:lnTo>
                    <a:pt x="1146" y="734"/>
                  </a:lnTo>
                  <a:lnTo>
                    <a:pt x="993" y="768"/>
                  </a:lnTo>
                  <a:lnTo>
                    <a:pt x="841" y="802"/>
                  </a:lnTo>
                  <a:lnTo>
                    <a:pt x="694" y="834"/>
                  </a:lnTo>
                  <a:lnTo>
                    <a:pt x="553" y="865"/>
                  </a:lnTo>
                  <a:lnTo>
                    <a:pt x="423" y="893"/>
                  </a:lnTo>
                  <a:lnTo>
                    <a:pt x="305" y="918"/>
                  </a:lnTo>
                  <a:lnTo>
                    <a:pt x="202" y="939"/>
                  </a:lnTo>
                  <a:lnTo>
                    <a:pt x="119" y="957"/>
                  </a:lnTo>
                  <a:lnTo>
                    <a:pt x="55" y="971"/>
                  </a:lnTo>
                  <a:lnTo>
                    <a:pt x="15" y="979"/>
                  </a:lnTo>
                  <a:lnTo>
                    <a:pt x="0" y="982"/>
                  </a:ln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mn-lt"/>
              </a:endParaRPr>
            </a:p>
          </p:txBody>
        </p:sp>
        <p:sp>
          <p:nvSpPr>
            <p:cNvPr id="10" name="任意多边形: 形状 25"/>
            <p:cNvSpPr/>
            <p:nvPr/>
          </p:nvSpPr>
          <p:spPr bwMode="auto">
            <a:xfrm>
              <a:off x="5293873" y="2402005"/>
              <a:ext cx="838322" cy="522685"/>
            </a:xfrm>
            <a:custGeom>
              <a:avLst/>
              <a:gdLst>
                <a:gd name="T0" fmla="*/ 71 w 1677"/>
                <a:gd name="T1" fmla="*/ 1316 h 1316"/>
                <a:gd name="T2" fmla="*/ 93 w 1677"/>
                <a:gd name="T3" fmla="*/ 1289 h 1316"/>
                <a:gd name="T4" fmla="*/ 155 w 1677"/>
                <a:gd name="T5" fmla="*/ 1210 h 1316"/>
                <a:gd name="T6" fmla="*/ 251 w 1677"/>
                <a:gd name="T7" fmla="*/ 1096 h 1316"/>
                <a:gd name="T8" fmla="*/ 374 w 1677"/>
                <a:gd name="T9" fmla="*/ 954 h 1316"/>
                <a:gd name="T10" fmla="*/ 519 w 1677"/>
                <a:gd name="T11" fmla="*/ 799 h 1316"/>
                <a:gd name="T12" fmla="*/ 597 w 1677"/>
                <a:gd name="T13" fmla="*/ 719 h 1316"/>
                <a:gd name="T14" fmla="*/ 678 w 1677"/>
                <a:gd name="T15" fmla="*/ 640 h 1316"/>
                <a:gd name="T16" fmla="*/ 761 w 1677"/>
                <a:gd name="T17" fmla="*/ 563 h 1316"/>
                <a:gd name="T18" fmla="*/ 845 w 1677"/>
                <a:gd name="T19" fmla="*/ 490 h 1316"/>
                <a:gd name="T20" fmla="*/ 930 w 1677"/>
                <a:gd name="T21" fmla="*/ 421 h 1316"/>
                <a:gd name="T22" fmla="*/ 1014 w 1677"/>
                <a:gd name="T23" fmla="*/ 360 h 1316"/>
                <a:gd name="T24" fmla="*/ 1095 w 1677"/>
                <a:gd name="T25" fmla="*/ 305 h 1316"/>
                <a:gd name="T26" fmla="*/ 1172 w 1677"/>
                <a:gd name="T27" fmla="*/ 257 h 1316"/>
                <a:gd name="T28" fmla="*/ 1242 w 1677"/>
                <a:gd name="T29" fmla="*/ 215 h 1316"/>
                <a:gd name="T30" fmla="*/ 1307 w 1677"/>
                <a:gd name="T31" fmla="*/ 180 h 1316"/>
                <a:gd name="T32" fmla="*/ 1421 w 1677"/>
                <a:gd name="T33" fmla="*/ 124 h 1316"/>
                <a:gd name="T34" fmla="*/ 1514 w 1677"/>
                <a:gd name="T35" fmla="*/ 86 h 1316"/>
                <a:gd name="T36" fmla="*/ 1585 w 1677"/>
                <a:gd name="T37" fmla="*/ 62 h 1316"/>
                <a:gd name="T38" fmla="*/ 1636 w 1677"/>
                <a:gd name="T39" fmla="*/ 50 h 1316"/>
                <a:gd name="T40" fmla="*/ 1677 w 1677"/>
                <a:gd name="T41" fmla="*/ 44 h 1316"/>
                <a:gd name="T42" fmla="*/ 1543 w 1677"/>
                <a:gd name="T43" fmla="*/ 2 h 1316"/>
                <a:gd name="T44" fmla="*/ 1500 w 1677"/>
                <a:gd name="T45" fmla="*/ 16 h 1316"/>
                <a:gd name="T46" fmla="*/ 1422 w 1677"/>
                <a:gd name="T47" fmla="*/ 47 h 1316"/>
                <a:gd name="T48" fmla="*/ 1314 w 1677"/>
                <a:gd name="T49" fmla="*/ 93 h 1316"/>
                <a:gd name="T50" fmla="*/ 1218 w 1677"/>
                <a:gd name="T51" fmla="*/ 141 h 1316"/>
                <a:gd name="T52" fmla="*/ 1148 w 1677"/>
                <a:gd name="T53" fmla="*/ 178 h 1316"/>
                <a:gd name="T54" fmla="*/ 1074 w 1677"/>
                <a:gd name="T55" fmla="*/ 220 h 1316"/>
                <a:gd name="T56" fmla="*/ 998 w 1677"/>
                <a:gd name="T57" fmla="*/ 268 h 1316"/>
                <a:gd name="T58" fmla="*/ 921 w 1677"/>
                <a:gd name="T59" fmla="*/ 320 h 1316"/>
                <a:gd name="T60" fmla="*/ 842 w 1677"/>
                <a:gd name="T61" fmla="*/ 378 h 1316"/>
                <a:gd name="T62" fmla="*/ 762 w 1677"/>
                <a:gd name="T63" fmla="*/ 441 h 1316"/>
                <a:gd name="T64" fmla="*/ 684 w 1677"/>
                <a:gd name="T65" fmla="*/ 510 h 1316"/>
                <a:gd name="T66" fmla="*/ 570 w 1677"/>
                <a:gd name="T67" fmla="*/ 621 h 1316"/>
                <a:gd name="T68" fmla="*/ 433 w 1677"/>
                <a:gd name="T69" fmla="*/ 764 h 1316"/>
                <a:gd name="T70" fmla="*/ 313 w 1677"/>
                <a:gd name="T71" fmla="*/ 897 h 1316"/>
                <a:gd name="T72" fmla="*/ 211 w 1677"/>
                <a:gd name="T73" fmla="*/ 1017 h 1316"/>
                <a:gd name="T74" fmla="*/ 129 w 1677"/>
                <a:gd name="T75" fmla="*/ 1119 h 1316"/>
                <a:gd name="T76" fmla="*/ 66 w 1677"/>
                <a:gd name="T77" fmla="*/ 1202 h 1316"/>
                <a:gd name="T78" fmla="*/ 24 w 1677"/>
                <a:gd name="T79" fmla="*/ 1260 h 1316"/>
                <a:gd name="T80" fmla="*/ 2 w 1677"/>
                <a:gd name="T81" fmla="*/ 1291 h 1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77" h="1316">
                  <a:moveTo>
                    <a:pt x="0" y="1294"/>
                  </a:moveTo>
                  <a:lnTo>
                    <a:pt x="71" y="1316"/>
                  </a:lnTo>
                  <a:lnTo>
                    <a:pt x="76" y="1309"/>
                  </a:lnTo>
                  <a:lnTo>
                    <a:pt x="93" y="1289"/>
                  </a:lnTo>
                  <a:lnTo>
                    <a:pt x="119" y="1255"/>
                  </a:lnTo>
                  <a:lnTo>
                    <a:pt x="155" y="1210"/>
                  </a:lnTo>
                  <a:lnTo>
                    <a:pt x="200" y="1157"/>
                  </a:lnTo>
                  <a:lnTo>
                    <a:pt x="251" y="1096"/>
                  </a:lnTo>
                  <a:lnTo>
                    <a:pt x="310" y="1027"/>
                  </a:lnTo>
                  <a:lnTo>
                    <a:pt x="374" y="954"/>
                  </a:lnTo>
                  <a:lnTo>
                    <a:pt x="445" y="878"/>
                  </a:lnTo>
                  <a:lnTo>
                    <a:pt x="519" y="799"/>
                  </a:lnTo>
                  <a:lnTo>
                    <a:pt x="557" y="759"/>
                  </a:lnTo>
                  <a:lnTo>
                    <a:pt x="597" y="719"/>
                  </a:lnTo>
                  <a:lnTo>
                    <a:pt x="637" y="679"/>
                  </a:lnTo>
                  <a:lnTo>
                    <a:pt x="678" y="640"/>
                  </a:lnTo>
                  <a:lnTo>
                    <a:pt x="719" y="601"/>
                  </a:lnTo>
                  <a:lnTo>
                    <a:pt x="761" y="563"/>
                  </a:lnTo>
                  <a:lnTo>
                    <a:pt x="802" y="526"/>
                  </a:lnTo>
                  <a:lnTo>
                    <a:pt x="845" y="490"/>
                  </a:lnTo>
                  <a:lnTo>
                    <a:pt x="888" y="455"/>
                  </a:lnTo>
                  <a:lnTo>
                    <a:pt x="930" y="421"/>
                  </a:lnTo>
                  <a:lnTo>
                    <a:pt x="973" y="389"/>
                  </a:lnTo>
                  <a:lnTo>
                    <a:pt x="1014" y="360"/>
                  </a:lnTo>
                  <a:lnTo>
                    <a:pt x="1056" y="331"/>
                  </a:lnTo>
                  <a:lnTo>
                    <a:pt x="1095" y="305"/>
                  </a:lnTo>
                  <a:lnTo>
                    <a:pt x="1135" y="280"/>
                  </a:lnTo>
                  <a:lnTo>
                    <a:pt x="1172" y="257"/>
                  </a:lnTo>
                  <a:lnTo>
                    <a:pt x="1207" y="235"/>
                  </a:lnTo>
                  <a:lnTo>
                    <a:pt x="1242" y="215"/>
                  </a:lnTo>
                  <a:lnTo>
                    <a:pt x="1275" y="197"/>
                  </a:lnTo>
                  <a:lnTo>
                    <a:pt x="1307" y="180"/>
                  </a:lnTo>
                  <a:lnTo>
                    <a:pt x="1366" y="149"/>
                  </a:lnTo>
                  <a:lnTo>
                    <a:pt x="1421" y="124"/>
                  </a:lnTo>
                  <a:lnTo>
                    <a:pt x="1470" y="103"/>
                  </a:lnTo>
                  <a:lnTo>
                    <a:pt x="1514" y="86"/>
                  </a:lnTo>
                  <a:lnTo>
                    <a:pt x="1552" y="72"/>
                  </a:lnTo>
                  <a:lnTo>
                    <a:pt x="1585" y="62"/>
                  </a:lnTo>
                  <a:lnTo>
                    <a:pt x="1614" y="55"/>
                  </a:lnTo>
                  <a:lnTo>
                    <a:pt x="1636" y="50"/>
                  </a:lnTo>
                  <a:lnTo>
                    <a:pt x="1666" y="46"/>
                  </a:lnTo>
                  <a:lnTo>
                    <a:pt x="1677" y="44"/>
                  </a:lnTo>
                  <a:lnTo>
                    <a:pt x="1549" y="0"/>
                  </a:lnTo>
                  <a:lnTo>
                    <a:pt x="1543" y="2"/>
                  </a:lnTo>
                  <a:lnTo>
                    <a:pt x="1527" y="7"/>
                  </a:lnTo>
                  <a:lnTo>
                    <a:pt x="1500" y="16"/>
                  </a:lnTo>
                  <a:lnTo>
                    <a:pt x="1466" y="30"/>
                  </a:lnTo>
                  <a:lnTo>
                    <a:pt x="1422" y="47"/>
                  </a:lnTo>
                  <a:lnTo>
                    <a:pt x="1371" y="68"/>
                  </a:lnTo>
                  <a:lnTo>
                    <a:pt x="1314" y="93"/>
                  </a:lnTo>
                  <a:lnTo>
                    <a:pt x="1251" y="124"/>
                  </a:lnTo>
                  <a:lnTo>
                    <a:pt x="1218" y="141"/>
                  </a:lnTo>
                  <a:lnTo>
                    <a:pt x="1183" y="159"/>
                  </a:lnTo>
                  <a:lnTo>
                    <a:pt x="1148" y="178"/>
                  </a:lnTo>
                  <a:lnTo>
                    <a:pt x="1111" y="199"/>
                  </a:lnTo>
                  <a:lnTo>
                    <a:pt x="1074" y="220"/>
                  </a:lnTo>
                  <a:lnTo>
                    <a:pt x="1037" y="243"/>
                  </a:lnTo>
                  <a:lnTo>
                    <a:pt x="998" y="268"/>
                  </a:lnTo>
                  <a:lnTo>
                    <a:pt x="960" y="293"/>
                  </a:lnTo>
                  <a:lnTo>
                    <a:pt x="921" y="320"/>
                  </a:lnTo>
                  <a:lnTo>
                    <a:pt x="881" y="348"/>
                  </a:lnTo>
                  <a:lnTo>
                    <a:pt x="842" y="378"/>
                  </a:lnTo>
                  <a:lnTo>
                    <a:pt x="802" y="408"/>
                  </a:lnTo>
                  <a:lnTo>
                    <a:pt x="762" y="441"/>
                  </a:lnTo>
                  <a:lnTo>
                    <a:pt x="723" y="475"/>
                  </a:lnTo>
                  <a:lnTo>
                    <a:pt x="684" y="510"/>
                  </a:lnTo>
                  <a:lnTo>
                    <a:pt x="645" y="547"/>
                  </a:lnTo>
                  <a:lnTo>
                    <a:pt x="570" y="621"/>
                  </a:lnTo>
                  <a:lnTo>
                    <a:pt x="499" y="693"/>
                  </a:lnTo>
                  <a:lnTo>
                    <a:pt x="433" y="764"/>
                  </a:lnTo>
                  <a:lnTo>
                    <a:pt x="371" y="832"/>
                  </a:lnTo>
                  <a:lnTo>
                    <a:pt x="313" y="897"/>
                  </a:lnTo>
                  <a:lnTo>
                    <a:pt x="260" y="959"/>
                  </a:lnTo>
                  <a:lnTo>
                    <a:pt x="211" y="1017"/>
                  </a:lnTo>
                  <a:lnTo>
                    <a:pt x="168" y="1071"/>
                  </a:lnTo>
                  <a:lnTo>
                    <a:pt x="129" y="1119"/>
                  </a:lnTo>
                  <a:lnTo>
                    <a:pt x="95" y="1163"/>
                  </a:lnTo>
                  <a:lnTo>
                    <a:pt x="66" y="1202"/>
                  </a:lnTo>
                  <a:lnTo>
                    <a:pt x="42" y="1234"/>
                  </a:lnTo>
                  <a:lnTo>
                    <a:pt x="24" y="1260"/>
                  </a:lnTo>
                  <a:lnTo>
                    <a:pt x="10" y="1279"/>
                  </a:lnTo>
                  <a:lnTo>
                    <a:pt x="2" y="1291"/>
                  </a:lnTo>
                  <a:lnTo>
                    <a:pt x="0" y="1294"/>
                  </a:ln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mn-lt"/>
              </a:endParaRPr>
            </a:p>
          </p:txBody>
        </p:sp>
        <p:sp>
          <p:nvSpPr>
            <p:cNvPr id="11" name="任意多边形: 形状 26"/>
            <p:cNvSpPr/>
            <p:nvPr/>
          </p:nvSpPr>
          <p:spPr bwMode="auto">
            <a:xfrm>
              <a:off x="6141194" y="2122208"/>
              <a:ext cx="1499681" cy="277416"/>
            </a:xfrm>
            <a:custGeom>
              <a:avLst/>
              <a:gdLst>
                <a:gd name="T0" fmla="*/ 94 w 3000"/>
                <a:gd name="T1" fmla="*/ 697 h 697"/>
                <a:gd name="T2" fmla="*/ 106 w 3000"/>
                <a:gd name="T3" fmla="*/ 686 h 697"/>
                <a:gd name="T4" fmla="*/ 146 w 3000"/>
                <a:gd name="T5" fmla="*/ 672 h 697"/>
                <a:gd name="T6" fmla="*/ 209 w 3000"/>
                <a:gd name="T7" fmla="*/ 655 h 697"/>
                <a:gd name="T8" fmla="*/ 296 w 3000"/>
                <a:gd name="T9" fmla="*/ 636 h 697"/>
                <a:gd name="T10" fmla="*/ 523 w 3000"/>
                <a:gd name="T11" fmla="*/ 591 h 697"/>
                <a:gd name="T12" fmla="*/ 809 w 3000"/>
                <a:gd name="T13" fmla="*/ 540 h 697"/>
                <a:gd name="T14" fmla="*/ 1130 w 3000"/>
                <a:gd name="T15" fmla="*/ 486 h 697"/>
                <a:gd name="T16" fmla="*/ 1467 w 3000"/>
                <a:gd name="T17" fmla="*/ 431 h 697"/>
                <a:gd name="T18" fmla="*/ 1799 w 3000"/>
                <a:gd name="T19" fmla="*/ 380 h 697"/>
                <a:gd name="T20" fmla="*/ 2105 w 3000"/>
                <a:gd name="T21" fmla="*/ 335 h 697"/>
                <a:gd name="T22" fmla="*/ 2242 w 3000"/>
                <a:gd name="T23" fmla="*/ 313 h 697"/>
                <a:gd name="T24" fmla="*/ 2363 w 3000"/>
                <a:gd name="T25" fmla="*/ 289 h 697"/>
                <a:gd name="T26" fmla="*/ 2473 w 3000"/>
                <a:gd name="T27" fmla="*/ 265 h 697"/>
                <a:gd name="T28" fmla="*/ 2571 w 3000"/>
                <a:gd name="T29" fmla="*/ 240 h 697"/>
                <a:gd name="T30" fmla="*/ 2656 w 3000"/>
                <a:gd name="T31" fmla="*/ 214 h 697"/>
                <a:gd name="T32" fmla="*/ 2730 w 3000"/>
                <a:gd name="T33" fmla="*/ 189 h 697"/>
                <a:gd name="T34" fmla="*/ 2794 w 3000"/>
                <a:gd name="T35" fmla="*/ 163 h 697"/>
                <a:gd name="T36" fmla="*/ 2848 w 3000"/>
                <a:gd name="T37" fmla="*/ 139 h 697"/>
                <a:gd name="T38" fmla="*/ 2892 w 3000"/>
                <a:gd name="T39" fmla="*/ 116 h 697"/>
                <a:gd name="T40" fmla="*/ 2928 w 3000"/>
                <a:gd name="T41" fmla="*/ 95 h 697"/>
                <a:gd name="T42" fmla="*/ 2956 w 3000"/>
                <a:gd name="T43" fmla="*/ 74 h 697"/>
                <a:gd name="T44" fmla="*/ 2977 w 3000"/>
                <a:gd name="T45" fmla="*/ 58 h 697"/>
                <a:gd name="T46" fmla="*/ 2991 w 3000"/>
                <a:gd name="T47" fmla="*/ 43 h 697"/>
                <a:gd name="T48" fmla="*/ 2998 w 3000"/>
                <a:gd name="T49" fmla="*/ 31 h 697"/>
                <a:gd name="T50" fmla="*/ 3000 w 3000"/>
                <a:gd name="T51" fmla="*/ 24 h 697"/>
                <a:gd name="T52" fmla="*/ 2997 w 3000"/>
                <a:gd name="T53" fmla="*/ 19 h 697"/>
                <a:gd name="T54" fmla="*/ 2939 w 3000"/>
                <a:gd name="T55" fmla="*/ 3 h 697"/>
                <a:gd name="T56" fmla="*/ 2893 w 3000"/>
                <a:gd name="T57" fmla="*/ 18 h 697"/>
                <a:gd name="T58" fmla="*/ 2802 w 3000"/>
                <a:gd name="T59" fmla="*/ 48 h 697"/>
                <a:gd name="T60" fmla="*/ 2663 w 3000"/>
                <a:gd name="T61" fmla="*/ 88 h 697"/>
                <a:gd name="T62" fmla="*/ 2473 w 3000"/>
                <a:gd name="T63" fmla="*/ 136 h 697"/>
                <a:gd name="T64" fmla="*/ 2233 w 3000"/>
                <a:gd name="T65" fmla="*/ 190 h 697"/>
                <a:gd name="T66" fmla="*/ 2020 w 3000"/>
                <a:gd name="T67" fmla="*/ 233 h 697"/>
                <a:gd name="T68" fmla="*/ 1860 w 3000"/>
                <a:gd name="T69" fmla="*/ 262 h 697"/>
                <a:gd name="T70" fmla="*/ 1688 w 3000"/>
                <a:gd name="T71" fmla="*/ 291 h 697"/>
                <a:gd name="T72" fmla="*/ 1501 w 3000"/>
                <a:gd name="T73" fmla="*/ 320 h 697"/>
                <a:gd name="T74" fmla="*/ 1304 w 3000"/>
                <a:gd name="T75" fmla="*/ 349 h 697"/>
                <a:gd name="T76" fmla="*/ 1121 w 3000"/>
                <a:gd name="T77" fmla="*/ 377 h 697"/>
                <a:gd name="T78" fmla="*/ 954 w 3000"/>
                <a:gd name="T79" fmla="*/ 406 h 697"/>
                <a:gd name="T80" fmla="*/ 803 w 3000"/>
                <a:gd name="T81" fmla="*/ 434 h 697"/>
                <a:gd name="T82" fmla="*/ 666 w 3000"/>
                <a:gd name="T83" fmla="*/ 462 h 697"/>
                <a:gd name="T84" fmla="*/ 545 w 3000"/>
                <a:gd name="T85" fmla="*/ 489 h 697"/>
                <a:gd name="T86" fmla="*/ 388 w 3000"/>
                <a:gd name="T87" fmla="*/ 527 h 697"/>
                <a:gd name="T88" fmla="*/ 225 w 3000"/>
                <a:gd name="T89" fmla="*/ 574 h 697"/>
                <a:gd name="T90" fmla="*/ 110 w 3000"/>
                <a:gd name="T91" fmla="*/ 612 h 697"/>
                <a:gd name="T92" fmla="*/ 38 w 3000"/>
                <a:gd name="T93" fmla="*/ 641 h 697"/>
                <a:gd name="T94" fmla="*/ 4 w 3000"/>
                <a:gd name="T95" fmla="*/ 655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000" h="697">
                  <a:moveTo>
                    <a:pt x="0" y="657"/>
                  </a:moveTo>
                  <a:lnTo>
                    <a:pt x="94" y="697"/>
                  </a:lnTo>
                  <a:lnTo>
                    <a:pt x="96" y="691"/>
                  </a:lnTo>
                  <a:lnTo>
                    <a:pt x="106" y="686"/>
                  </a:lnTo>
                  <a:lnTo>
                    <a:pt x="123" y="680"/>
                  </a:lnTo>
                  <a:lnTo>
                    <a:pt x="146" y="672"/>
                  </a:lnTo>
                  <a:lnTo>
                    <a:pt x="174" y="664"/>
                  </a:lnTo>
                  <a:lnTo>
                    <a:pt x="209" y="655"/>
                  </a:lnTo>
                  <a:lnTo>
                    <a:pt x="251" y="646"/>
                  </a:lnTo>
                  <a:lnTo>
                    <a:pt x="296" y="636"/>
                  </a:lnTo>
                  <a:lnTo>
                    <a:pt x="402" y="614"/>
                  </a:lnTo>
                  <a:lnTo>
                    <a:pt x="523" y="591"/>
                  </a:lnTo>
                  <a:lnTo>
                    <a:pt x="661" y="565"/>
                  </a:lnTo>
                  <a:lnTo>
                    <a:pt x="809" y="540"/>
                  </a:lnTo>
                  <a:lnTo>
                    <a:pt x="966" y="513"/>
                  </a:lnTo>
                  <a:lnTo>
                    <a:pt x="1130" y="486"/>
                  </a:lnTo>
                  <a:lnTo>
                    <a:pt x="1297" y="459"/>
                  </a:lnTo>
                  <a:lnTo>
                    <a:pt x="1467" y="431"/>
                  </a:lnTo>
                  <a:lnTo>
                    <a:pt x="1635" y="406"/>
                  </a:lnTo>
                  <a:lnTo>
                    <a:pt x="1799" y="380"/>
                  </a:lnTo>
                  <a:lnTo>
                    <a:pt x="1956" y="356"/>
                  </a:lnTo>
                  <a:lnTo>
                    <a:pt x="2105" y="335"/>
                  </a:lnTo>
                  <a:lnTo>
                    <a:pt x="2175" y="324"/>
                  </a:lnTo>
                  <a:lnTo>
                    <a:pt x="2242" y="313"/>
                  </a:lnTo>
                  <a:lnTo>
                    <a:pt x="2304" y="301"/>
                  </a:lnTo>
                  <a:lnTo>
                    <a:pt x="2363" y="289"/>
                  </a:lnTo>
                  <a:lnTo>
                    <a:pt x="2421" y="278"/>
                  </a:lnTo>
                  <a:lnTo>
                    <a:pt x="2473" y="265"/>
                  </a:lnTo>
                  <a:lnTo>
                    <a:pt x="2523" y="252"/>
                  </a:lnTo>
                  <a:lnTo>
                    <a:pt x="2571" y="240"/>
                  </a:lnTo>
                  <a:lnTo>
                    <a:pt x="2615" y="227"/>
                  </a:lnTo>
                  <a:lnTo>
                    <a:pt x="2656" y="214"/>
                  </a:lnTo>
                  <a:lnTo>
                    <a:pt x="2694" y="201"/>
                  </a:lnTo>
                  <a:lnTo>
                    <a:pt x="2730" y="189"/>
                  </a:lnTo>
                  <a:lnTo>
                    <a:pt x="2763" y="176"/>
                  </a:lnTo>
                  <a:lnTo>
                    <a:pt x="2794" y="163"/>
                  </a:lnTo>
                  <a:lnTo>
                    <a:pt x="2822" y="151"/>
                  </a:lnTo>
                  <a:lnTo>
                    <a:pt x="2848" y="139"/>
                  </a:lnTo>
                  <a:lnTo>
                    <a:pt x="2871" y="127"/>
                  </a:lnTo>
                  <a:lnTo>
                    <a:pt x="2892" y="116"/>
                  </a:lnTo>
                  <a:lnTo>
                    <a:pt x="2911" y="105"/>
                  </a:lnTo>
                  <a:lnTo>
                    <a:pt x="2928" y="95"/>
                  </a:lnTo>
                  <a:lnTo>
                    <a:pt x="2943" y="84"/>
                  </a:lnTo>
                  <a:lnTo>
                    <a:pt x="2956" y="74"/>
                  </a:lnTo>
                  <a:lnTo>
                    <a:pt x="2967" y="65"/>
                  </a:lnTo>
                  <a:lnTo>
                    <a:pt x="2977" y="58"/>
                  </a:lnTo>
                  <a:lnTo>
                    <a:pt x="2984" y="49"/>
                  </a:lnTo>
                  <a:lnTo>
                    <a:pt x="2991" y="43"/>
                  </a:lnTo>
                  <a:lnTo>
                    <a:pt x="2995" y="36"/>
                  </a:lnTo>
                  <a:lnTo>
                    <a:pt x="2998" y="31"/>
                  </a:lnTo>
                  <a:lnTo>
                    <a:pt x="2999" y="27"/>
                  </a:lnTo>
                  <a:lnTo>
                    <a:pt x="3000" y="24"/>
                  </a:lnTo>
                  <a:lnTo>
                    <a:pt x="2999" y="21"/>
                  </a:lnTo>
                  <a:lnTo>
                    <a:pt x="2997" y="19"/>
                  </a:lnTo>
                  <a:lnTo>
                    <a:pt x="2944" y="0"/>
                  </a:lnTo>
                  <a:lnTo>
                    <a:pt x="2939" y="3"/>
                  </a:lnTo>
                  <a:lnTo>
                    <a:pt x="2922" y="9"/>
                  </a:lnTo>
                  <a:lnTo>
                    <a:pt x="2893" y="18"/>
                  </a:lnTo>
                  <a:lnTo>
                    <a:pt x="2853" y="32"/>
                  </a:lnTo>
                  <a:lnTo>
                    <a:pt x="2802" y="48"/>
                  </a:lnTo>
                  <a:lnTo>
                    <a:pt x="2738" y="66"/>
                  </a:lnTo>
                  <a:lnTo>
                    <a:pt x="2663" y="88"/>
                  </a:lnTo>
                  <a:lnTo>
                    <a:pt x="2574" y="110"/>
                  </a:lnTo>
                  <a:lnTo>
                    <a:pt x="2473" y="136"/>
                  </a:lnTo>
                  <a:lnTo>
                    <a:pt x="2359" y="162"/>
                  </a:lnTo>
                  <a:lnTo>
                    <a:pt x="2233" y="190"/>
                  </a:lnTo>
                  <a:lnTo>
                    <a:pt x="2094" y="218"/>
                  </a:lnTo>
                  <a:lnTo>
                    <a:pt x="2020" y="233"/>
                  </a:lnTo>
                  <a:lnTo>
                    <a:pt x="1941" y="247"/>
                  </a:lnTo>
                  <a:lnTo>
                    <a:pt x="1860" y="262"/>
                  </a:lnTo>
                  <a:lnTo>
                    <a:pt x="1775" y="277"/>
                  </a:lnTo>
                  <a:lnTo>
                    <a:pt x="1688" y="291"/>
                  </a:lnTo>
                  <a:lnTo>
                    <a:pt x="1596" y="305"/>
                  </a:lnTo>
                  <a:lnTo>
                    <a:pt x="1501" y="320"/>
                  </a:lnTo>
                  <a:lnTo>
                    <a:pt x="1402" y="334"/>
                  </a:lnTo>
                  <a:lnTo>
                    <a:pt x="1304" y="349"/>
                  </a:lnTo>
                  <a:lnTo>
                    <a:pt x="1211" y="362"/>
                  </a:lnTo>
                  <a:lnTo>
                    <a:pt x="1121" y="377"/>
                  </a:lnTo>
                  <a:lnTo>
                    <a:pt x="1035" y="391"/>
                  </a:lnTo>
                  <a:lnTo>
                    <a:pt x="954" y="406"/>
                  </a:lnTo>
                  <a:lnTo>
                    <a:pt x="876" y="419"/>
                  </a:lnTo>
                  <a:lnTo>
                    <a:pt x="803" y="434"/>
                  </a:lnTo>
                  <a:lnTo>
                    <a:pt x="733" y="448"/>
                  </a:lnTo>
                  <a:lnTo>
                    <a:pt x="666" y="462"/>
                  </a:lnTo>
                  <a:lnTo>
                    <a:pt x="604" y="475"/>
                  </a:lnTo>
                  <a:lnTo>
                    <a:pt x="545" y="489"/>
                  </a:lnTo>
                  <a:lnTo>
                    <a:pt x="488" y="502"/>
                  </a:lnTo>
                  <a:lnTo>
                    <a:pt x="388" y="527"/>
                  </a:lnTo>
                  <a:lnTo>
                    <a:pt x="300" y="552"/>
                  </a:lnTo>
                  <a:lnTo>
                    <a:pt x="225" y="574"/>
                  </a:lnTo>
                  <a:lnTo>
                    <a:pt x="162" y="595"/>
                  </a:lnTo>
                  <a:lnTo>
                    <a:pt x="110" y="612"/>
                  </a:lnTo>
                  <a:lnTo>
                    <a:pt x="69" y="628"/>
                  </a:lnTo>
                  <a:lnTo>
                    <a:pt x="38" y="641"/>
                  </a:lnTo>
                  <a:lnTo>
                    <a:pt x="17" y="649"/>
                  </a:lnTo>
                  <a:lnTo>
                    <a:pt x="4" y="655"/>
                  </a:lnTo>
                  <a:lnTo>
                    <a:pt x="0" y="657"/>
                  </a:ln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mn-lt"/>
              </a:endParaRPr>
            </a:p>
          </p:txBody>
        </p:sp>
      </p:grpSp>
      <p:grpSp>
        <p:nvGrpSpPr>
          <p:cNvPr id="12" name="组合 27"/>
          <p:cNvGrpSpPr/>
          <p:nvPr/>
        </p:nvGrpSpPr>
        <p:grpSpPr>
          <a:xfrm>
            <a:off x="387420" y="4333202"/>
            <a:ext cx="2129910" cy="1193073"/>
            <a:chOff x="387420" y="3203121"/>
            <a:chExt cx="1938804" cy="1086025"/>
          </a:xfrm>
        </p:grpSpPr>
        <p:cxnSp>
          <p:nvCxnSpPr>
            <p:cNvPr id="13" name="直接连接符 4"/>
            <p:cNvCxnSpPr/>
            <p:nvPr/>
          </p:nvCxnSpPr>
          <p:spPr>
            <a:xfrm flipH="1" flipV="1">
              <a:off x="387420" y="3203121"/>
              <a:ext cx="6800" cy="1086025"/>
            </a:xfrm>
            <a:prstGeom prst="line">
              <a:avLst/>
            </a:prstGeom>
            <a:ln w="12700">
              <a:solidFill>
                <a:schemeClr val="bg1">
                  <a:lumMod val="65000"/>
                </a:schemeClr>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14" name="文本框 26"/>
            <p:cNvSpPr txBox="1"/>
            <p:nvPr/>
          </p:nvSpPr>
          <p:spPr>
            <a:xfrm>
              <a:off x="426766" y="3529434"/>
              <a:ext cx="1899458" cy="304699"/>
            </a:xfrm>
            <a:prstGeom prst="rect">
              <a:avLst/>
            </a:prstGeom>
          </p:spPr>
          <p:txBody>
            <a:bodyPr wrap="square" lIns="0" tIns="0" rIns="0" bIns="0">
              <a:normAutofit fontScale="92500" lnSpcReduction="20000"/>
            </a:bodyPr>
            <a:lstStyle/>
            <a:p>
              <a:pPr>
                <a:lnSpc>
                  <a:spcPct val="120000"/>
                </a:lnSpc>
              </a:pPr>
              <a:r>
                <a:rPr lang="zh-CN" altLang="en-US" sz="1100" dirty="0">
                  <a:solidFill>
                    <a:schemeClr val="bg1">
                      <a:lumMod val="50000"/>
                    </a:schemeClr>
                  </a:solidFill>
                  <a:latin typeface="微软雅黑" panose="020B0503020204020204" charset="-122"/>
                  <a:ea typeface="微软雅黑" panose="020B0503020204020204" charset="-122"/>
                  <a:cs typeface="+mn-ea"/>
                  <a:sym typeface="+mn-lt"/>
                </a:rPr>
                <a:t>此部分内容作为文字排版占位显示（建议使用主题字体）</a:t>
              </a:r>
            </a:p>
          </p:txBody>
        </p:sp>
        <p:sp>
          <p:nvSpPr>
            <p:cNvPr id="15" name="文本框 27"/>
            <p:cNvSpPr txBox="1"/>
            <p:nvPr/>
          </p:nvSpPr>
          <p:spPr>
            <a:xfrm>
              <a:off x="387420" y="3230085"/>
              <a:ext cx="1348856" cy="253916"/>
            </a:xfrm>
            <a:prstGeom prst="rect">
              <a:avLst/>
            </a:prstGeom>
            <a:solidFill>
              <a:schemeClr val="accent1"/>
            </a:solidFill>
          </p:spPr>
          <p:txBody>
            <a:bodyPr wrap="none">
              <a:normAutofit fontScale="85000" lnSpcReduction="20000"/>
            </a:bodyPr>
            <a:lstStyle/>
            <a:p>
              <a:r>
                <a:rPr lang="zh-CN" altLang="en-US" sz="1600" b="1">
                  <a:solidFill>
                    <a:schemeClr val="bg1"/>
                  </a:solidFill>
                  <a:latin typeface="微软雅黑" panose="020B0503020204020204" charset="-122"/>
                  <a:ea typeface="微软雅黑" panose="020B0503020204020204" charset="-122"/>
                  <a:cs typeface="+mn-ea"/>
                  <a:sym typeface="+mn-lt"/>
                </a:rPr>
                <a:t>标题文本预设</a:t>
              </a:r>
            </a:p>
          </p:txBody>
        </p:sp>
      </p:grpSp>
      <p:grpSp>
        <p:nvGrpSpPr>
          <p:cNvPr id="16" name="组合 28"/>
          <p:cNvGrpSpPr/>
          <p:nvPr/>
        </p:nvGrpSpPr>
        <p:grpSpPr>
          <a:xfrm>
            <a:off x="2831070" y="3067357"/>
            <a:ext cx="2129909" cy="1193073"/>
            <a:chOff x="2825618" y="2282768"/>
            <a:chExt cx="1938803" cy="1086025"/>
          </a:xfrm>
        </p:grpSpPr>
        <p:cxnSp>
          <p:nvCxnSpPr>
            <p:cNvPr id="17" name="直接连接符 7"/>
            <p:cNvCxnSpPr/>
            <p:nvPr/>
          </p:nvCxnSpPr>
          <p:spPr>
            <a:xfrm flipH="1" flipV="1">
              <a:off x="2825618" y="2282768"/>
              <a:ext cx="6800" cy="1086025"/>
            </a:xfrm>
            <a:prstGeom prst="line">
              <a:avLst/>
            </a:prstGeom>
            <a:ln w="12700">
              <a:solidFill>
                <a:schemeClr val="bg1">
                  <a:lumMod val="65000"/>
                </a:schemeClr>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18" name="文本框 23"/>
            <p:cNvSpPr txBox="1"/>
            <p:nvPr/>
          </p:nvSpPr>
          <p:spPr>
            <a:xfrm>
              <a:off x="2864963" y="2609082"/>
              <a:ext cx="1899458" cy="304699"/>
            </a:xfrm>
            <a:prstGeom prst="rect">
              <a:avLst/>
            </a:prstGeom>
          </p:spPr>
          <p:txBody>
            <a:bodyPr wrap="square" lIns="0" tIns="0" rIns="0" bIns="0">
              <a:normAutofit fontScale="92500" lnSpcReduction="20000"/>
            </a:bodyPr>
            <a:lstStyle/>
            <a:p>
              <a:pPr>
                <a:lnSpc>
                  <a:spcPct val="120000"/>
                </a:lnSpc>
              </a:pPr>
              <a:r>
                <a:rPr lang="zh-CN" altLang="en-US" sz="1100" dirty="0">
                  <a:solidFill>
                    <a:schemeClr val="bg1">
                      <a:lumMod val="50000"/>
                    </a:schemeClr>
                  </a:solidFill>
                  <a:latin typeface="微软雅黑" panose="020B0503020204020204" charset="-122"/>
                  <a:ea typeface="微软雅黑" panose="020B0503020204020204" charset="-122"/>
                  <a:cs typeface="+mn-ea"/>
                  <a:sym typeface="+mn-lt"/>
                </a:rPr>
                <a:t>此部分内容作为文字排版占位显示（建议使用主题字体）</a:t>
              </a:r>
            </a:p>
          </p:txBody>
        </p:sp>
        <p:sp>
          <p:nvSpPr>
            <p:cNvPr id="19" name="文本框 24"/>
            <p:cNvSpPr txBox="1"/>
            <p:nvPr/>
          </p:nvSpPr>
          <p:spPr>
            <a:xfrm>
              <a:off x="2825618" y="2309732"/>
              <a:ext cx="1348856" cy="253916"/>
            </a:xfrm>
            <a:prstGeom prst="rect">
              <a:avLst/>
            </a:prstGeom>
            <a:solidFill>
              <a:schemeClr val="accent2"/>
            </a:solidFill>
          </p:spPr>
          <p:txBody>
            <a:bodyPr wrap="none">
              <a:normAutofit fontScale="85000" lnSpcReduction="20000"/>
            </a:bodyPr>
            <a:lstStyle/>
            <a:p>
              <a:r>
                <a:rPr lang="zh-CN" altLang="en-US" sz="1600" b="1">
                  <a:solidFill>
                    <a:schemeClr val="bg1"/>
                  </a:solidFill>
                  <a:latin typeface="微软雅黑" panose="020B0503020204020204" charset="-122"/>
                  <a:ea typeface="微软雅黑" panose="020B0503020204020204" charset="-122"/>
                  <a:cs typeface="+mn-ea"/>
                  <a:sym typeface="+mn-lt"/>
                </a:rPr>
                <a:t>标题文本预设</a:t>
              </a:r>
            </a:p>
          </p:txBody>
        </p:sp>
      </p:grpSp>
      <p:grpSp>
        <p:nvGrpSpPr>
          <p:cNvPr id="20" name="组合 31"/>
          <p:cNvGrpSpPr/>
          <p:nvPr/>
        </p:nvGrpSpPr>
        <p:grpSpPr>
          <a:xfrm>
            <a:off x="5836963" y="1919147"/>
            <a:ext cx="2129909" cy="1193073"/>
            <a:chOff x="5490872" y="1313599"/>
            <a:chExt cx="1938803" cy="1086025"/>
          </a:xfrm>
        </p:grpSpPr>
        <p:cxnSp>
          <p:nvCxnSpPr>
            <p:cNvPr id="21" name="直接连接符 10"/>
            <p:cNvCxnSpPr/>
            <p:nvPr/>
          </p:nvCxnSpPr>
          <p:spPr>
            <a:xfrm flipH="1" flipV="1">
              <a:off x="5490872" y="1313599"/>
              <a:ext cx="6800" cy="1086025"/>
            </a:xfrm>
            <a:prstGeom prst="line">
              <a:avLst/>
            </a:prstGeom>
            <a:ln w="12700">
              <a:solidFill>
                <a:schemeClr val="bg1">
                  <a:lumMod val="65000"/>
                </a:schemeClr>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5530217" y="1639913"/>
              <a:ext cx="1899458" cy="304699"/>
            </a:xfrm>
            <a:prstGeom prst="rect">
              <a:avLst/>
            </a:prstGeom>
          </p:spPr>
          <p:txBody>
            <a:bodyPr wrap="square" lIns="0" tIns="0" rIns="0" bIns="0">
              <a:normAutofit fontScale="92500" lnSpcReduction="20000"/>
            </a:bodyPr>
            <a:lstStyle/>
            <a:p>
              <a:pPr>
                <a:lnSpc>
                  <a:spcPct val="120000"/>
                </a:lnSpc>
              </a:pPr>
              <a:r>
                <a:rPr lang="zh-CN" altLang="en-US" sz="1100" dirty="0">
                  <a:solidFill>
                    <a:schemeClr val="bg1">
                      <a:lumMod val="50000"/>
                    </a:schemeClr>
                  </a:solidFill>
                  <a:latin typeface="微软雅黑" panose="020B0503020204020204" charset="-122"/>
                  <a:ea typeface="微软雅黑" panose="020B0503020204020204" charset="-122"/>
                  <a:cs typeface="+mn-ea"/>
                  <a:sym typeface="+mn-lt"/>
                </a:rPr>
                <a:t>此部分内容作为文字排版占位显示（建议使用主题字体）</a:t>
              </a:r>
            </a:p>
          </p:txBody>
        </p:sp>
        <p:sp>
          <p:nvSpPr>
            <p:cNvPr id="23" name="文本框 22"/>
            <p:cNvSpPr txBox="1"/>
            <p:nvPr/>
          </p:nvSpPr>
          <p:spPr>
            <a:xfrm>
              <a:off x="5490872" y="1340563"/>
              <a:ext cx="1348856" cy="253916"/>
            </a:xfrm>
            <a:prstGeom prst="rect">
              <a:avLst/>
            </a:prstGeom>
            <a:solidFill>
              <a:schemeClr val="accent4"/>
            </a:solidFill>
          </p:spPr>
          <p:txBody>
            <a:bodyPr wrap="none">
              <a:normAutofit fontScale="85000" lnSpcReduction="20000"/>
            </a:bodyPr>
            <a:lstStyle/>
            <a:p>
              <a:r>
                <a:rPr lang="zh-CN" altLang="en-US" sz="1600" b="1">
                  <a:solidFill>
                    <a:schemeClr val="bg1"/>
                  </a:solidFill>
                  <a:latin typeface="微软雅黑" panose="020B0503020204020204" charset="-122"/>
                  <a:ea typeface="微软雅黑" panose="020B0503020204020204" charset="-122"/>
                  <a:cs typeface="+mn-ea"/>
                  <a:sym typeface="+mn-lt"/>
                </a:rPr>
                <a:t>标题文本预设</a:t>
              </a:r>
            </a:p>
          </p:txBody>
        </p:sp>
      </p:grpSp>
      <p:grpSp>
        <p:nvGrpSpPr>
          <p:cNvPr id="24" name="组合 29"/>
          <p:cNvGrpSpPr/>
          <p:nvPr/>
        </p:nvGrpSpPr>
        <p:grpSpPr>
          <a:xfrm>
            <a:off x="4750731" y="4940604"/>
            <a:ext cx="2129910" cy="1193073"/>
            <a:chOff x="3946999" y="3421005"/>
            <a:chExt cx="1938804" cy="1086025"/>
          </a:xfrm>
        </p:grpSpPr>
        <p:cxnSp>
          <p:nvCxnSpPr>
            <p:cNvPr id="25" name="直接连接符 13"/>
            <p:cNvCxnSpPr/>
            <p:nvPr/>
          </p:nvCxnSpPr>
          <p:spPr>
            <a:xfrm flipH="1" flipV="1">
              <a:off x="3946999" y="3421005"/>
              <a:ext cx="6800" cy="1086025"/>
            </a:xfrm>
            <a:prstGeom prst="line">
              <a:avLst/>
            </a:prstGeom>
            <a:ln w="12700">
              <a:solidFill>
                <a:schemeClr val="bg1">
                  <a:lumMod val="65000"/>
                </a:schemeClr>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6" name="文本框 17"/>
            <p:cNvSpPr txBox="1"/>
            <p:nvPr/>
          </p:nvSpPr>
          <p:spPr>
            <a:xfrm>
              <a:off x="3986345" y="3747318"/>
              <a:ext cx="1899458" cy="304699"/>
            </a:xfrm>
            <a:prstGeom prst="rect">
              <a:avLst/>
            </a:prstGeom>
          </p:spPr>
          <p:txBody>
            <a:bodyPr wrap="square" lIns="0" tIns="0" rIns="0" bIns="0">
              <a:normAutofit fontScale="92500" lnSpcReduction="20000"/>
            </a:bodyPr>
            <a:lstStyle/>
            <a:p>
              <a:pPr>
                <a:lnSpc>
                  <a:spcPct val="120000"/>
                </a:lnSpc>
              </a:pPr>
              <a:r>
                <a:rPr lang="zh-CN" altLang="en-US" sz="1100" dirty="0">
                  <a:solidFill>
                    <a:schemeClr val="bg1">
                      <a:lumMod val="50000"/>
                    </a:schemeClr>
                  </a:solidFill>
                  <a:latin typeface="微软雅黑" panose="020B0503020204020204" charset="-122"/>
                  <a:ea typeface="微软雅黑" panose="020B0503020204020204" charset="-122"/>
                  <a:cs typeface="+mn-ea"/>
                  <a:sym typeface="+mn-lt"/>
                </a:rPr>
                <a:t>此部分内容作为文字排版占位显示（建议使用主题字体）</a:t>
              </a:r>
            </a:p>
          </p:txBody>
        </p:sp>
        <p:sp>
          <p:nvSpPr>
            <p:cNvPr id="27" name="文本框 18"/>
            <p:cNvSpPr txBox="1"/>
            <p:nvPr/>
          </p:nvSpPr>
          <p:spPr>
            <a:xfrm>
              <a:off x="3946999" y="3447969"/>
              <a:ext cx="1348856" cy="253916"/>
            </a:xfrm>
            <a:prstGeom prst="rect">
              <a:avLst/>
            </a:prstGeom>
            <a:solidFill>
              <a:schemeClr val="accent3"/>
            </a:solidFill>
          </p:spPr>
          <p:txBody>
            <a:bodyPr wrap="none">
              <a:normAutofit fontScale="85000" lnSpcReduction="20000"/>
            </a:bodyPr>
            <a:lstStyle/>
            <a:p>
              <a:r>
                <a:rPr lang="zh-CN" altLang="en-US" sz="1600" b="1">
                  <a:solidFill>
                    <a:schemeClr val="bg1"/>
                  </a:solidFill>
                  <a:latin typeface="微软雅黑" panose="020B0503020204020204" charset="-122"/>
                  <a:ea typeface="微软雅黑" panose="020B0503020204020204" charset="-122"/>
                  <a:cs typeface="+mn-ea"/>
                  <a:sym typeface="+mn-lt"/>
                </a:rPr>
                <a:t>标题文本预设</a:t>
              </a:r>
            </a:p>
          </p:txBody>
        </p:sp>
      </p:grpSp>
      <p:grpSp>
        <p:nvGrpSpPr>
          <p:cNvPr id="28" name="组合 30"/>
          <p:cNvGrpSpPr/>
          <p:nvPr/>
        </p:nvGrpSpPr>
        <p:grpSpPr>
          <a:xfrm>
            <a:off x="7463810" y="3442471"/>
            <a:ext cx="2129910" cy="1193073"/>
            <a:chOff x="6106477" y="2147672"/>
            <a:chExt cx="1938804" cy="1086025"/>
          </a:xfrm>
        </p:grpSpPr>
        <p:cxnSp>
          <p:nvCxnSpPr>
            <p:cNvPr id="29" name="直接连接符 16"/>
            <p:cNvCxnSpPr/>
            <p:nvPr/>
          </p:nvCxnSpPr>
          <p:spPr>
            <a:xfrm flipH="1" flipV="1">
              <a:off x="6106477" y="2147672"/>
              <a:ext cx="6800" cy="1086025"/>
            </a:xfrm>
            <a:prstGeom prst="line">
              <a:avLst/>
            </a:prstGeom>
            <a:ln w="12700">
              <a:solidFill>
                <a:schemeClr val="bg1">
                  <a:lumMod val="65000"/>
                </a:schemeClr>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30" name="文本框 14"/>
            <p:cNvSpPr txBox="1"/>
            <p:nvPr/>
          </p:nvSpPr>
          <p:spPr>
            <a:xfrm>
              <a:off x="6145823" y="2473986"/>
              <a:ext cx="1899458" cy="304699"/>
            </a:xfrm>
            <a:prstGeom prst="rect">
              <a:avLst/>
            </a:prstGeom>
          </p:spPr>
          <p:txBody>
            <a:bodyPr wrap="square" lIns="0" tIns="0" rIns="0" bIns="0">
              <a:normAutofit fontScale="92500" lnSpcReduction="20000"/>
            </a:bodyPr>
            <a:lstStyle/>
            <a:p>
              <a:pPr>
                <a:lnSpc>
                  <a:spcPct val="120000"/>
                </a:lnSpc>
              </a:pPr>
              <a:r>
                <a:rPr lang="zh-CN" altLang="en-US" sz="1100" dirty="0">
                  <a:solidFill>
                    <a:schemeClr val="bg1">
                      <a:lumMod val="50000"/>
                    </a:schemeClr>
                  </a:solidFill>
                  <a:latin typeface="微软雅黑" panose="020B0503020204020204" charset="-122"/>
                  <a:ea typeface="微软雅黑" panose="020B0503020204020204" charset="-122"/>
                  <a:cs typeface="+mn-ea"/>
                  <a:sym typeface="+mn-lt"/>
                </a:rPr>
                <a:t>此部分内容作为文字排版占位显示（建议使用主题字体）</a:t>
              </a:r>
            </a:p>
          </p:txBody>
        </p:sp>
        <p:sp>
          <p:nvSpPr>
            <p:cNvPr id="31" name="文本框 15"/>
            <p:cNvSpPr txBox="1"/>
            <p:nvPr/>
          </p:nvSpPr>
          <p:spPr>
            <a:xfrm>
              <a:off x="6106477" y="2174636"/>
              <a:ext cx="1348856" cy="253916"/>
            </a:xfrm>
            <a:prstGeom prst="rect">
              <a:avLst/>
            </a:prstGeom>
            <a:solidFill>
              <a:schemeClr val="accent5"/>
            </a:solidFill>
          </p:spPr>
          <p:txBody>
            <a:bodyPr wrap="none">
              <a:normAutofit fontScale="85000" lnSpcReduction="20000"/>
            </a:bodyPr>
            <a:lstStyle/>
            <a:p>
              <a:r>
                <a:rPr lang="zh-CN" altLang="en-US" sz="1600" b="1">
                  <a:solidFill>
                    <a:schemeClr val="bg1"/>
                  </a:solidFill>
                  <a:latin typeface="微软雅黑" panose="020B0503020204020204" charset="-122"/>
                  <a:ea typeface="微软雅黑" panose="020B0503020204020204" charset="-122"/>
                  <a:cs typeface="+mn-ea"/>
                  <a:sym typeface="+mn-lt"/>
                </a:rPr>
                <a:t>标题文本预设</a:t>
              </a:r>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799"/>
                            </p:stCondLst>
                            <p:childTnLst>
                              <p:par>
                                <p:cTn id="11" presetID="22" presetClass="entr" presetSubtype="4"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par>
                          <p:cTn id="14" fill="hold">
                            <p:stCondLst>
                              <p:cond delay="2299"/>
                            </p:stCondLst>
                            <p:childTnLst>
                              <p:par>
                                <p:cTn id="15" presetID="2" presetClass="entr" presetSubtype="1"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0-#ppt_h/2"/>
                                          </p:val>
                                        </p:tav>
                                        <p:tav tm="100000">
                                          <p:val>
                                            <p:strVal val="#ppt_y"/>
                                          </p:val>
                                        </p:tav>
                                      </p:tavLst>
                                    </p:anim>
                                  </p:childTnLst>
                                </p:cTn>
                              </p:par>
                            </p:childTnLst>
                          </p:cTn>
                        </p:par>
                        <p:par>
                          <p:cTn id="19" fill="hold">
                            <p:stCondLst>
                              <p:cond delay="2799"/>
                            </p:stCondLst>
                            <p:childTnLst>
                              <p:par>
                                <p:cTn id="20" presetID="2" presetClass="entr" presetSubtype="1"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ppt_x"/>
                                          </p:val>
                                        </p:tav>
                                        <p:tav tm="100000">
                                          <p:val>
                                            <p:strVal val="#ppt_x"/>
                                          </p:val>
                                        </p:tav>
                                      </p:tavLst>
                                    </p:anim>
                                    <p:anim calcmode="lin" valueType="num">
                                      <p:cBhvr additive="base">
                                        <p:cTn id="23" dur="500" fill="hold"/>
                                        <p:tgtEl>
                                          <p:spTgt spid="12"/>
                                        </p:tgtEl>
                                        <p:attrNameLst>
                                          <p:attrName>ppt_y</p:attrName>
                                        </p:attrNameLst>
                                      </p:cBhvr>
                                      <p:tavLst>
                                        <p:tav tm="0">
                                          <p:val>
                                            <p:strVal val="0-#ppt_h/2"/>
                                          </p:val>
                                        </p:tav>
                                        <p:tav tm="100000">
                                          <p:val>
                                            <p:strVal val="#ppt_y"/>
                                          </p:val>
                                        </p:tav>
                                      </p:tavLst>
                                    </p:anim>
                                  </p:childTnLst>
                                </p:cTn>
                              </p:par>
                            </p:childTnLst>
                          </p:cTn>
                        </p:par>
                        <p:par>
                          <p:cTn id="24" fill="hold">
                            <p:stCondLst>
                              <p:cond delay="3299"/>
                            </p:stCondLst>
                            <p:childTnLst>
                              <p:par>
                                <p:cTn id="25" presetID="2" presetClass="entr" presetSubtype="1"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ppt_x"/>
                                          </p:val>
                                        </p:tav>
                                        <p:tav tm="100000">
                                          <p:val>
                                            <p:strVal val="#ppt_x"/>
                                          </p:val>
                                        </p:tav>
                                      </p:tavLst>
                                    </p:anim>
                                    <p:anim calcmode="lin" valueType="num">
                                      <p:cBhvr additive="base">
                                        <p:cTn id="28" dur="500" fill="hold"/>
                                        <p:tgtEl>
                                          <p:spTgt spid="24"/>
                                        </p:tgtEl>
                                        <p:attrNameLst>
                                          <p:attrName>ppt_y</p:attrName>
                                        </p:attrNameLst>
                                      </p:cBhvr>
                                      <p:tavLst>
                                        <p:tav tm="0">
                                          <p:val>
                                            <p:strVal val="0-#ppt_h/2"/>
                                          </p:val>
                                        </p:tav>
                                        <p:tav tm="100000">
                                          <p:val>
                                            <p:strVal val="#ppt_y"/>
                                          </p:val>
                                        </p:tav>
                                      </p:tavLst>
                                    </p:anim>
                                  </p:childTnLst>
                                </p:cTn>
                              </p:par>
                            </p:childTnLst>
                          </p:cTn>
                        </p:par>
                        <p:par>
                          <p:cTn id="29" fill="hold">
                            <p:stCondLst>
                              <p:cond delay="3799"/>
                            </p:stCondLst>
                            <p:childTnLst>
                              <p:par>
                                <p:cTn id="30" presetID="2" presetClass="entr" presetSubtype="1" fill="hold" nodeType="after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additive="base">
                                        <p:cTn id="32" dur="500" fill="hold"/>
                                        <p:tgtEl>
                                          <p:spTgt spid="20"/>
                                        </p:tgtEl>
                                        <p:attrNameLst>
                                          <p:attrName>ppt_x</p:attrName>
                                        </p:attrNameLst>
                                      </p:cBhvr>
                                      <p:tavLst>
                                        <p:tav tm="0">
                                          <p:val>
                                            <p:strVal val="#ppt_x"/>
                                          </p:val>
                                        </p:tav>
                                        <p:tav tm="100000">
                                          <p:val>
                                            <p:strVal val="#ppt_x"/>
                                          </p:val>
                                        </p:tav>
                                      </p:tavLst>
                                    </p:anim>
                                    <p:anim calcmode="lin" valueType="num">
                                      <p:cBhvr additive="base">
                                        <p:cTn id="33" dur="500" fill="hold"/>
                                        <p:tgtEl>
                                          <p:spTgt spid="20"/>
                                        </p:tgtEl>
                                        <p:attrNameLst>
                                          <p:attrName>ppt_y</p:attrName>
                                        </p:attrNameLst>
                                      </p:cBhvr>
                                      <p:tavLst>
                                        <p:tav tm="0">
                                          <p:val>
                                            <p:strVal val="0-#ppt_h/2"/>
                                          </p:val>
                                        </p:tav>
                                        <p:tav tm="100000">
                                          <p:val>
                                            <p:strVal val="#ppt_y"/>
                                          </p:val>
                                        </p:tav>
                                      </p:tavLst>
                                    </p:anim>
                                  </p:childTnLst>
                                </p:cTn>
                              </p:par>
                            </p:childTnLst>
                          </p:cTn>
                        </p:par>
                        <p:par>
                          <p:cTn id="34" fill="hold">
                            <p:stCondLst>
                              <p:cond delay="4299"/>
                            </p:stCondLst>
                            <p:childTnLst>
                              <p:par>
                                <p:cTn id="35" presetID="2" presetClass="entr" presetSubtype="1" fill="hold" nodeType="after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additive="base">
                                        <p:cTn id="37" dur="500" fill="hold"/>
                                        <p:tgtEl>
                                          <p:spTgt spid="28"/>
                                        </p:tgtEl>
                                        <p:attrNameLst>
                                          <p:attrName>ppt_x</p:attrName>
                                        </p:attrNameLst>
                                      </p:cBhvr>
                                      <p:tavLst>
                                        <p:tav tm="0">
                                          <p:val>
                                            <p:strVal val="#ppt_x"/>
                                          </p:val>
                                        </p:tav>
                                        <p:tav tm="100000">
                                          <p:val>
                                            <p:strVal val="#ppt_x"/>
                                          </p:val>
                                        </p:tav>
                                      </p:tavLst>
                                    </p:anim>
                                    <p:anim calcmode="lin" valueType="num">
                                      <p:cBhvr additive="base">
                                        <p:cTn id="38" dur="500" fill="hold"/>
                                        <p:tgtEl>
                                          <p:spTgt spid="2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p:cNvSpPr/>
          <p:nvPr/>
        </p:nvSpPr>
        <p:spPr>
          <a:xfrm flipH="1">
            <a:off x="3505199" y="5629274"/>
            <a:ext cx="8755236" cy="1228725"/>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直角三角形 4"/>
          <p:cNvSpPr/>
          <p:nvPr/>
        </p:nvSpPr>
        <p:spPr>
          <a:xfrm>
            <a:off x="0" y="3900488"/>
            <a:ext cx="8340898" cy="2957512"/>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6" name="图片 5"/>
          <p:cNvPicPr>
            <a:picLocks noChangeAspect="1"/>
          </p:cNvPicPr>
          <p:nvPr/>
        </p:nvPicPr>
        <p:blipFill rotWithShape="1">
          <a:blip r:embed="rId3">
            <a:extLst>
              <a:ext uri="{28A0092B-C50C-407E-A947-70E740481C1C}">
                <a14:useLocalDpi xmlns:a14="http://schemas.microsoft.com/office/drawing/2010/main" val="0"/>
              </a:ext>
            </a:extLst>
          </a:blip>
          <a:srcRect l="48844" b="61520"/>
          <a:stretch>
            <a:fillRect/>
          </a:stretch>
        </p:blipFill>
        <p:spPr>
          <a:xfrm>
            <a:off x="4489796" y="0"/>
            <a:ext cx="7702204" cy="1508760"/>
          </a:xfrm>
          <a:prstGeom prst="rect">
            <a:avLst/>
          </a:prstGeom>
        </p:spPr>
      </p:pic>
      <p:sp>
        <p:nvSpPr>
          <p:cNvPr id="7" name="椭圆 6"/>
          <p:cNvSpPr/>
          <p:nvPr/>
        </p:nvSpPr>
        <p:spPr>
          <a:xfrm>
            <a:off x="4993964" y="2151402"/>
            <a:ext cx="1864408" cy="1864510"/>
          </a:xfrm>
          <a:prstGeom prst="ellipse">
            <a:avLst/>
          </a:prstGeom>
          <a:solidFill>
            <a:srgbClr val="067AB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r>
              <a:rPr lang="en-US" altLang="zh-CN" sz="2400" b="1" dirty="0">
                <a:latin typeface="微软雅黑" panose="020B0503020204020204" charset="-122"/>
                <a:ea typeface="微软雅黑" panose="020B0503020204020204" charset="-122"/>
              </a:rPr>
              <a:t>STEP 2</a:t>
            </a:r>
            <a:endParaRPr lang="zh-CN" altLang="en-US" sz="2400" b="1" dirty="0">
              <a:latin typeface="微软雅黑" panose="020B0503020204020204" charset="-122"/>
              <a:ea typeface="微软雅黑" panose="020B0503020204020204" charset="-122"/>
            </a:endParaRPr>
          </a:p>
        </p:txBody>
      </p:sp>
      <p:sp>
        <p:nvSpPr>
          <p:cNvPr id="8" name="矩形 7"/>
          <p:cNvSpPr/>
          <p:nvPr/>
        </p:nvSpPr>
        <p:spPr>
          <a:xfrm>
            <a:off x="4704113" y="4230052"/>
            <a:ext cx="2444111" cy="492443"/>
          </a:xfrm>
          <a:prstGeom prst="rect">
            <a:avLst/>
          </a:prstGeom>
        </p:spPr>
        <p:txBody>
          <a:bodyPr wrap="square" lIns="0" tIns="0" rIns="0" bIns="0">
            <a:spAutoFit/>
          </a:bodyPr>
          <a:lstStyle/>
          <a:p>
            <a:pPr lvl="0" algn="ctr"/>
            <a:r>
              <a:rPr lang="zh-CN" altLang="en-US" sz="3200" b="1" dirty="0">
                <a:solidFill>
                  <a:schemeClr val="bg1">
                    <a:lumMod val="50000"/>
                  </a:schemeClr>
                </a:solidFill>
                <a:latin typeface="微软雅黑" panose="020B0503020204020204" charset="-122"/>
                <a:ea typeface="微软雅黑" panose="020B0503020204020204" charset="-122"/>
              </a:rPr>
              <a:t>工作完成情况</a:t>
            </a:r>
            <a:endParaRPr lang="zh-CN" altLang="zh-CN" sz="3200" b="1" dirty="0">
              <a:solidFill>
                <a:schemeClr val="bg1">
                  <a:lumMod val="50000"/>
                </a:schemeClr>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strips(downLeft)">
                                      <p:cBhvr>
                                        <p:cTn id="10" dur="500"/>
                                        <p:tgtEl>
                                          <p:spTgt spid="4"/>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up)">
                                      <p:cBhvr>
                                        <p:cTn id="14" dur="500"/>
                                        <p:tgtEl>
                                          <p:spTgt spid="6"/>
                                        </p:tgtEl>
                                      </p:cBhvr>
                                    </p:animEffect>
                                  </p:childTnLst>
                                </p:cTn>
                              </p:par>
                            </p:childTnLst>
                          </p:cTn>
                        </p:par>
                        <p:par>
                          <p:cTn id="15" fill="hold">
                            <p:stCondLst>
                              <p:cond delay="1000"/>
                            </p:stCondLst>
                            <p:childTnLst>
                              <p:par>
                                <p:cTn id="16" presetID="23" presetClass="entr" presetSubtype="16"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childTnLst>
                                </p:cTn>
                              </p:par>
                            </p:childTnLst>
                          </p:cTn>
                        </p:par>
                        <p:par>
                          <p:cTn id="20" fill="hold">
                            <p:stCondLst>
                              <p:cond delay="1500"/>
                            </p:stCondLst>
                            <p:childTnLst>
                              <p:par>
                                <p:cTn id="21" presetID="25"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6" dur="1000" fill="hold"/>
                                        <p:tgtEl>
                                          <p:spTgt spid="8"/>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289612" y="658906"/>
            <a:ext cx="3416320" cy="523220"/>
          </a:xfrm>
          <a:prstGeom prst="rect">
            <a:avLst/>
          </a:prstGeom>
          <a:noFill/>
        </p:spPr>
        <p:txBody>
          <a:bodyPr wrap="none" rtlCol="0">
            <a:spAutoFit/>
          </a:bodyPr>
          <a:lstStyle/>
          <a:p>
            <a:r>
              <a:rPr kumimoji="1" lang="zh-CN" altLang="en-US" sz="2800" dirty="0">
                <a:solidFill>
                  <a:schemeClr val="bg1"/>
                </a:solidFill>
              </a:rPr>
              <a:t>单击这里输入大标题</a:t>
            </a:r>
          </a:p>
        </p:txBody>
      </p:sp>
      <p:sp>
        <p:nvSpPr>
          <p:cNvPr id="32" name="椭圆 31"/>
          <p:cNvSpPr/>
          <p:nvPr/>
        </p:nvSpPr>
        <p:spPr>
          <a:xfrm>
            <a:off x="5746375" y="3044839"/>
            <a:ext cx="777492" cy="777492"/>
          </a:xfrm>
          <a:prstGeom prst="ellipse">
            <a:avLst/>
          </a:prstGeom>
          <a:solidFill>
            <a:schemeClr val="accent1"/>
          </a:solidFill>
          <a:ln w="12700" cap="flat" cmpd="sng" algn="ctr">
            <a:noFill/>
            <a:prstDash val="solid"/>
            <a:miter lim="800000"/>
          </a:ln>
          <a:effectLst/>
        </p:spPr>
        <p:txBody>
          <a:bodyPr rtlCol="0" anchor="ctr"/>
          <a:lstStyle/>
          <a:p>
            <a:pPr algn="ctr">
              <a:defRPr/>
            </a:pPr>
            <a:endParaRPr lang="zh-CN" altLang="en-US" sz="1400" kern="0">
              <a:solidFill>
                <a:srgbClr val="FFFFFF"/>
              </a:solidFill>
            </a:endParaRPr>
          </a:p>
        </p:txBody>
      </p:sp>
      <p:sp>
        <p:nvSpPr>
          <p:cNvPr id="33" name="任意多边形 9"/>
          <p:cNvSpPr/>
          <p:nvPr/>
        </p:nvSpPr>
        <p:spPr>
          <a:xfrm>
            <a:off x="6121723" y="2165276"/>
            <a:ext cx="323639" cy="741427"/>
          </a:xfrm>
          <a:custGeom>
            <a:avLst/>
            <a:gdLst>
              <a:gd name="connsiteX0" fmla="*/ 0 w 349250"/>
              <a:gd name="connsiteY0" fmla="*/ 800100 h 800100"/>
              <a:gd name="connsiteX1" fmla="*/ 0 w 349250"/>
              <a:gd name="connsiteY1" fmla="*/ 0 h 800100"/>
              <a:gd name="connsiteX2" fmla="*/ 349250 w 349250"/>
              <a:gd name="connsiteY2" fmla="*/ 0 h 800100"/>
            </a:gdLst>
            <a:ahLst/>
            <a:cxnLst>
              <a:cxn ang="0">
                <a:pos x="connsiteX0" y="connsiteY0"/>
              </a:cxn>
              <a:cxn ang="0">
                <a:pos x="connsiteX1" y="connsiteY1"/>
              </a:cxn>
              <a:cxn ang="0">
                <a:pos x="connsiteX2" y="connsiteY2"/>
              </a:cxn>
            </a:cxnLst>
            <a:rect l="l" t="t" r="r" b="b"/>
            <a:pathLst>
              <a:path w="349250" h="800100">
                <a:moveTo>
                  <a:pt x="0" y="800100"/>
                </a:moveTo>
                <a:lnTo>
                  <a:pt x="0" y="0"/>
                </a:lnTo>
                <a:lnTo>
                  <a:pt x="349250" y="0"/>
                </a:lnTo>
              </a:path>
            </a:pathLst>
          </a:custGeom>
          <a:noFill/>
          <a:ln>
            <a:solidFill>
              <a:srgbClr val="24B0D2"/>
            </a:solidFill>
            <a:headEnd type="ova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34" name="任意多边形 10"/>
          <p:cNvSpPr/>
          <p:nvPr/>
        </p:nvSpPr>
        <p:spPr>
          <a:xfrm flipH="1" flipV="1">
            <a:off x="5803969" y="3944589"/>
            <a:ext cx="323639" cy="741427"/>
          </a:xfrm>
          <a:custGeom>
            <a:avLst/>
            <a:gdLst>
              <a:gd name="connsiteX0" fmla="*/ 0 w 349250"/>
              <a:gd name="connsiteY0" fmla="*/ 800100 h 800100"/>
              <a:gd name="connsiteX1" fmla="*/ 0 w 349250"/>
              <a:gd name="connsiteY1" fmla="*/ 0 h 800100"/>
              <a:gd name="connsiteX2" fmla="*/ 349250 w 349250"/>
              <a:gd name="connsiteY2" fmla="*/ 0 h 800100"/>
            </a:gdLst>
            <a:ahLst/>
            <a:cxnLst>
              <a:cxn ang="0">
                <a:pos x="connsiteX0" y="connsiteY0"/>
              </a:cxn>
              <a:cxn ang="0">
                <a:pos x="connsiteX1" y="connsiteY1"/>
              </a:cxn>
              <a:cxn ang="0">
                <a:pos x="connsiteX2" y="connsiteY2"/>
              </a:cxn>
            </a:cxnLst>
            <a:rect l="l" t="t" r="r" b="b"/>
            <a:pathLst>
              <a:path w="349250" h="800100">
                <a:moveTo>
                  <a:pt x="0" y="800100"/>
                </a:moveTo>
                <a:lnTo>
                  <a:pt x="0" y="0"/>
                </a:lnTo>
                <a:lnTo>
                  <a:pt x="349250" y="0"/>
                </a:lnTo>
              </a:path>
            </a:pathLst>
          </a:custGeom>
          <a:noFill/>
          <a:ln>
            <a:solidFill>
              <a:srgbClr val="24B0D2"/>
            </a:solidFill>
            <a:headEnd type="ova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35" name="矩形 34"/>
          <p:cNvSpPr/>
          <p:nvPr/>
        </p:nvSpPr>
        <p:spPr>
          <a:xfrm>
            <a:off x="6961714" y="2029439"/>
            <a:ext cx="3816873" cy="264636"/>
          </a:xfrm>
          <a:prstGeom prst="rect">
            <a:avLst/>
          </a:prstGeom>
          <a:solidFill>
            <a:srgbClr val="24B0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36" name="矩形 35"/>
          <p:cNvSpPr/>
          <p:nvPr/>
        </p:nvSpPr>
        <p:spPr>
          <a:xfrm>
            <a:off x="1517529" y="4558403"/>
            <a:ext cx="3816873" cy="264636"/>
          </a:xfrm>
          <a:prstGeom prst="rect">
            <a:avLst/>
          </a:prstGeom>
          <a:solidFill>
            <a:srgbClr val="24B0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37" name="椭圆 36"/>
          <p:cNvSpPr/>
          <p:nvPr/>
        </p:nvSpPr>
        <p:spPr>
          <a:xfrm>
            <a:off x="1463219" y="1953852"/>
            <a:ext cx="1492490" cy="1492489"/>
          </a:xfrm>
          <a:prstGeom prst="ellipse">
            <a:avLst/>
          </a:prstGeom>
          <a:solidFill>
            <a:srgbClr val="58C4B8"/>
          </a:solidFill>
          <a:ln w="12700" cap="flat" cmpd="sng" algn="ctr">
            <a:noFill/>
            <a:prstDash val="solid"/>
            <a:miter lim="800000"/>
          </a:ln>
          <a:effectLst/>
        </p:spPr>
        <p:txBody>
          <a:bodyPr rtlCol="0" anchor="ctr"/>
          <a:lstStyle/>
          <a:p>
            <a:pPr algn="ctr">
              <a:defRPr/>
            </a:pPr>
            <a:endParaRPr lang="zh-CN" altLang="en-US" sz="1400" kern="0" dirty="0">
              <a:solidFill>
                <a:schemeClr val="bg1"/>
              </a:solidFill>
              <a:ea typeface="微软雅黑" panose="020B0503020204020204" charset="-122"/>
            </a:endParaRPr>
          </a:p>
        </p:txBody>
      </p:sp>
      <p:sp>
        <p:nvSpPr>
          <p:cNvPr id="38" name="文本框 37"/>
          <p:cNvSpPr txBox="1"/>
          <p:nvPr/>
        </p:nvSpPr>
        <p:spPr>
          <a:xfrm>
            <a:off x="1538367" y="2384056"/>
            <a:ext cx="1342196" cy="645882"/>
          </a:xfrm>
          <a:prstGeom prst="rect">
            <a:avLst/>
          </a:prstGeom>
          <a:noFill/>
        </p:spPr>
        <p:txBody>
          <a:bodyPr wrap="square" rtlCol="0">
            <a:spAutoFit/>
          </a:bodyPr>
          <a:lstStyle/>
          <a:p>
            <a:pPr algn="ctr"/>
            <a:r>
              <a:rPr lang="en-US" altLang="zh-CN" sz="3595" dirty="0">
                <a:solidFill>
                  <a:schemeClr val="bg1"/>
                </a:solidFill>
                <a:latin typeface="ITC Avant Garde Std Bk" panose="020B0502020202020204" pitchFamily="34" charset="0"/>
              </a:rPr>
              <a:t>40</a:t>
            </a:r>
            <a:r>
              <a:rPr lang="en-US" altLang="zh-CN" sz="2400" dirty="0">
                <a:solidFill>
                  <a:schemeClr val="bg1"/>
                </a:solidFill>
                <a:latin typeface="ITC Avant Garde Std Bk" panose="020B0502020202020204" pitchFamily="34" charset="0"/>
              </a:rPr>
              <a:t>%</a:t>
            </a:r>
            <a:endParaRPr lang="zh-CN" altLang="en-US" sz="3595" dirty="0">
              <a:solidFill>
                <a:schemeClr val="bg1"/>
              </a:solidFill>
              <a:latin typeface="ITC Avant Garde Std Bk" panose="020B0502020202020204" pitchFamily="34" charset="0"/>
            </a:endParaRPr>
          </a:p>
        </p:txBody>
      </p:sp>
      <p:sp>
        <p:nvSpPr>
          <p:cNvPr id="39" name="椭圆 38"/>
          <p:cNvSpPr/>
          <p:nvPr/>
        </p:nvSpPr>
        <p:spPr>
          <a:xfrm>
            <a:off x="9324772" y="4529355"/>
            <a:ext cx="1492490" cy="1492487"/>
          </a:xfrm>
          <a:prstGeom prst="ellipse">
            <a:avLst/>
          </a:prstGeom>
          <a:solidFill>
            <a:srgbClr val="58C4B8"/>
          </a:solidFill>
          <a:ln w="12700" cap="flat" cmpd="sng" algn="ctr">
            <a:noFill/>
            <a:prstDash val="solid"/>
            <a:miter lim="800000"/>
          </a:ln>
          <a:effectLst/>
        </p:spPr>
        <p:txBody>
          <a:bodyPr rtlCol="0" anchor="ctr"/>
          <a:lstStyle/>
          <a:p>
            <a:pPr algn="ctr">
              <a:defRPr/>
            </a:pPr>
            <a:endParaRPr lang="zh-CN" altLang="en-US" sz="1400" kern="0">
              <a:solidFill>
                <a:srgbClr val="FFFFFF"/>
              </a:solidFill>
            </a:endParaRPr>
          </a:p>
        </p:txBody>
      </p:sp>
      <p:sp>
        <p:nvSpPr>
          <p:cNvPr id="40" name="文本框 39"/>
          <p:cNvSpPr txBox="1"/>
          <p:nvPr/>
        </p:nvSpPr>
        <p:spPr>
          <a:xfrm>
            <a:off x="9399920" y="4959558"/>
            <a:ext cx="1342196" cy="645882"/>
          </a:xfrm>
          <a:prstGeom prst="rect">
            <a:avLst/>
          </a:prstGeom>
          <a:noFill/>
        </p:spPr>
        <p:txBody>
          <a:bodyPr wrap="square" rtlCol="0">
            <a:spAutoFit/>
          </a:bodyPr>
          <a:lstStyle/>
          <a:p>
            <a:pPr algn="ctr"/>
            <a:r>
              <a:rPr lang="en-US" altLang="zh-CN" sz="3595" dirty="0">
                <a:solidFill>
                  <a:schemeClr val="bg1"/>
                </a:solidFill>
                <a:latin typeface="ITC Avant Garde Std Bk" panose="020B0502020202020204" pitchFamily="34" charset="0"/>
              </a:rPr>
              <a:t>70</a:t>
            </a:r>
            <a:r>
              <a:rPr lang="en-US" altLang="zh-CN" sz="2400" dirty="0">
                <a:solidFill>
                  <a:schemeClr val="bg1"/>
                </a:solidFill>
                <a:latin typeface="ITC Avant Garde Std Bk" panose="020B0502020202020204" pitchFamily="34" charset="0"/>
              </a:rPr>
              <a:t>%</a:t>
            </a:r>
            <a:endParaRPr lang="zh-CN" altLang="en-US" sz="3595" dirty="0">
              <a:solidFill>
                <a:schemeClr val="bg1"/>
              </a:solidFill>
              <a:latin typeface="ITC Avant Garde Std Bk" panose="020B0502020202020204" pitchFamily="34" charset="0"/>
            </a:endParaRPr>
          </a:p>
        </p:txBody>
      </p:sp>
      <p:sp>
        <p:nvSpPr>
          <p:cNvPr id="41" name="文本框 40"/>
          <p:cNvSpPr txBox="1"/>
          <p:nvPr/>
        </p:nvSpPr>
        <p:spPr>
          <a:xfrm>
            <a:off x="6856390" y="2323364"/>
            <a:ext cx="3604255" cy="978217"/>
          </a:xfrm>
          <a:prstGeom prst="rect">
            <a:avLst/>
          </a:prstGeom>
          <a:noFill/>
        </p:spPr>
        <p:txBody>
          <a:bodyPr wrap="square" rtlCol="0">
            <a:spAutoFit/>
          </a:bodyPr>
          <a:lstStyle>
            <a:defPPr>
              <a:defRPr lang="zh-CN"/>
            </a:defPPr>
            <a:lvl1pPr algn="ctr">
              <a:lnSpc>
                <a:spcPct val="120000"/>
              </a:lnSpc>
              <a:defRPr sz="1400" spc="100">
                <a:solidFill>
                  <a:prstClr val="black">
                    <a:lumMod val="50000"/>
                    <a:lumOff val="50000"/>
                  </a:prstClr>
                </a:solidFill>
                <a:latin typeface="方正正纤黑简体" panose="02000000000000000000" pitchFamily="2" charset="-122"/>
                <a:ea typeface="方正正纤黑简体" panose="02000000000000000000" pitchFamily="2" charset="-122"/>
              </a:defRPr>
            </a:lvl1pPr>
          </a:lstStyle>
          <a:p>
            <a:pPr algn="l"/>
            <a:r>
              <a:rPr lang="zh-CN" altLang="en-US" sz="1200" dirty="0">
                <a:ea typeface="微软雅黑" panose="020B0503020204020204" charset="-122"/>
                <a:sym typeface="微软雅黑" panose="020B0503020204020204" charset="-122"/>
              </a:rPr>
              <a:t>点击此处添加文字</a:t>
            </a:r>
            <a:r>
              <a:rPr lang="en-US" altLang="zh-CN" sz="1200" dirty="0">
                <a:ea typeface="微软雅黑" panose="020B0503020204020204" charset="-122"/>
                <a:sym typeface="微软雅黑" panose="020B0503020204020204" charset="-122"/>
              </a:rPr>
              <a:t>,</a:t>
            </a:r>
            <a:r>
              <a:rPr lang="zh-CN" altLang="en-US" sz="1200" dirty="0">
                <a:ea typeface="微软雅黑" panose="020B0503020204020204" charset="-122"/>
                <a:sym typeface="微软雅黑" panose="020B0503020204020204" charset="-122"/>
              </a:rPr>
              <a:t>点击此处添加文字点击此处添加文字</a:t>
            </a:r>
            <a:r>
              <a:rPr lang="en-US" altLang="zh-CN" sz="1200" dirty="0">
                <a:ea typeface="微软雅黑" panose="020B0503020204020204" charset="-122"/>
                <a:sym typeface="微软雅黑" panose="020B0503020204020204" charset="-122"/>
              </a:rPr>
              <a:t>,</a:t>
            </a:r>
            <a:r>
              <a:rPr lang="zh-CN" altLang="en-US" sz="1200" dirty="0">
                <a:ea typeface="微软雅黑" panose="020B0503020204020204" charset="-122"/>
                <a:sym typeface="微软雅黑" panose="020B0503020204020204" charset="-122"/>
              </a:rPr>
              <a:t>点击此处添加文字点击此处添加文字</a:t>
            </a:r>
            <a:r>
              <a:rPr lang="en-US" altLang="zh-CN" sz="1200" dirty="0">
                <a:ea typeface="微软雅黑" panose="020B0503020204020204" charset="-122"/>
                <a:sym typeface="微软雅黑" panose="020B0503020204020204" charset="-122"/>
              </a:rPr>
              <a:t>,</a:t>
            </a:r>
            <a:r>
              <a:rPr lang="zh-CN" altLang="en-US" sz="1200" dirty="0">
                <a:ea typeface="微软雅黑" panose="020B0503020204020204" charset="-122"/>
                <a:sym typeface="微软雅黑" panose="020B0503020204020204" charset="-122"/>
              </a:rPr>
              <a:t>点击此处添加文字点击此处添加文字</a:t>
            </a:r>
            <a:r>
              <a:rPr lang="en-US" altLang="zh-CN" sz="1200" dirty="0">
                <a:ea typeface="微软雅黑" panose="020B0503020204020204" charset="-122"/>
                <a:sym typeface="微软雅黑" panose="020B0503020204020204" charset="-122"/>
              </a:rPr>
              <a:t>,</a:t>
            </a:r>
            <a:r>
              <a:rPr lang="zh-CN" altLang="en-US" sz="1200" dirty="0">
                <a:ea typeface="微软雅黑" panose="020B0503020204020204" charset="-122"/>
                <a:sym typeface="微软雅黑" panose="020B0503020204020204" charset="-122"/>
              </a:rPr>
              <a:t>点击此处添加文字</a:t>
            </a:r>
            <a:endParaRPr lang="en-US" altLang="zh-CN" sz="1200" dirty="0">
              <a:ea typeface="微软雅黑" panose="020B0503020204020204" charset="-122"/>
              <a:sym typeface="微软雅黑" panose="020B0503020204020204" charset="-122"/>
            </a:endParaRPr>
          </a:p>
        </p:txBody>
      </p:sp>
      <p:sp>
        <p:nvSpPr>
          <p:cNvPr id="42" name="文本框 41"/>
          <p:cNvSpPr txBox="1"/>
          <p:nvPr/>
        </p:nvSpPr>
        <p:spPr>
          <a:xfrm>
            <a:off x="1412204" y="4907367"/>
            <a:ext cx="3683338" cy="1199687"/>
          </a:xfrm>
          <a:prstGeom prst="rect">
            <a:avLst/>
          </a:prstGeom>
          <a:noFill/>
        </p:spPr>
        <p:txBody>
          <a:bodyPr wrap="square" rtlCol="0">
            <a:spAutoFit/>
          </a:bodyPr>
          <a:lstStyle>
            <a:defPPr>
              <a:defRPr lang="zh-CN"/>
            </a:defPPr>
            <a:lvl1pPr algn="ctr">
              <a:lnSpc>
                <a:spcPct val="120000"/>
              </a:lnSpc>
              <a:defRPr sz="1400" spc="100">
                <a:solidFill>
                  <a:prstClr val="black">
                    <a:lumMod val="50000"/>
                    <a:lumOff val="50000"/>
                  </a:prstClr>
                </a:solidFill>
                <a:latin typeface="方正正纤黑简体" panose="02000000000000000000" pitchFamily="2" charset="-122"/>
                <a:ea typeface="方正正纤黑简体" panose="02000000000000000000" pitchFamily="2" charset="-122"/>
              </a:defRPr>
            </a:lvl1pPr>
          </a:lstStyle>
          <a:p>
            <a:pPr algn="l"/>
            <a:r>
              <a:rPr lang="zh-CN" altLang="en-US" sz="1200" dirty="0">
                <a:ea typeface="微软雅黑" panose="020B0503020204020204" charset="-122"/>
                <a:sym typeface="微软雅黑" panose="020B0503020204020204" charset="-122"/>
              </a:rPr>
              <a:t>点击此处添加文字</a:t>
            </a:r>
            <a:r>
              <a:rPr lang="en-US" altLang="zh-CN" sz="1200" dirty="0">
                <a:ea typeface="微软雅黑" panose="020B0503020204020204" charset="-122"/>
                <a:sym typeface="微软雅黑" panose="020B0503020204020204" charset="-122"/>
              </a:rPr>
              <a:t>,</a:t>
            </a:r>
            <a:r>
              <a:rPr lang="zh-CN" altLang="en-US" sz="1200" dirty="0">
                <a:ea typeface="微软雅黑" panose="020B0503020204020204" charset="-122"/>
                <a:sym typeface="微软雅黑" panose="020B0503020204020204" charset="-122"/>
              </a:rPr>
              <a:t>点击此处添加文字点击此处添加文字</a:t>
            </a:r>
            <a:r>
              <a:rPr lang="en-US" altLang="zh-CN" sz="1200" dirty="0">
                <a:ea typeface="微软雅黑" panose="020B0503020204020204" charset="-122"/>
                <a:sym typeface="微软雅黑" panose="020B0503020204020204" charset="-122"/>
              </a:rPr>
              <a:t>,</a:t>
            </a:r>
            <a:r>
              <a:rPr lang="zh-CN" altLang="en-US" sz="1200" dirty="0">
                <a:ea typeface="微软雅黑" panose="020B0503020204020204" charset="-122"/>
                <a:sym typeface="微软雅黑" panose="020B0503020204020204" charset="-122"/>
              </a:rPr>
              <a:t>点击此处添加文字点击此处添加文字</a:t>
            </a:r>
            <a:r>
              <a:rPr lang="en-US" altLang="zh-CN" sz="1200" dirty="0">
                <a:ea typeface="微软雅黑" panose="020B0503020204020204" charset="-122"/>
                <a:sym typeface="微软雅黑" panose="020B0503020204020204" charset="-122"/>
              </a:rPr>
              <a:t>,</a:t>
            </a:r>
            <a:r>
              <a:rPr lang="zh-CN" altLang="en-US" sz="1200" dirty="0">
                <a:ea typeface="微软雅黑" panose="020B0503020204020204" charset="-122"/>
                <a:sym typeface="微软雅黑" panose="020B0503020204020204" charset="-122"/>
              </a:rPr>
              <a:t>点击此处添加文字点击此处添加文字</a:t>
            </a:r>
            <a:r>
              <a:rPr lang="en-US" altLang="zh-CN" sz="1200" dirty="0">
                <a:ea typeface="微软雅黑" panose="020B0503020204020204" charset="-122"/>
                <a:sym typeface="微软雅黑" panose="020B0503020204020204" charset="-122"/>
              </a:rPr>
              <a:t>,</a:t>
            </a:r>
            <a:r>
              <a:rPr lang="zh-CN" altLang="en-US" sz="1200" dirty="0">
                <a:ea typeface="微软雅黑" panose="020B0503020204020204" charset="-122"/>
                <a:sym typeface="微软雅黑" panose="020B0503020204020204" charset="-122"/>
              </a:rPr>
              <a:t>点击此处添加文字</a:t>
            </a:r>
            <a:endParaRPr lang="en-US" altLang="zh-CN" sz="1200" dirty="0">
              <a:ea typeface="微软雅黑" panose="020B0503020204020204" charset="-122"/>
              <a:sym typeface="微软雅黑" panose="020B0503020204020204" charset="-122"/>
            </a:endParaRPr>
          </a:p>
          <a:p>
            <a:pPr algn="l"/>
            <a:endParaRPr lang="en-US" altLang="zh-CN" sz="1200" dirty="0">
              <a:ea typeface="微软雅黑" panose="020B0503020204020204" charset="-122"/>
              <a:sym typeface="微软雅黑" panose="020B0503020204020204" charset="-122"/>
            </a:endParaRPr>
          </a:p>
        </p:txBody>
      </p:sp>
      <p:grpSp>
        <p:nvGrpSpPr>
          <p:cNvPr id="43" name="组合 25"/>
          <p:cNvGrpSpPr/>
          <p:nvPr/>
        </p:nvGrpSpPr>
        <p:grpSpPr>
          <a:xfrm>
            <a:off x="5949614" y="3252782"/>
            <a:ext cx="371012" cy="372325"/>
            <a:chOff x="4511676" y="1389063"/>
            <a:chExt cx="449263" cy="450850"/>
          </a:xfrm>
          <a:solidFill>
            <a:schemeClr val="bg1"/>
          </a:solidFill>
        </p:grpSpPr>
        <p:sp>
          <p:nvSpPr>
            <p:cNvPr id="44" name="Freeform 62"/>
            <p:cNvSpPr>
              <a:spLocks noEditPoints="1"/>
            </p:cNvSpPr>
            <p:nvPr/>
          </p:nvSpPr>
          <p:spPr bwMode="auto">
            <a:xfrm>
              <a:off x="4511676" y="1389063"/>
              <a:ext cx="449263" cy="450850"/>
            </a:xfrm>
            <a:custGeom>
              <a:avLst/>
              <a:gdLst>
                <a:gd name="T0" fmla="*/ 78 w 190"/>
                <a:gd name="T1" fmla="*/ 190 h 190"/>
                <a:gd name="T2" fmla="*/ 63 w 190"/>
                <a:gd name="T3" fmla="*/ 156 h 190"/>
                <a:gd name="T4" fmla="*/ 16 w 190"/>
                <a:gd name="T5" fmla="*/ 150 h 190"/>
                <a:gd name="T6" fmla="*/ 29 w 190"/>
                <a:gd name="T7" fmla="*/ 116 h 190"/>
                <a:gd name="T8" fmla="*/ 0 w 190"/>
                <a:gd name="T9" fmla="*/ 78 h 190"/>
                <a:gd name="T10" fmla="*/ 33 w 190"/>
                <a:gd name="T11" fmla="*/ 63 h 190"/>
                <a:gd name="T12" fmla="*/ 39 w 190"/>
                <a:gd name="T13" fmla="*/ 16 h 190"/>
                <a:gd name="T14" fmla="*/ 74 w 190"/>
                <a:gd name="T15" fmla="*/ 29 h 190"/>
                <a:gd name="T16" fmla="*/ 111 w 190"/>
                <a:gd name="T17" fmla="*/ 0 h 190"/>
                <a:gd name="T18" fmla="*/ 126 w 190"/>
                <a:gd name="T19" fmla="*/ 33 h 190"/>
                <a:gd name="T20" fmla="*/ 174 w 190"/>
                <a:gd name="T21" fmla="*/ 39 h 190"/>
                <a:gd name="T22" fmla="*/ 160 w 190"/>
                <a:gd name="T23" fmla="*/ 73 h 190"/>
                <a:gd name="T24" fmla="*/ 190 w 190"/>
                <a:gd name="T25" fmla="*/ 111 h 190"/>
                <a:gd name="T26" fmla="*/ 156 w 190"/>
                <a:gd name="T27" fmla="*/ 126 h 190"/>
                <a:gd name="T28" fmla="*/ 150 w 190"/>
                <a:gd name="T29" fmla="*/ 173 h 190"/>
                <a:gd name="T30" fmla="*/ 116 w 190"/>
                <a:gd name="T31" fmla="*/ 160 h 190"/>
                <a:gd name="T32" fmla="*/ 85 w 190"/>
                <a:gd name="T33" fmla="*/ 182 h 190"/>
                <a:gd name="T34" fmla="*/ 109 w 190"/>
                <a:gd name="T35" fmla="*/ 154 h 190"/>
                <a:gd name="T36" fmla="*/ 125 w 190"/>
                <a:gd name="T37" fmla="*/ 148 h 190"/>
                <a:gd name="T38" fmla="*/ 150 w 190"/>
                <a:gd name="T39" fmla="*/ 163 h 190"/>
                <a:gd name="T40" fmla="*/ 147 w 190"/>
                <a:gd name="T41" fmla="*/ 127 h 190"/>
                <a:gd name="T42" fmla="*/ 153 w 190"/>
                <a:gd name="T43" fmla="*/ 111 h 190"/>
                <a:gd name="T44" fmla="*/ 182 w 190"/>
                <a:gd name="T45" fmla="*/ 104 h 190"/>
                <a:gd name="T46" fmla="*/ 154 w 190"/>
                <a:gd name="T47" fmla="*/ 80 h 190"/>
                <a:gd name="T48" fmla="*/ 148 w 190"/>
                <a:gd name="T49" fmla="*/ 65 h 190"/>
                <a:gd name="T50" fmla="*/ 163 w 190"/>
                <a:gd name="T51" fmla="*/ 40 h 190"/>
                <a:gd name="T52" fmla="*/ 127 w 190"/>
                <a:gd name="T53" fmla="*/ 43 h 190"/>
                <a:gd name="T54" fmla="*/ 111 w 190"/>
                <a:gd name="T55" fmla="*/ 36 h 190"/>
                <a:gd name="T56" fmla="*/ 104 w 190"/>
                <a:gd name="T57" fmla="*/ 8 h 190"/>
                <a:gd name="T58" fmla="*/ 81 w 190"/>
                <a:gd name="T59" fmla="*/ 35 h 190"/>
                <a:gd name="T60" fmla="*/ 65 w 190"/>
                <a:gd name="T61" fmla="*/ 41 h 190"/>
                <a:gd name="T62" fmla="*/ 40 w 190"/>
                <a:gd name="T63" fmla="*/ 26 h 190"/>
                <a:gd name="T64" fmla="*/ 43 w 190"/>
                <a:gd name="T65" fmla="*/ 63 h 190"/>
                <a:gd name="T66" fmla="*/ 36 w 190"/>
                <a:gd name="T67" fmla="*/ 78 h 190"/>
                <a:gd name="T68" fmla="*/ 8 w 190"/>
                <a:gd name="T69" fmla="*/ 85 h 190"/>
                <a:gd name="T70" fmla="*/ 35 w 190"/>
                <a:gd name="T71" fmla="*/ 109 h 190"/>
                <a:gd name="T72" fmla="*/ 42 w 190"/>
                <a:gd name="T73" fmla="*/ 124 h 190"/>
                <a:gd name="T74" fmla="*/ 27 w 190"/>
                <a:gd name="T75" fmla="*/ 149 h 190"/>
                <a:gd name="T76" fmla="*/ 63 w 190"/>
                <a:gd name="T77" fmla="*/ 147 h 190"/>
                <a:gd name="T78" fmla="*/ 78 w 190"/>
                <a:gd name="T79" fmla="*/ 153 h 190"/>
                <a:gd name="T80" fmla="*/ 85 w 190"/>
                <a:gd name="T81" fmla="*/ 18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0" h="190">
                  <a:moveTo>
                    <a:pt x="111" y="190"/>
                  </a:moveTo>
                  <a:cubicBezTo>
                    <a:pt x="78" y="190"/>
                    <a:pt x="78" y="190"/>
                    <a:pt x="78" y="190"/>
                  </a:cubicBezTo>
                  <a:cubicBezTo>
                    <a:pt x="74" y="160"/>
                    <a:pt x="74" y="160"/>
                    <a:pt x="74" y="160"/>
                  </a:cubicBezTo>
                  <a:cubicBezTo>
                    <a:pt x="70" y="159"/>
                    <a:pt x="67" y="158"/>
                    <a:pt x="63" y="156"/>
                  </a:cubicBezTo>
                  <a:cubicBezTo>
                    <a:pt x="39" y="173"/>
                    <a:pt x="39" y="173"/>
                    <a:pt x="39" y="173"/>
                  </a:cubicBezTo>
                  <a:cubicBezTo>
                    <a:pt x="16" y="150"/>
                    <a:pt x="16" y="150"/>
                    <a:pt x="16" y="150"/>
                  </a:cubicBezTo>
                  <a:cubicBezTo>
                    <a:pt x="33" y="126"/>
                    <a:pt x="33" y="126"/>
                    <a:pt x="33" y="126"/>
                  </a:cubicBezTo>
                  <a:cubicBezTo>
                    <a:pt x="32" y="123"/>
                    <a:pt x="30" y="119"/>
                    <a:pt x="29" y="116"/>
                  </a:cubicBezTo>
                  <a:cubicBezTo>
                    <a:pt x="0" y="111"/>
                    <a:pt x="0" y="111"/>
                    <a:pt x="0" y="111"/>
                  </a:cubicBezTo>
                  <a:cubicBezTo>
                    <a:pt x="0" y="78"/>
                    <a:pt x="0" y="78"/>
                    <a:pt x="0" y="78"/>
                  </a:cubicBezTo>
                  <a:cubicBezTo>
                    <a:pt x="29" y="73"/>
                    <a:pt x="29" y="73"/>
                    <a:pt x="29" y="73"/>
                  </a:cubicBezTo>
                  <a:cubicBezTo>
                    <a:pt x="30" y="70"/>
                    <a:pt x="32" y="67"/>
                    <a:pt x="33" y="63"/>
                  </a:cubicBezTo>
                  <a:cubicBezTo>
                    <a:pt x="16" y="39"/>
                    <a:pt x="16" y="39"/>
                    <a:pt x="16" y="39"/>
                  </a:cubicBezTo>
                  <a:cubicBezTo>
                    <a:pt x="39" y="16"/>
                    <a:pt x="39" y="16"/>
                    <a:pt x="39" y="16"/>
                  </a:cubicBezTo>
                  <a:cubicBezTo>
                    <a:pt x="63" y="33"/>
                    <a:pt x="63" y="33"/>
                    <a:pt x="63" y="33"/>
                  </a:cubicBezTo>
                  <a:cubicBezTo>
                    <a:pt x="67" y="32"/>
                    <a:pt x="70" y="30"/>
                    <a:pt x="74" y="29"/>
                  </a:cubicBezTo>
                  <a:cubicBezTo>
                    <a:pt x="78" y="0"/>
                    <a:pt x="78" y="0"/>
                    <a:pt x="78" y="0"/>
                  </a:cubicBezTo>
                  <a:cubicBezTo>
                    <a:pt x="111" y="0"/>
                    <a:pt x="111" y="0"/>
                    <a:pt x="111" y="0"/>
                  </a:cubicBezTo>
                  <a:cubicBezTo>
                    <a:pt x="116" y="29"/>
                    <a:pt x="116" y="29"/>
                    <a:pt x="116" y="29"/>
                  </a:cubicBezTo>
                  <a:cubicBezTo>
                    <a:pt x="120" y="30"/>
                    <a:pt x="123" y="32"/>
                    <a:pt x="126" y="33"/>
                  </a:cubicBezTo>
                  <a:cubicBezTo>
                    <a:pt x="150" y="16"/>
                    <a:pt x="150" y="16"/>
                    <a:pt x="150" y="16"/>
                  </a:cubicBezTo>
                  <a:cubicBezTo>
                    <a:pt x="174" y="39"/>
                    <a:pt x="174" y="39"/>
                    <a:pt x="174" y="39"/>
                  </a:cubicBezTo>
                  <a:cubicBezTo>
                    <a:pt x="156" y="63"/>
                    <a:pt x="156" y="63"/>
                    <a:pt x="156" y="63"/>
                  </a:cubicBezTo>
                  <a:cubicBezTo>
                    <a:pt x="158" y="67"/>
                    <a:pt x="159" y="70"/>
                    <a:pt x="160" y="73"/>
                  </a:cubicBezTo>
                  <a:cubicBezTo>
                    <a:pt x="190" y="78"/>
                    <a:pt x="190" y="78"/>
                    <a:pt x="190" y="78"/>
                  </a:cubicBezTo>
                  <a:cubicBezTo>
                    <a:pt x="190" y="111"/>
                    <a:pt x="190" y="111"/>
                    <a:pt x="190" y="111"/>
                  </a:cubicBezTo>
                  <a:cubicBezTo>
                    <a:pt x="160" y="116"/>
                    <a:pt x="160" y="116"/>
                    <a:pt x="160" y="116"/>
                  </a:cubicBezTo>
                  <a:cubicBezTo>
                    <a:pt x="159" y="119"/>
                    <a:pt x="158" y="123"/>
                    <a:pt x="156" y="126"/>
                  </a:cubicBezTo>
                  <a:cubicBezTo>
                    <a:pt x="174" y="150"/>
                    <a:pt x="174" y="150"/>
                    <a:pt x="174" y="150"/>
                  </a:cubicBezTo>
                  <a:cubicBezTo>
                    <a:pt x="150" y="173"/>
                    <a:pt x="150" y="173"/>
                    <a:pt x="150" y="173"/>
                  </a:cubicBezTo>
                  <a:cubicBezTo>
                    <a:pt x="126" y="156"/>
                    <a:pt x="126" y="156"/>
                    <a:pt x="126" y="156"/>
                  </a:cubicBezTo>
                  <a:cubicBezTo>
                    <a:pt x="123" y="158"/>
                    <a:pt x="120" y="159"/>
                    <a:pt x="116" y="160"/>
                  </a:cubicBezTo>
                  <a:lnTo>
                    <a:pt x="111" y="190"/>
                  </a:lnTo>
                  <a:close/>
                  <a:moveTo>
                    <a:pt x="85" y="182"/>
                  </a:moveTo>
                  <a:cubicBezTo>
                    <a:pt x="104" y="182"/>
                    <a:pt x="104" y="182"/>
                    <a:pt x="104" y="182"/>
                  </a:cubicBezTo>
                  <a:cubicBezTo>
                    <a:pt x="109" y="154"/>
                    <a:pt x="109" y="154"/>
                    <a:pt x="109" y="154"/>
                  </a:cubicBezTo>
                  <a:cubicBezTo>
                    <a:pt x="111" y="153"/>
                    <a:pt x="111" y="153"/>
                    <a:pt x="111" y="153"/>
                  </a:cubicBezTo>
                  <a:cubicBezTo>
                    <a:pt x="116" y="152"/>
                    <a:pt x="120" y="150"/>
                    <a:pt x="125" y="148"/>
                  </a:cubicBezTo>
                  <a:cubicBezTo>
                    <a:pt x="127" y="147"/>
                    <a:pt x="127" y="147"/>
                    <a:pt x="127" y="147"/>
                  </a:cubicBezTo>
                  <a:cubicBezTo>
                    <a:pt x="150" y="163"/>
                    <a:pt x="150" y="163"/>
                    <a:pt x="150" y="163"/>
                  </a:cubicBezTo>
                  <a:cubicBezTo>
                    <a:pt x="163" y="149"/>
                    <a:pt x="163" y="149"/>
                    <a:pt x="163" y="149"/>
                  </a:cubicBezTo>
                  <a:cubicBezTo>
                    <a:pt x="147" y="127"/>
                    <a:pt x="147" y="127"/>
                    <a:pt x="147" y="127"/>
                  </a:cubicBezTo>
                  <a:cubicBezTo>
                    <a:pt x="148" y="124"/>
                    <a:pt x="148" y="124"/>
                    <a:pt x="148" y="124"/>
                  </a:cubicBezTo>
                  <a:cubicBezTo>
                    <a:pt x="150" y="120"/>
                    <a:pt x="152" y="116"/>
                    <a:pt x="153" y="111"/>
                  </a:cubicBezTo>
                  <a:cubicBezTo>
                    <a:pt x="154" y="109"/>
                    <a:pt x="154" y="109"/>
                    <a:pt x="154" y="109"/>
                  </a:cubicBezTo>
                  <a:cubicBezTo>
                    <a:pt x="182" y="104"/>
                    <a:pt x="182" y="104"/>
                    <a:pt x="182" y="104"/>
                  </a:cubicBezTo>
                  <a:cubicBezTo>
                    <a:pt x="182" y="85"/>
                    <a:pt x="182" y="85"/>
                    <a:pt x="182" y="85"/>
                  </a:cubicBezTo>
                  <a:cubicBezTo>
                    <a:pt x="154" y="80"/>
                    <a:pt x="154" y="80"/>
                    <a:pt x="154" y="80"/>
                  </a:cubicBezTo>
                  <a:cubicBezTo>
                    <a:pt x="153" y="78"/>
                    <a:pt x="153" y="78"/>
                    <a:pt x="153" y="78"/>
                  </a:cubicBezTo>
                  <a:cubicBezTo>
                    <a:pt x="152" y="73"/>
                    <a:pt x="150" y="69"/>
                    <a:pt x="148" y="65"/>
                  </a:cubicBezTo>
                  <a:cubicBezTo>
                    <a:pt x="147" y="63"/>
                    <a:pt x="147" y="63"/>
                    <a:pt x="147" y="63"/>
                  </a:cubicBezTo>
                  <a:cubicBezTo>
                    <a:pt x="163" y="40"/>
                    <a:pt x="163" y="40"/>
                    <a:pt x="163" y="40"/>
                  </a:cubicBezTo>
                  <a:cubicBezTo>
                    <a:pt x="150" y="26"/>
                    <a:pt x="150" y="26"/>
                    <a:pt x="150" y="26"/>
                  </a:cubicBezTo>
                  <a:cubicBezTo>
                    <a:pt x="127" y="43"/>
                    <a:pt x="127" y="43"/>
                    <a:pt x="127" y="43"/>
                  </a:cubicBezTo>
                  <a:cubicBezTo>
                    <a:pt x="125" y="41"/>
                    <a:pt x="125" y="41"/>
                    <a:pt x="125" y="41"/>
                  </a:cubicBezTo>
                  <a:cubicBezTo>
                    <a:pt x="120" y="39"/>
                    <a:pt x="116" y="37"/>
                    <a:pt x="111" y="36"/>
                  </a:cubicBezTo>
                  <a:cubicBezTo>
                    <a:pt x="109" y="35"/>
                    <a:pt x="109" y="35"/>
                    <a:pt x="109" y="35"/>
                  </a:cubicBezTo>
                  <a:cubicBezTo>
                    <a:pt x="104" y="8"/>
                    <a:pt x="104" y="8"/>
                    <a:pt x="104" y="8"/>
                  </a:cubicBezTo>
                  <a:cubicBezTo>
                    <a:pt x="85" y="8"/>
                    <a:pt x="85" y="8"/>
                    <a:pt x="85" y="8"/>
                  </a:cubicBezTo>
                  <a:cubicBezTo>
                    <a:pt x="81" y="35"/>
                    <a:pt x="81" y="35"/>
                    <a:pt x="81" y="35"/>
                  </a:cubicBezTo>
                  <a:cubicBezTo>
                    <a:pt x="78" y="36"/>
                    <a:pt x="78" y="36"/>
                    <a:pt x="78" y="36"/>
                  </a:cubicBezTo>
                  <a:cubicBezTo>
                    <a:pt x="74" y="37"/>
                    <a:pt x="69" y="39"/>
                    <a:pt x="65" y="41"/>
                  </a:cubicBezTo>
                  <a:cubicBezTo>
                    <a:pt x="63" y="43"/>
                    <a:pt x="63" y="43"/>
                    <a:pt x="63" y="43"/>
                  </a:cubicBezTo>
                  <a:cubicBezTo>
                    <a:pt x="40" y="26"/>
                    <a:pt x="40" y="26"/>
                    <a:pt x="40" y="26"/>
                  </a:cubicBezTo>
                  <a:cubicBezTo>
                    <a:pt x="27" y="40"/>
                    <a:pt x="27" y="40"/>
                    <a:pt x="27" y="40"/>
                  </a:cubicBezTo>
                  <a:cubicBezTo>
                    <a:pt x="43" y="63"/>
                    <a:pt x="43" y="63"/>
                    <a:pt x="43" y="63"/>
                  </a:cubicBezTo>
                  <a:cubicBezTo>
                    <a:pt x="42" y="65"/>
                    <a:pt x="42" y="65"/>
                    <a:pt x="42" y="65"/>
                  </a:cubicBezTo>
                  <a:cubicBezTo>
                    <a:pt x="39" y="69"/>
                    <a:pt x="37" y="74"/>
                    <a:pt x="36" y="78"/>
                  </a:cubicBezTo>
                  <a:cubicBezTo>
                    <a:pt x="35" y="80"/>
                    <a:pt x="35" y="80"/>
                    <a:pt x="35" y="80"/>
                  </a:cubicBezTo>
                  <a:cubicBezTo>
                    <a:pt x="8" y="85"/>
                    <a:pt x="8" y="85"/>
                    <a:pt x="8" y="85"/>
                  </a:cubicBezTo>
                  <a:cubicBezTo>
                    <a:pt x="8" y="104"/>
                    <a:pt x="8" y="104"/>
                    <a:pt x="8" y="104"/>
                  </a:cubicBezTo>
                  <a:cubicBezTo>
                    <a:pt x="35" y="109"/>
                    <a:pt x="35" y="109"/>
                    <a:pt x="35" y="109"/>
                  </a:cubicBezTo>
                  <a:cubicBezTo>
                    <a:pt x="36" y="111"/>
                    <a:pt x="36" y="111"/>
                    <a:pt x="36" y="111"/>
                  </a:cubicBezTo>
                  <a:cubicBezTo>
                    <a:pt x="37" y="116"/>
                    <a:pt x="39" y="120"/>
                    <a:pt x="42" y="124"/>
                  </a:cubicBezTo>
                  <a:cubicBezTo>
                    <a:pt x="43" y="127"/>
                    <a:pt x="43" y="127"/>
                    <a:pt x="43" y="127"/>
                  </a:cubicBezTo>
                  <a:cubicBezTo>
                    <a:pt x="27" y="149"/>
                    <a:pt x="27" y="149"/>
                    <a:pt x="27" y="149"/>
                  </a:cubicBezTo>
                  <a:cubicBezTo>
                    <a:pt x="40" y="163"/>
                    <a:pt x="40" y="163"/>
                    <a:pt x="40" y="163"/>
                  </a:cubicBezTo>
                  <a:cubicBezTo>
                    <a:pt x="63" y="147"/>
                    <a:pt x="63" y="147"/>
                    <a:pt x="63" y="147"/>
                  </a:cubicBezTo>
                  <a:cubicBezTo>
                    <a:pt x="65" y="148"/>
                    <a:pt x="65" y="148"/>
                    <a:pt x="65" y="148"/>
                  </a:cubicBezTo>
                  <a:cubicBezTo>
                    <a:pt x="69" y="150"/>
                    <a:pt x="74" y="152"/>
                    <a:pt x="78" y="153"/>
                  </a:cubicBezTo>
                  <a:cubicBezTo>
                    <a:pt x="81" y="154"/>
                    <a:pt x="81" y="154"/>
                    <a:pt x="81" y="154"/>
                  </a:cubicBezTo>
                  <a:lnTo>
                    <a:pt x="85" y="1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371" tIns="45686" rIns="91371" bIns="45686" numCol="1" anchor="t" anchorCtr="0" compatLnSpc="1"/>
            <a:lstStyle/>
            <a:p>
              <a:endParaRPr lang="zh-CN" altLang="en-US" sz="1400"/>
            </a:p>
          </p:txBody>
        </p:sp>
        <p:sp>
          <p:nvSpPr>
            <p:cNvPr id="45" name="Freeform 63"/>
            <p:cNvSpPr>
              <a:spLocks noEditPoints="1"/>
            </p:cNvSpPr>
            <p:nvPr/>
          </p:nvSpPr>
          <p:spPr bwMode="auto">
            <a:xfrm>
              <a:off x="4670426" y="1549401"/>
              <a:ext cx="131763" cy="131763"/>
            </a:xfrm>
            <a:custGeom>
              <a:avLst/>
              <a:gdLst>
                <a:gd name="T0" fmla="*/ 28 w 56"/>
                <a:gd name="T1" fmla="*/ 56 h 56"/>
                <a:gd name="T2" fmla="*/ 0 w 56"/>
                <a:gd name="T3" fmla="*/ 28 h 56"/>
                <a:gd name="T4" fmla="*/ 28 w 56"/>
                <a:gd name="T5" fmla="*/ 0 h 56"/>
                <a:gd name="T6" fmla="*/ 56 w 56"/>
                <a:gd name="T7" fmla="*/ 28 h 56"/>
                <a:gd name="T8" fmla="*/ 28 w 56"/>
                <a:gd name="T9" fmla="*/ 56 h 56"/>
                <a:gd name="T10" fmla="*/ 28 w 56"/>
                <a:gd name="T11" fmla="*/ 4 h 56"/>
                <a:gd name="T12" fmla="*/ 4 w 56"/>
                <a:gd name="T13" fmla="*/ 28 h 56"/>
                <a:gd name="T14" fmla="*/ 28 w 56"/>
                <a:gd name="T15" fmla="*/ 52 h 56"/>
                <a:gd name="T16" fmla="*/ 52 w 56"/>
                <a:gd name="T17" fmla="*/ 28 h 56"/>
                <a:gd name="T18" fmla="*/ 28 w 56"/>
                <a:gd name="T19" fmla="*/ 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56"/>
                  </a:moveTo>
                  <a:cubicBezTo>
                    <a:pt x="12" y="56"/>
                    <a:pt x="0" y="43"/>
                    <a:pt x="0" y="28"/>
                  </a:cubicBezTo>
                  <a:cubicBezTo>
                    <a:pt x="0" y="12"/>
                    <a:pt x="12" y="0"/>
                    <a:pt x="28" y="0"/>
                  </a:cubicBezTo>
                  <a:cubicBezTo>
                    <a:pt x="43" y="0"/>
                    <a:pt x="56" y="12"/>
                    <a:pt x="56" y="28"/>
                  </a:cubicBezTo>
                  <a:cubicBezTo>
                    <a:pt x="56" y="43"/>
                    <a:pt x="43" y="56"/>
                    <a:pt x="28" y="56"/>
                  </a:cubicBezTo>
                  <a:close/>
                  <a:moveTo>
                    <a:pt x="28" y="4"/>
                  </a:moveTo>
                  <a:cubicBezTo>
                    <a:pt x="15" y="4"/>
                    <a:pt x="4" y="14"/>
                    <a:pt x="4" y="28"/>
                  </a:cubicBezTo>
                  <a:cubicBezTo>
                    <a:pt x="4" y="41"/>
                    <a:pt x="15" y="52"/>
                    <a:pt x="28" y="52"/>
                  </a:cubicBezTo>
                  <a:cubicBezTo>
                    <a:pt x="41" y="52"/>
                    <a:pt x="52" y="41"/>
                    <a:pt x="52" y="28"/>
                  </a:cubicBezTo>
                  <a:cubicBezTo>
                    <a:pt x="52" y="14"/>
                    <a:pt x="41" y="4"/>
                    <a:pt x="2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371" tIns="45686" rIns="91371" bIns="45686" numCol="1" anchor="t" anchorCtr="0" compatLnSpc="1"/>
            <a:lstStyle/>
            <a:p>
              <a:endParaRPr lang="zh-CN" altLang="en-US" sz="1400"/>
            </a:p>
          </p:txBody>
        </p:sp>
      </p:grpSp>
      <p:sp>
        <p:nvSpPr>
          <p:cNvPr id="46" name="文本框 45"/>
          <p:cNvSpPr txBox="1"/>
          <p:nvPr/>
        </p:nvSpPr>
        <p:spPr>
          <a:xfrm>
            <a:off x="7017499" y="2028757"/>
            <a:ext cx="2058912" cy="276871"/>
          </a:xfrm>
          <a:prstGeom prst="rect">
            <a:avLst/>
          </a:prstGeom>
          <a:noFill/>
        </p:spPr>
        <p:txBody>
          <a:bodyPr wrap="square" rtlCol="0">
            <a:spAutoFit/>
          </a:bodyPr>
          <a:lstStyle/>
          <a:p>
            <a:pPr algn="dist"/>
            <a:r>
              <a:rPr lang="zh-CN" altLang="en-US" sz="1200" b="1" dirty="0">
                <a:solidFill>
                  <a:schemeClr val="bg1"/>
                </a:solidFill>
                <a:ea typeface="微软雅黑" panose="020B0503020204020204" charset="-122"/>
              </a:rPr>
              <a:t>添加文本</a:t>
            </a:r>
            <a:endParaRPr lang="en-US" altLang="zh-CN" sz="1200" b="1" dirty="0">
              <a:solidFill>
                <a:schemeClr val="bg1"/>
              </a:solidFill>
              <a:ea typeface="微软雅黑" panose="020B0503020204020204" charset="-122"/>
            </a:endParaRPr>
          </a:p>
        </p:txBody>
      </p:sp>
      <p:sp>
        <p:nvSpPr>
          <p:cNvPr id="47" name="文本框 46"/>
          <p:cNvSpPr txBox="1"/>
          <p:nvPr/>
        </p:nvSpPr>
        <p:spPr>
          <a:xfrm>
            <a:off x="1572394" y="4563730"/>
            <a:ext cx="2058912" cy="276871"/>
          </a:xfrm>
          <a:prstGeom prst="rect">
            <a:avLst/>
          </a:prstGeom>
          <a:noFill/>
        </p:spPr>
        <p:txBody>
          <a:bodyPr wrap="square" rtlCol="0">
            <a:spAutoFit/>
          </a:bodyPr>
          <a:lstStyle/>
          <a:p>
            <a:pPr algn="dist"/>
            <a:r>
              <a:rPr lang="zh-CN" altLang="en-US" sz="1200" b="1" dirty="0">
                <a:solidFill>
                  <a:schemeClr val="bg1"/>
                </a:solidFill>
                <a:ea typeface="微软雅黑" panose="020B0503020204020204" charset="-122"/>
              </a:rPr>
              <a:t>添加文本</a:t>
            </a:r>
            <a:endParaRPr lang="en-US" altLang="zh-CN" sz="1200" b="1" dirty="0">
              <a:solidFill>
                <a:schemeClr val="bg1"/>
              </a:solidFill>
              <a:ea typeface="微软雅黑" panose="020B0503020204020204" charset="-122"/>
            </a:endParaRPr>
          </a:p>
        </p:txBody>
      </p:sp>
      <p:grpSp>
        <p:nvGrpSpPr>
          <p:cNvPr id="48" name="组合 30"/>
          <p:cNvGrpSpPr/>
          <p:nvPr/>
        </p:nvGrpSpPr>
        <p:grpSpPr>
          <a:xfrm>
            <a:off x="5452712" y="4576729"/>
            <a:ext cx="227639" cy="240135"/>
            <a:chOff x="2720976" y="3214688"/>
            <a:chExt cx="404813" cy="427038"/>
          </a:xfrm>
          <a:solidFill>
            <a:srgbClr val="24B0D2"/>
          </a:solidFill>
        </p:grpSpPr>
        <p:sp>
          <p:nvSpPr>
            <p:cNvPr id="49" name="Freeform 104"/>
            <p:cNvSpPr>
              <a:spLocks noEditPoints="1"/>
            </p:cNvSpPr>
            <p:nvPr/>
          </p:nvSpPr>
          <p:spPr bwMode="auto">
            <a:xfrm>
              <a:off x="2720976" y="3214688"/>
              <a:ext cx="404813" cy="427038"/>
            </a:xfrm>
            <a:custGeom>
              <a:avLst/>
              <a:gdLst>
                <a:gd name="T0" fmla="*/ 121 w 171"/>
                <a:gd name="T1" fmla="*/ 180 h 180"/>
                <a:gd name="T2" fmla="*/ 121 w 171"/>
                <a:gd name="T3" fmla="*/ 144 h 180"/>
                <a:gd name="T4" fmla="*/ 74 w 171"/>
                <a:gd name="T5" fmla="*/ 129 h 180"/>
                <a:gd name="T6" fmla="*/ 52 w 171"/>
                <a:gd name="T7" fmla="*/ 96 h 180"/>
                <a:gd name="T8" fmla="*/ 4 w 171"/>
                <a:gd name="T9" fmla="*/ 64 h 180"/>
                <a:gd name="T10" fmla="*/ 0 w 171"/>
                <a:gd name="T11" fmla="*/ 64 h 180"/>
                <a:gd name="T12" fmla="*/ 0 w 171"/>
                <a:gd name="T13" fmla="*/ 36 h 180"/>
                <a:gd name="T14" fmla="*/ 4 w 171"/>
                <a:gd name="T15" fmla="*/ 36 h 180"/>
                <a:gd name="T16" fmla="*/ 54 w 171"/>
                <a:gd name="T17" fmla="*/ 52 h 180"/>
                <a:gd name="T18" fmla="*/ 77 w 171"/>
                <a:gd name="T19" fmla="*/ 84 h 180"/>
                <a:gd name="T20" fmla="*/ 121 w 171"/>
                <a:gd name="T21" fmla="*/ 116 h 180"/>
                <a:gd name="T22" fmla="*/ 121 w 171"/>
                <a:gd name="T23" fmla="*/ 64 h 180"/>
                <a:gd name="T24" fmla="*/ 88 w 171"/>
                <a:gd name="T25" fmla="*/ 78 h 180"/>
                <a:gd name="T26" fmla="*/ 84 w 171"/>
                <a:gd name="T27" fmla="*/ 82 h 180"/>
                <a:gd name="T28" fmla="*/ 81 w 171"/>
                <a:gd name="T29" fmla="*/ 77 h 180"/>
                <a:gd name="T30" fmla="*/ 71 w 171"/>
                <a:gd name="T31" fmla="*/ 59 h 180"/>
                <a:gd name="T32" fmla="*/ 69 w 171"/>
                <a:gd name="T33" fmla="*/ 56 h 180"/>
                <a:gd name="T34" fmla="*/ 71 w 171"/>
                <a:gd name="T35" fmla="*/ 54 h 180"/>
                <a:gd name="T36" fmla="*/ 74 w 171"/>
                <a:gd name="T37" fmla="*/ 52 h 180"/>
                <a:gd name="T38" fmla="*/ 121 w 171"/>
                <a:gd name="T39" fmla="*/ 36 h 180"/>
                <a:gd name="T40" fmla="*/ 121 w 171"/>
                <a:gd name="T41" fmla="*/ 0 h 180"/>
                <a:gd name="T42" fmla="*/ 171 w 171"/>
                <a:gd name="T43" fmla="*/ 50 h 180"/>
                <a:gd name="T44" fmla="*/ 130 w 171"/>
                <a:gd name="T45" fmla="*/ 90 h 180"/>
                <a:gd name="T46" fmla="*/ 171 w 171"/>
                <a:gd name="T47" fmla="*/ 130 h 180"/>
                <a:gd name="T48" fmla="*/ 121 w 171"/>
                <a:gd name="T49" fmla="*/ 180 h 180"/>
                <a:gd name="T50" fmla="*/ 8 w 171"/>
                <a:gd name="T51" fmla="*/ 56 h 180"/>
                <a:gd name="T52" fmla="*/ 59 w 171"/>
                <a:gd name="T53" fmla="*/ 93 h 180"/>
                <a:gd name="T54" fmla="*/ 79 w 171"/>
                <a:gd name="T55" fmla="*/ 122 h 180"/>
                <a:gd name="T56" fmla="*/ 125 w 171"/>
                <a:gd name="T57" fmla="*/ 137 h 180"/>
                <a:gd name="T58" fmla="*/ 129 w 171"/>
                <a:gd name="T59" fmla="*/ 137 h 180"/>
                <a:gd name="T60" fmla="*/ 129 w 171"/>
                <a:gd name="T61" fmla="*/ 161 h 180"/>
                <a:gd name="T62" fmla="*/ 159 w 171"/>
                <a:gd name="T63" fmla="*/ 130 h 180"/>
                <a:gd name="T64" fmla="*/ 129 w 171"/>
                <a:gd name="T65" fmla="*/ 100 h 180"/>
                <a:gd name="T66" fmla="*/ 129 w 171"/>
                <a:gd name="T67" fmla="*/ 124 h 180"/>
                <a:gd name="T68" fmla="*/ 125 w 171"/>
                <a:gd name="T69" fmla="*/ 124 h 180"/>
                <a:gd name="T70" fmla="*/ 70 w 171"/>
                <a:gd name="T71" fmla="*/ 87 h 180"/>
                <a:gd name="T72" fmla="*/ 49 w 171"/>
                <a:gd name="T73" fmla="*/ 58 h 180"/>
                <a:gd name="T74" fmla="*/ 8 w 171"/>
                <a:gd name="T75" fmla="*/ 44 h 180"/>
                <a:gd name="T76" fmla="*/ 8 w 171"/>
                <a:gd name="T77" fmla="*/ 56 h 180"/>
                <a:gd name="T78" fmla="*/ 125 w 171"/>
                <a:gd name="T79" fmla="*/ 56 h 180"/>
                <a:gd name="T80" fmla="*/ 129 w 171"/>
                <a:gd name="T81" fmla="*/ 56 h 180"/>
                <a:gd name="T82" fmla="*/ 129 w 171"/>
                <a:gd name="T83" fmla="*/ 80 h 180"/>
                <a:gd name="T84" fmla="*/ 159 w 171"/>
                <a:gd name="T85" fmla="*/ 50 h 180"/>
                <a:gd name="T86" fmla="*/ 129 w 171"/>
                <a:gd name="T87" fmla="*/ 19 h 180"/>
                <a:gd name="T88" fmla="*/ 129 w 171"/>
                <a:gd name="T89" fmla="*/ 44 h 180"/>
                <a:gd name="T90" fmla="*/ 125 w 171"/>
                <a:gd name="T91" fmla="*/ 44 h 180"/>
                <a:gd name="T92" fmla="*/ 79 w 171"/>
                <a:gd name="T93" fmla="*/ 58 h 180"/>
                <a:gd name="T94" fmla="*/ 86 w 171"/>
                <a:gd name="T95" fmla="*/ 68 h 180"/>
                <a:gd name="T96" fmla="*/ 125 w 171"/>
                <a:gd name="T97" fmla="*/ 56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1" h="180">
                  <a:moveTo>
                    <a:pt x="121" y="180"/>
                  </a:moveTo>
                  <a:cubicBezTo>
                    <a:pt x="121" y="144"/>
                    <a:pt x="121" y="144"/>
                    <a:pt x="121" y="144"/>
                  </a:cubicBezTo>
                  <a:cubicBezTo>
                    <a:pt x="101" y="144"/>
                    <a:pt x="86" y="139"/>
                    <a:pt x="74" y="129"/>
                  </a:cubicBezTo>
                  <a:cubicBezTo>
                    <a:pt x="63" y="119"/>
                    <a:pt x="57" y="108"/>
                    <a:pt x="52" y="96"/>
                  </a:cubicBezTo>
                  <a:cubicBezTo>
                    <a:pt x="42" y="78"/>
                    <a:pt x="35" y="64"/>
                    <a:pt x="4" y="64"/>
                  </a:cubicBezTo>
                  <a:cubicBezTo>
                    <a:pt x="0" y="64"/>
                    <a:pt x="0" y="64"/>
                    <a:pt x="0" y="64"/>
                  </a:cubicBezTo>
                  <a:cubicBezTo>
                    <a:pt x="0" y="36"/>
                    <a:pt x="0" y="36"/>
                    <a:pt x="0" y="36"/>
                  </a:cubicBezTo>
                  <a:cubicBezTo>
                    <a:pt x="4" y="36"/>
                    <a:pt x="4" y="36"/>
                    <a:pt x="4" y="36"/>
                  </a:cubicBezTo>
                  <a:cubicBezTo>
                    <a:pt x="25" y="36"/>
                    <a:pt x="42" y="41"/>
                    <a:pt x="54" y="52"/>
                  </a:cubicBezTo>
                  <a:cubicBezTo>
                    <a:pt x="65" y="61"/>
                    <a:pt x="71" y="73"/>
                    <a:pt x="77" y="84"/>
                  </a:cubicBezTo>
                  <a:cubicBezTo>
                    <a:pt x="86" y="102"/>
                    <a:pt x="92" y="115"/>
                    <a:pt x="121" y="116"/>
                  </a:cubicBezTo>
                  <a:cubicBezTo>
                    <a:pt x="121" y="64"/>
                    <a:pt x="121" y="64"/>
                    <a:pt x="121" y="64"/>
                  </a:cubicBezTo>
                  <a:cubicBezTo>
                    <a:pt x="101" y="65"/>
                    <a:pt x="93" y="71"/>
                    <a:pt x="88" y="78"/>
                  </a:cubicBezTo>
                  <a:cubicBezTo>
                    <a:pt x="84" y="82"/>
                    <a:pt x="84" y="82"/>
                    <a:pt x="84" y="82"/>
                  </a:cubicBezTo>
                  <a:cubicBezTo>
                    <a:pt x="81" y="77"/>
                    <a:pt x="81" y="77"/>
                    <a:pt x="81" y="77"/>
                  </a:cubicBezTo>
                  <a:cubicBezTo>
                    <a:pt x="78" y="71"/>
                    <a:pt x="75" y="65"/>
                    <a:pt x="71" y="59"/>
                  </a:cubicBezTo>
                  <a:cubicBezTo>
                    <a:pt x="69" y="56"/>
                    <a:pt x="69" y="56"/>
                    <a:pt x="69" y="56"/>
                  </a:cubicBezTo>
                  <a:cubicBezTo>
                    <a:pt x="71" y="54"/>
                    <a:pt x="71" y="54"/>
                    <a:pt x="71" y="54"/>
                  </a:cubicBezTo>
                  <a:cubicBezTo>
                    <a:pt x="72" y="53"/>
                    <a:pt x="73" y="52"/>
                    <a:pt x="74" y="52"/>
                  </a:cubicBezTo>
                  <a:cubicBezTo>
                    <a:pt x="86" y="42"/>
                    <a:pt x="101" y="36"/>
                    <a:pt x="121" y="36"/>
                  </a:cubicBezTo>
                  <a:cubicBezTo>
                    <a:pt x="121" y="0"/>
                    <a:pt x="121" y="0"/>
                    <a:pt x="121" y="0"/>
                  </a:cubicBezTo>
                  <a:cubicBezTo>
                    <a:pt x="171" y="50"/>
                    <a:pt x="171" y="50"/>
                    <a:pt x="171" y="50"/>
                  </a:cubicBezTo>
                  <a:cubicBezTo>
                    <a:pt x="130" y="90"/>
                    <a:pt x="130" y="90"/>
                    <a:pt x="130" y="90"/>
                  </a:cubicBezTo>
                  <a:cubicBezTo>
                    <a:pt x="171" y="130"/>
                    <a:pt x="171" y="130"/>
                    <a:pt x="171" y="130"/>
                  </a:cubicBezTo>
                  <a:lnTo>
                    <a:pt x="121" y="180"/>
                  </a:lnTo>
                  <a:close/>
                  <a:moveTo>
                    <a:pt x="8" y="56"/>
                  </a:moveTo>
                  <a:cubicBezTo>
                    <a:pt x="41" y="57"/>
                    <a:pt x="49" y="74"/>
                    <a:pt x="59" y="93"/>
                  </a:cubicBezTo>
                  <a:cubicBezTo>
                    <a:pt x="64" y="103"/>
                    <a:pt x="69" y="114"/>
                    <a:pt x="79" y="122"/>
                  </a:cubicBezTo>
                  <a:cubicBezTo>
                    <a:pt x="90" y="132"/>
                    <a:pt x="105" y="137"/>
                    <a:pt x="125" y="137"/>
                  </a:cubicBezTo>
                  <a:cubicBezTo>
                    <a:pt x="129" y="137"/>
                    <a:pt x="129" y="137"/>
                    <a:pt x="129" y="137"/>
                  </a:cubicBezTo>
                  <a:cubicBezTo>
                    <a:pt x="129" y="161"/>
                    <a:pt x="129" y="161"/>
                    <a:pt x="129" y="161"/>
                  </a:cubicBezTo>
                  <a:cubicBezTo>
                    <a:pt x="159" y="130"/>
                    <a:pt x="159" y="130"/>
                    <a:pt x="159" y="130"/>
                  </a:cubicBezTo>
                  <a:cubicBezTo>
                    <a:pt x="129" y="100"/>
                    <a:pt x="129" y="100"/>
                    <a:pt x="129" y="100"/>
                  </a:cubicBezTo>
                  <a:cubicBezTo>
                    <a:pt x="129" y="124"/>
                    <a:pt x="129" y="124"/>
                    <a:pt x="129" y="124"/>
                  </a:cubicBezTo>
                  <a:cubicBezTo>
                    <a:pt x="125" y="124"/>
                    <a:pt x="125" y="124"/>
                    <a:pt x="125" y="124"/>
                  </a:cubicBezTo>
                  <a:cubicBezTo>
                    <a:pt x="88" y="124"/>
                    <a:pt x="80" y="107"/>
                    <a:pt x="70" y="87"/>
                  </a:cubicBezTo>
                  <a:cubicBezTo>
                    <a:pt x="64" y="77"/>
                    <a:pt x="59" y="66"/>
                    <a:pt x="49" y="58"/>
                  </a:cubicBezTo>
                  <a:cubicBezTo>
                    <a:pt x="39" y="49"/>
                    <a:pt x="25" y="44"/>
                    <a:pt x="8" y="44"/>
                  </a:cubicBezTo>
                  <a:lnTo>
                    <a:pt x="8" y="56"/>
                  </a:lnTo>
                  <a:close/>
                  <a:moveTo>
                    <a:pt x="125" y="56"/>
                  </a:moveTo>
                  <a:cubicBezTo>
                    <a:pt x="129" y="56"/>
                    <a:pt x="129" y="56"/>
                    <a:pt x="129" y="56"/>
                  </a:cubicBezTo>
                  <a:cubicBezTo>
                    <a:pt x="129" y="80"/>
                    <a:pt x="129" y="80"/>
                    <a:pt x="129" y="80"/>
                  </a:cubicBezTo>
                  <a:cubicBezTo>
                    <a:pt x="159" y="50"/>
                    <a:pt x="159" y="50"/>
                    <a:pt x="159" y="50"/>
                  </a:cubicBezTo>
                  <a:cubicBezTo>
                    <a:pt x="129" y="19"/>
                    <a:pt x="129" y="19"/>
                    <a:pt x="129" y="19"/>
                  </a:cubicBezTo>
                  <a:cubicBezTo>
                    <a:pt x="129" y="44"/>
                    <a:pt x="129" y="44"/>
                    <a:pt x="129" y="44"/>
                  </a:cubicBezTo>
                  <a:cubicBezTo>
                    <a:pt x="125" y="44"/>
                    <a:pt x="125" y="44"/>
                    <a:pt x="125" y="44"/>
                  </a:cubicBezTo>
                  <a:cubicBezTo>
                    <a:pt x="105" y="44"/>
                    <a:pt x="90" y="48"/>
                    <a:pt x="79" y="58"/>
                  </a:cubicBezTo>
                  <a:cubicBezTo>
                    <a:pt x="82" y="61"/>
                    <a:pt x="84" y="65"/>
                    <a:pt x="86" y="68"/>
                  </a:cubicBezTo>
                  <a:cubicBezTo>
                    <a:pt x="95" y="60"/>
                    <a:pt x="107" y="56"/>
                    <a:pt x="125" y="56"/>
                  </a:cubicBezTo>
                  <a:close/>
                </a:path>
              </a:pathLst>
            </a:custGeom>
            <a:grpFill/>
            <a:ln w="9525">
              <a:solidFill>
                <a:srgbClr val="24B0D2"/>
              </a:solidFill>
              <a:round/>
            </a:ln>
          </p:spPr>
          <p:txBody>
            <a:bodyPr vert="horz" wrap="square" lIns="91371" tIns="45686" rIns="91371" bIns="45686" numCol="1" anchor="t" anchorCtr="0" compatLnSpc="1"/>
            <a:lstStyle/>
            <a:p>
              <a:endParaRPr lang="zh-CN" altLang="en-US" sz="1400"/>
            </a:p>
          </p:txBody>
        </p:sp>
        <p:sp>
          <p:nvSpPr>
            <p:cNvPr id="50" name="Freeform 105"/>
            <p:cNvSpPr>
              <a:spLocks noEditPoints="1"/>
            </p:cNvSpPr>
            <p:nvPr/>
          </p:nvSpPr>
          <p:spPr bwMode="auto">
            <a:xfrm>
              <a:off x="2725738" y="3455988"/>
              <a:ext cx="130175" cy="98425"/>
            </a:xfrm>
            <a:custGeom>
              <a:avLst/>
              <a:gdLst>
                <a:gd name="T0" fmla="*/ 2 w 55"/>
                <a:gd name="T1" fmla="*/ 41 h 41"/>
                <a:gd name="T2" fmla="*/ 0 w 55"/>
                <a:gd name="T3" fmla="*/ 41 h 41"/>
                <a:gd name="T4" fmla="*/ 0 w 55"/>
                <a:gd name="T5" fmla="*/ 16 h 41"/>
                <a:gd name="T6" fmla="*/ 2 w 55"/>
                <a:gd name="T7" fmla="*/ 16 h 41"/>
                <a:gd name="T8" fmla="*/ 40 w 55"/>
                <a:gd name="T9" fmla="*/ 2 h 41"/>
                <a:gd name="T10" fmla="*/ 42 w 55"/>
                <a:gd name="T11" fmla="*/ 0 h 41"/>
                <a:gd name="T12" fmla="*/ 43 w 55"/>
                <a:gd name="T13" fmla="*/ 2 h 41"/>
                <a:gd name="T14" fmla="*/ 54 w 55"/>
                <a:gd name="T15" fmla="*/ 20 h 41"/>
                <a:gd name="T16" fmla="*/ 55 w 55"/>
                <a:gd name="T17" fmla="*/ 22 h 41"/>
                <a:gd name="T18" fmla="*/ 54 w 55"/>
                <a:gd name="T19" fmla="*/ 23 h 41"/>
                <a:gd name="T20" fmla="*/ 51 w 55"/>
                <a:gd name="T21" fmla="*/ 25 h 41"/>
                <a:gd name="T22" fmla="*/ 2 w 55"/>
                <a:gd name="T23" fmla="*/ 41 h 41"/>
                <a:gd name="T24" fmla="*/ 4 w 55"/>
                <a:gd name="T25" fmla="*/ 20 h 41"/>
                <a:gd name="T26" fmla="*/ 4 w 55"/>
                <a:gd name="T27" fmla="*/ 37 h 41"/>
                <a:gd name="T28" fmla="*/ 49 w 55"/>
                <a:gd name="T29" fmla="*/ 22 h 41"/>
                <a:gd name="T30" fmla="*/ 50 w 55"/>
                <a:gd name="T31" fmla="*/ 21 h 41"/>
                <a:gd name="T32" fmla="*/ 41 w 55"/>
                <a:gd name="T33" fmla="*/ 7 h 41"/>
                <a:gd name="T34" fmla="*/ 4 w 55"/>
                <a:gd name="T35" fmla="*/ 2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41">
                  <a:moveTo>
                    <a:pt x="2" y="41"/>
                  </a:moveTo>
                  <a:cubicBezTo>
                    <a:pt x="0" y="41"/>
                    <a:pt x="0" y="41"/>
                    <a:pt x="0" y="41"/>
                  </a:cubicBezTo>
                  <a:cubicBezTo>
                    <a:pt x="0" y="16"/>
                    <a:pt x="0" y="16"/>
                    <a:pt x="0" y="16"/>
                  </a:cubicBezTo>
                  <a:cubicBezTo>
                    <a:pt x="2" y="16"/>
                    <a:pt x="2" y="16"/>
                    <a:pt x="2" y="16"/>
                  </a:cubicBezTo>
                  <a:cubicBezTo>
                    <a:pt x="20" y="16"/>
                    <a:pt x="32" y="12"/>
                    <a:pt x="40" y="2"/>
                  </a:cubicBezTo>
                  <a:cubicBezTo>
                    <a:pt x="42" y="0"/>
                    <a:pt x="42" y="0"/>
                    <a:pt x="42" y="0"/>
                  </a:cubicBezTo>
                  <a:cubicBezTo>
                    <a:pt x="43" y="2"/>
                    <a:pt x="43" y="2"/>
                    <a:pt x="43" y="2"/>
                  </a:cubicBezTo>
                  <a:cubicBezTo>
                    <a:pt x="46" y="8"/>
                    <a:pt x="50" y="14"/>
                    <a:pt x="54" y="20"/>
                  </a:cubicBezTo>
                  <a:cubicBezTo>
                    <a:pt x="55" y="22"/>
                    <a:pt x="55" y="22"/>
                    <a:pt x="55" y="22"/>
                  </a:cubicBezTo>
                  <a:cubicBezTo>
                    <a:pt x="54" y="23"/>
                    <a:pt x="54" y="23"/>
                    <a:pt x="54" y="23"/>
                  </a:cubicBezTo>
                  <a:cubicBezTo>
                    <a:pt x="53" y="24"/>
                    <a:pt x="52" y="24"/>
                    <a:pt x="51" y="25"/>
                  </a:cubicBezTo>
                  <a:cubicBezTo>
                    <a:pt x="39" y="35"/>
                    <a:pt x="23" y="41"/>
                    <a:pt x="2" y="41"/>
                  </a:cubicBezTo>
                  <a:close/>
                  <a:moveTo>
                    <a:pt x="4" y="20"/>
                  </a:moveTo>
                  <a:cubicBezTo>
                    <a:pt x="4" y="37"/>
                    <a:pt x="4" y="37"/>
                    <a:pt x="4" y="37"/>
                  </a:cubicBezTo>
                  <a:cubicBezTo>
                    <a:pt x="23" y="36"/>
                    <a:pt x="37" y="31"/>
                    <a:pt x="49" y="22"/>
                  </a:cubicBezTo>
                  <a:cubicBezTo>
                    <a:pt x="49" y="22"/>
                    <a:pt x="49" y="21"/>
                    <a:pt x="50" y="21"/>
                  </a:cubicBezTo>
                  <a:cubicBezTo>
                    <a:pt x="46" y="16"/>
                    <a:pt x="44" y="11"/>
                    <a:pt x="41" y="7"/>
                  </a:cubicBezTo>
                  <a:cubicBezTo>
                    <a:pt x="32" y="16"/>
                    <a:pt x="21" y="20"/>
                    <a:pt x="4" y="20"/>
                  </a:cubicBezTo>
                  <a:close/>
                </a:path>
              </a:pathLst>
            </a:custGeom>
            <a:grpFill/>
            <a:ln w="9525">
              <a:solidFill>
                <a:srgbClr val="24B0D2"/>
              </a:solidFill>
              <a:round/>
            </a:ln>
          </p:spPr>
          <p:txBody>
            <a:bodyPr vert="horz" wrap="square" lIns="91371" tIns="45686" rIns="91371" bIns="45686" numCol="1" anchor="t" anchorCtr="0" compatLnSpc="1"/>
            <a:lstStyle/>
            <a:p>
              <a:endParaRPr lang="zh-CN" altLang="en-US" sz="1400"/>
            </a:p>
          </p:txBody>
        </p:sp>
      </p:grpSp>
      <p:grpSp>
        <p:nvGrpSpPr>
          <p:cNvPr id="51" name="组合 33"/>
          <p:cNvGrpSpPr/>
          <p:nvPr/>
        </p:nvGrpSpPr>
        <p:grpSpPr>
          <a:xfrm>
            <a:off x="6620484" y="2050137"/>
            <a:ext cx="210140" cy="229781"/>
            <a:chOff x="6383338" y="3238501"/>
            <a:chExt cx="339725" cy="371475"/>
          </a:xfrm>
          <a:solidFill>
            <a:srgbClr val="24B0D2"/>
          </a:solidFill>
        </p:grpSpPr>
        <p:sp>
          <p:nvSpPr>
            <p:cNvPr id="52" name="Freeform 125"/>
            <p:cNvSpPr>
              <a:spLocks noEditPoints="1"/>
            </p:cNvSpPr>
            <p:nvPr/>
          </p:nvSpPr>
          <p:spPr bwMode="auto">
            <a:xfrm>
              <a:off x="6383338" y="3541713"/>
              <a:ext cx="339725" cy="68263"/>
            </a:xfrm>
            <a:custGeom>
              <a:avLst/>
              <a:gdLst>
                <a:gd name="T0" fmla="*/ 128 w 143"/>
                <a:gd name="T1" fmla="*/ 29 h 29"/>
                <a:gd name="T2" fmla="*/ 14 w 143"/>
                <a:gd name="T3" fmla="*/ 29 h 29"/>
                <a:gd name="T4" fmla="*/ 0 w 143"/>
                <a:gd name="T5" fmla="*/ 15 h 29"/>
                <a:gd name="T6" fmla="*/ 14 w 143"/>
                <a:gd name="T7" fmla="*/ 0 h 29"/>
                <a:gd name="T8" fmla="*/ 54 w 143"/>
                <a:gd name="T9" fmla="*/ 0 h 29"/>
                <a:gd name="T10" fmla="*/ 58 w 143"/>
                <a:gd name="T11" fmla="*/ 7 h 29"/>
                <a:gd name="T12" fmla="*/ 71 w 143"/>
                <a:gd name="T13" fmla="*/ 16 h 29"/>
                <a:gd name="T14" fmla="*/ 84 w 143"/>
                <a:gd name="T15" fmla="*/ 7 h 29"/>
                <a:gd name="T16" fmla="*/ 88 w 143"/>
                <a:gd name="T17" fmla="*/ 0 h 29"/>
                <a:gd name="T18" fmla="*/ 128 w 143"/>
                <a:gd name="T19" fmla="*/ 0 h 29"/>
                <a:gd name="T20" fmla="*/ 143 w 143"/>
                <a:gd name="T21" fmla="*/ 15 h 29"/>
                <a:gd name="T22" fmla="*/ 128 w 143"/>
                <a:gd name="T23" fmla="*/ 29 h 29"/>
                <a:gd name="T24" fmla="*/ 14 w 143"/>
                <a:gd name="T25" fmla="*/ 4 h 29"/>
                <a:gd name="T26" fmla="*/ 4 w 143"/>
                <a:gd name="T27" fmla="*/ 15 h 29"/>
                <a:gd name="T28" fmla="*/ 14 w 143"/>
                <a:gd name="T29" fmla="*/ 25 h 29"/>
                <a:gd name="T30" fmla="*/ 128 w 143"/>
                <a:gd name="T31" fmla="*/ 25 h 29"/>
                <a:gd name="T32" fmla="*/ 139 w 143"/>
                <a:gd name="T33" fmla="*/ 15 h 29"/>
                <a:gd name="T34" fmla="*/ 128 w 143"/>
                <a:gd name="T35" fmla="*/ 4 h 29"/>
                <a:gd name="T36" fmla="*/ 91 w 143"/>
                <a:gd name="T37" fmla="*/ 4 h 29"/>
                <a:gd name="T38" fmla="*/ 88 w 143"/>
                <a:gd name="T39" fmla="*/ 9 h 29"/>
                <a:gd name="T40" fmla="*/ 71 w 143"/>
                <a:gd name="T41" fmla="*/ 20 h 29"/>
                <a:gd name="T42" fmla="*/ 55 w 143"/>
                <a:gd name="T43" fmla="*/ 9 h 29"/>
                <a:gd name="T44" fmla="*/ 52 w 143"/>
                <a:gd name="T45" fmla="*/ 4 h 29"/>
                <a:gd name="T46" fmla="*/ 14 w 143"/>
                <a:gd name="T47" fmla="*/ 4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3" h="29">
                  <a:moveTo>
                    <a:pt x="128" y="29"/>
                  </a:moveTo>
                  <a:cubicBezTo>
                    <a:pt x="14" y="29"/>
                    <a:pt x="14" y="29"/>
                    <a:pt x="14" y="29"/>
                  </a:cubicBezTo>
                  <a:cubicBezTo>
                    <a:pt x="6" y="29"/>
                    <a:pt x="0" y="23"/>
                    <a:pt x="0" y="15"/>
                  </a:cubicBezTo>
                  <a:cubicBezTo>
                    <a:pt x="0" y="6"/>
                    <a:pt x="6" y="0"/>
                    <a:pt x="14" y="0"/>
                  </a:cubicBezTo>
                  <a:cubicBezTo>
                    <a:pt x="54" y="0"/>
                    <a:pt x="54" y="0"/>
                    <a:pt x="54" y="0"/>
                  </a:cubicBezTo>
                  <a:cubicBezTo>
                    <a:pt x="58" y="7"/>
                    <a:pt x="58" y="7"/>
                    <a:pt x="58" y="7"/>
                  </a:cubicBezTo>
                  <a:cubicBezTo>
                    <a:pt x="61" y="13"/>
                    <a:pt x="66" y="16"/>
                    <a:pt x="71" y="16"/>
                  </a:cubicBezTo>
                  <a:cubicBezTo>
                    <a:pt x="76" y="16"/>
                    <a:pt x="81" y="13"/>
                    <a:pt x="84" y="7"/>
                  </a:cubicBezTo>
                  <a:cubicBezTo>
                    <a:pt x="88" y="0"/>
                    <a:pt x="88" y="0"/>
                    <a:pt x="88" y="0"/>
                  </a:cubicBezTo>
                  <a:cubicBezTo>
                    <a:pt x="128" y="0"/>
                    <a:pt x="128" y="0"/>
                    <a:pt x="128" y="0"/>
                  </a:cubicBezTo>
                  <a:cubicBezTo>
                    <a:pt x="136" y="0"/>
                    <a:pt x="143" y="6"/>
                    <a:pt x="143" y="15"/>
                  </a:cubicBezTo>
                  <a:cubicBezTo>
                    <a:pt x="143" y="23"/>
                    <a:pt x="136" y="29"/>
                    <a:pt x="128" y="29"/>
                  </a:cubicBezTo>
                  <a:close/>
                  <a:moveTo>
                    <a:pt x="14" y="4"/>
                  </a:moveTo>
                  <a:cubicBezTo>
                    <a:pt x="8" y="4"/>
                    <a:pt x="4" y="9"/>
                    <a:pt x="4" y="15"/>
                  </a:cubicBezTo>
                  <a:cubicBezTo>
                    <a:pt x="4" y="20"/>
                    <a:pt x="8" y="25"/>
                    <a:pt x="14" y="25"/>
                  </a:cubicBezTo>
                  <a:cubicBezTo>
                    <a:pt x="128" y="25"/>
                    <a:pt x="128" y="25"/>
                    <a:pt x="128" y="25"/>
                  </a:cubicBezTo>
                  <a:cubicBezTo>
                    <a:pt x="134" y="25"/>
                    <a:pt x="139" y="20"/>
                    <a:pt x="139" y="15"/>
                  </a:cubicBezTo>
                  <a:cubicBezTo>
                    <a:pt x="139" y="9"/>
                    <a:pt x="134" y="4"/>
                    <a:pt x="128" y="4"/>
                  </a:cubicBezTo>
                  <a:cubicBezTo>
                    <a:pt x="91" y="4"/>
                    <a:pt x="91" y="4"/>
                    <a:pt x="91" y="4"/>
                  </a:cubicBezTo>
                  <a:cubicBezTo>
                    <a:pt x="88" y="9"/>
                    <a:pt x="88" y="9"/>
                    <a:pt x="88" y="9"/>
                  </a:cubicBezTo>
                  <a:cubicBezTo>
                    <a:pt x="84" y="16"/>
                    <a:pt x="78" y="20"/>
                    <a:pt x="71" y="20"/>
                  </a:cubicBezTo>
                  <a:cubicBezTo>
                    <a:pt x="65" y="20"/>
                    <a:pt x="59" y="16"/>
                    <a:pt x="55" y="9"/>
                  </a:cubicBezTo>
                  <a:cubicBezTo>
                    <a:pt x="52" y="4"/>
                    <a:pt x="52" y="4"/>
                    <a:pt x="52" y="4"/>
                  </a:cubicBezTo>
                  <a:lnTo>
                    <a:pt x="14" y="4"/>
                  </a:lnTo>
                  <a:close/>
                </a:path>
              </a:pathLst>
            </a:custGeom>
            <a:grpFill/>
            <a:ln w="9525">
              <a:solidFill>
                <a:srgbClr val="24B0D2"/>
              </a:solidFill>
              <a:round/>
            </a:ln>
          </p:spPr>
          <p:txBody>
            <a:bodyPr vert="horz" wrap="square" lIns="91371" tIns="45686" rIns="91371" bIns="45686" numCol="1" anchor="t" anchorCtr="0" compatLnSpc="1"/>
            <a:lstStyle/>
            <a:p>
              <a:endParaRPr lang="zh-CN" altLang="en-US" sz="1400"/>
            </a:p>
          </p:txBody>
        </p:sp>
        <p:sp>
          <p:nvSpPr>
            <p:cNvPr id="53" name="Freeform 126"/>
            <p:cNvSpPr>
              <a:spLocks noEditPoints="1"/>
            </p:cNvSpPr>
            <p:nvPr/>
          </p:nvSpPr>
          <p:spPr bwMode="auto">
            <a:xfrm>
              <a:off x="6438901" y="3238501"/>
              <a:ext cx="227013" cy="303213"/>
            </a:xfrm>
            <a:custGeom>
              <a:avLst/>
              <a:gdLst>
                <a:gd name="T0" fmla="*/ 48 w 96"/>
                <a:gd name="T1" fmla="*/ 128 h 128"/>
                <a:gd name="T2" fmla="*/ 38 w 96"/>
                <a:gd name="T3" fmla="*/ 122 h 128"/>
                <a:gd name="T4" fmla="*/ 3 w 96"/>
                <a:gd name="T5" fmla="*/ 60 h 128"/>
                <a:gd name="T6" fmla="*/ 2 w 96"/>
                <a:gd name="T7" fmla="*/ 48 h 128"/>
                <a:gd name="T8" fmla="*/ 13 w 96"/>
                <a:gd name="T9" fmla="*/ 43 h 128"/>
                <a:gd name="T10" fmla="*/ 23 w 96"/>
                <a:gd name="T11" fmla="*/ 43 h 128"/>
                <a:gd name="T12" fmla="*/ 23 w 96"/>
                <a:gd name="T13" fmla="*/ 18 h 128"/>
                <a:gd name="T14" fmla="*/ 41 w 96"/>
                <a:gd name="T15" fmla="*/ 0 h 128"/>
                <a:gd name="T16" fmla="*/ 55 w 96"/>
                <a:gd name="T17" fmla="*/ 0 h 128"/>
                <a:gd name="T18" fmla="*/ 74 w 96"/>
                <a:gd name="T19" fmla="*/ 18 h 128"/>
                <a:gd name="T20" fmla="*/ 74 w 96"/>
                <a:gd name="T21" fmla="*/ 43 h 128"/>
                <a:gd name="T22" fmla="*/ 84 w 96"/>
                <a:gd name="T23" fmla="*/ 43 h 128"/>
                <a:gd name="T24" fmla="*/ 94 w 96"/>
                <a:gd name="T25" fmla="*/ 48 h 128"/>
                <a:gd name="T26" fmla="*/ 93 w 96"/>
                <a:gd name="T27" fmla="*/ 60 h 128"/>
                <a:gd name="T28" fmla="*/ 58 w 96"/>
                <a:gd name="T29" fmla="*/ 122 h 128"/>
                <a:gd name="T30" fmla="*/ 48 w 96"/>
                <a:gd name="T31" fmla="*/ 128 h 128"/>
                <a:gd name="T32" fmla="*/ 13 w 96"/>
                <a:gd name="T33" fmla="*/ 51 h 128"/>
                <a:gd name="T34" fmla="*/ 9 w 96"/>
                <a:gd name="T35" fmla="*/ 52 h 128"/>
                <a:gd name="T36" fmla="*/ 10 w 96"/>
                <a:gd name="T37" fmla="*/ 56 h 128"/>
                <a:gd name="T38" fmla="*/ 45 w 96"/>
                <a:gd name="T39" fmla="*/ 118 h 128"/>
                <a:gd name="T40" fmla="*/ 48 w 96"/>
                <a:gd name="T41" fmla="*/ 120 h 128"/>
                <a:gd name="T42" fmla="*/ 51 w 96"/>
                <a:gd name="T43" fmla="*/ 118 h 128"/>
                <a:gd name="T44" fmla="*/ 87 w 96"/>
                <a:gd name="T45" fmla="*/ 56 h 128"/>
                <a:gd name="T46" fmla="*/ 87 w 96"/>
                <a:gd name="T47" fmla="*/ 52 h 128"/>
                <a:gd name="T48" fmla="*/ 84 w 96"/>
                <a:gd name="T49" fmla="*/ 51 h 128"/>
                <a:gd name="T50" fmla="*/ 66 w 96"/>
                <a:gd name="T51" fmla="*/ 51 h 128"/>
                <a:gd name="T52" fmla="*/ 66 w 96"/>
                <a:gd name="T53" fmla="*/ 18 h 128"/>
                <a:gd name="T54" fmla="*/ 55 w 96"/>
                <a:gd name="T55" fmla="*/ 8 h 128"/>
                <a:gd name="T56" fmla="*/ 41 w 96"/>
                <a:gd name="T57" fmla="*/ 8 h 128"/>
                <a:gd name="T58" fmla="*/ 31 w 96"/>
                <a:gd name="T59" fmla="*/ 18 h 128"/>
                <a:gd name="T60" fmla="*/ 31 w 96"/>
                <a:gd name="T61" fmla="*/ 51 h 128"/>
                <a:gd name="T62" fmla="*/ 13 w 96"/>
                <a:gd name="T63" fmla="*/ 5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128">
                  <a:moveTo>
                    <a:pt x="48" y="128"/>
                  </a:moveTo>
                  <a:cubicBezTo>
                    <a:pt x="44" y="128"/>
                    <a:pt x="41" y="126"/>
                    <a:pt x="38" y="122"/>
                  </a:cubicBezTo>
                  <a:cubicBezTo>
                    <a:pt x="3" y="60"/>
                    <a:pt x="3" y="60"/>
                    <a:pt x="3" y="60"/>
                  </a:cubicBezTo>
                  <a:cubicBezTo>
                    <a:pt x="1" y="56"/>
                    <a:pt x="0" y="52"/>
                    <a:pt x="2" y="48"/>
                  </a:cubicBezTo>
                  <a:cubicBezTo>
                    <a:pt x="4" y="45"/>
                    <a:pt x="8" y="43"/>
                    <a:pt x="13" y="43"/>
                  </a:cubicBezTo>
                  <a:cubicBezTo>
                    <a:pt x="23" y="43"/>
                    <a:pt x="23" y="43"/>
                    <a:pt x="23" y="43"/>
                  </a:cubicBezTo>
                  <a:cubicBezTo>
                    <a:pt x="23" y="18"/>
                    <a:pt x="23" y="18"/>
                    <a:pt x="23" y="18"/>
                  </a:cubicBezTo>
                  <a:cubicBezTo>
                    <a:pt x="23" y="8"/>
                    <a:pt x="31" y="0"/>
                    <a:pt x="41" y="0"/>
                  </a:cubicBezTo>
                  <a:cubicBezTo>
                    <a:pt x="55" y="0"/>
                    <a:pt x="55" y="0"/>
                    <a:pt x="55" y="0"/>
                  </a:cubicBezTo>
                  <a:cubicBezTo>
                    <a:pt x="65" y="0"/>
                    <a:pt x="74" y="8"/>
                    <a:pt x="74" y="18"/>
                  </a:cubicBezTo>
                  <a:cubicBezTo>
                    <a:pt x="74" y="43"/>
                    <a:pt x="74" y="43"/>
                    <a:pt x="74" y="43"/>
                  </a:cubicBezTo>
                  <a:cubicBezTo>
                    <a:pt x="84" y="43"/>
                    <a:pt x="84" y="43"/>
                    <a:pt x="84" y="43"/>
                  </a:cubicBezTo>
                  <a:cubicBezTo>
                    <a:pt x="88" y="43"/>
                    <a:pt x="92" y="45"/>
                    <a:pt x="94" y="48"/>
                  </a:cubicBezTo>
                  <a:cubicBezTo>
                    <a:pt x="96" y="52"/>
                    <a:pt x="96" y="56"/>
                    <a:pt x="93" y="60"/>
                  </a:cubicBezTo>
                  <a:cubicBezTo>
                    <a:pt x="58" y="122"/>
                    <a:pt x="58" y="122"/>
                    <a:pt x="58" y="122"/>
                  </a:cubicBezTo>
                  <a:cubicBezTo>
                    <a:pt x="56" y="126"/>
                    <a:pt x="52" y="128"/>
                    <a:pt x="48" y="128"/>
                  </a:cubicBezTo>
                  <a:close/>
                  <a:moveTo>
                    <a:pt x="13" y="51"/>
                  </a:moveTo>
                  <a:cubicBezTo>
                    <a:pt x="11" y="51"/>
                    <a:pt x="10" y="52"/>
                    <a:pt x="9" y="52"/>
                  </a:cubicBezTo>
                  <a:cubicBezTo>
                    <a:pt x="9" y="53"/>
                    <a:pt x="9" y="55"/>
                    <a:pt x="10" y="56"/>
                  </a:cubicBezTo>
                  <a:cubicBezTo>
                    <a:pt x="45" y="118"/>
                    <a:pt x="45" y="118"/>
                    <a:pt x="45" y="118"/>
                  </a:cubicBezTo>
                  <a:cubicBezTo>
                    <a:pt x="46" y="119"/>
                    <a:pt x="47" y="120"/>
                    <a:pt x="48" y="120"/>
                  </a:cubicBezTo>
                  <a:cubicBezTo>
                    <a:pt x="49" y="120"/>
                    <a:pt x="50" y="119"/>
                    <a:pt x="51" y="118"/>
                  </a:cubicBezTo>
                  <a:cubicBezTo>
                    <a:pt x="87" y="56"/>
                    <a:pt x="87" y="56"/>
                    <a:pt x="87" y="56"/>
                  </a:cubicBezTo>
                  <a:cubicBezTo>
                    <a:pt x="87" y="55"/>
                    <a:pt x="88" y="53"/>
                    <a:pt x="87" y="52"/>
                  </a:cubicBezTo>
                  <a:cubicBezTo>
                    <a:pt x="87" y="52"/>
                    <a:pt x="85" y="51"/>
                    <a:pt x="84" y="51"/>
                  </a:cubicBezTo>
                  <a:cubicBezTo>
                    <a:pt x="66" y="51"/>
                    <a:pt x="66" y="51"/>
                    <a:pt x="66" y="51"/>
                  </a:cubicBezTo>
                  <a:cubicBezTo>
                    <a:pt x="66" y="18"/>
                    <a:pt x="66" y="18"/>
                    <a:pt x="66" y="18"/>
                  </a:cubicBezTo>
                  <a:cubicBezTo>
                    <a:pt x="66" y="12"/>
                    <a:pt x="61" y="8"/>
                    <a:pt x="55" y="8"/>
                  </a:cubicBezTo>
                  <a:cubicBezTo>
                    <a:pt x="41" y="8"/>
                    <a:pt x="41" y="8"/>
                    <a:pt x="41" y="8"/>
                  </a:cubicBezTo>
                  <a:cubicBezTo>
                    <a:pt x="36" y="8"/>
                    <a:pt x="31" y="12"/>
                    <a:pt x="31" y="18"/>
                  </a:cubicBezTo>
                  <a:cubicBezTo>
                    <a:pt x="31" y="51"/>
                    <a:pt x="31" y="51"/>
                    <a:pt x="31" y="51"/>
                  </a:cubicBezTo>
                  <a:lnTo>
                    <a:pt x="13" y="51"/>
                  </a:lnTo>
                  <a:close/>
                </a:path>
              </a:pathLst>
            </a:custGeom>
            <a:grpFill/>
            <a:ln w="9525">
              <a:solidFill>
                <a:srgbClr val="24B0D2"/>
              </a:solidFill>
              <a:round/>
            </a:ln>
          </p:spPr>
          <p:txBody>
            <a:bodyPr vert="horz" wrap="square" lIns="91371" tIns="45686" rIns="91371" bIns="45686" numCol="1" anchor="t" anchorCtr="0" compatLnSpc="1"/>
            <a:lstStyle/>
            <a:p>
              <a:endParaRPr lang="zh-CN" altLang="en-US" sz="1400"/>
            </a:p>
          </p:txBody>
        </p:sp>
      </p:grpSp>
      <p:grpSp>
        <p:nvGrpSpPr>
          <p:cNvPr id="54" name="组合 36"/>
          <p:cNvGrpSpPr/>
          <p:nvPr/>
        </p:nvGrpSpPr>
        <p:grpSpPr>
          <a:xfrm>
            <a:off x="3118883" y="2331317"/>
            <a:ext cx="2088994" cy="893404"/>
            <a:chOff x="7939407" y="2300530"/>
            <a:chExt cx="2299621" cy="894077"/>
          </a:xfrm>
        </p:grpSpPr>
        <p:sp>
          <p:nvSpPr>
            <p:cNvPr id="55" name="文本框 54"/>
            <p:cNvSpPr txBox="1"/>
            <p:nvPr/>
          </p:nvSpPr>
          <p:spPr bwMode="auto">
            <a:xfrm>
              <a:off x="7939407" y="2548174"/>
              <a:ext cx="2175958" cy="646433"/>
            </a:xfrm>
            <a:prstGeom prst="rect">
              <a:avLst/>
            </a:prstGeom>
            <a:noFill/>
          </p:spPr>
          <p:txBody>
            <a:bodyPr wrap="square">
              <a:spAutoFit/>
            </a:bodyPr>
            <a:lstStyle/>
            <a:p>
              <a:pPr algn="l"/>
              <a:r>
                <a:rPr lang="zh-CN" altLang="en-US" sz="1200" dirty="0">
                  <a:solidFill>
                    <a:schemeClr val="tx1">
                      <a:lumMod val="65000"/>
                      <a:lumOff val="35000"/>
                    </a:schemeClr>
                  </a:solidFill>
                  <a:ea typeface="微软雅黑" panose="020B0503020204020204" charset="-122"/>
                  <a:sym typeface="微软雅黑" panose="020B0503020204020204" charset="-122"/>
                </a:rPr>
                <a:t>点击此处添加文字</a:t>
              </a:r>
              <a:r>
                <a:rPr lang="en-US" altLang="zh-CN" sz="1200" dirty="0">
                  <a:solidFill>
                    <a:schemeClr val="tx1">
                      <a:lumMod val="65000"/>
                      <a:lumOff val="35000"/>
                    </a:schemeClr>
                  </a:solidFill>
                  <a:ea typeface="微软雅黑" panose="020B0503020204020204" charset="-122"/>
                  <a:sym typeface="微软雅黑" panose="020B0503020204020204" charset="-122"/>
                </a:rPr>
                <a:t>,</a:t>
              </a:r>
              <a:r>
                <a:rPr lang="zh-CN" altLang="en-US" sz="1200" dirty="0">
                  <a:solidFill>
                    <a:schemeClr val="tx1">
                      <a:lumMod val="65000"/>
                      <a:lumOff val="35000"/>
                    </a:schemeClr>
                  </a:solidFill>
                  <a:ea typeface="微软雅黑" panose="020B0503020204020204" charset="-122"/>
                  <a:sym typeface="微软雅黑" panose="020B0503020204020204" charset="-122"/>
                </a:rPr>
                <a:t>点击此处添加文字点击此处添加文字</a:t>
              </a:r>
              <a:endParaRPr lang="en-US" altLang="zh-CN" sz="1200" dirty="0">
                <a:solidFill>
                  <a:schemeClr val="tx1">
                    <a:lumMod val="65000"/>
                    <a:lumOff val="35000"/>
                  </a:schemeClr>
                </a:solidFill>
                <a:ea typeface="微软雅黑" panose="020B0503020204020204" charset="-122"/>
                <a:sym typeface="微软雅黑" panose="020B0503020204020204" charset="-122"/>
              </a:endParaRPr>
            </a:p>
          </p:txBody>
        </p:sp>
        <p:sp>
          <p:nvSpPr>
            <p:cNvPr id="56" name="文本框 55"/>
            <p:cNvSpPr txBox="1"/>
            <p:nvPr/>
          </p:nvSpPr>
          <p:spPr bwMode="auto">
            <a:xfrm>
              <a:off x="7939408" y="2300530"/>
              <a:ext cx="2299620" cy="338681"/>
            </a:xfrm>
            <a:prstGeom prst="rect">
              <a:avLst/>
            </a:prstGeom>
            <a:noFill/>
          </p:spPr>
          <p:txBody>
            <a:bodyPr wrap="square">
              <a:spAutoFit/>
            </a:bodyPr>
            <a:lstStyle/>
            <a:p>
              <a:pPr>
                <a:defRPr/>
              </a:pPr>
              <a:r>
                <a:rPr lang="zh-CN" altLang="en-US" sz="1600" spc="100" dirty="0">
                  <a:solidFill>
                    <a:schemeClr val="tx1">
                      <a:lumMod val="65000"/>
                      <a:lumOff val="35000"/>
                    </a:schemeClr>
                  </a:solidFill>
                  <a:ea typeface="微软雅黑" panose="020B0503020204020204" charset="-122"/>
                </a:rPr>
                <a:t>在此添加标题</a:t>
              </a:r>
            </a:p>
          </p:txBody>
        </p:sp>
      </p:grpSp>
      <p:grpSp>
        <p:nvGrpSpPr>
          <p:cNvPr id="57" name="组合 39"/>
          <p:cNvGrpSpPr/>
          <p:nvPr/>
        </p:nvGrpSpPr>
        <p:grpSpPr>
          <a:xfrm>
            <a:off x="7090850" y="4865849"/>
            <a:ext cx="2088992" cy="893403"/>
            <a:chOff x="7276977" y="4907833"/>
            <a:chExt cx="2090564" cy="894076"/>
          </a:xfrm>
        </p:grpSpPr>
        <p:sp>
          <p:nvSpPr>
            <p:cNvPr id="58" name="文本框 57"/>
            <p:cNvSpPr txBox="1"/>
            <p:nvPr/>
          </p:nvSpPr>
          <p:spPr bwMode="auto">
            <a:xfrm>
              <a:off x="7389396" y="5155477"/>
              <a:ext cx="1978145" cy="646432"/>
            </a:xfrm>
            <a:prstGeom prst="rect">
              <a:avLst/>
            </a:prstGeom>
            <a:noFill/>
          </p:spPr>
          <p:txBody>
            <a:bodyPr wrap="square">
              <a:spAutoFit/>
            </a:bodyPr>
            <a:lstStyle/>
            <a:p>
              <a:pPr algn="l"/>
              <a:r>
                <a:rPr lang="zh-CN" altLang="en-US" sz="1200" dirty="0">
                  <a:solidFill>
                    <a:schemeClr val="tx1">
                      <a:lumMod val="65000"/>
                      <a:lumOff val="35000"/>
                    </a:schemeClr>
                  </a:solidFill>
                  <a:ea typeface="微软雅黑" panose="020B0503020204020204" charset="-122"/>
                  <a:sym typeface="微软雅黑" panose="020B0503020204020204" charset="-122"/>
                </a:rPr>
                <a:t>点击此处添加文字</a:t>
              </a:r>
              <a:r>
                <a:rPr lang="en-US" altLang="zh-CN" sz="1200" dirty="0">
                  <a:solidFill>
                    <a:schemeClr val="tx1">
                      <a:lumMod val="65000"/>
                      <a:lumOff val="35000"/>
                    </a:schemeClr>
                  </a:solidFill>
                  <a:ea typeface="微软雅黑" panose="020B0503020204020204" charset="-122"/>
                  <a:sym typeface="微软雅黑" panose="020B0503020204020204" charset="-122"/>
                </a:rPr>
                <a:t>,</a:t>
              </a:r>
              <a:r>
                <a:rPr lang="zh-CN" altLang="en-US" sz="1200" dirty="0">
                  <a:solidFill>
                    <a:schemeClr val="tx1">
                      <a:lumMod val="65000"/>
                      <a:lumOff val="35000"/>
                    </a:schemeClr>
                  </a:solidFill>
                  <a:ea typeface="微软雅黑" panose="020B0503020204020204" charset="-122"/>
                  <a:sym typeface="微软雅黑" panose="020B0503020204020204" charset="-122"/>
                </a:rPr>
                <a:t>点击此处添加文字点击此处添加文字</a:t>
              </a:r>
              <a:endParaRPr lang="en-US" altLang="zh-CN" sz="1200" dirty="0">
                <a:solidFill>
                  <a:schemeClr val="tx1">
                    <a:lumMod val="65000"/>
                    <a:lumOff val="35000"/>
                  </a:schemeClr>
                </a:solidFill>
                <a:ea typeface="微软雅黑" panose="020B0503020204020204" charset="-122"/>
                <a:sym typeface="微软雅黑" panose="020B0503020204020204" charset="-122"/>
              </a:endParaRPr>
            </a:p>
          </p:txBody>
        </p:sp>
        <p:sp>
          <p:nvSpPr>
            <p:cNvPr id="59" name="文本框 58"/>
            <p:cNvSpPr txBox="1"/>
            <p:nvPr/>
          </p:nvSpPr>
          <p:spPr bwMode="auto">
            <a:xfrm>
              <a:off x="7276977" y="4907833"/>
              <a:ext cx="2090564" cy="338681"/>
            </a:xfrm>
            <a:prstGeom prst="rect">
              <a:avLst/>
            </a:prstGeom>
            <a:noFill/>
          </p:spPr>
          <p:txBody>
            <a:bodyPr wrap="square">
              <a:spAutoFit/>
            </a:bodyPr>
            <a:lstStyle/>
            <a:p>
              <a:pPr algn="r">
                <a:defRPr/>
              </a:pPr>
              <a:r>
                <a:rPr lang="zh-CN" altLang="en-US" sz="1600" spc="100" dirty="0">
                  <a:solidFill>
                    <a:schemeClr val="tx1">
                      <a:lumMod val="65000"/>
                      <a:lumOff val="35000"/>
                    </a:schemeClr>
                  </a:solidFill>
                  <a:ea typeface="微软雅黑" panose="020B0503020204020204" charset="-122"/>
                </a:rPr>
                <a:t>在此添加标题</a:t>
              </a:r>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799"/>
                            </p:stCondLst>
                            <p:childTnLst>
                              <p:par>
                                <p:cTn id="11" presetID="21" presetClass="entr" presetSubtype="1"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heel(1)">
                                      <p:cBhvr>
                                        <p:cTn id="13" dur="2000"/>
                                        <p:tgtEl>
                                          <p:spTgt spid="32"/>
                                        </p:tgtEl>
                                      </p:cBhvr>
                                    </p:animEffect>
                                  </p:childTnLst>
                                </p:cTn>
                              </p:par>
                            </p:childTnLst>
                          </p:cTn>
                        </p:par>
                        <p:par>
                          <p:cTn id="14" fill="hold">
                            <p:stCondLst>
                              <p:cond delay="3799"/>
                            </p:stCondLst>
                            <p:childTnLst>
                              <p:par>
                                <p:cTn id="15" presetID="45" presetClass="entr" presetSubtype="0" fill="hold" nodeType="after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fade">
                                      <p:cBhvr>
                                        <p:cTn id="17" dur="500"/>
                                        <p:tgtEl>
                                          <p:spTgt spid="43"/>
                                        </p:tgtEl>
                                      </p:cBhvr>
                                    </p:animEffect>
                                    <p:anim calcmode="lin" valueType="num">
                                      <p:cBhvr>
                                        <p:cTn id="18" dur="500" fill="hold"/>
                                        <p:tgtEl>
                                          <p:spTgt spid="43"/>
                                        </p:tgtEl>
                                        <p:attrNameLst>
                                          <p:attrName>ppt_w</p:attrName>
                                        </p:attrNameLst>
                                      </p:cBhvr>
                                      <p:tavLst>
                                        <p:tav tm="0" fmla="#ppt_w*sin(2.5*pi*$)">
                                          <p:val>
                                            <p:fltVal val="0"/>
                                          </p:val>
                                        </p:tav>
                                        <p:tav tm="100000">
                                          <p:val>
                                            <p:fltVal val="1"/>
                                          </p:val>
                                        </p:tav>
                                      </p:tavLst>
                                    </p:anim>
                                    <p:anim calcmode="lin" valueType="num">
                                      <p:cBhvr>
                                        <p:cTn id="19" dur="500" fill="hold"/>
                                        <p:tgtEl>
                                          <p:spTgt spid="43"/>
                                        </p:tgtEl>
                                        <p:attrNameLst>
                                          <p:attrName>ppt_h</p:attrName>
                                        </p:attrNameLst>
                                      </p:cBhvr>
                                      <p:tavLst>
                                        <p:tav tm="0">
                                          <p:val>
                                            <p:strVal val="#ppt_h"/>
                                          </p:val>
                                        </p:tav>
                                        <p:tav tm="100000">
                                          <p:val>
                                            <p:strVal val="#ppt_h"/>
                                          </p:val>
                                        </p:tav>
                                      </p:tavLst>
                                    </p:anim>
                                  </p:childTnLst>
                                </p:cTn>
                              </p:par>
                            </p:childTnLst>
                          </p:cTn>
                        </p:par>
                        <p:par>
                          <p:cTn id="20" fill="hold">
                            <p:stCondLst>
                              <p:cond delay="4299"/>
                            </p:stCondLst>
                            <p:childTnLst>
                              <p:par>
                                <p:cTn id="21" presetID="22" presetClass="entr" presetSubtype="4"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wipe(down)">
                                      <p:cBhvr>
                                        <p:cTn id="23" dur="500"/>
                                        <p:tgtEl>
                                          <p:spTgt spid="33"/>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wipe(up)">
                                      <p:cBhvr>
                                        <p:cTn id="26" dur="500"/>
                                        <p:tgtEl>
                                          <p:spTgt spid="34"/>
                                        </p:tgtEl>
                                      </p:cBhvr>
                                    </p:animEffect>
                                  </p:childTnLst>
                                </p:cTn>
                              </p:par>
                            </p:childTnLst>
                          </p:cTn>
                        </p:par>
                        <p:par>
                          <p:cTn id="27" fill="hold">
                            <p:stCondLst>
                              <p:cond delay="4799"/>
                            </p:stCondLst>
                            <p:childTnLst>
                              <p:par>
                                <p:cTn id="28" presetID="53" presetClass="entr" presetSubtype="16" fill="hold" nodeType="afterEffect">
                                  <p:stCondLst>
                                    <p:cond delay="0"/>
                                  </p:stCondLst>
                                  <p:childTnLst>
                                    <p:set>
                                      <p:cBhvr>
                                        <p:cTn id="29" dur="1" fill="hold">
                                          <p:stCondLst>
                                            <p:cond delay="0"/>
                                          </p:stCondLst>
                                        </p:cTn>
                                        <p:tgtEl>
                                          <p:spTgt spid="51"/>
                                        </p:tgtEl>
                                        <p:attrNameLst>
                                          <p:attrName>style.visibility</p:attrName>
                                        </p:attrNameLst>
                                      </p:cBhvr>
                                      <p:to>
                                        <p:strVal val="visible"/>
                                      </p:to>
                                    </p:set>
                                    <p:anim calcmode="lin" valueType="num">
                                      <p:cBhvr>
                                        <p:cTn id="30" dur="500" fill="hold"/>
                                        <p:tgtEl>
                                          <p:spTgt spid="51"/>
                                        </p:tgtEl>
                                        <p:attrNameLst>
                                          <p:attrName>ppt_w</p:attrName>
                                        </p:attrNameLst>
                                      </p:cBhvr>
                                      <p:tavLst>
                                        <p:tav tm="0">
                                          <p:val>
                                            <p:fltVal val="0"/>
                                          </p:val>
                                        </p:tav>
                                        <p:tav tm="100000">
                                          <p:val>
                                            <p:strVal val="#ppt_w"/>
                                          </p:val>
                                        </p:tav>
                                      </p:tavLst>
                                    </p:anim>
                                    <p:anim calcmode="lin" valueType="num">
                                      <p:cBhvr>
                                        <p:cTn id="31" dur="500" fill="hold"/>
                                        <p:tgtEl>
                                          <p:spTgt spid="51"/>
                                        </p:tgtEl>
                                        <p:attrNameLst>
                                          <p:attrName>ppt_h</p:attrName>
                                        </p:attrNameLst>
                                      </p:cBhvr>
                                      <p:tavLst>
                                        <p:tav tm="0">
                                          <p:val>
                                            <p:fltVal val="0"/>
                                          </p:val>
                                        </p:tav>
                                        <p:tav tm="100000">
                                          <p:val>
                                            <p:strVal val="#ppt_h"/>
                                          </p:val>
                                        </p:tav>
                                      </p:tavLst>
                                    </p:anim>
                                    <p:animEffect transition="in" filter="fade">
                                      <p:cBhvr>
                                        <p:cTn id="32" dur="500"/>
                                        <p:tgtEl>
                                          <p:spTgt spid="51"/>
                                        </p:tgtEl>
                                      </p:cBhvr>
                                    </p:animEffect>
                                  </p:childTnLst>
                                </p:cTn>
                              </p:par>
                              <p:par>
                                <p:cTn id="33" presetID="53" presetClass="entr" presetSubtype="16" fill="hold" nodeType="withEffect">
                                  <p:stCondLst>
                                    <p:cond delay="0"/>
                                  </p:stCondLst>
                                  <p:childTnLst>
                                    <p:set>
                                      <p:cBhvr>
                                        <p:cTn id="34" dur="1" fill="hold">
                                          <p:stCondLst>
                                            <p:cond delay="0"/>
                                          </p:stCondLst>
                                        </p:cTn>
                                        <p:tgtEl>
                                          <p:spTgt spid="48"/>
                                        </p:tgtEl>
                                        <p:attrNameLst>
                                          <p:attrName>style.visibility</p:attrName>
                                        </p:attrNameLst>
                                      </p:cBhvr>
                                      <p:to>
                                        <p:strVal val="visible"/>
                                      </p:to>
                                    </p:set>
                                    <p:anim calcmode="lin" valueType="num">
                                      <p:cBhvr>
                                        <p:cTn id="35" dur="500" fill="hold"/>
                                        <p:tgtEl>
                                          <p:spTgt spid="48"/>
                                        </p:tgtEl>
                                        <p:attrNameLst>
                                          <p:attrName>ppt_w</p:attrName>
                                        </p:attrNameLst>
                                      </p:cBhvr>
                                      <p:tavLst>
                                        <p:tav tm="0">
                                          <p:val>
                                            <p:fltVal val="0"/>
                                          </p:val>
                                        </p:tav>
                                        <p:tav tm="100000">
                                          <p:val>
                                            <p:strVal val="#ppt_w"/>
                                          </p:val>
                                        </p:tav>
                                      </p:tavLst>
                                    </p:anim>
                                    <p:anim calcmode="lin" valueType="num">
                                      <p:cBhvr>
                                        <p:cTn id="36" dur="500" fill="hold"/>
                                        <p:tgtEl>
                                          <p:spTgt spid="48"/>
                                        </p:tgtEl>
                                        <p:attrNameLst>
                                          <p:attrName>ppt_h</p:attrName>
                                        </p:attrNameLst>
                                      </p:cBhvr>
                                      <p:tavLst>
                                        <p:tav tm="0">
                                          <p:val>
                                            <p:fltVal val="0"/>
                                          </p:val>
                                        </p:tav>
                                        <p:tav tm="100000">
                                          <p:val>
                                            <p:strVal val="#ppt_h"/>
                                          </p:val>
                                        </p:tav>
                                      </p:tavLst>
                                    </p:anim>
                                    <p:animEffect transition="in" filter="fade">
                                      <p:cBhvr>
                                        <p:cTn id="37" dur="500"/>
                                        <p:tgtEl>
                                          <p:spTgt spid="48"/>
                                        </p:tgtEl>
                                      </p:cBhvr>
                                    </p:animEffect>
                                  </p:childTnLst>
                                </p:cTn>
                              </p:par>
                            </p:childTnLst>
                          </p:cTn>
                        </p:par>
                        <p:par>
                          <p:cTn id="38" fill="hold">
                            <p:stCondLst>
                              <p:cond delay="5299"/>
                            </p:stCondLst>
                            <p:childTnLst>
                              <p:par>
                                <p:cTn id="39" presetID="22" presetClass="entr" presetSubtype="8"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wipe(left)">
                                      <p:cBhvr>
                                        <p:cTn id="41" dur="500"/>
                                        <p:tgtEl>
                                          <p:spTgt spid="35"/>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wipe(left)">
                                      <p:cBhvr>
                                        <p:cTn id="44" dur="500"/>
                                        <p:tgtEl>
                                          <p:spTgt spid="36"/>
                                        </p:tgtEl>
                                      </p:cBhvr>
                                    </p:animEffect>
                                  </p:childTnLst>
                                </p:cTn>
                              </p:par>
                            </p:childTnLst>
                          </p:cTn>
                        </p:par>
                        <p:par>
                          <p:cTn id="45" fill="hold">
                            <p:stCondLst>
                              <p:cond delay="5799"/>
                            </p:stCondLst>
                            <p:childTnLst>
                              <p:par>
                                <p:cTn id="46" presetID="53" presetClass="entr" presetSubtype="16" fill="hold" grpId="0" nodeType="afterEffect">
                                  <p:stCondLst>
                                    <p:cond delay="0"/>
                                  </p:stCondLst>
                                  <p:iterate type="lt">
                                    <p:tmPct val="10000"/>
                                  </p:iterate>
                                  <p:childTnLst>
                                    <p:set>
                                      <p:cBhvr>
                                        <p:cTn id="47" dur="1" fill="hold">
                                          <p:stCondLst>
                                            <p:cond delay="0"/>
                                          </p:stCondLst>
                                        </p:cTn>
                                        <p:tgtEl>
                                          <p:spTgt spid="46"/>
                                        </p:tgtEl>
                                        <p:attrNameLst>
                                          <p:attrName>style.visibility</p:attrName>
                                        </p:attrNameLst>
                                      </p:cBhvr>
                                      <p:to>
                                        <p:strVal val="visible"/>
                                      </p:to>
                                    </p:set>
                                    <p:anim calcmode="lin" valueType="num">
                                      <p:cBhvr>
                                        <p:cTn id="48" dur="500" fill="hold"/>
                                        <p:tgtEl>
                                          <p:spTgt spid="46"/>
                                        </p:tgtEl>
                                        <p:attrNameLst>
                                          <p:attrName>ppt_w</p:attrName>
                                        </p:attrNameLst>
                                      </p:cBhvr>
                                      <p:tavLst>
                                        <p:tav tm="0">
                                          <p:val>
                                            <p:fltVal val="0"/>
                                          </p:val>
                                        </p:tav>
                                        <p:tav tm="100000">
                                          <p:val>
                                            <p:strVal val="#ppt_w"/>
                                          </p:val>
                                        </p:tav>
                                      </p:tavLst>
                                    </p:anim>
                                    <p:anim calcmode="lin" valueType="num">
                                      <p:cBhvr>
                                        <p:cTn id="49" dur="500" fill="hold"/>
                                        <p:tgtEl>
                                          <p:spTgt spid="46"/>
                                        </p:tgtEl>
                                        <p:attrNameLst>
                                          <p:attrName>ppt_h</p:attrName>
                                        </p:attrNameLst>
                                      </p:cBhvr>
                                      <p:tavLst>
                                        <p:tav tm="0">
                                          <p:val>
                                            <p:fltVal val="0"/>
                                          </p:val>
                                        </p:tav>
                                        <p:tav tm="100000">
                                          <p:val>
                                            <p:strVal val="#ppt_h"/>
                                          </p:val>
                                        </p:tav>
                                      </p:tavLst>
                                    </p:anim>
                                    <p:animEffect transition="in" filter="fade">
                                      <p:cBhvr>
                                        <p:cTn id="50" dur="500"/>
                                        <p:tgtEl>
                                          <p:spTgt spid="46"/>
                                        </p:tgtEl>
                                      </p:cBhvr>
                                    </p:animEffect>
                                  </p:childTnLst>
                                </p:cTn>
                              </p:par>
                              <p:par>
                                <p:cTn id="51" presetID="53" presetClass="entr" presetSubtype="16" fill="hold" grpId="0" nodeType="withEffect">
                                  <p:stCondLst>
                                    <p:cond delay="0"/>
                                  </p:stCondLst>
                                  <p:iterate type="lt">
                                    <p:tmPct val="10000"/>
                                  </p:iterate>
                                  <p:childTnLst>
                                    <p:set>
                                      <p:cBhvr>
                                        <p:cTn id="52" dur="1" fill="hold">
                                          <p:stCondLst>
                                            <p:cond delay="0"/>
                                          </p:stCondLst>
                                        </p:cTn>
                                        <p:tgtEl>
                                          <p:spTgt spid="47"/>
                                        </p:tgtEl>
                                        <p:attrNameLst>
                                          <p:attrName>style.visibility</p:attrName>
                                        </p:attrNameLst>
                                      </p:cBhvr>
                                      <p:to>
                                        <p:strVal val="visible"/>
                                      </p:to>
                                    </p:set>
                                    <p:anim calcmode="lin" valueType="num">
                                      <p:cBhvr>
                                        <p:cTn id="53" dur="500" fill="hold"/>
                                        <p:tgtEl>
                                          <p:spTgt spid="47"/>
                                        </p:tgtEl>
                                        <p:attrNameLst>
                                          <p:attrName>ppt_w</p:attrName>
                                        </p:attrNameLst>
                                      </p:cBhvr>
                                      <p:tavLst>
                                        <p:tav tm="0">
                                          <p:val>
                                            <p:fltVal val="0"/>
                                          </p:val>
                                        </p:tav>
                                        <p:tav tm="100000">
                                          <p:val>
                                            <p:strVal val="#ppt_w"/>
                                          </p:val>
                                        </p:tav>
                                      </p:tavLst>
                                    </p:anim>
                                    <p:anim calcmode="lin" valueType="num">
                                      <p:cBhvr>
                                        <p:cTn id="54" dur="500" fill="hold"/>
                                        <p:tgtEl>
                                          <p:spTgt spid="47"/>
                                        </p:tgtEl>
                                        <p:attrNameLst>
                                          <p:attrName>ppt_h</p:attrName>
                                        </p:attrNameLst>
                                      </p:cBhvr>
                                      <p:tavLst>
                                        <p:tav tm="0">
                                          <p:val>
                                            <p:fltVal val="0"/>
                                          </p:val>
                                        </p:tav>
                                        <p:tav tm="100000">
                                          <p:val>
                                            <p:strVal val="#ppt_h"/>
                                          </p:val>
                                        </p:tav>
                                      </p:tavLst>
                                    </p:anim>
                                    <p:animEffect transition="in" filter="fade">
                                      <p:cBhvr>
                                        <p:cTn id="55" dur="500"/>
                                        <p:tgtEl>
                                          <p:spTgt spid="47"/>
                                        </p:tgtEl>
                                      </p:cBhvr>
                                    </p:animEffect>
                                  </p:childTnLst>
                                </p:cTn>
                              </p:par>
                            </p:childTnLst>
                          </p:cTn>
                        </p:par>
                        <p:par>
                          <p:cTn id="56" fill="hold">
                            <p:stCondLst>
                              <p:cond delay="6449"/>
                            </p:stCondLst>
                            <p:childTnLst>
                              <p:par>
                                <p:cTn id="57" presetID="22" presetClass="entr" presetSubtype="8" fill="hold" grpId="0" nodeType="after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wipe(left)">
                                      <p:cBhvr>
                                        <p:cTn id="59" dur="500"/>
                                        <p:tgtEl>
                                          <p:spTgt spid="42"/>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wipe(left)">
                                      <p:cBhvr>
                                        <p:cTn id="62" dur="500"/>
                                        <p:tgtEl>
                                          <p:spTgt spid="41"/>
                                        </p:tgtEl>
                                      </p:cBhvr>
                                    </p:animEffect>
                                  </p:childTnLst>
                                </p:cTn>
                              </p:par>
                              <p:par>
                                <p:cTn id="63" presetID="53" presetClass="entr" presetSubtype="16" fill="hold" grpId="0" nodeType="withEffect">
                                  <p:stCondLst>
                                    <p:cond delay="0"/>
                                  </p:stCondLst>
                                  <p:iterate type="lt">
                                    <p:tmPct val="10000"/>
                                  </p:iterate>
                                  <p:childTnLst>
                                    <p:set>
                                      <p:cBhvr>
                                        <p:cTn id="64" dur="1" fill="hold">
                                          <p:stCondLst>
                                            <p:cond delay="0"/>
                                          </p:stCondLst>
                                        </p:cTn>
                                        <p:tgtEl>
                                          <p:spTgt spid="38"/>
                                        </p:tgtEl>
                                        <p:attrNameLst>
                                          <p:attrName>style.visibility</p:attrName>
                                        </p:attrNameLst>
                                      </p:cBhvr>
                                      <p:to>
                                        <p:strVal val="visible"/>
                                      </p:to>
                                    </p:set>
                                    <p:anim calcmode="lin" valueType="num">
                                      <p:cBhvr>
                                        <p:cTn id="65" dur="500" fill="hold"/>
                                        <p:tgtEl>
                                          <p:spTgt spid="38"/>
                                        </p:tgtEl>
                                        <p:attrNameLst>
                                          <p:attrName>ppt_w</p:attrName>
                                        </p:attrNameLst>
                                      </p:cBhvr>
                                      <p:tavLst>
                                        <p:tav tm="0">
                                          <p:val>
                                            <p:fltVal val="0"/>
                                          </p:val>
                                        </p:tav>
                                        <p:tav tm="100000">
                                          <p:val>
                                            <p:strVal val="#ppt_w"/>
                                          </p:val>
                                        </p:tav>
                                      </p:tavLst>
                                    </p:anim>
                                    <p:anim calcmode="lin" valueType="num">
                                      <p:cBhvr>
                                        <p:cTn id="66" dur="500" fill="hold"/>
                                        <p:tgtEl>
                                          <p:spTgt spid="38"/>
                                        </p:tgtEl>
                                        <p:attrNameLst>
                                          <p:attrName>ppt_h</p:attrName>
                                        </p:attrNameLst>
                                      </p:cBhvr>
                                      <p:tavLst>
                                        <p:tav tm="0">
                                          <p:val>
                                            <p:fltVal val="0"/>
                                          </p:val>
                                        </p:tav>
                                        <p:tav tm="100000">
                                          <p:val>
                                            <p:strVal val="#ppt_h"/>
                                          </p:val>
                                        </p:tav>
                                      </p:tavLst>
                                    </p:anim>
                                    <p:animEffect transition="in" filter="fade">
                                      <p:cBhvr>
                                        <p:cTn id="67" dur="500"/>
                                        <p:tgtEl>
                                          <p:spTgt spid="38"/>
                                        </p:tgtEl>
                                      </p:cBhvr>
                                    </p:animEffect>
                                  </p:childTnLst>
                                </p:cTn>
                              </p:par>
                            </p:childTnLst>
                          </p:cTn>
                        </p:par>
                        <p:par>
                          <p:cTn id="68" fill="hold">
                            <p:stCondLst>
                              <p:cond delay="7050"/>
                            </p:stCondLst>
                            <p:childTnLst>
                              <p:par>
                                <p:cTn id="69" presetID="16" presetClass="entr" presetSubtype="37" fill="hold" nodeType="afterEffect">
                                  <p:stCondLst>
                                    <p:cond delay="0"/>
                                  </p:stCondLst>
                                  <p:childTnLst>
                                    <p:set>
                                      <p:cBhvr>
                                        <p:cTn id="70" dur="1" fill="hold">
                                          <p:stCondLst>
                                            <p:cond delay="0"/>
                                          </p:stCondLst>
                                        </p:cTn>
                                        <p:tgtEl>
                                          <p:spTgt spid="54"/>
                                        </p:tgtEl>
                                        <p:attrNameLst>
                                          <p:attrName>style.visibility</p:attrName>
                                        </p:attrNameLst>
                                      </p:cBhvr>
                                      <p:to>
                                        <p:strVal val="visible"/>
                                      </p:to>
                                    </p:set>
                                    <p:animEffect transition="in" filter="barn(outVertical)">
                                      <p:cBhvr>
                                        <p:cTn id="71" dur="500"/>
                                        <p:tgtEl>
                                          <p:spTgt spid="54"/>
                                        </p:tgtEl>
                                      </p:cBhvr>
                                    </p:animEffect>
                                  </p:childTnLst>
                                </p:cTn>
                              </p:par>
                              <p:par>
                                <p:cTn id="72" presetID="53" presetClass="entr" presetSubtype="16" fill="hold" grpId="0" nodeType="withEffect">
                                  <p:stCondLst>
                                    <p:cond delay="0"/>
                                  </p:stCondLst>
                                  <p:iterate type="lt">
                                    <p:tmPct val="10000"/>
                                  </p:iterate>
                                  <p:childTnLst>
                                    <p:set>
                                      <p:cBhvr>
                                        <p:cTn id="73" dur="1" fill="hold">
                                          <p:stCondLst>
                                            <p:cond delay="0"/>
                                          </p:stCondLst>
                                        </p:cTn>
                                        <p:tgtEl>
                                          <p:spTgt spid="40"/>
                                        </p:tgtEl>
                                        <p:attrNameLst>
                                          <p:attrName>style.visibility</p:attrName>
                                        </p:attrNameLst>
                                      </p:cBhvr>
                                      <p:to>
                                        <p:strVal val="visible"/>
                                      </p:to>
                                    </p:set>
                                    <p:anim calcmode="lin" valueType="num">
                                      <p:cBhvr>
                                        <p:cTn id="74" dur="500" fill="hold"/>
                                        <p:tgtEl>
                                          <p:spTgt spid="40"/>
                                        </p:tgtEl>
                                        <p:attrNameLst>
                                          <p:attrName>ppt_w</p:attrName>
                                        </p:attrNameLst>
                                      </p:cBhvr>
                                      <p:tavLst>
                                        <p:tav tm="0">
                                          <p:val>
                                            <p:fltVal val="0"/>
                                          </p:val>
                                        </p:tav>
                                        <p:tav tm="100000">
                                          <p:val>
                                            <p:strVal val="#ppt_w"/>
                                          </p:val>
                                        </p:tav>
                                      </p:tavLst>
                                    </p:anim>
                                    <p:anim calcmode="lin" valueType="num">
                                      <p:cBhvr>
                                        <p:cTn id="75" dur="500" fill="hold"/>
                                        <p:tgtEl>
                                          <p:spTgt spid="40"/>
                                        </p:tgtEl>
                                        <p:attrNameLst>
                                          <p:attrName>ppt_h</p:attrName>
                                        </p:attrNameLst>
                                      </p:cBhvr>
                                      <p:tavLst>
                                        <p:tav tm="0">
                                          <p:val>
                                            <p:fltVal val="0"/>
                                          </p:val>
                                        </p:tav>
                                        <p:tav tm="100000">
                                          <p:val>
                                            <p:strVal val="#ppt_h"/>
                                          </p:val>
                                        </p:tav>
                                      </p:tavLst>
                                    </p:anim>
                                    <p:animEffect transition="in" filter="fade">
                                      <p:cBhvr>
                                        <p:cTn id="76" dur="500"/>
                                        <p:tgtEl>
                                          <p:spTgt spid="40"/>
                                        </p:tgtEl>
                                      </p:cBhvr>
                                    </p:animEffect>
                                  </p:childTnLst>
                                </p:cTn>
                              </p:par>
                            </p:childTnLst>
                          </p:cTn>
                        </p:par>
                        <p:par>
                          <p:cTn id="77" fill="hold">
                            <p:stCondLst>
                              <p:cond delay="7649"/>
                            </p:stCondLst>
                            <p:childTnLst>
                              <p:par>
                                <p:cTn id="78" presetID="16" presetClass="entr" presetSubtype="37" fill="hold" nodeType="after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barn(outVertical)">
                                      <p:cBhvr>
                                        <p:cTn id="80" dur="500"/>
                                        <p:tgtEl>
                                          <p:spTgt spid="57"/>
                                        </p:tgtEl>
                                      </p:cBhvr>
                                    </p:animEffect>
                                  </p:childTnLst>
                                </p:cTn>
                              </p:par>
                            </p:childTnLst>
                          </p:cTn>
                        </p:par>
                        <p:par>
                          <p:cTn id="81" fill="hold">
                            <p:stCondLst>
                              <p:cond delay="8149"/>
                            </p:stCondLst>
                            <p:childTnLst>
                              <p:par>
                                <p:cTn id="82" presetID="23" presetClass="entr" presetSubtype="16" fill="hold" grpId="0" nodeType="afterEffect">
                                  <p:stCondLst>
                                    <p:cond delay="0"/>
                                  </p:stCondLst>
                                  <p:childTnLst>
                                    <p:set>
                                      <p:cBhvr>
                                        <p:cTn id="83" dur="1" fill="hold">
                                          <p:stCondLst>
                                            <p:cond delay="0"/>
                                          </p:stCondLst>
                                        </p:cTn>
                                        <p:tgtEl>
                                          <p:spTgt spid="37"/>
                                        </p:tgtEl>
                                        <p:attrNameLst>
                                          <p:attrName>style.visibility</p:attrName>
                                        </p:attrNameLst>
                                      </p:cBhvr>
                                      <p:to>
                                        <p:strVal val="visible"/>
                                      </p:to>
                                    </p:set>
                                    <p:anim calcmode="lin" valueType="num">
                                      <p:cBhvr>
                                        <p:cTn id="84" dur="500" fill="hold"/>
                                        <p:tgtEl>
                                          <p:spTgt spid="37"/>
                                        </p:tgtEl>
                                        <p:attrNameLst>
                                          <p:attrName>ppt_w</p:attrName>
                                        </p:attrNameLst>
                                      </p:cBhvr>
                                      <p:tavLst>
                                        <p:tav tm="0">
                                          <p:val>
                                            <p:fltVal val="0"/>
                                          </p:val>
                                        </p:tav>
                                        <p:tav tm="100000">
                                          <p:val>
                                            <p:strVal val="#ppt_w"/>
                                          </p:val>
                                        </p:tav>
                                      </p:tavLst>
                                    </p:anim>
                                    <p:anim calcmode="lin" valueType="num">
                                      <p:cBhvr>
                                        <p:cTn id="85" dur="500" fill="hold"/>
                                        <p:tgtEl>
                                          <p:spTgt spid="37"/>
                                        </p:tgtEl>
                                        <p:attrNameLst>
                                          <p:attrName>ppt_h</p:attrName>
                                        </p:attrNameLst>
                                      </p:cBhvr>
                                      <p:tavLst>
                                        <p:tav tm="0">
                                          <p:val>
                                            <p:fltVal val="0"/>
                                          </p:val>
                                        </p:tav>
                                        <p:tav tm="100000">
                                          <p:val>
                                            <p:strVal val="#ppt_h"/>
                                          </p:val>
                                        </p:tav>
                                      </p:tavLst>
                                    </p:anim>
                                  </p:childTnLst>
                                </p:cTn>
                              </p:par>
                              <p:par>
                                <p:cTn id="86" presetID="23" presetClass="entr" presetSubtype="16" fill="hold" grpId="0" nodeType="withEffect">
                                  <p:stCondLst>
                                    <p:cond delay="0"/>
                                  </p:stCondLst>
                                  <p:childTnLst>
                                    <p:set>
                                      <p:cBhvr>
                                        <p:cTn id="87" dur="1" fill="hold">
                                          <p:stCondLst>
                                            <p:cond delay="0"/>
                                          </p:stCondLst>
                                        </p:cTn>
                                        <p:tgtEl>
                                          <p:spTgt spid="39"/>
                                        </p:tgtEl>
                                        <p:attrNameLst>
                                          <p:attrName>style.visibility</p:attrName>
                                        </p:attrNameLst>
                                      </p:cBhvr>
                                      <p:to>
                                        <p:strVal val="visible"/>
                                      </p:to>
                                    </p:set>
                                    <p:anim calcmode="lin" valueType="num">
                                      <p:cBhvr>
                                        <p:cTn id="88" dur="500" fill="hold"/>
                                        <p:tgtEl>
                                          <p:spTgt spid="39"/>
                                        </p:tgtEl>
                                        <p:attrNameLst>
                                          <p:attrName>ppt_w</p:attrName>
                                        </p:attrNameLst>
                                      </p:cBhvr>
                                      <p:tavLst>
                                        <p:tav tm="0">
                                          <p:val>
                                            <p:fltVal val="0"/>
                                          </p:val>
                                        </p:tav>
                                        <p:tav tm="100000">
                                          <p:val>
                                            <p:strVal val="#ppt_w"/>
                                          </p:val>
                                        </p:tav>
                                      </p:tavLst>
                                    </p:anim>
                                    <p:anim calcmode="lin" valueType="num">
                                      <p:cBhvr>
                                        <p:cTn id="89" dur="500" fill="hold"/>
                                        <p:tgtEl>
                                          <p:spTgt spid="39"/>
                                        </p:tgtEl>
                                        <p:attrNameLst>
                                          <p:attrName>ppt_h</p:attrName>
                                        </p:attrNameLst>
                                      </p:cBhvr>
                                      <p:tavLst>
                                        <p:tav tm="0">
                                          <p:val>
                                            <p:fltVal val="0"/>
                                          </p:val>
                                        </p:tav>
                                        <p:tav tm="100000">
                                          <p:val>
                                            <p:strVal val="#ppt_h"/>
                                          </p:val>
                                        </p:tav>
                                      </p:tavLst>
                                    </p:anim>
                                  </p:childTnLst>
                                </p:cTn>
                              </p:par>
                            </p:childTnLst>
                          </p:cTn>
                        </p:par>
                        <p:par>
                          <p:cTn id="90" fill="hold">
                            <p:stCondLst>
                              <p:cond delay="8649"/>
                            </p:stCondLst>
                            <p:childTnLst>
                              <p:par>
                                <p:cTn id="91" presetID="55" presetClass="entr" presetSubtype="0" fill="hold" grpId="1" nodeType="afterEffect">
                                  <p:stCondLst>
                                    <p:cond delay="0"/>
                                  </p:stCondLst>
                                  <p:iterate type="lt">
                                    <p:tmPct val="0"/>
                                  </p:iterate>
                                  <p:childTnLst>
                                    <p:set>
                                      <p:cBhvr>
                                        <p:cTn id="92" dur="1" fill="hold">
                                          <p:stCondLst>
                                            <p:cond delay="0"/>
                                          </p:stCondLst>
                                        </p:cTn>
                                        <p:tgtEl>
                                          <p:spTgt spid="38"/>
                                        </p:tgtEl>
                                        <p:attrNameLst>
                                          <p:attrName>style.visibility</p:attrName>
                                        </p:attrNameLst>
                                      </p:cBhvr>
                                      <p:to>
                                        <p:strVal val="visible"/>
                                      </p:to>
                                    </p:set>
                                    <p:anim calcmode="lin" valueType="num">
                                      <p:cBhvr>
                                        <p:cTn id="93" dur="1000" fill="hold"/>
                                        <p:tgtEl>
                                          <p:spTgt spid="38"/>
                                        </p:tgtEl>
                                        <p:attrNameLst>
                                          <p:attrName>ppt_w</p:attrName>
                                        </p:attrNameLst>
                                      </p:cBhvr>
                                      <p:tavLst>
                                        <p:tav tm="0">
                                          <p:val>
                                            <p:strVal val="#ppt_w*0.70"/>
                                          </p:val>
                                        </p:tav>
                                        <p:tav tm="100000">
                                          <p:val>
                                            <p:strVal val="#ppt_w"/>
                                          </p:val>
                                        </p:tav>
                                      </p:tavLst>
                                    </p:anim>
                                    <p:anim calcmode="lin" valueType="num">
                                      <p:cBhvr>
                                        <p:cTn id="94" dur="1000" fill="hold"/>
                                        <p:tgtEl>
                                          <p:spTgt spid="38"/>
                                        </p:tgtEl>
                                        <p:attrNameLst>
                                          <p:attrName>ppt_h</p:attrName>
                                        </p:attrNameLst>
                                      </p:cBhvr>
                                      <p:tavLst>
                                        <p:tav tm="0">
                                          <p:val>
                                            <p:strVal val="#ppt_h"/>
                                          </p:val>
                                        </p:tav>
                                        <p:tav tm="100000">
                                          <p:val>
                                            <p:strVal val="#ppt_h"/>
                                          </p:val>
                                        </p:tav>
                                      </p:tavLst>
                                    </p:anim>
                                    <p:animEffect transition="in" filter="fade">
                                      <p:cBhvr>
                                        <p:cTn id="95" dur="1000"/>
                                        <p:tgtEl>
                                          <p:spTgt spid="38"/>
                                        </p:tgtEl>
                                      </p:cBhvr>
                                    </p:animEffect>
                                  </p:childTnLst>
                                </p:cTn>
                              </p:par>
                              <p:par>
                                <p:cTn id="96" presetID="55" presetClass="entr" presetSubtype="0" fill="hold" grpId="1" nodeType="withEffect">
                                  <p:stCondLst>
                                    <p:cond delay="0"/>
                                  </p:stCondLst>
                                  <p:iterate type="lt">
                                    <p:tmPct val="0"/>
                                  </p:iterate>
                                  <p:childTnLst>
                                    <p:set>
                                      <p:cBhvr>
                                        <p:cTn id="97" dur="1" fill="hold">
                                          <p:stCondLst>
                                            <p:cond delay="0"/>
                                          </p:stCondLst>
                                        </p:cTn>
                                        <p:tgtEl>
                                          <p:spTgt spid="40"/>
                                        </p:tgtEl>
                                        <p:attrNameLst>
                                          <p:attrName>style.visibility</p:attrName>
                                        </p:attrNameLst>
                                      </p:cBhvr>
                                      <p:to>
                                        <p:strVal val="visible"/>
                                      </p:to>
                                    </p:set>
                                    <p:anim calcmode="lin" valueType="num">
                                      <p:cBhvr>
                                        <p:cTn id="98" dur="1000" fill="hold"/>
                                        <p:tgtEl>
                                          <p:spTgt spid="40"/>
                                        </p:tgtEl>
                                        <p:attrNameLst>
                                          <p:attrName>ppt_w</p:attrName>
                                        </p:attrNameLst>
                                      </p:cBhvr>
                                      <p:tavLst>
                                        <p:tav tm="0">
                                          <p:val>
                                            <p:strVal val="#ppt_w*0.70"/>
                                          </p:val>
                                        </p:tav>
                                        <p:tav tm="100000">
                                          <p:val>
                                            <p:strVal val="#ppt_w"/>
                                          </p:val>
                                        </p:tav>
                                      </p:tavLst>
                                    </p:anim>
                                    <p:anim calcmode="lin" valueType="num">
                                      <p:cBhvr>
                                        <p:cTn id="99" dur="1000" fill="hold"/>
                                        <p:tgtEl>
                                          <p:spTgt spid="40"/>
                                        </p:tgtEl>
                                        <p:attrNameLst>
                                          <p:attrName>ppt_h</p:attrName>
                                        </p:attrNameLst>
                                      </p:cBhvr>
                                      <p:tavLst>
                                        <p:tav tm="0">
                                          <p:val>
                                            <p:strVal val="#ppt_h"/>
                                          </p:val>
                                        </p:tav>
                                        <p:tav tm="100000">
                                          <p:val>
                                            <p:strVal val="#ppt_h"/>
                                          </p:val>
                                        </p:tav>
                                      </p:tavLst>
                                    </p:anim>
                                    <p:animEffect transition="in" filter="fade">
                                      <p:cBhvr>
                                        <p:cTn id="100"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2" grpId="0" animBg="1"/>
      <p:bldP spid="33" grpId="0" animBg="1"/>
      <p:bldP spid="34" grpId="0" animBg="1"/>
      <p:bldP spid="35" grpId="0" animBg="1"/>
      <p:bldP spid="36" grpId="0" animBg="1"/>
      <p:bldP spid="37" grpId="0" animBg="1"/>
      <p:bldP spid="38" grpId="0"/>
      <p:bldP spid="38" grpId="1"/>
      <p:bldP spid="39" grpId="0" animBg="1"/>
      <p:bldP spid="40" grpId="0"/>
      <p:bldP spid="40" grpId="1"/>
      <p:bldP spid="41" grpId="0"/>
      <p:bldP spid="42" grpId="0"/>
      <p:bldP spid="46" grpId="0"/>
      <p:bldP spid="4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289612" y="658906"/>
            <a:ext cx="3416320" cy="523220"/>
          </a:xfrm>
          <a:prstGeom prst="rect">
            <a:avLst/>
          </a:prstGeom>
          <a:noFill/>
        </p:spPr>
        <p:txBody>
          <a:bodyPr wrap="none" rtlCol="0">
            <a:spAutoFit/>
          </a:bodyPr>
          <a:lstStyle/>
          <a:p>
            <a:r>
              <a:rPr kumimoji="1" lang="zh-CN" altLang="en-US" sz="2800" dirty="0">
                <a:solidFill>
                  <a:schemeClr val="bg1"/>
                </a:solidFill>
              </a:rPr>
              <a:t>单击这里输入大标题</a:t>
            </a:r>
          </a:p>
        </p:txBody>
      </p:sp>
      <p:sp>
        <p:nvSpPr>
          <p:cNvPr id="3" name="TextBox 83"/>
          <p:cNvSpPr txBox="1"/>
          <p:nvPr/>
        </p:nvSpPr>
        <p:spPr>
          <a:xfrm>
            <a:off x="7854162" y="2737935"/>
            <a:ext cx="3258843" cy="921471"/>
          </a:xfrm>
          <a:prstGeom prst="rect">
            <a:avLst/>
          </a:prstGeom>
          <a:noFill/>
        </p:spPr>
        <p:txBody>
          <a:bodyPr wrap="square" lIns="0" tIns="0" rIns="0" bIns="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lvl="0" eaLnBrk="1" fontAlgn="auto" hangingPunct="1">
              <a:lnSpc>
                <a:spcPct val="130000"/>
              </a:lnSpc>
              <a:spcBef>
                <a:spcPts val="0"/>
              </a:spcBef>
              <a:spcAft>
                <a:spcPts val="0"/>
              </a:spcAft>
            </a:pPr>
            <a:r>
              <a:rPr lang="zh-CN" altLang="en-US" sz="2000" b="1" dirty="0">
                <a:solidFill>
                  <a:srgbClr val="FFFFFF">
                    <a:lumMod val="50000"/>
                  </a:srgbClr>
                </a:solidFill>
                <a:latin typeface="Open Sans" panose="020B0606030504020204" pitchFamily="34" charset="0"/>
                <a:ea typeface="Open Sans" panose="020B0606030504020204" pitchFamily="34" charset="0"/>
                <a:cs typeface="Open Sans" panose="020B0606030504020204" pitchFamily="34" charset="0"/>
              </a:rPr>
              <a:t>点击添加标题</a:t>
            </a:r>
            <a:endParaRPr lang="en-US" altLang="zh-CN" sz="2000" b="1" dirty="0">
              <a:solidFill>
                <a:srgbClr val="FFFFFF">
                  <a:lumMod val="50000"/>
                </a:srgbClr>
              </a:solidFill>
              <a:latin typeface="Open Sans" panose="020B0606030504020204" pitchFamily="34" charset="0"/>
              <a:ea typeface="Open Sans" panose="020B0606030504020204" pitchFamily="34" charset="0"/>
              <a:cs typeface="Open Sans" panose="020B0606030504020204" pitchFamily="34" charset="0"/>
            </a:endParaRPr>
          </a:p>
          <a:p>
            <a:pPr lvl="0" eaLnBrk="1" fontAlgn="auto" hangingPunct="1">
              <a:lnSpc>
                <a:spcPct val="150000"/>
              </a:lnSpc>
              <a:spcBef>
                <a:spcPts val="0"/>
              </a:spcBef>
              <a:spcAft>
                <a:spcPts val="0"/>
              </a:spcAft>
            </a:pPr>
            <a:r>
              <a:rPr lang="zh-CN" altLang="en-US" sz="1200" dirty="0">
                <a:solidFill>
                  <a:srgbClr val="FFFFFF">
                    <a:lumMod val="50000"/>
                  </a:srgbClr>
                </a:solidFill>
                <a:latin typeface="微软雅黑" panose="020B0503020204020204" charset="-122"/>
                <a:ea typeface="微软雅黑" panose="020B0503020204020204" charset="-122"/>
              </a:rPr>
              <a:t>这里输入简单的文字概述这里输入简单字概述这里输入简单简单的文字概述这里输入简单</a:t>
            </a:r>
          </a:p>
        </p:txBody>
      </p:sp>
      <p:sp>
        <p:nvSpPr>
          <p:cNvPr id="4" name="TextBox 85"/>
          <p:cNvSpPr txBox="1"/>
          <p:nvPr/>
        </p:nvSpPr>
        <p:spPr>
          <a:xfrm>
            <a:off x="7631464" y="4838198"/>
            <a:ext cx="3381832" cy="921471"/>
          </a:xfrm>
          <a:prstGeom prst="rect">
            <a:avLst/>
          </a:prstGeom>
          <a:noFill/>
        </p:spPr>
        <p:txBody>
          <a:bodyPr wrap="square" lIns="0" tIns="0" rIns="0" bIns="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lvl="0" eaLnBrk="1" fontAlgn="auto" hangingPunct="1">
              <a:lnSpc>
                <a:spcPct val="130000"/>
              </a:lnSpc>
              <a:spcBef>
                <a:spcPts val="0"/>
              </a:spcBef>
              <a:spcAft>
                <a:spcPts val="0"/>
              </a:spcAft>
            </a:pPr>
            <a:r>
              <a:rPr lang="zh-CN" altLang="en-US" sz="2000" b="1" dirty="0">
                <a:solidFill>
                  <a:srgbClr val="FFFFFF">
                    <a:lumMod val="50000"/>
                  </a:srgbClr>
                </a:solidFill>
                <a:latin typeface="Open Sans" panose="020B0606030504020204" pitchFamily="34" charset="0"/>
                <a:ea typeface="Open Sans" panose="020B0606030504020204" pitchFamily="34" charset="0"/>
                <a:cs typeface="Open Sans" panose="020B0606030504020204" pitchFamily="34" charset="0"/>
              </a:rPr>
              <a:t>点击添加标题</a:t>
            </a:r>
            <a:endParaRPr lang="en-US" altLang="zh-CN" sz="2000" b="1" dirty="0">
              <a:solidFill>
                <a:srgbClr val="FFFFFF">
                  <a:lumMod val="50000"/>
                </a:srgbClr>
              </a:solidFill>
              <a:latin typeface="Open Sans" panose="020B0606030504020204" pitchFamily="34" charset="0"/>
              <a:ea typeface="Open Sans" panose="020B0606030504020204" pitchFamily="34" charset="0"/>
              <a:cs typeface="Open Sans" panose="020B0606030504020204" pitchFamily="34" charset="0"/>
            </a:endParaRPr>
          </a:p>
          <a:p>
            <a:pPr lvl="0" eaLnBrk="1" fontAlgn="auto" hangingPunct="1">
              <a:lnSpc>
                <a:spcPct val="150000"/>
              </a:lnSpc>
              <a:spcBef>
                <a:spcPts val="0"/>
              </a:spcBef>
              <a:spcAft>
                <a:spcPts val="0"/>
              </a:spcAft>
            </a:pPr>
            <a:r>
              <a:rPr lang="zh-CN" altLang="en-US" sz="1200" dirty="0">
                <a:solidFill>
                  <a:srgbClr val="FFFFFF">
                    <a:lumMod val="50000"/>
                  </a:srgbClr>
                </a:solidFill>
                <a:latin typeface="微软雅黑" panose="020B0503020204020204" charset="-122"/>
                <a:ea typeface="微软雅黑" panose="020B0503020204020204" charset="-122"/>
              </a:rPr>
              <a:t>这里输入简单的文字概述这里输入简单字概述这里输入简单简单的文字概述这里输入简单</a:t>
            </a:r>
          </a:p>
        </p:txBody>
      </p:sp>
      <p:sp>
        <p:nvSpPr>
          <p:cNvPr id="5" name="TextBox 87"/>
          <p:cNvSpPr txBox="1"/>
          <p:nvPr/>
        </p:nvSpPr>
        <p:spPr>
          <a:xfrm>
            <a:off x="1254991" y="4937577"/>
            <a:ext cx="3263003" cy="921471"/>
          </a:xfrm>
          <a:prstGeom prst="rect">
            <a:avLst/>
          </a:prstGeom>
          <a:noFill/>
        </p:spPr>
        <p:txBody>
          <a:bodyPr wrap="square" lIns="0" tIns="0" rIns="0" bIns="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lvl="0" algn="r" eaLnBrk="1" fontAlgn="auto" hangingPunct="1">
              <a:lnSpc>
                <a:spcPct val="130000"/>
              </a:lnSpc>
              <a:spcBef>
                <a:spcPts val="0"/>
              </a:spcBef>
              <a:spcAft>
                <a:spcPts val="0"/>
              </a:spcAft>
            </a:pPr>
            <a:r>
              <a:rPr lang="zh-CN" altLang="en-US" sz="2000" b="1" dirty="0">
                <a:solidFill>
                  <a:srgbClr val="FFFFFF">
                    <a:lumMod val="50000"/>
                  </a:srgbClr>
                </a:solidFill>
                <a:latin typeface="Open Sans" panose="020B0606030504020204" pitchFamily="34" charset="0"/>
                <a:ea typeface="Open Sans" panose="020B0606030504020204" pitchFamily="34" charset="0"/>
                <a:cs typeface="Open Sans" panose="020B0606030504020204" pitchFamily="34" charset="0"/>
              </a:rPr>
              <a:t>点击添加标题</a:t>
            </a:r>
            <a:endParaRPr lang="en-US" altLang="zh-CN" sz="2000" b="1" dirty="0">
              <a:solidFill>
                <a:srgbClr val="FFFFFF">
                  <a:lumMod val="50000"/>
                </a:srgbClr>
              </a:solidFill>
              <a:latin typeface="Open Sans" panose="020B0606030504020204" pitchFamily="34" charset="0"/>
              <a:ea typeface="Open Sans" panose="020B0606030504020204" pitchFamily="34" charset="0"/>
              <a:cs typeface="Open Sans" panose="020B0606030504020204" pitchFamily="34" charset="0"/>
            </a:endParaRPr>
          </a:p>
          <a:p>
            <a:pPr lvl="0" algn="r" eaLnBrk="1" fontAlgn="auto" hangingPunct="1">
              <a:lnSpc>
                <a:spcPct val="150000"/>
              </a:lnSpc>
              <a:spcBef>
                <a:spcPts val="0"/>
              </a:spcBef>
              <a:spcAft>
                <a:spcPts val="0"/>
              </a:spcAft>
            </a:pPr>
            <a:r>
              <a:rPr lang="zh-CN" altLang="en-US" sz="1200" dirty="0">
                <a:solidFill>
                  <a:srgbClr val="FFFFFF">
                    <a:lumMod val="50000"/>
                  </a:srgbClr>
                </a:solidFill>
                <a:latin typeface="微软雅黑" panose="020B0503020204020204" charset="-122"/>
                <a:ea typeface="微软雅黑" panose="020B0503020204020204" charset="-122"/>
              </a:rPr>
              <a:t>这里输入简单的文字概述这里输入简单字概述这里输入简单简单的文字概述这里输入简单</a:t>
            </a:r>
          </a:p>
        </p:txBody>
      </p:sp>
      <p:sp>
        <p:nvSpPr>
          <p:cNvPr id="6" name="TextBox 90"/>
          <p:cNvSpPr txBox="1"/>
          <p:nvPr/>
        </p:nvSpPr>
        <p:spPr>
          <a:xfrm>
            <a:off x="1061392" y="2827789"/>
            <a:ext cx="3213715" cy="954107"/>
          </a:xfrm>
          <a:prstGeom prst="rect">
            <a:avLst/>
          </a:prstGeom>
          <a:noFill/>
        </p:spPr>
        <p:txBody>
          <a:bodyPr wrap="square" lIns="0" tIns="0" rIns="0" bIns="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lgn="r">
              <a:lnSpc>
                <a:spcPct val="130000"/>
              </a:lnSpc>
            </a:pPr>
            <a:r>
              <a:rPr lang="zh-CN" altLang="en-US" sz="2000" b="1"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点击添加标题</a:t>
            </a:r>
            <a:endParaRPr lang="en-US" altLang="zh-CN" sz="2000" b="1"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a:p>
            <a:pPr algn="r">
              <a:lnSpc>
                <a:spcPct val="150000"/>
              </a:lnSpc>
            </a:pPr>
            <a:r>
              <a:rPr lang="zh-CN" altLang="en-US" sz="1200" dirty="0">
                <a:solidFill>
                  <a:schemeClr val="bg1">
                    <a:lumMod val="50000"/>
                  </a:schemeClr>
                </a:solidFill>
                <a:latin typeface="微软雅黑" panose="020B0503020204020204" charset="-122"/>
                <a:ea typeface="微软雅黑" panose="020B0503020204020204" charset="-122"/>
              </a:rPr>
              <a:t>这里输入简单的文字概述这里输入简单字概述这里输入简单简单的文字概述这里输入简单</a:t>
            </a:r>
          </a:p>
        </p:txBody>
      </p:sp>
      <p:grpSp>
        <p:nvGrpSpPr>
          <p:cNvPr id="7" name="组合 5"/>
          <p:cNvGrpSpPr/>
          <p:nvPr/>
        </p:nvGrpSpPr>
        <p:grpSpPr>
          <a:xfrm>
            <a:off x="4552202" y="1843307"/>
            <a:ext cx="2894508" cy="4253434"/>
            <a:chOff x="4420297" y="1856688"/>
            <a:chExt cx="2894508" cy="4253434"/>
          </a:xfrm>
          <a:solidFill>
            <a:srgbClr val="24B0D2"/>
          </a:solidFill>
        </p:grpSpPr>
        <p:sp>
          <p:nvSpPr>
            <p:cNvPr id="8" name="Freeform 6"/>
            <p:cNvSpPr/>
            <p:nvPr/>
          </p:nvSpPr>
          <p:spPr bwMode="auto">
            <a:xfrm flipH="1">
              <a:off x="5470448" y="5797938"/>
              <a:ext cx="770590" cy="165781"/>
            </a:xfrm>
            <a:custGeom>
              <a:avLst/>
              <a:gdLst>
                <a:gd name="T0" fmla="*/ 20 w 23"/>
                <a:gd name="T1" fmla="*/ 0 h 5"/>
                <a:gd name="T2" fmla="*/ 3 w 23"/>
                <a:gd name="T3" fmla="*/ 0 h 5"/>
                <a:gd name="T4" fmla="*/ 0 w 23"/>
                <a:gd name="T5" fmla="*/ 2 h 5"/>
                <a:gd name="T6" fmla="*/ 3 w 23"/>
                <a:gd name="T7" fmla="*/ 5 h 5"/>
                <a:gd name="T8" fmla="*/ 20 w 23"/>
                <a:gd name="T9" fmla="*/ 5 h 5"/>
                <a:gd name="T10" fmla="*/ 23 w 23"/>
                <a:gd name="T11" fmla="*/ 2 h 5"/>
                <a:gd name="T12" fmla="*/ 20 w 2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3" h="5">
                  <a:moveTo>
                    <a:pt x="20" y="0"/>
                  </a:moveTo>
                  <a:cubicBezTo>
                    <a:pt x="3" y="0"/>
                    <a:pt x="3" y="0"/>
                    <a:pt x="3" y="0"/>
                  </a:cubicBezTo>
                  <a:cubicBezTo>
                    <a:pt x="1" y="0"/>
                    <a:pt x="0" y="1"/>
                    <a:pt x="0" y="2"/>
                  </a:cubicBezTo>
                  <a:cubicBezTo>
                    <a:pt x="0" y="4"/>
                    <a:pt x="1" y="5"/>
                    <a:pt x="3" y="5"/>
                  </a:cubicBezTo>
                  <a:cubicBezTo>
                    <a:pt x="20" y="5"/>
                    <a:pt x="20" y="5"/>
                    <a:pt x="20" y="5"/>
                  </a:cubicBezTo>
                  <a:cubicBezTo>
                    <a:pt x="22" y="5"/>
                    <a:pt x="23" y="4"/>
                    <a:pt x="23" y="2"/>
                  </a:cubicBezTo>
                  <a:cubicBezTo>
                    <a:pt x="23" y="1"/>
                    <a:pt x="22" y="0"/>
                    <a:pt x="20" y="0"/>
                  </a:cubicBezTo>
                  <a:close/>
                </a:path>
              </a:pathLst>
            </a:custGeom>
            <a:grpFill/>
            <a:ln>
              <a:noFill/>
            </a:ln>
          </p:spPr>
          <p:txBody>
            <a:bodyPr vert="horz" wrap="square" lIns="68580" tIns="34290" rIns="68580" bIns="34290" numCol="1" anchor="t" anchorCtr="0" compatLnSpc="1"/>
            <a:lstStyle/>
            <a:p>
              <a:endParaRPr lang="id-ID" sz="1015"/>
            </a:p>
          </p:txBody>
        </p:sp>
        <p:sp>
          <p:nvSpPr>
            <p:cNvPr id="9" name="Freeform 24"/>
            <p:cNvSpPr/>
            <p:nvPr/>
          </p:nvSpPr>
          <p:spPr>
            <a:xfrm flipH="1">
              <a:off x="5268472" y="5420984"/>
              <a:ext cx="1174539" cy="342400"/>
            </a:xfrm>
            <a:custGeom>
              <a:avLst/>
              <a:gdLst>
                <a:gd name="connsiteX0" fmla="*/ 0 w 2645228"/>
                <a:gd name="connsiteY0" fmla="*/ 0 h 496975"/>
                <a:gd name="connsiteX1" fmla="*/ 2645228 w 2645228"/>
                <a:gd name="connsiteY1" fmla="*/ 0 h 496975"/>
                <a:gd name="connsiteX2" fmla="*/ 2645228 w 2645228"/>
                <a:gd name="connsiteY2" fmla="*/ 56095 h 496975"/>
                <a:gd name="connsiteX3" fmla="*/ 2204348 w 2645228"/>
                <a:gd name="connsiteY3" fmla="*/ 496975 h 496975"/>
                <a:gd name="connsiteX4" fmla="*/ 440880 w 2645228"/>
                <a:gd name="connsiteY4" fmla="*/ 496975 h 496975"/>
                <a:gd name="connsiteX5" fmla="*/ 0 w 2645228"/>
                <a:gd name="connsiteY5" fmla="*/ 56095 h 496975"/>
                <a:gd name="connsiteX6" fmla="*/ 0 w 2645228"/>
                <a:gd name="connsiteY6" fmla="*/ 0 h 496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5228" h="496975">
                  <a:moveTo>
                    <a:pt x="0" y="0"/>
                  </a:moveTo>
                  <a:lnTo>
                    <a:pt x="2645228" y="0"/>
                  </a:lnTo>
                  <a:lnTo>
                    <a:pt x="2645228" y="56095"/>
                  </a:lnTo>
                  <a:cubicBezTo>
                    <a:pt x="2645228" y="299586"/>
                    <a:pt x="2447839" y="496975"/>
                    <a:pt x="2204348" y="496975"/>
                  </a:cubicBezTo>
                  <a:lnTo>
                    <a:pt x="440880" y="496975"/>
                  </a:lnTo>
                  <a:cubicBezTo>
                    <a:pt x="197389" y="496975"/>
                    <a:pt x="0" y="299586"/>
                    <a:pt x="0" y="56095"/>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0" name="Freeform 25"/>
            <p:cNvSpPr/>
            <p:nvPr/>
          </p:nvSpPr>
          <p:spPr>
            <a:xfrm flipH="1">
              <a:off x="5593769" y="5998273"/>
              <a:ext cx="523947" cy="111849"/>
            </a:xfrm>
            <a:custGeom>
              <a:avLst/>
              <a:gdLst>
                <a:gd name="connsiteX0" fmla="*/ 0 w 694404"/>
                <a:gd name="connsiteY0" fmla="*/ 0 h 288475"/>
                <a:gd name="connsiteX1" fmla="*/ 694404 w 694404"/>
                <a:gd name="connsiteY1" fmla="*/ 0 h 288475"/>
                <a:gd name="connsiteX2" fmla="*/ 693800 w 694404"/>
                <a:gd name="connsiteY2" fmla="*/ 5989 h 288475"/>
                <a:gd name="connsiteX3" fmla="*/ 347202 w 694404"/>
                <a:gd name="connsiteY3" fmla="*/ 288475 h 288475"/>
                <a:gd name="connsiteX4" fmla="*/ 604 w 694404"/>
                <a:gd name="connsiteY4" fmla="*/ 5989 h 288475"/>
                <a:gd name="connsiteX5" fmla="*/ 0 w 694404"/>
                <a:gd name="connsiteY5" fmla="*/ 0 h 288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4404" h="288475">
                  <a:moveTo>
                    <a:pt x="0" y="0"/>
                  </a:moveTo>
                  <a:lnTo>
                    <a:pt x="694404" y="0"/>
                  </a:lnTo>
                  <a:lnTo>
                    <a:pt x="693800" y="5989"/>
                  </a:lnTo>
                  <a:cubicBezTo>
                    <a:pt x="660811" y="167204"/>
                    <a:pt x="518169" y="288475"/>
                    <a:pt x="347202" y="288475"/>
                  </a:cubicBezTo>
                  <a:cubicBezTo>
                    <a:pt x="176235" y="288475"/>
                    <a:pt x="33593" y="167204"/>
                    <a:pt x="604" y="5989"/>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1" name="Freeform 5"/>
            <p:cNvSpPr/>
            <p:nvPr/>
          </p:nvSpPr>
          <p:spPr bwMode="auto">
            <a:xfrm>
              <a:off x="5761487" y="4759405"/>
              <a:ext cx="153279" cy="452994"/>
            </a:xfrm>
            <a:custGeom>
              <a:avLst/>
              <a:gdLst>
                <a:gd name="T0" fmla="*/ 77 w 112"/>
                <a:gd name="T1" fmla="*/ 270 h 331"/>
                <a:gd name="T2" fmla="*/ 44 w 112"/>
                <a:gd name="T3" fmla="*/ 331 h 331"/>
                <a:gd name="T4" fmla="*/ 15 w 112"/>
                <a:gd name="T5" fmla="*/ 328 h 331"/>
                <a:gd name="T6" fmla="*/ 0 w 112"/>
                <a:gd name="T7" fmla="*/ 261 h 331"/>
                <a:gd name="T8" fmla="*/ 35 w 112"/>
                <a:gd name="T9" fmla="*/ 0 h 331"/>
                <a:gd name="T10" fmla="*/ 112 w 112"/>
                <a:gd name="T11" fmla="*/ 11 h 331"/>
                <a:gd name="T12" fmla="*/ 77 w 112"/>
                <a:gd name="T13" fmla="*/ 270 h 331"/>
              </a:gdLst>
              <a:ahLst/>
              <a:cxnLst>
                <a:cxn ang="0">
                  <a:pos x="T0" y="T1"/>
                </a:cxn>
                <a:cxn ang="0">
                  <a:pos x="T2" y="T3"/>
                </a:cxn>
                <a:cxn ang="0">
                  <a:pos x="T4" y="T5"/>
                </a:cxn>
                <a:cxn ang="0">
                  <a:pos x="T6" y="T7"/>
                </a:cxn>
                <a:cxn ang="0">
                  <a:pos x="T8" y="T9"/>
                </a:cxn>
                <a:cxn ang="0">
                  <a:pos x="T10" y="T11"/>
                </a:cxn>
                <a:cxn ang="0">
                  <a:pos x="T12" y="T13"/>
                </a:cxn>
              </a:cxnLst>
              <a:rect l="0" t="0" r="r" b="b"/>
              <a:pathLst>
                <a:path w="112" h="331">
                  <a:moveTo>
                    <a:pt x="77" y="270"/>
                  </a:moveTo>
                  <a:lnTo>
                    <a:pt x="44" y="331"/>
                  </a:lnTo>
                  <a:lnTo>
                    <a:pt x="15" y="328"/>
                  </a:lnTo>
                  <a:lnTo>
                    <a:pt x="0" y="261"/>
                  </a:lnTo>
                  <a:lnTo>
                    <a:pt x="35" y="0"/>
                  </a:lnTo>
                  <a:lnTo>
                    <a:pt x="112" y="11"/>
                  </a:lnTo>
                  <a:lnTo>
                    <a:pt x="77" y="270"/>
                  </a:lnTo>
                  <a:close/>
                </a:path>
              </a:pathLst>
            </a:custGeom>
            <a:grpFill/>
            <a:ln>
              <a:noFill/>
            </a:ln>
          </p:spPr>
          <p:txBody>
            <a:bodyPr vert="horz" wrap="square" lIns="68580" tIns="34290" rIns="68580" bIns="34290" numCol="1" anchor="t" anchorCtr="0" compatLnSpc="1"/>
            <a:lstStyle/>
            <a:p>
              <a:endParaRPr lang="id-ID" sz="1350"/>
            </a:p>
          </p:txBody>
        </p:sp>
        <p:sp>
          <p:nvSpPr>
            <p:cNvPr id="12" name="Freeform 6"/>
            <p:cNvSpPr/>
            <p:nvPr/>
          </p:nvSpPr>
          <p:spPr bwMode="auto">
            <a:xfrm>
              <a:off x="5805281" y="4678660"/>
              <a:ext cx="120433" cy="139593"/>
            </a:xfrm>
            <a:custGeom>
              <a:avLst/>
              <a:gdLst>
                <a:gd name="T0" fmla="*/ 58 w 64"/>
                <a:gd name="T1" fmla="*/ 48 h 74"/>
                <a:gd name="T2" fmla="*/ 27 w 64"/>
                <a:gd name="T3" fmla="*/ 72 h 74"/>
                <a:gd name="T4" fmla="*/ 26 w 64"/>
                <a:gd name="T5" fmla="*/ 72 h 74"/>
                <a:gd name="T6" fmla="*/ 2 w 64"/>
                <a:gd name="T7" fmla="*/ 41 h 74"/>
                <a:gd name="T8" fmla="*/ 6 w 64"/>
                <a:gd name="T9" fmla="*/ 15 h 74"/>
                <a:gd name="T10" fmla="*/ 35 w 64"/>
                <a:gd name="T11" fmla="*/ 7 h 74"/>
                <a:gd name="T12" fmla="*/ 36 w 64"/>
                <a:gd name="T13" fmla="*/ 7 h 74"/>
                <a:gd name="T14" fmla="*/ 62 w 64"/>
                <a:gd name="T15" fmla="*/ 22 h 74"/>
                <a:gd name="T16" fmla="*/ 58 w 64"/>
                <a:gd name="T17"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74">
                  <a:moveTo>
                    <a:pt x="58" y="48"/>
                  </a:moveTo>
                  <a:cubicBezTo>
                    <a:pt x="56" y="63"/>
                    <a:pt x="42" y="74"/>
                    <a:pt x="27" y="72"/>
                  </a:cubicBezTo>
                  <a:cubicBezTo>
                    <a:pt x="26" y="72"/>
                    <a:pt x="26" y="72"/>
                    <a:pt x="26" y="72"/>
                  </a:cubicBezTo>
                  <a:cubicBezTo>
                    <a:pt x="11" y="70"/>
                    <a:pt x="0" y="56"/>
                    <a:pt x="2" y="41"/>
                  </a:cubicBezTo>
                  <a:cubicBezTo>
                    <a:pt x="6" y="15"/>
                    <a:pt x="6" y="15"/>
                    <a:pt x="6" y="15"/>
                  </a:cubicBezTo>
                  <a:cubicBezTo>
                    <a:pt x="8" y="0"/>
                    <a:pt x="20" y="5"/>
                    <a:pt x="35" y="7"/>
                  </a:cubicBezTo>
                  <a:cubicBezTo>
                    <a:pt x="36" y="7"/>
                    <a:pt x="36" y="7"/>
                    <a:pt x="36" y="7"/>
                  </a:cubicBezTo>
                  <a:cubicBezTo>
                    <a:pt x="51" y="9"/>
                    <a:pt x="64" y="7"/>
                    <a:pt x="62" y="22"/>
                  </a:cubicBezTo>
                  <a:lnTo>
                    <a:pt x="58" y="48"/>
                  </a:lnTo>
                  <a:close/>
                </a:path>
              </a:pathLst>
            </a:custGeom>
            <a:grpFill/>
            <a:ln>
              <a:noFill/>
            </a:ln>
          </p:spPr>
          <p:txBody>
            <a:bodyPr vert="horz" wrap="square" lIns="68580" tIns="34290" rIns="68580" bIns="34290" numCol="1" anchor="t" anchorCtr="0" compatLnSpc="1"/>
            <a:lstStyle/>
            <a:p>
              <a:endParaRPr lang="id-ID" sz="1350"/>
            </a:p>
          </p:txBody>
        </p:sp>
        <p:sp>
          <p:nvSpPr>
            <p:cNvPr id="13" name="Freeform 7"/>
            <p:cNvSpPr/>
            <p:nvPr/>
          </p:nvSpPr>
          <p:spPr bwMode="auto">
            <a:xfrm>
              <a:off x="5791596" y="4729297"/>
              <a:ext cx="131382" cy="127277"/>
            </a:xfrm>
            <a:custGeom>
              <a:avLst/>
              <a:gdLst>
                <a:gd name="T0" fmla="*/ 85 w 96"/>
                <a:gd name="T1" fmla="*/ 93 h 93"/>
                <a:gd name="T2" fmla="*/ 0 w 96"/>
                <a:gd name="T3" fmla="*/ 81 h 93"/>
                <a:gd name="T4" fmla="*/ 11 w 96"/>
                <a:gd name="T5" fmla="*/ 0 h 93"/>
                <a:gd name="T6" fmla="*/ 96 w 96"/>
                <a:gd name="T7" fmla="*/ 12 h 93"/>
                <a:gd name="T8" fmla="*/ 85 w 96"/>
                <a:gd name="T9" fmla="*/ 93 h 93"/>
              </a:gdLst>
              <a:ahLst/>
              <a:cxnLst>
                <a:cxn ang="0">
                  <a:pos x="T0" y="T1"/>
                </a:cxn>
                <a:cxn ang="0">
                  <a:pos x="T2" y="T3"/>
                </a:cxn>
                <a:cxn ang="0">
                  <a:pos x="T4" y="T5"/>
                </a:cxn>
                <a:cxn ang="0">
                  <a:pos x="T6" y="T7"/>
                </a:cxn>
                <a:cxn ang="0">
                  <a:pos x="T8" y="T9"/>
                </a:cxn>
              </a:cxnLst>
              <a:rect l="0" t="0" r="r" b="b"/>
              <a:pathLst>
                <a:path w="96" h="93">
                  <a:moveTo>
                    <a:pt x="85" y="93"/>
                  </a:moveTo>
                  <a:lnTo>
                    <a:pt x="0" y="81"/>
                  </a:lnTo>
                  <a:lnTo>
                    <a:pt x="11" y="0"/>
                  </a:lnTo>
                  <a:lnTo>
                    <a:pt x="96" y="12"/>
                  </a:lnTo>
                  <a:lnTo>
                    <a:pt x="85" y="93"/>
                  </a:lnTo>
                  <a:close/>
                </a:path>
              </a:pathLst>
            </a:custGeom>
            <a:grpFill/>
            <a:ln>
              <a:noFill/>
            </a:ln>
          </p:spPr>
          <p:txBody>
            <a:bodyPr vert="horz" wrap="square" lIns="68580" tIns="34290" rIns="68580" bIns="34290" numCol="1" anchor="t" anchorCtr="0" compatLnSpc="1"/>
            <a:lstStyle/>
            <a:p>
              <a:endParaRPr lang="id-ID" sz="1350"/>
            </a:p>
          </p:txBody>
        </p:sp>
        <p:sp>
          <p:nvSpPr>
            <p:cNvPr id="14" name="Freeform 8"/>
            <p:cNvSpPr/>
            <p:nvPr/>
          </p:nvSpPr>
          <p:spPr bwMode="auto">
            <a:xfrm>
              <a:off x="5782016" y="5195976"/>
              <a:ext cx="39689" cy="65691"/>
            </a:xfrm>
            <a:custGeom>
              <a:avLst/>
              <a:gdLst>
                <a:gd name="T0" fmla="*/ 0 w 21"/>
                <a:gd name="T1" fmla="*/ 5 h 35"/>
                <a:gd name="T2" fmla="*/ 5 w 21"/>
                <a:gd name="T3" fmla="*/ 26 h 35"/>
                <a:gd name="T4" fmla="*/ 21 w 21"/>
                <a:gd name="T5" fmla="*/ 9 h 35"/>
                <a:gd name="T6" fmla="*/ 0 w 21"/>
                <a:gd name="T7" fmla="*/ 5 h 35"/>
              </a:gdLst>
              <a:ahLst/>
              <a:cxnLst>
                <a:cxn ang="0">
                  <a:pos x="T0" y="T1"/>
                </a:cxn>
                <a:cxn ang="0">
                  <a:pos x="T2" y="T3"/>
                </a:cxn>
                <a:cxn ang="0">
                  <a:pos x="T4" y="T5"/>
                </a:cxn>
                <a:cxn ang="0">
                  <a:pos x="T6" y="T7"/>
                </a:cxn>
              </a:cxnLst>
              <a:rect l="0" t="0" r="r" b="b"/>
              <a:pathLst>
                <a:path w="21" h="35">
                  <a:moveTo>
                    <a:pt x="0" y="5"/>
                  </a:moveTo>
                  <a:cubicBezTo>
                    <a:pt x="0" y="5"/>
                    <a:pt x="3" y="22"/>
                    <a:pt x="5" y="26"/>
                  </a:cubicBezTo>
                  <a:cubicBezTo>
                    <a:pt x="6" y="31"/>
                    <a:pt x="9" y="35"/>
                    <a:pt x="21" y="9"/>
                  </a:cubicBezTo>
                  <a:cubicBezTo>
                    <a:pt x="21" y="9"/>
                    <a:pt x="13" y="0"/>
                    <a:pt x="0" y="5"/>
                  </a:cubicBezTo>
                  <a:close/>
                </a:path>
              </a:pathLst>
            </a:custGeom>
            <a:grpFill/>
            <a:ln>
              <a:noFill/>
            </a:ln>
          </p:spPr>
          <p:txBody>
            <a:bodyPr vert="horz" wrap="square" lIns="68580" tIns="34290" rIns="68580" bIns="34290" numCol="1" anchor="t" anchorCtr="0" compatLnSpc="1"/>
            <a:lstStyle/>
            <a:p>
              <a:endParaRPr lang="id-ID" sz="1350"/>
            </a:p>
          </p:txBody>
        </p:sp>
        <p:sp>
          <p:nvSpPr>
            <p:cNvPr id="15" name="Freeform 9"/>
            <p:cNvSpPr/>
            <p:nvPr/>
          </p:nvSpPr>
          <p:spPr bwMode="auto">
            <a:xfrm>
              <a:off x="5920241" y="4758036"/>
              <a:ext cx="151911" cy="452994"/>
            </a:xfrm>
            <a:custGeom>
              <a:avLst/>
              <a:gdLst>
                <a:gd name="T0" fmla="*/ 75 w 111"/>
                <a:gd name="T1" fmla="*/ 269 h 331"/>
                <a:gd name="T2" fmla="*/ 44 w 111"/>
                <a:gd name="T3" fmla="*/ 331 h 331"/>
                <a:gd name="T4" fmla="*/ 15 w 111"/>
                <a:gd name="T5" fmla="*/ 326 h 331"/>
                <a:gd name="T6" fmla="*/ 0 w 111"/>
                <a:gd name="T7" fmla="*/ 259 h 331"/>
                <a:gd name="T8" fmla="*/ 34 w 111"/>
                <a:gd name="T9" fmla="*/ 0 h 331"/>
                <a:gd name="T10" fmla="*/ 111 w 111"/>
                <a:gd name="T11" fmla="*/ 9 h 331"/>
                <a:gd name="T12" fmla="*/ 75 w 111"/>
                <a:gd name="T13" fmla="*/ 269 h 331"/>
              </a:gdLst>
              <a:ahLst/>
              <a:cxnLst>
                <a:cxn ang="0">
                  <a:pos x="T0" y="T1"/>
                </a:cxn>
                <a:cxn ang="0">
                  <a:pos x="T2" y="T3"/>
                </a:cxn>
                <a:cxn ang="0">
                  <a:pos x="T4" y="T5"/>
                </a:cxn>
                <a:cxn ang="0">
                  <a:pos x="T6" y="T7"/>
                </a:cxn>
                <a:cxn ang="0">
                  <a:pos x="T8" y="T9"/>
                </a:cxn>
                <a:cxn ang="0">
                  <a:pos x="T10" y="T11"/>
                </a:cxn>
                <a:cxn ang="0">
                  <a:pos x="T12" y="T13"/>
                </a:cxn>
              </a:cxnLst>
              <a:rect l="0" t="0" r="r" b="b"/>
              <a:pathLst>
                <a:path w="111" h="331">
                  <a:moveTo>
                    <a:pt x="75" y="269"/>
                  </a:moveTo>
                  <a:lnTo>
                    <a:pt x="44" y="331"/>
                  </a:lnTo>
                  <a:lnTo>
                    <a:pt x="15" y="326"/>
                  </a:lnTo>
                  <a:lnTo>
                    <a:pt x="0" y="259"/>
                  </a:lnTo>
                  <a:lnTo>
                    <a:pt x="34" y="0"/>
                  </a:lnTo>
                  <a:lnTo>
                    <a:pt x="111" y="9"/>
                  </a:lnTo>
                  <a:lnTo>
                    <a:pt x="75" y="269"/>
                  </a:lnTo>
                  <a:close/>
                </a:path>
              </a:pathLst>
            </a:custGeom>
            <a:grpFill/>
            <a:ln>
              <a:noFill/>
            </a:ln>
          </p:spPr>
          <p:txBody>
            <a:bodyPr vert="horz" wrap="square" lIns="68580" tIns="34290" rIns="68580" bIns="34290" numCol="1" anchor="t" anchorCtr="0" compatLnSpc="1"/>
            <a:lstStyle/>
            <a:p>
              <a:endParaRPr lang="id-ID" sz="1350"/>
            </a:p>
          </p:txBody>
        </p:sp>
        <p:sp>
          <p:nvSpPr>
            <p:cNvPr id="16" name="Freeform 10"/>
            <p:cNvSpPr/>
            <p:nvPr/>
          </p:nvSpPr>
          <p:spPr bwMode="auto">
            <a:xfrm>
              <a:off x="5962666" y="4674554"/>
              <a:ext cx="120433" cy="139593"/>
            </a:xfrm>
            <a:custGeom>
              <a:avLst/>
              <a:gdLst>
                <a:gd name="T0" fmla="*/ 58 w 64"/>
                <a:gd name="T1" fmla="*/ 48 h 74"/>
                <a:gd name="T2" fmla="*/ 27 w 64"/>
                <a:gd name="T3" fmla="*/ 72 h 74"/>
                <a:gd name="T4" fmla="*/ 26 w 64"/>
                <a:gd name="T5" fmla="*/ 72 h 74"/>
                <a:gd name="T6" fmla="*/ 2 w 64"/>
                <a:gd name="T7" fmla="*/ 41 h 74"/>
                <a:gd name="T8" fmla="*/ 6 w 64"/>
                <a:gd name="T9" fmla="*/ 15 h 74"/>
                <a:gd name="T10" fmla="*/ 35 w 64"/>
                <a:gd name="T11" fmla="*/ 7 h 74"/>
                <a:gd name="T12" fmla="*/ 36 w 64"/>
                <a:gd name="T13" fmla="*/ 7 h 74"/>
                <a:gd name="T14" fmla="*/ 61 w 64"/>
                <a:gd name="T15" fmla="*/ 23 h 74"/>
                <a:gd name="T16" fmla="*/ 58 w 64"/>
                <a:gd name="T17"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74">
                  <a:moveTo>
                    <a:pt x="58" y="48"/>
                  </a:moveTo>
                  <a:cubicBezTo>
                    <a:pt x="56" y="64"/>
                    <a:pt x="42" y="74"/>
                    <a:pt x="27" y="72"/>
                  </a:cubicBezTo>
                  <a:cubicBezTo>
                    <a:pt x="26" y="72"/>
                    <a:pt x="26" y="72"/>
                    <a:pt x="26" y="72"/>
                  </a:cubicBezTo>
                  <a:cubicBezTo>
                    <a:pt x="11" y="70"/>
                    <a:pt x="0" y="56"/>
                    <a:pt x="2" y="41"/>
                  </a:cubicBezTo>
                  <a:cubicBezTo>
                    <a:pt x="6" y="15"/>
                    <a:pt x="6" y="15"/>
                    <a:pt x="6" y="15"/>
                  </a:cubicBezTo>
                  <a:cubicBezTo>
                    <a:pt x="8" y="0"/>
                    <a:pt x="20" y="5"/>
                    <a:pt x="35" y="7"/>
                  </a:cubicBezTo>
                  <a:cubicBezTo>
                    <a:pt x="36" y="7"/>
                    <a:pt x="36" y="7"/>
                    <a:pt x="36" y="7"/>
                  </a:cubicBezTo>
                  <a:cubicBezTo>
                    <a:pt x="51" y="9"/>
                    <a:pt x="64" y="7"/>
                    <a:pt x="61" y="23"/>
                  </a:cubicBezTo>
                  <a:lnTo>
                    <a:pt x="58" y="48"/>
                  </a:lnTo>
                  <a:close/>
                </a:path>
              </a:pathLst>
            </a:custGeom>
            <a:grpFill/>
            <a:ln>
              <a:noFill/>
            </a:ln>
          </p:spPr>
          <p:txBody>
            <a:bodyPr vert="horz" wrap="square" lIns="68580" tIns="34290" rIns="68580" bIns="34290" numCol="1" anchor="t" anchorCtr="0" compatLnSpc="1"/>
            <a:lstStyle/>
            <a:p>
              <a:endParaRPr lang="id-ID" sz="1350"/>
            </a:p>
          </p:txBody>
        </p:sp>
        <p:sp>
          <p:nvSpPr>
            <p:cNvPr id="17" name="Freeform 11"/>
            <p:cNvSpPr/>
            <p:nvPr/>
          </p:nvSpPr>
          <p:spPr bwMode="auto">
            <a:xfrm>
              <a:off x="5950348" y="4727928"/>
              <a:ext cx="131382" cy="125908"/>
            </a:xfrm>
            <a:custGeom>
              <a:avLst/>
              <a:gdLst>
                <a:gd name="T0" fmla="*/ 85 w 96"/>
                <a:gd name="T1" fmla="*/ 92 h 92"/>
                <a:gd name="T2" fmla="*/ 0 w 96"/>
                <a:gd name="T3" fmla="*/ 81 h 92"/>
                <a:gd name="T4" fmla="*/ 11 w 96"/>
                <a:gd name="T5" fmla="*/ 0 h 92"/>
                <a:gd name="T6" fmla="*/ 96 w 96"/>
                <a:gd name="T7" fmla="*/ 11 h 92"/>
                <a:gd name="T8" fmla="*/ 85 w 96"/>
                <a:gd name="T9" fmla="*/ 92 h 92"/>
              </a:gdLst>
              <a:ahLst/>
              <a:cxnLst>
                <a:cxn ang="0">
                  <a:pos x="T0" y="T1"/>
                </a:cxn>
                <a:cxn ang="0">
                  <a:pos x="T2" y="T3"/>
                </a:cxn>
                <a:cxn ang="0">
                  <a:pos x="T4" y="T5"/>
                </a:cxn>
                <a:cxn ang="0">
                  <a:pos x="T6" y="T7"/>
                </a:cxn>
                <a:cxn ang="0">
                  <a:pos x="T8" y="T9"/>
                </a:cxn>
              </a:cxnLst>
              <a:rect l="0" t="0" r="r" b="b"/>
              <a:pathLst>
                <a:path w="96" h="92">
                  <a:moveTo>
                    <a:pt x="85" y="92"/>
                  </a:moveTo>
                  <a:lnTo>
                    <a:pt x="0" y="81"/>
                  </a:lnTo>
                  <a:lnTo>
                    <a:pt x="11" y="0"/>
                  </a:lnTo>
                  <a:lnTo>
                    <a:pt x="96" y="11"/>
                  </a:lnTo>
                  <a:lnTo>
                    <a:pt x="85" y="92"/>
                  </a:lnTo>
                  <a:close/>
                </a:path>
              </a:pathLst>
            </a:custGeom>
            <a:grpFill/>
            <a:ln>
              <a:noFill/>
            </a:ln>
          </p:spPr>
          <p:txBody>
            <a:bodyPr vert="horz" wrap="square" lIns="68580" tIns="34290" rIns="68580" bIns="34290" numCol="1" anchor="t" anchorCtr="0" compatLnSpc="1"/>
            <a:lstStyle/>
            <a:p>
              <a:endParaRPr lang="id-ID" sz="1350"/>
            </a:p>
          </p:txBody>
        </p:sp>
        <p:sp>
          <p:nvSpPr>
            <p:cNvPr id="18" name="Freeform 12"/>
            <p:cNvSpPr/>
            <p:nvPr/>
          </p:nvSpPr>
          <p:spPr bwMode="auto">
            <a:xfrm>
              <a:off x="5940769" y="5191870"/>
              <a:ext cx="39689" cy="65691"/>
            </a:xfrm>
            <a:custGeom>
              <a:avLst/>
              <a:gdLst>
                <a:gd name="T0" fmla="*/ 0 w 21"/>
                <a:gd name="T1" fmla="*/ 6 h 35"/>
                <a:gd name="T2" fmla="*/ 5 w 21"/>
                <a:gd name="T3" fmla="*/ 27 h 35"/>
                <a:gd name="T4" fmla="*/ 21 w 21"/>
                <a:gd name="T5" fmla="*/ 10 h 35"/>
                <a:gd name="T6" fmla="*/ 0 w 21"/>
                <a:gd name="T7" fmla="*/ 6 h 35"/>
              </a:gdLst>
              <a:ahLst/>
              <a:cxnLst>
                <a:cxn ang="0">
                  <a:pos x="T0" y="T1"/>
                </a:cxn>
                <a:cxn ang="0">
                  <a:pos x="T2" y="T3"/>
                </a:cxn>
                <a:cxn ang="0">
                  <a:pos x="T4" y="T5"/>
                </a:cxn>
                <a:cxn ang="0">
                  <a:pos x="T6" y="T7"/>
                </a:cxn>
              </a:cxnLst>
              <a:rect l="0" t="0" r="r" b="b"/>
              <a:pathLst>
                <a:path w="21" h="35">
                  <a:moveTo>
                    <a:pt x="0" y="6"/>
                  </a:moveTo>
                  <a:cubicBezTo>
                    <a:pt x="0" y="6"/>
                    <a:pt x="3" y="22"/>
                    <a:pt x="5" y="27"/>
                  </a:cubicBezTo>
                  <a:cubicBezTo>
                    <a:pt x="6" y="31"/>
                    <a:pt x="9" y="35"/>
                    <a:pt x="21" y="10"/>
                  </a:cubicBezTo>
                  <a:cubicBezTo>
                    <a:pt x="21" y="10"/>
                    <a:pt x="13" y="0"/>
                    <a:pt x="0" y="6"/>
                  </a:cubicBezTo>
                  <a:close/>
                </a:path>
              </a:pathLst>
            </a:custGeom>
            <a:grpFill/>
            <a:ln>
              <a:noFill/>
            </a:ln>
          </p:spPr>
          <p:txBody>
            <a:bodyPr vert="horz" wrap="square" lIns="68580" tIns="34290" rIns="68580" bIns="34290" numCol="1" anchor="t" anchorCtr="0" compatLnSpc="1"/>
            <a:lstStyle/>
            <a:p>
              <a:endParaRPr lang="id-ID" sz="1350"/>
            </a:p>
          </p:txBody>
        </p:sp>
        <p:sp>
          <p:nvSpPr>
            <p:cNvPr id="19" name="Freeform 13"/>
            <p:cNvSpPr/>
            <p:nvPr/>
          </p:nvSpPr>
          <p:spPr bwMode="auto">
            <a:xfrm>
              <a:off x="6058466" y="4760773"/>
              <a:ext cx="35582" cy="229918"/>
            </a:xfrm>
            <a:custGeom>
              <a:avLst/>
              <a:gdLst>
                <a:gd name="T0" fmla="*/ 4 w 19"/>
                <a:gd name="T1" fmla="*/ 0 h 122"/>
                <a:gd name="T2" fmla="*/ 19 w 19"/>
                <a:gd name="T3" fmla="*/ 16 h 122"/>
                <a:gd name="T4" fmla="*/ 7 w 19"/>
                <a:gd name="T5" fmla="*/ 115 h 122"/>
                <a:gd name="T6" fmla="*/ 0 w 19"/>
                <a:gd name="T7" fmla="*/ 121 h 122"/>
                <a:gd name="T8" fmla="*/ 10 w 19"/>
                <a:gd name="T9" fmla="*/ 43 h 122"/>
                <a:gd name="T10" fmla="*/ 5 w 19"/>
                <a:gd name="T11" fmla="*/ 34 h 122"/>
                <a:gd name="T12" fmla="*/ 4 w 19"/>
                <a:gd name="T13" fmla="*/ 0 h 122"/>
              </a:gdLst>
              <a:ahLst/>
              <a:cxnLst>
                <a:cxn ang="0">
                  <a:pos x="T0" y="T1"/>
                </a:cxn>
                <a:cxn ang="0">
                  <a:pos x="T2" y="T3"/>
                </a:cxn>
                <a:cxn ang="0">
                  <a:pos x="T4" y="T5"/>
                </a:cxn>
                <a:cxn ang="0">
                  <a:pos x="T6" y="T7"/>
                </a:cxn>
                <a:cxn ang="0">
                  <a:pos x="T8" y="T9"/>
                </a:cxn>
                <a:cxn ang="0">
                  <a:pos x="T10" y="T11"/>
                </a:cxn>
                <a:cxn ang="0">
                  <a:pos x="T12" y="T13"/>
                </a:cxn>
              </a:cxnLst>
              <a:rect l="0" t="0" r="r" b="b"/>
              <a:pathLst>
                <a:path w="19" h="122">
                  <a:moveTo>
                    <a:pt x="4" y="0"/>
                  </a:moveTo>
                  <a:cubicBezTo>
                    <a:pt x="4" y="0"/>
                    <a:pt x="18" y="10"/>
                    <a:pt x="19" y="16"/>
                  </a:cubicBezTo>
                  <a:cubicBezTo>
                    <a:pt x="19" y="21"/>
                    <a:pt x="7" y="115"/>
                    <a:pt x="7" y="115"/>
                  </a:cubicBezTo>
                  <a:cubicBezTo>
                    <a:pt x="7" y="115"/>
                    <a:pt x="8" y="122"/>
                    <a:pt x="0" y="121"/>
                  </a:cubicBezTo>
                  <a:cubicBezTo>
                    <a:pt x="10" y="43"/>
                    <a:pt x="10" y="43"/>
                    <a:pt x="10" y="43"/>
                  </a:cubicBezTo>
                  <a:cubicBezTo>
                    <a:pt x="5" y="34"/>
                    <a:pt x="5" y="34"/>
                    <a:pt x="5" y="34"/>
                  </a:cubicBezTo>
                  <a:cubicBezTo>
                    <a:pt x="4" y="0"/>
                    <a:pt x="4" y="0"/>
                    <a:pt x="4" y="0"/>
                  </a:cubicBezTo>
                  <a:close/>
                </a:path>
              </a:pathLst>
            </a:custGeom>
            <a:grpFill/>
            <a:ln>
              <a:noFill/>
            </a:ln>
          </p:spPr>
          <p:txBody>
            <a:bodyPr vert="horz" wrap="square" lIns="68580" tIns="34290" rIns="68580" bIns="34290" numCol="1" anchor="t" anchorCtr="0" compatLnSpc="1"/>
            <a:lstStyle/>
            <a:p>
              <a:endParaRPr lang="id-ID" sz="1350"/>
            </a:p>
          </p:txBody>
        </p:sp>
        <p:grpSp>
          <p:nvGrpSpPr>
            <p:cNvPr id="20" name="Group 123"/>
            <p:cNvGrpSpPr/>
            <p:nvPr/>
          </p:nvGrpSpPr>
          <p:grpSpPr>
            <a:xfrm>
              <a:off x="4993725" y="4689609"/>
              <a:ext cx="704809" cy="535108"/>
              <a:chOff x="7170738" y="4168775"/>
              <a:chExt cx="817563" cy="620713"/>
            </a:xfrm>
            <a:grpFill/>
          </p:grpSpPr>
          <p:sp>
            <p:nvSpPr>
              <p:cNvPr id="102" name="Freeform 14"/>
              <p:cNvSpPr/>
              <p:nvPr/>
            </p:nvSpPr>
            <p:spPr bwMode="auto">
              <a:xfrm>
                <a:off x="7170738" y="4168775"/>
                <a:ext cx="785813" cy="354013"/>
              </a:xfrm>
              <a:custGeom>
                <a:avLst/>
                <a:gdLst>
                  <a:gd name="T0" fmla="*/ 246 w 495"/>
                  <a:gd name="T1" fmla="*/ 223 h 223"/>
                  <a:gd name="T2" fmla="*/ 0 w 495"/>
                  <a:gd name="T3" fmla="*/ 111 h 223"/>
                  <a:gd name="T4" fmla="*/ 252 w 495"/>
                  <a:gd name="T5" fmla="*/ 0 h 223"/>
                  <a:gd name="T6" fmla="*/ 495 w 495"/>
                  <a:gd name="T7" fmla="*/ 109 h 223"/>
                  <a:gd name="T8" fmla="*/ 246 w 495"/>
                  <a:gd name="T9" fmla="*/ 223 h 223"/>
                </a:gdLst>
                <a:ahLst/>
                <a:cxnLst>
                  <a:cxn ang="0">
                    <a:pos x="T0" y="T1"/>
                  </a:cxn>
                  <a:cxn ang="0">
                    <a:pos x="T2" y="T3"/>
                  </a:cxn>
                  <a:cxn ang="0">
                    <a:pos x="T4" y="T5"/>
                  </a:cxn>
                  <a:cxn ang="0">
                    <a:pos x="T6" y="T7"/>
                  </a:cxn>
                  <a:cxn ang="0">
                    <a:pos x="T8" y="T9"/>
                  </a:cxn>
                </a:cxnLst>
                <a:rect l="0" t="0" r="r" b="b"/>
                <a:pathLst>
                  <a:path w="495" h="223">
                    <a:moveTo>
                      <a:pt x="246" y="223"/>
                    </a:moveTo>
                    <a:lnTo>
                      <a:pt x="0" y="111"/>
                    </a:lnTo>
                    <a:lnTo>
                      <a:pt x="252" y="0"/>
                    </a:lnTo>
                    <a:lnTo>
                      <a:pt x="495" y="109"/>
                    </a:lnTo>
                    <a:lnTo>
                      <a:pt x="246" y="22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p>
            </p:txBody>
          </p:sp>
          <p:sp>
            <p:nvSpPr>
              <p:cNvPr id="103" name="Rectangle 15"/>
              <p:cNvSpPr>
                <a:spLocks noChangeArrowheads="1"/>
              </p:cNvSpPr>
              <p:nvPr/>
            </p:nvSpPr>
            <p:spPr bwMode="auto">
              <a:xfrm>
                <a:off x="7924800" y="4335463"/>
                <a:ext cx="23813" cy="2571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p>
            </p:txBody>
          </p:sp>
          <p:sp>
            <p:nvSpPr>
              <p:cNvPr id="104" name="Oval 16"/>
              <p:cNvSpPr>
                <a:spLocks noChangeArrowheads="1"/>
              </p:cNvSpPr>
              <p:nvPr/>
            </p:nvSpPr>
            <p:spPr bwMode="auto">
              <a:xfrm>
                <a:off x="7897813" y="4564063"/>
                <a:ext cx="76200" cy="777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p>
            </p:txBody>
          </p:sp>
          <p:sp>
            <p:nvSpPr>
              <p:cNvPr id="105" name="Freeform 17"/>
              <p:cNvSpPr/>
              <p:nvPr/>
            </p:nvSpPr>
            <p:spPr bwMode="auto">
              <a:xfrm>
                <a:off x="7888288" y="4605338"/>
                <a:ext cx="55563" cy="171450"/>
              </a:xfrm>
              <a:custGeom>
                <a:avLst/>
                <a:gdLst>
                  <a:gd name="T0" fmla="*/ 14 w 26"/>
                  <a:gd name="T1" fmla="*/ 4 h 79"/>
                  <a:gd name="T2" fmla="*/ 6 w 26"/>
                  <a:gd name="T3" fmla="*/ 79 h 79"/>
                  <a:gd name="T4" fmla="*/ 26 w 26"/>
                  <a:gd name="T5" fmla="*/ 79 h 79"/>
                  <a:gd name="T6" fmla="*/ 26 w 26"/>
                  <a:gd name="T7" fmla="*/ 0 h 79"/>
                  <a:gd name="T8" fmla="*/ 14 w 26"/>
                  <a:gd name="T9" fmla="*/ 4 h 79"/>
                </a:gdLst>
                <a:ahLst/>
                <a:cxnLst>
                  <a:cxn ang="0">
                    <a:pos x="T0" y="T1"/>
                  </a:cxn>
                  <a:cxn ang="0">
                    <a:pos x="T2" y="T3"/>
                  </a:cxn>
                  <a:cxn ang="0">
                    <a:pos x="T4" y="T5"/>
                  </a:cxn>
                  <a:cxn ang="0">
                    <a:pos x="T6" y="T7"/>
                  </a:cxn>
                  <a:cxn ang="0">
                    <a:pos x="T8" y="T9"/>
                  </a:cxn>
                </a:cxnLst>
                <a:rect l="0" t="0" r="r" b="b"/>
                <a:pathLst>
                  <a:path w="26" h="79">
                    <a:moveTo>
                      <a:pt x="14" y="4"/>
                    </a:moveTo>
                    <a:cubicBezTo>
                      <a:pt x="14" y="4"/>
                      <a:pt x="0" y="34"/>
                      <a:pt x="6" y="79"/>
                    </a:cubicBezTo>
                    <a:cubicBezTo>
                      <a:pt x="26" y="79"/>
                      <a:pt x="26" y="79"/>
                      <a:pt x="26" y="79"/>
                    </a:cubicBezTo>
                    <a:cubicBezTo>
                      <a:pt x="26" y="0"/>
                      <a:pt x="26" y="0"/>
                      <a:pt x="26" y="0"/>
                    </a:cubicBezTo>
                    <a:cubicBezTo>
                      <a:pt x="26" y="0"/>
                      <a:pt x="14" y="7"/>
                      <a:pt x="1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p>
            </p:txBody>
          </p:sp>
          <p:sp>
            <p:nvSpPr>
              <p:cNvPr id="106" name="Freeform 18"/>
              <p:cNvSpPr/>
              <p:nvPr/>
            </p:nvSpPr>
            <p:spPr bwMode="auto">
              <a:xfrm>
                <a:off x="7932738" y="4605338"/>
                <a:ext cx="55563" cy="171450"/>
              </a:xfrm>
              <a:custGeom>
                <a:avLst/>
                <a:gdLst>
                  <a:gd name="T0" fmla="*/ 11 w 25"/>
                  <a:gd name="T1" fmla="*/ 4 h 79"/>
                  <a:gd name="T2" fmla="*/ 20 w 25"/>
                  <a:gd name="T3" fmla="*/ 79 h 79"/>
                  <a:gd name="T4" fmla="*/ 0 w 25"/>
                  <a:gd name="T5" fmla="*/ 79 h 79"/>
                  <a:gd name="T6" fmla="*/ 0 w 25"/>
                  <a:gd name="T7" fmla="*/ 0 h 79"/>
                  <a:gd name="T8" fmla="*/ 11 w 25"/>
                  <a:gd name="T9" fmla="*/ 4 h 79"/>
                </a:gdLst>
                <a:ahLst/>
                <a:cxnLst>
                  <a:cxn ang="0">
                    <a:pos x="T0" y="T1"/>
                  </a:cxn>
                  <a:cxn ang="0">
                    <a:pos x="T2" y="T3"/>
                  </a:cxn>
                  <a:cxn ang="0">
                    <a:pos x="T4" y="T5"/>
                  </a:cxn>
                  <a:cxn ang="0">
                    <a:pos x="T6" y="T7"/>
                  </a:cxn>
                  <a:cxn ang="0">
                    <a:pos x="T8" y="T9"/>
                  </a:cxn>
                </a:cxnLst>
                <a:rect l="0" t="0" r="r" b="b"/>
                <a:pathLst>
                  <a:path w="25" h="79">
                    <a:moveTo>
                      <a:pt x="11" y="4"/>
                    </a:moveTo>
                    <a:cubicBezTo>
                      <a:pt x="11" y="4"/>
                      <a:pt x="25" y="34"/>
                      <a:pt x="20" y="79"/>
                    </a:cubicBezTo>
                    <a:cubicBezTo>
                      <a:pt x="0" y="79"/>
                      <a:pt x="0" y="79"/>
                      <a:pt x="0" y="79"/>
                    </a:cubicBezTo>
                    <a:cubicBezTo>
                      <a:pt x="0" y="0"/>
                      <a:pt x="0" y="0"/>
                      <a:pt x="0" y="0"/>
                    </a:cubicBezTo>
                    <a:cubicBezTo>
                      <a:pt x="0" y="0"/>
                      <a:pt x="11" y="7"/>
                      <a:pt x="1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p>
            </p:txBody>
          </p:sp>
          <p:sp>
            <p:nvSpPr>
              <p:cNvPr id="107" name="Freeform 19"/>
              <p:cNvSpPr/>
              <p:nvPr/>
            </p:nvSpPr>
            <p:spPr bwMode="auto">
              <a:xfrm>
                <a:off x="7327900" y="4449763"/>
                <a:ext cx="455613" cy="339725"/>
              </a:xfrm>
              <a:custGeom>
                <a:avLst/>
                <a:gdLst>
                  <a:gd name="T0" fmla="*/ 209 w 209"/>
                  <a:gd name="T1" fmla="*/ 0 h 156"/>
                  <a:gd name="T2" fmla="*/ 104 w 209"/>
                  <a:gd name="T3" fmla="*/ 49 h 156"/>
                  <a:gd name="T4" fmla="*/ 0 w 209"/>
                  <a:gd name="T5" fmla="*/ 0 h 156"/>
                  <a:gd name="T6" fmla="*/ 0 w 209"/>
                  <a:gd name="T7" fmla="*/ 120 h 156"/>
                  <a:gd name="T8" fmla="*/ 102 w 209"/>
                  <a:gd name="T9" fmla="*/ 156 h 156"/>
                  <a:gd name="T10" fmla="*/ 102 w 209"/>
                  <a:gd name="T11" fmla="*/ 156 h 156"/>
                  <a:gd name="T12" fmla="*/ 104 w 209"/>
                  <a:gd name="T13" fmla="*/ 156 h 156"/>
                  <a:gd name="T14" fmla="*/ 107 w 209"/>
                  <a:gd name="T15" fmla="*/ 156 h 156"/>
                  <a:gd name="T16" fmla="*/ 107 w 209"/>
                  <a:gd name="T17" fmla="*/ 156 h 156"/>
                  <a:gd name="T18" fmla="*/ 209 w 209"/>
                  <a:gd name="T19" fmla="*/ 120 h 156"/>
                  <a:gd name="T20" fmla="*/ 209 w 209"/>
                  <a:gd name="T21"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9" h="156">
                    <a:moveTo>
                      <a:pt x="209" y="0"/>
                    </a:moveTo>
                    <a:cubicBezTo>
                      <a:pt x="209" y="1"/>
                      <a:pt x="121" y="41"/>
                      <a:pt x="104" y="49"/>
                    </a:cubicBezTo>
                    <a:cubicBezTo>
                      <a:pt x="87" y="41"/>
                      <a:pt x="0" y="1"/>
                      <a:pt x="0" y="0"/>
                    </a:cubicBezTo>
                    <a:cubicBezTo>
                      <a:pt x="0" y="120"/>
                      <a:pt x="0" y="120"/>
                      <a:pt x="0" y="120"/>
                    </a:cubicBezTo>
                    <a:cubicBezTo>
                      <a:pt x="28" y="150"/>
                      <a:pt x="84" y="155"/>
                      <a:pt x="102" y="156"/>
                    </a:cubicBezTo>
                    <a:cubicBezTo>
                      <a:pt x="102" y="156"/>
                      <a:pt x="102" y="156"/>
                      <a:pt x="102" y="156"/>
                    </a:cubicBezTo>
                    <a:cubicBezTo>
                      <a:pt x="102" y="156"/>
                      <a:pt x="103" y="156"/>
                      <a:pt x="104" y="156"/>
                    </a:cubicBezTo>
                    <a:cubicBezTo>
                      <a:pt x="106" y="156"/>
                      <a:pt x="107" y="156"/>
                      <a:pt x="107" y="156"/>
                    </a:cubicBezTo>
                    <a:cubicBezTo>
                      <a:pt x="107" y="156"/>
                      <a:pt x="107" y="156"/>
                      <a:pt x="107" y="156"/>
                    </a:cubicBezTo>
                    <a:cubicBezTo>
                      <a:pt x="125" y="155"/>
                      <a:pt x="181" y="150"/>
                      <a:pt x="209" y="120"/>
                    </a:cubicBezTo>
                    <a:lnTo>
                      <a:pt x="20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p>
            </p:txBody>
          </p:sp>
        </p:grpSp>
        <p:sp>
          <p:nvSpPr>
            <p:cNvPr id="21" name="Freeform 20"/>
            <p:cNvSpPr>
              <a:spLocks noEditPoints="1"/>
            </p:cNvSpPr>
            <p:nvPr/>
          </p:nvSpPr>
          <p:spPr bwMode="auto">
            <a:xfrm>
              <a:off x="4420297" y="2828365"/>
              <a:ext cx="411938" cy="433835"/>
            </a:xfrm>
            <a:custGeom>
              <a:avLst/>
              <a:gdLst>
                <a:gd name="T0" fmla="*/ 168 w 219"/>
                <a:gd name="T1" fmla="*/ 224 h 231"/>
                <a:gd name="T2" fmla="*/ 197 w 219"/>
                <a:gd name="T3" fmla="*/ 212 h 231"/>
                <a:gd name="T4" fmla="*/ 168 w 219"/>
                <a:gd name="T5" fmla="*/ 132 h 231"/>
                <a:gd name="T6" fmla="*/ 168 w 219"/>
                <a:gd name="T7" fmla="*/ 150 h 231"/>
                <a:gd name="T8" fmla="*/ 192 w 219"/>
                <a:gd name="T9" fmla="*/ 190 h 231"/>
                <a:gd name="T10" fmla="*/ 168 w 219"/>
                <a:gd name="T11" fmla="*/ 209 h 231"/>
                <a:gd name="T12" fmla="*/ 168 w 219"/>
                <a:gd name="T13" fmla="*/ 224 h 231"/>
                <a:gd name="T14" fmla="*/ 168 w 219"/>
                <a:gd name="T15" fmla="*/ 203 h 231"/>
                <a:gd name="T16" fmla="*/ 168 w 219"/>
                <a:gd name="T17" fmla="*/ 157 h 231"/>
                <a:gd name="T18" fmla="*/ 181 w 219"/>
                <a:gd name="T19" fmla="*/ 187 h 231"/>
                <a:gd name="T20" fmla="*/ 168 w 219"/>
                <a:gd name="T21" fmla="*/ 203 h 231"/>
                <a:gd name="T22" fmla="*/ 146 w 219"/>
                <a:gd name="T23" fmla="*/ 112 h 231"/>
                <a:gd name="T24" fmla="*/ 141 w 219"/>
                <a:gd name="T25" fmla="*/ 98 h 231"/>
                <a:gd name="T26" fmla="*/ 141 w 219"/>
                <a:gd name="T27" fmla="*/ 44 h 231"/>
                <a:gd name="T28" fmla="*/ 146 w 219"/>
                <a:gd name="T29" fmla="*/ 37 h 231"/>
                <a:gd name="T30" fmla="*/ 148 w 219"/>
                <a:gd name="T31" fmla="*/ 37 h 231"/>
                <a:gd name="T32" fmla="*/ 148 w 219"/>
                <a:gd name="T33" fmla="*/ 14 h 231"/>
                <a:gd name="T34" fmla="*/ 146 w 219"/>
                <a:gd name="T35" fmla="*/ 14 h 231"/>
                <a:gd name="T36" fmla="*/ 146 w 219"/>
                <a:gd name="T37" fmla="*/ 13 h 231"/>
                <a:gd name="T38" fmla="*/ 114 w 219"/>
                <a:gd name="T39" fmla="*/ 0 h 231"/>
                <a:gd name="T40" fmla="*/ 81 w 219"/>
                <a:gd name="T41" fmla="*/ 13 h 231"/>
                <a:gd name="T42" fmla="*/ 81 w 219"/>
                <a:gd name="T43" fmla="*/ 14 h 231"/>
                <a:gd name="T44" fmla="*/ 80 w 219"/>
                <a:gd name="T45" fmla="*/ 14 h 231"/>
                <a:gd name="T46" fmla="*/ 80 w 219"/>
                <a:gd name="T47" fmla="*/ 37 h 231"/>
                <a:gd name="T48" fmla="*/ 81 w 219"/>
                <a:gd name="T49" fmla="*/ 37 h 231"/>
                <a:gd name="T50" fmla="*/ 90 w 219"/>
                <a:gd name="T51" fmla="*/ 45 h 231"/>
                <a:gd name="T52" fmla="*/ 90 w 219"/>
                <a:gd name="T53" fmla="*/ 98 h 231"/>
                <a:gd name="T54" fmla="*/ 83 w 219"/>
                <a:gd name="T55" fmla="*/ 112 h 231"/>
                <a:gd name="T56" fmla="*/ 31 w 219"/>
                <a:gd name="T57" fmla="*/ 212 h 231"/>
                <a:gd name="T58" fmla="*/ 114 w 219"/>
                <a:gd name="T59" fmla="*/ 230 h 231"/>
                <a:gd name="T60" fmla="*/ 168 w 219"/>
                <a:gd name="T61" fmla="*/ 224 h 231"/>
                <a:gd name="T62" fmla="*/ 168 w 219"/>
                <a:gd name="T63" fmla="*/ 209 h 231"/>
                <a:gd name="T64" fmla="*/ 144 w 219"/>
                <a:gd name="T65" fmla="*/ 212 h 231"/>
                <a:gd name="T66" fmla="*/ 144 w 219"/>
                <a:gd name="T67" fmla="*/ 212 h 231"/>
                <a:gd name="T68" fmla="*/ 168 w 219"/>
                <a:gd name="T69" fmla="*/ 203 h 231"/>
                <a:gd name="T70" fmla="*/ 168 w 219"/>
                <a:gd name="T71" fmla="*/ 157 h 231"/>
                <a:gd name="T72" fmla="*/ 149 w 219"/>
                <a:gd name="T73" fmla="*/ 134 h 231"/>
                <a:gd name="T74" fmla="*/ 168 w 219"/>
                <a:gd name="T75" fmla="*/ 150 h 231"/>
                <a:gd name="T76" fmla="*/ 168 w 219"/>
                <a:gd name="T77" fmla="*/ 132 h 231"/>
                <a:gd name="T78" fmla="*/ 146 w 219"/>
                <a:gd name="T79" fmla="*/ 11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9" h="231">
                  <a:moveTo>
                    <a:pt x="168" y="224"/>
                  </a:moveTo>
                  <a:cubicBezTo>
                    <a:pt x="179" y="221"/>
                    <a:pt x="189" y="217"/>
                    <a:pt x="197" y="212"/>
                  </a:cubicBezTo>
                  <a:cubicBezTo>
                    <a:pt x="219" y="196"/>
                    <a:pt x="191" y="157"/>
                    <a:pt x="168" y="132"/>
                  </a:cubicBezTo>
                  <a:cubicBezTo>
                    <a:pt x="168" y="150"/>
                    <a:pt x="168" y="150"/>
                    <a:pt x="168" y="150"/>
                  </a:cubicBezTo>
                  <a:cubicBezTo>
                    <a:pt x="180" y="162"/>
                    <a:pt x="193" y="177"/>
                    <a:pt x="192" y="190"/>
                  </a:cubicBezTo>
                  <a:cubicBezTo>
                    <a:pt x="192" y="201"/>
                    <a:pt x="180" y="207"/>
                    <a:pt x="168" y="209"/>
                  </a:cubicBezTo>
                  <a:cubicBezTo>
                    <a:pt x="168" y="224"/>
                    <a:pt x="168" y="224"/>
                    <a:pt x="168" y="224"/>
                  </a:cubicBezTo>
                  <a:close/>
                  <a:moveTo>
                    <a:pt x="168" y="203"/>
                  </a:moveTo>
                  <a:cubicBezTo>
                    <a:pt x="168" y="157"/>
                    <a:pt x="168" y="157"/>
                    <a:pt x="168" y="157"/>
                  </a:cubicBezTo>
                  <a:cubicBezTo>
                    <a:pt x="175" y="167"/>
                    <a:pt x="182" y="179"/>
                    <a:pt x="181" y="187"/>
                  </a:cubicBezTo>
                  <a:cubicBezTo>
                    <a:pt x="180" y="194"/>
                    <a:pt x="175" y="199"/>
                    <a:pt x="168" y="203"/>
                  </a:cubicBezTo>
                  <a:close/>
                  <a:moveTo>
                    <a:pt x="146" y="112"/>
                  </a:moveTo>
                  <a:cubicBezTo>
                    <a:pt x="146" y="112"/>
                    <a:pt x="141" y="109"/>
                    <a:pt x="141" y="98"/>
                  </a:cubicBezTo>
                  <a:cubicBezTo>
                    <a:pt x="141" y="90"/>
                    <a:pt x="141" y="56"/>
                    <a:pt x="141" y="44"/>
                  </a:cubicBezTo>
                  <a:cubicBezTo>
                    <a:pt x="144" y="43"/>
                    <a:pt x="146" y="40"/>
                    <a:pt x="146" y="37"/>
                  </a:cubicBezTo>
                  <a:cubicBezTo>
                    <a:pt x="148" y="37"/>
                    <a:pt x="148" y="37"/>
                    <a:pt x="148" y="37"/>
                  </a:cubicBezTo>
                  <a:cubicBezTo>
                    <a:pt x="148" y="14"/>
                    <a:pt x="148" y="14"/>
                    <a:pt x="148" y="14"/>
                  </a:cubicBezTo>
                  <a:cubicBezTo>
                    <a:pt x="146" y="14"/>
                    <a:pt x="146" y="14"/>
                    <a:pt x="146" y="14"/>
                  </a:cubicBezTo>
                  <a:cubicBezTo>
                    <a:pt x="146" y="14"/>
                    <a:pt x="146" y="13"/>
                    <a:pt x="146" y="13"/>
                  </a:cubicBezTo>
                  <a:cubicBezTo>
                    <a:pt x="146" y="6"/>
                    <a:pt x="132" y="0"/>
                    <a:pt x="114" y="0"/>
                  </a:cubicBezTo>
                  <a:cubicBezTo>
                    <a:pt x="95" y="0"/>
                    <a:pt x="81" y="6"/>
                    <a:pt x="81" y="13"/>
                  </a:cubicBezTo>
                  <a:cubicBezTo>
                    <a:pt x="81" y="13"/>
                    <a:pt x="81" y="14"/>
                    <a:pt x="81" y="14"/>
                  </a:cubicBezTo>
                  <a:cubicBezTo>
                    <a:pt x="80" y="14"/>
                    <a:pt x="80" y="14"/>
                    <a:pt x="80" y="14"/>
                  </a:cubicBezTo>
                  <a:cubicBezTo>
                    <a:pt x="80" y="37"/>
                    <a:pt x="80" y="37"/>
                    <a:pt x="80" y="37"/>
                  </a:cubicBezTo>
                  <a:cubicBezTo>
                    <a:pt x="81" y="37"/>
                    <a:pt x="81" y="37"/>
                    <a:pt x="81" y="37"/>
                  </a:cubicBezTo>
                  <a:cubicBezTo>
                    <a:pt x="81" y="40"/>
                    <a:pt x="84" y="43"/>
                    <a:pt x="90" y="45"/>
                  </a:cubicBezTo>
                  <a:cubicBezTo>
                    <a:pt x="90" y="56"/>
                    <a:pt x="90" y="90"/>
                    <a:pt x="90" y="98"/>
                  </a:cubicBezTo>
                  <a:cubicBezTo>
                    <a:pt x="90" y="109"/>
                    <a:pt x="83" y="112"/>
                    <a:pt x="83" y="112"/>
                  </a:cubicBezTo>
                  <a:cubicBezTo>
                    <a:pt x="71" y="119"/>
                    <a:pt x="0" y="190"/>
                    <a:pt x="31" y="212"/>
                  </a:cubicBezTo>
                  <a:cubicBezTo>
                    <a:pt x="58" y="231"/>
                    <a:pt x="105" y="230"/>
                    <a:pt x="114" y="230"/>
                  </a:cubicBezTo>
                  <a:cubicBezTo>
                    <a:pt x="121" y="230"/>
                    <a:pt x="145" y="230"/>
                    <a:pt x="168" y="224"/>
                  </a:cubicBezTo>
                  <a:cubicBezTo>
                    <a:pt x="168" y="209"/>
                    <a:pt x="168" y="209"/>
                    <a:pt x="168" y="209"/>
                  </a:cubicBezTo>
                  <a:cubicBezTo>
                    <a:pt x="156" y="212"/>
                    <a:pt x="144" y="212"/>
                    <a:pt x="144" y="212"/>
                  </a:cubicBezTo>
                  <a:cubicBezTo>
                    <a:pt x="144" y="212"/>
                    <a:pt x="144" y="212"/>
                    <a:pt x="144" y="212"/>
                  </a:cubicBezTo>
                  <a:cubicBezTo>
                    <a:pt x="144" y="212"/>
                    <a:pt x="158" y="210"/>
                    <a:pt x="168" y="203"/>
                  </a:cubicBezTo>
                  <a:cubicBezTo>
                    <a:pt x="168" y="157"/>
                    <a:pt x="168" y="157"/>
                    <a:pt x="168" y="157"/>
                  </a:cubicBezTo>
                  <a:cubicBezTo>
                    <a:pt x="159" y="144"/>
                    <a:pt x="149" y="134"/>
                    <a:pt x="149" y="134"/>
                  </a:cubicBezTo>
                  <a:cubicBezTo>
                    <a:pt x="149" y="134"/>
                    <a:pt x="158" y="141"/>
                    <a:pt x="168" y="150"/>
                  </a:cubicBezTo>
                  <a:cubicBezTo>
                    <a:pt x="168" y="132"/>
                    <a:pt x="168" y="132"/>
                    <a:pt x="168" y="132"/>
                  </a:cubicBezTo>
                  <a:cubicBezTo>
                    <a:pt x="159" y="122"/>
                    <a:pt x="150" y="114"/>
                    <a:pt x="146" y="112"/>
                  </a:cubicBezTo>
                  <a:close/>
                </a:path>
              </a:pathLst>
            </a:custGeom>
            <a:grpFill/>
            <a:ln>
              <a:noFill/>
            </a:ln>
          </p:spPr>
          <p:txBody>
            <a:bodyPr vert="horz" wrap="square" lIns="68580" tIns="34290" rIns="68580" bIns="34290" numCol="1" anchor="t" anchorCtr="0" compatLnSpc="1"/>
            <a:lstStyle/>
            <a:p>
              <a:endParaRPr lang="id-ID" sz="1350"/>
            </a:p>
          </p:txBody>
        </p:sp>
        <p:sp>
          <p:nvSpPr>
            <p:cNvPr id="22" name="Oval 21"/>
            <p:cNvSpPr>
              <a:spLocks noChangeArrowheads="1"/>
            </p:cNvSpPr>
            <p:nvPr/>
          </p:nvSpPr>
          <p:spPr bwMode="auto">
            <a:xfrm>
              <a:off x="7049304" y="2727092"/>
              <a:ext cx="121802" cy="121802"/>
            </a:xfrm>
            <a:prstGeom prst="ellipse">
              <a:avLst/>
            </a:prstGeom>
            <a:grpFill/>
            <a:ln>
              <a:noFill/>
            </a:ln>
          </p:spPr>
          <p:txBody>
            <a:bodyPr vert="horz" wrap="square" lIns="68580" tIns="34290" rIns="68580" bIns="34290" numCol="1" anchor="t" anchorCtr="0" compatLnSpc="1"/>
            <a:lstStyle/>
            <a:p>
              <a:endParaRPr lang="id-ID" sz="1350"/>
            </a:p>
          </p:txBody>
        </p:sp>
        <p:sp>
          <p:nvSpPr>
            <p:cNvPr id="23" name="Freeform 22"/>
            <p:cNvSpPr/>
            <p:nvPr/>
          </p:nvSpPr>
          <p:spPr bwMode="auto">
            <a:xfrm>
              <a:off x="7093097" y="2817417"/>
              <a:ext cx="191599" cy="399620"/>
            </a:xfrm>
            <a:custGeom>
              <a:avLst/>
              <a:gdLst>
                <a:gd name="T0" fmla="*/ 0 w 102"/>
                <a:gd name="T1" fmla="*/ 6 h 213"/>
                <a:gd name="T2" fmla="*/ 68 w 102"/>
                <a:gd name="T3" fmla="*/ 184 h 213"/>
                <a:gd name="T4" fmla="*/ 99 w 102"/>
                <a:gd name="T5" fmla="*/ 213 h 213"/>
                <a:gd name="T6" fmla="*/ 23 w 102"/>
                <a:gd name="T7" fmla="*/ 0 h 213"/>
                <a:gd name="T8" fmla="*/ 0 w 102"/>
                <a:gd name="T9" fmla="*/ 6 h 213"/>
              </a:gdLst>
              <a:ahLst/>
              <a:cxnLst>
                <a:cxn ang="0">
                  <a:pos x="T0" y="T1"/>
                </a:cxn>
                <a:cxn ang="0">
                  <a:pos x="T2" y="T3"/>
                </a:cxn>
                <a:cxn ang="0">
                  <a:pos x="T4" y="T5"/>
                </a:cxn>
                <a:cxn ang="0">
                  <a:pos x="T6" y="T7"/>
                </a:cxn>
                <a:cxn ang="0">
                  <a:pos x="T8" y="T9"/>
                </a:cxn>
              </a:cxnLst>
              <a:rect l="0" t="0" r="r" b="b"/>
              <a:pathLst>
                <a:path w="102" h="213">
                  <a:moveTo>
                    <a:pt x="0" y="6"/>
                  </a:moveTo>
                  <a:cubicBezTo>
                    <a:pt x="0" y="7"/>
                    <a:pt x="68" y="184"/>
                    <a:pt x="68" y="184"/>
                  </a:cubicBezTo>
                  <a:cubicBezTo>
                    <a:pt x="68" y="184"/>
                    <a:pt x="96" y="213"/>
                    <a:pt x="99" y="213"/>
                  </a:cubicBezTo>
                  <a:cubicBezTo>
                    <a:pt x="102" y="213"/>
                    <a:pt x="23" y="0"/>
                    <a:pt x="23" y="0"/>
                  </a:cubicBezTo>
                  <a:lnTo>
                    <a:pt x="0" y="6"/>
                  </a:lnTo>
                  <a:close/>
                </a:path>
              </a:pathLst>
            </a:custGeom>
            <a:grpFill/>
            <a:ln>
              <a:noFill/>
            </a:ln>
          </p:spPr>
          <p:txBody>
            <a:bodyPr vert="horz" wrap="square" lIns="68580" tIns="34290" rIns="68580" bIns="34290" numCol="1" anchor="t" anchorCtr="0" compatLnSpc="1"/>
            <a:lstStyle/>
            <a:p>
              <a:endParaRPr lang="id-ID" sz="1350"/>
            </a:p>
          </p:txBody>
        </p:sp>
        <p:sp>
          <p:nvSpPr>
            <p:cNvPr id="24" name="Freeform 23"/>
            <p:cNvSpPr/>
            <p:nvPr/>
          </p:nvSpPr>
          <p:spPr bwMode="auto">
            <a:xfrm>
              <a:off x="6924765" y="2817417"/>
              <a:ext cx="205284" cy="394145"/>
            </a:xfrm>
            <a:custGeom>
              <a:avLst/>
              <a:gdLst>
                <a:gd name="T0" fmla="*/ 149 w 150"/>
                <a:gd name="T1" fmla="*/ 14 h 288"/>
                <a:gd name="T2" fmla="*/ 40 w 150"/>
                <a:gd name="T3" fmla="*/ 248 h 288"/>
                <a:gd name="T4" fmla="*/ 0 w 150"/>
                <a:gd name="T5" fmla="*/ 288 h 288"/>
                <a:gd name="T6" fmla="*/ 11 w 150"/>
                <a:gd name="T7" fmla="*/ 233 h 288"/>
                <a:gd name="T8" fmla="*/ 117 w 150"/>
                <a:gd name="T9" fmla="*/ 0 h 288"/>
                <a:gd name="T10" fmla="*/ 150 w 150"/>
                <a:gd name="T11" fmla="*/ 11 h 288"/>
                <a:gd name="T12" fmla="*/ 149 w 150"/>
                <a:gd name="T13" fmla="*/ 14 h 288"/>
              </a:gdLst>
              <a:ahLst/>
              <a:cxnLst>
                <a:cxn ang="0">
                  <a:pos x="T0" y="T1"/>
                </a:cxn>
                <a:cxn ang="0">
                  <a:pos x="T2" y="T3"/>
                </a:cxn>
                <a:cxn ang="0">
                  <a:pos x="T4" y="T5"/>
                </a:cxn>
                <a:cxn ang="0">
                  <a:pos x="T6" y="T7"/>
                </a:cxn>
                <a:cxn ang="0">
                  <a:pos x="T8" y="T9"/>
                </a:cxn>
                <a:cxn ang="0">
                  <a:pos x="T10" y="T11"/>
                </a:cxn>
                <a:cxn ang="0">
                  <a:pos x="T12" y="T13"/>
                </a:cxn>
              </a:cxnLst>
              <a:rect l="0" t="0" r="r" b="b"/>
              <a:pathLst>
                <a:path w="150" h="288">
                  <a:moveTo>
                    <a:pt x="149" y="14"/>
                  </a:moveTo>
                  <a:lnTo>
                    <a:pt x="40" y="248"/>
                  </a:lnTo>
                  <a:lnTo>
                    <a:pt x="0" y="288"/>
                  </a:lnTo>
                  <a:lnTo>
                    <a:pt x="11" y="233"/>
                  </a:lnTo>
                  <a:lnTo>
                    <a:pt x="117" y="0"/>
                  </a:lnTo>
                  <a:lnTo>
                    <a:pt x="150" y="11"/>
                  </a:lnTo>
                  <a:lnTo>
                    <a:pt x="149" y="14"/>
                  </a:lnTo>
                  <a:close/>
                </a:path>
              </a:pathLst>
            </a:custGeom>
            <a:grpFill/>
            <a:ln>
              <a:noFill/>
            </a:ln>
          </p:spPr>
          <p:txBody>
            <a:bodyPr vert="horz" wrap="square" lIns="68580" tIns="34290" rIns="68580" bIns="34290" numCol="1" anchor="t" anchorCtr="0" compatLnSpc="1"/>
            <a:lstStyle/>
            <a:p>
              <a:endParaRPr lang="id-ID" sz="1350"/>
            </a:p>
          </p:txBody>
        </p:sp>
        <p:sp>
          <p:nvSpPr>
            <p:cNvPr id="25" name="Freeform 24"/>
            <p:cNvSpPr/>
            <p:nvPr/>
          </p:nvSpPr>
          <p:spPr bwMode="auto">
            <a:xfrm>
              <a:off x="7104046" y="2683299"/>
              <a:ext cx="21897" cy="68428"/>
            </a:xfrm>
            <a:custGeom>
              <a:avLst/>
              <a:gdLst>
                <a:gd name="T0" fmla="*/ 12 w 12"/>
                <a:gd name="T1" fmla="*/ 30 h 36"/>
                <a:gd name="T2" fmla="*/ 6 w 12"/>
                <a:gd name="T3" fmla="*/ 36 h 36"/>
                <a:gd name="T4" fmla="*/ 0 w 12"/>
                <a:gd name="T5" fmla="*/ 30 h 36"/>
                <a:gd name="T6" fmla="*/ 0 w 12"/>
                <a:gd name="T7" fmla="*/ 6 h 36"/>
                <a:gd name="T8" fmla="*/ 6 w 12"/>
                <a:gd name="T9" fmla="*/ 0 h 36"/>
                <a:gd name="T10" fmla="*/ 12 w 12"/>
                <a:gd name="T11" fmla="*/ 6 h 36"/>
                <a:gd name="T12" fmla="*/ 12 w 12"/>
                <a:gd name="T13" fmla="*/ 30 h 36"/>
              </a:gdLst>
              <a:ahLst/>
              <a:cxnLst>
                <a:cxn ang="0">
                  <a:pos x="T0" y="T1"/>
                </a:cxn>
                <a:cxn ang="0">
                  <a:pos x="T2" y="T3"/>
                </a:cxn>
                <a:cxn ang="0">
                  <a:pos x="T4" y="T5"/>
                </a:cxn>
                <a:cxn ang="0">
                  <a:pos x="T6" y="T7"/>
                </a:cxn>
                <a:cxn ang="0">
                  <a:pos x="T8" y="T9"/>
                </a:cxn>
                <a:cxn ang="0">
                  <a:pos x="T10" y="T11"/>
                </a:cxn>
                <a:cxn ang="0">
                  <a:pos x="T12" y="T13"/>
                </a:cxn>
              </a:cxnLst>
              <a:rect l="0" t="0" r="r" b="b"/>
              <a:pathLst>
                <a:path w="12" h="36">
                  <a:moveTo>
                    <a:pt x="12" y="30"/>
                  </a:moveTo>
                  <a:cubicBezTo>
                    <a:pt x="12" y="33"/>
                    <a:pt x="10" y="36"/>
                    <a:pt x="6" y="36"/>
                  </a:cubicBezTo>
                  <a:cubicBezTo>
                    <a:pt x="3" y="36"/>
                    <a:pt x="0" y="33"/>
                    <a:pt x="0" y="30"/>
                  </a:cubicBezTo>
                  <a:cubicBezTo>
                    <a:pt x="0" y="6"/>
                    <a:pt x="0" y="6"/>
                    <a:pt x="0" y="6"/>
                  </a:cubicBezTo>
                  <a:cubicBezTo>
                    <a:pt x="0" y="3"/>
                    <a:pt x="3" y="0"/>
                    <a:pt x="6" y="0"/>
                  </a:cubicBezTo>
                  <a:cubicBezTo>
                    <a:pt x="10" y="0"/>
                    <a:pt x="12" y="3"/>
                    <a:pt x="12" y="6"/>
                  </a:cubicBezTo>
                  <a:lnTo>
                    <a:pt x="12" y="30"/>
                  </a:lnTo>
                  <a:close/>
                </a:path>
              </a:pathLst>
            </a:custGeom>
            <a:grpFill/>
            <a:ln>
              <a:noFill/>
            </a:ln>
          </p:spPr>
          <p:txBody>
            <a:bodyPr vert="horz" wrap="square" lIns="68580" tIns="34290" rIns="68580" bIns="34290" numCol="1" anchor="t" anchorCtr="0" compatLnSpc="1"/>
            <a:lstStyle/>
            <a:p>
              <a:endParaRPr lang="id-ID" sz="1350"/>
            </a:p>
          </p:txBody>
        </p:sp>
        <p:sp>
          <p:nvSpPr>
            <p:cNvPr id="26" name="Freeform 25"/>
            <p:cNvSpPr>
              <a:spLocks noEditPoints="1"/>
            </p:cNvSpPr>
            <p:nvPr/>
          </p:nvSpPr>
          <p:spPr bwMode="auto">
            <a:xfrm>
              <a:off x="6124156" y="2389058"/>
              <a:ext cx="194336" cy="525527"/>
            </a:xfrm>
            <a:custGeom>
              <a:avLst/>
              <a:gdLst>
                <a:gd name="T0" fmla="*/ 51 w 103"/>
                <a:gd name="T1" fmla="*/ 280 h 280"/>
                <a:gd name="T2" fmla="*/ 103 w 103"/>
                <a:gd name="T3" fmla="*/ 140 h 280"/>
                <a:gd name="T4" fmla="*/ 51 w 103"/>
                <a:gd name="T5" fmla="*/ 0 h 280"/>
                <a:gd name="T6" fmla="*/ 51 w 103"/>
                <a:gd name="T7" fmla="*/ 22 h 280"/>
                <a:gd name="T8" fmla="*/ 94 w 103"/>
                <a:gd name="T9" fmla="*/ 140 h 280"/>
                <a:gd name="T10" fmla="*/ 51 w 103"/>
                <a:gd name="T11" fmla="*/ 257 h 280"/>
                <a:gd name="T12" fmla="*/ 51 w 103"/>
                <a:gd name="T13" fmla="*/ 280 h 280"/>
                <a:gd name="T14" fmla="*/ 51 w 103"/>
                <a:gd name="T15" fmla="*/ 0 h 280"/>
                <a:gd name="T16" fmla="*/ 0 w 103"/>
                <a:gd name="T17" fmla="*/ 140 h 280"/>
                <a:gd name="T18" fmla="*/ 51 w 103"/>
                <a:gd name="T19" fmla="*/ 280 h 280"/>
                <a:gd name="T20" fmla="*/ 51 w 103"/>
                <a:gd name="T21" fmla="*/ 280 h 280"/>
                <a:gd name="T22" fmla="*/ 51 w 103"/>
                <a:gd name="T23" fmla="*/ 257 h 280"/>
                <a:gd name="T24" fmla="*/ 51 w 103"/>
                <a:gd name="T25" fmla="*/ 257 h 280"/>
                <a:gd name="T26" fmla="*/ 51 w 103"/>
                <a:gd name="T27" fmla="*/ 257 h 280"/>
                <a:gd name="T28" fmla="*/ 8 w 103"/>
                <a:gd name="T29" fmla="*/ 140 h 280"/>
                <a:gd name="T30" fmla="*/ 51 w 103"/>
                <a:gd name="T31" fmla="*/ 22 h 280"/>
                <a:gd name="T32" fmla="*/ 51 w 103"/>
                <a:gd name="T33" fmla="*/ 22 h 280"/>
                <a:gd name="T34" fmla="*/ 51 w 103"/>
                <a:gd name="T35"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3" h="280">
                  <a:moveTo>
                    <a:pt x="51" y="280"/>
                  </a:moveTo>
                  <a:cubicBezTo>
                    <a:pt x="80" y="280"/>
                    <a:pt x="103" y="217"/>
                    <a:pt x="103" y="140"/>
                  </a:cubicBezTo>
                  <a:cubicBezTo>
                    <a:pt x="103" y="62"/>
                    <a:pt x="80" y="0"/>
                    <a:pt x="51" y="0"/>
                  </a:cubicBezTo>
                  <a:cubicBezTo>
                    <a:pt x="51" y="22"/>
                    <a:pt x="51" y="22"/>
                    <a:pt x="51" y="22"/>
                  </a:cubicBezTo>
                  <a:cubicBezTo>
                    <a:pt x="75" y="22"/>
                    <a:pt x="94" y="75"/>
                    <a:pt x="94" y="140"/>
                  </a:cubicBezTo>
                  <a:cubicBezTo>
                    <a:pt x="94" y="204"/>
                    <a:pt x="75" y="257"/>
                    <a:pt x="51" y="257"/>
                  </a:cubicBezTo>
                  <a:lnTo>
                    <a:pt x="51" y="280"/>
                  </a:lnTo>
                  <a:close/>
                  <a:moveTo>
                    <a:pt x="51" y="0"/>
                  </a:moveTo>
                  <a:cubicBezTo>
                    <a:pt x="23" y="0"/>
                    <a:pt x="0" y="62"/>
                    <a:pt x="0" y="140"/>
                  </a:cubicBezTo>
                  <a:cubicBezTo>
                    <a:pt x="0" y="217"/>
                    <a:pt x="23" y="280"/>
                    <a:pt x="51" y="280"/>
                  </a:cubicBezTo>
                  <a:cubicBezTo>
                    <a:pt x="51" y="280"/>
                    <a:pt x="51" y="280"/>
                    <a:pt x="51" y="280"/>
                  </a:cubicBezTo>
                  <a:cubicBezTo>
                    <a:pt x="51" y="257"/>
                    <a:pt x="51" y="257"/>
                    <a:pt x="51" y="257"/>
                  </a:cubicBezTo>
                  <a:cubicBezTo>
                    <a:pt x="51" y="257"/>
                    <a:pt x="51" y="257"/>
                    <a:pt x="51" y="257"/>
                  </a:cubicBezTo>
                  <a:cubicBezTo>
                    <a:pt x="51" y="257"/>
                    <a:pt x="51" y="257"/>
                    <a:pt x="51" y="257"/>
                  </a:cubicBezTo>
                  <a:cubicBezTo>
                    <a:pt x="27" y="257"/>
                    <a:pt x="8" y="204"/>
                    <a:pt x="8" y="140"/>
                  </a:cubicBezTo>
                  <a:cubicBezTo>
                    <a:pt x="8" y="75"/>
                    <a:pt x="27" y="22"/>
                    <a:pt x="51" y="22"/>
                  </a:cubicBezTo>
                  <a:cubicBezTo>
                    <a:pt x="51" y="22"/>
                    <a:pt x="51" y="22"/>
                    <a:pt x="51" y="22"/>
                  </a:cubicBezTo>
                  <a:cubicBezTo>
                    <a:pt x="51" y="0"/>
                    <a:pt x="51" y="0"/>
                    <a:pt x="51" y="0"/>
                  </a:cubicBezTo>
                  <a:close/>
                </a:path>
              </a:pathLst>
            </a:custGeom>
            <a:grpFill/>
            <a:ln>
              <a:noFill/>
            </a:ln>
          </p:spPr>
          <p:txBody>
            <a:bodyPr vert="horz" wrap="square" lIns="68580" tIns="34290" rIns="68580" bIns="34290" numCol="1" anchor="t" anchorCtr="0" compatLnSpc="1"/>
            <a:lstStyle/>
            <a:p>
              <a:endParaRPr lang="id-ID" sz="1350"/>
            </a:p>
          </p:txBody>
        </p:sp>
        <p:sp>
          <p:nvSpPr>
            <p:cNvPr id="27" name="Freeform 26"/>
            <p:cNvSpPr>
              <a:spLocks noEditPoints="1"/>
            </p:cNvSpPr>
            <p:nvPr/>
          </p:nvSpPr>
          <p:spPr bwMode="auto">
            <a:xfrm>
              <a:off x="5957192" y="2554653"/>
              <a:ext cx="526896" cy="192968"/>
            </a:xfrm>
            <a:custGeom>
              <a:avLst/>
              <a:gdLst>
                <a:gd name="T0" fmla="*/ 280 w 280"/>
                <a:gd name="T1" fmla="*/ 52 h 103"/>
                <a:gd name="T2" fmla="*/ 140 w 280"/>
                <a:gd name="T3" fmla="*/ 0 h 103"/>
                <a:gd name="T4" fmla="*/ 140 w 280"/>
                <a:gd name="T5" fmla="*/ 8 h 103"/>
                <a:gd name="T6" fmla="*/ 257 w 280"/>
                <a:gd name="T7" fmla="*/ 52 h 103"/>
                <a:gd name="T8" fmla="*/ 140 w 280"/>
                <a:gd name="T9" fmla="*/ 95 h 103"/>
                <a:gd name="T10" fmla="*/ 140 w 280"/>
                <a:gd name="T11" fmla="*/ 103 h 103"/>
                <a:gd name="T12" fmla="*/ 280 w 280"/>
                <a:gd name="T13" fmla="*/ 52 h 103"/>
                <a:gd name="T14" fmla="*/ 140 w 280"/>
                <a:gd name="T15" fmla="*/ 0 h 103"/>
                <a:gd name="T16" fmla="*/ 140 w 280"/>
                <a:gd name="T17" fmla="*/ 0 h 103"/>
                <a:gd name="T18" fmla="*/ 0 w 280"/>
                <a:gd name="T19" fmla="*/ 52 h 103"/>
                <a:gd name="T20" fmla="*/ 140 w 280"/>
                <a:gd name="T21" fmla="*/ 103 h 103"/>
                <a:gd name="T22" fmla="*/ 140 w 280"/>
                <a:gd name="T23" fmla="*/ 103 h 103"/>
                <a:gd name="T24" fmla="*/ 140 w 280"/>
                <a:gd name="T25" fmla="*/ 95 h 103"/>
                <a:gd name="T26" fmla="*/ 140 w 280"/>
                <a:gd name="T27" fmla="*/ 95 h 103"/>
                <a:gd name="T28" fmla="*/ 23 w 280"/>
                <a:gd name="T29" fmla="*/ 52 h 103"/>
                <a:gd name="T30" fmla="*/ 23 w 280"/>
                <a:gd name="T31" fmla="*/ 52 h 103"/>
                <a:gd name="T32" fmla="*/ 140 w 280"/>
                <a:gd name="T33" fmla="*/ 8 h 103"/>
                <a:gd name="T34" fmla="*/ 140 w 280"/>
                <a:gd name="T35" fmla="*/ 8 h 103"/>
                <a:gd name="T36" fmla="*/ 140 w 280"/>
                <a:gd name="T37"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0" h="103">
                  <a:moveTo>
                    <a:pt x="280" y="52"/>
                  </a:moveTo>
                  <a:cubicBezTo>
                    <a:pt x="280" y="23"/>
                    <a:pt x="217" y="0"/>
                    <a:pt x="140" y="0"/>
                  </a:cubicBezTo>
                  <a:cubicBezTo>
                    <a:pt x="140" y="8"/>
                    <a:pt x="140" y="8"/>
                    <a:pt x="140" y="8"/>
                  </a:cubicBezTo>
                  <a:cubicBezTo>
                    <a:pt x="205" y="8"/>
                    <a:pt x="257" y="28"/>
                    <a:pt x="257" y="52"/>
                  </a:cubicBezTo>
                  <a:cubicBezTo>
                    <a:pt x="257" y="75"/>
                    <a:pt x="205" y="95"/>
                    <a:pt x="140" y="95"/>
                  </a:cubicBezTo>
                  <a:cubicBezTo>
                    <a:pt x="140" y="103"/>
                    <a:pt x="140" y="103"/>
                    <a:pt x="140" y="103"/>
                  </a:cubicBezTo>
                  <a:cubicBezTo>
                    <a:pt x="217" y="103"/>
                    <a:pt x="280" y="80"/>
                    <a:pt x="280" y="52"/>
                  </a:cubicBezTo>
                  <a:close/>
                  <a:moveTo>
                    <a:pt x="140" y="0"/>
                  </a:moveTo>
                  <a:cubicBezTo>
                    <a:pt x="140" y="0"/>
                    <a:pt x="140" y="0"/>
                    <a:pt x="140" y="0"/>
                  </a:cubicBezTo>
                  <a:cubicBezTo>
                    <a:pt x="63" y="0"/>
                    <a:pt x="0" y="23"/>
                    <a:pt x="0" y="52"/>
                  </a:cubicBezTo>
                  <a:cubicBezTo>
                    <a:pt x="0" y="80"/>
                    <a:pt x="63" y="103"/>
                    <a:pt x="140" y="103"/>
                  </a:cubicBezTo>
                  <a:cubicBezTo>
                    <a:pt x="140" y="103"/>
                    <a:pt x="140" y="103"/>
                    <a:pt x="140" y="103"/>
                  </a:cubicBezTo>
                  <a:cubicBezTo>
                    <a:pt x="140" y="95"/>
                    <a:pt x="140" y="95"/>
                    <a:pt x="140" y="95"/>
                  </a:cubicBezTo>
                  <a:cubicBezTo>
                    <a:pt x="140" y="95"/>
                    <a:pt x="140" y="95"/>
                    <a:pt x="140" y="95"/>
                  </a:cubicBezTo>
                  <a:cubicBezTo>
                    <a:pt x="75" y="95"/>
                    <a:pt x="23" y="75"/>
                    <a:pt x="23" y="52"/>
                  </a:cubicBezTo>
                  <a:cubicBezTo>
                    <a:pt x="23" y="52"/>
                    <a:pt x="23" y="52"/>
                    <a:pt x="23" y="52"/>
                  </a:cubicBezTo>
                  <a:cubicBezTo>
                    <a:pt x="23" y="28"/>
                    <a:pt x="75" y="8"/>
                    <a:pt x="140" y="8"/>
                  </a:cubicBezTo>
                  <a:cubicBezTo>
                    <a:pt x="140" y="8"/>
                    <a:pt x="140" y="8"/>
                    <a:pt x="140" y="8"/>
                  </a:cubicBezTo>
                  <a:lnTo>
                    <a:pt x="140" y="0"/>
                  </a:lnTo>
                  <a:close/>
                </a:path>
              </a:pathLst>
            </a:custGeom>
            <a:grpFill/>
            <a:ln>
              <a:noFill/>
            </a:ln>
          </p:spPr>
          <p:txBody>
            <a:bodyPr vert="horz" wrap="square" lIns="68580" tIns="34290" rIns="68580" bIns="34290" numCol="1" anchor="t" anchorCtr="0" compatLnSpc="1"/>
            <a:lstStyle/>
            <a:p>
              <a:endParaRPr lang="id-ID" sz="1350"/>
            </a:p>
          </p:txBody>
        </p:sp>
        <p:sp>
          <p:nvSpPr>
            <p:cNvPr id="28" name="Freeform 27"/>
            <p:cNvSpPr>
              <a:spLocks noEditPoints="1"/>
            </p:cNvSpPr>
            <p:nvPr/>
          </p:nvSpPr>
          <p:spPr bwMode="auto">
            <a:xfrm>
              <a:off x="5996880" y="2435590"/>
              <a:ext cx="447520" cy="429728"/>
            </a:xfrm>
            <a:custGeom>
              <a:avLst/>
              <a:gdLst>
                <a:gd name="T0" fmla="*/ 218 w 238"/>
                <a:gd name="T1" fmla="*/ 16 h 229"/>
                <a:gd name="T2" fmla="*/ 119 w 238"/>
                <a:gd name="T3" fmla="*/ 46 h 229"/>
                <a:gd name="T4" fmla="*/ 119 w 238"/>
                <a:gd name="T5" fmla="*/ 57 h 229"/>
                <a:gd name="T6" fmla="*/ 202 w 238"/>
                <a:gd name="T7" fmla="*/ 32 h 229"/>
                <a:gd name="T8" fmla="*/ 150 w 238"/>
                <a:gd name="T9" fmla="*/ 145 h 229"/>
                <a:gd name="T10" fmla="*/ 119 w 238"/>
                <a:gd name="T11" fmla="*/ 172 h 229"/>
                <a:gd name="T12" fmla="*/ 119 w 238"/>
                <a:gd name="T13" fmla="*/ 183 h 229"/>
                <a:gd name="T14" fmla="*/ 156 w 238"/>
                <a:gd name="T15" fmla="*/ 151 h 229"/>
                <a:gd name="T16" fmla="*/ 218 w 238"/>
                <a:gd name="T17" fmla="*/ 16 h 229"/>
                <a:gd name="T18" fmla="*/ 119 w 238"/>
                <a:gd name="T19" fmla="*/ 46 h 229"/>
                <a:gd name="T20" fmla="*/ 83 w 238"/>
                <a:gd name="T21" fmla="*/ 78 h 229"/>
                <a:gd name="T22" fmla="*/ 20 w 238"/>
                <a:gd name="T23" fmla="*/ 214 h 229"/>
                <a:gd name="T24" fmla="*/ 119 w 238"/>
                <a:gd name="T25" fmla="*/ 183 h 229"/>
                <a:gd name="T26" fmla="*/ 119 w 238"/>
                <a:gd name="T27" fmla="*/ 172 h 229"/>
                <a:gd name="T28" fmla="*/ 36 w 238"/>
                <a:gd name="T29" fmla="*/ 197 h 229"/>
                <a:gd name="T30" fmla="*/ 36 w 238"/>
                <a:gd name="T31" fmla="*/ 197 h 229"/>
                <a:gd name="T32" fmla="*/ 89 w 238"/>
                <a:gd name="T33" fmla="*/ 84 h 229"/>
                <a:gd name="T34" fmla="*/ 119 w 238"/>
                <a:gd name="T35" fmla="*/ 57 h 229"/>
                <a:gd name="T36" fmla="*/ 119 w 238"/>
                <a:gd name="T37" fmla="*/ 46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229">
                  <a:moveTo>
                    <a:pt x="218" y="16"/>
                  </a:moveTo>
                  <a:cubicBezTo>
                    <a:pt x="202" y="0"/>
                    <a:pt x="162" y="13"/>
                    <a:pt x="119" y="46"/>
                  </a:cubicBezTo>
                  <a:cubicBezTo>
                    <a:pt x="119" y="57"/>
                    <a:pt x="119" y="57"/>
                    <a:pt x="119" y="57"/>
                  </a:cubicBezTo>
                  <a:cubicBezTo>
                    <a:pt x="155" y="30"/>
                    <a:pt x="189" y="19"/>
                    <a:pt x="202" y="32"/>
                  </a:cubicBezTo>
                  <a:cubicBezTo>
                    <a:pt x="219" y="49"/>
                    <a:pt x="195" y="99"/>
                    <a:pt x="150" y="145"/>
                  </a:cubicBezTo>
                  <a:cubicBezTo>
                    <a:pt x="140" y="155"/>
                    <a:pt x="129" y="164"/>
                    <a:pt x="119" y="172"/>
                  </a:cubicBezTo>
                  <a:cubicBezTo>
                    <a:pt x="119" y="183"/>
                    <a:pt x="119" y="183"/>
                    <a:pt x="119" y="183"/>
                  </a:cubicBezTo>
                  <a:cubicBezTo>
                    <a:pt x="131" y="174"/>
                    <a:pt x="144" y="163"/>
                    <a:pt x="156" y="151"/>
                  </a:cubicBezTo>
                  <a:cubicBezTo>
                    <a:pt x="210" y="96"/>
                    <a:pt x="238" y="36"/>
                    <a:pt x="218" y="16"/>
                  </a:cubicBezTo>
                  <a:close/>
                  <a:moveTo>
                    <a:pt x="119" y="46"/>
                  </a:moveTo>
                  <a:cubicBezTo>
                    <a:pt x="107" y="55"/>
                    <a:pt x="95" y="66"/>
                    <a:pt x="83" y="78"/>
                  </a:cubicBezTo>
                  <a:cubicBezTo>
                    <a:pt x="28" y="133"/>
                    <a:pt x="0" y="193"/>
                    <a:pt x="20" y="214"/>
                  </a:cubicBezTo>
                  <a:cubicBezTo>
                    <a:pt x="36" y="229"/>
                    <a:pt x="76" y="216"/>
                    <a:pt x="119" y="183"/>
                  </a:cubicBezTo>
                  <a:cubicBezTo>
                    <a:pt x="119" y="172"/>
                    <a:pt x="119" y="172"/>
                    <a:pt x="119" y="172"/>
                  </a:cubicBezTo>
                  <a:cubicBezTo>
                    <a:pt x="83" y="199"/>
                    <a:pt x="49" y="211"/>
                    <a:pt x="36" y="197"/>
                  </a:cubicBezTo>
                  <a:cubicBezTo>
                    <a:pt x="36" y="197"/>
                    <a:pt x="36" y="197"/>
                    <a:pt x="36" y="197"/>
                  </a:cubicBezTo>
                  <a:cubicBezTo>
                    <a:pt x="19" y="181"/>
                    <a:pt x="43" y="130"/>
                    <a:pt x="89" y="84"/>
                  </a:cubicBezTo>
                  <a:cubicBezTo>
                    <a:pt x="99" y="74"/>
                    <a:pt x="109" y="65"/>
                    <a:pt x="119" y="57"/>
                  </a:cubicBezTo>
                  <a:lnTo>
                    <a:pt x="119" y="46"/>
                  </a:lnTo>
                  <a:close/>
                </a:path>
              </a:pathLst>
            </a:custGeom>
            <a:grpFill/>
            <a:ln>
              <a:noFill/>
            </a:ln>
          </p:spPr>
          <p:txBody>
            <a:bodyPr vert="horz" wrap="square" lIns="68580" tIns="34290" rIns="68580" bIns="34290" numCol="1" anchor="t" anchorCtr="0" compatLnSpc="1"/>
            <a:lstStyle/>
            <a:p>
              <a:endParaRPr lang="id-ID" sz="1350"/>
            </a:p>
          </p:txBody>
        </p:sp>
        <p:sp>
          <p:nvSpPr>
            <p:cNvPr id="29" name="Freeform 28"/>
            <p:cNvSpPr>
              <a:spLocks noEditPoints="1"/>
            </p:cNvSpPr>
            <p:nvPr/>
          </p:nvSpPr>
          <p:spPr bwMode="auto">
            <a:xfrm>
              <a:off x="5996880" y="2435590"/>
              <a:ext cx="447520" cy="429728"/>
            </a:xfrm>
            <a:custGeom>
              <a:avLst/>
              <a:gdLst>
                <a:gd name="T0" fmla="*/ 218 w 238"/>
                <a:gd name="T1" fmla="*/ 214 h 229"/>
                <a:gd name="T2" fmla="*/ 156 w 238"/>
                <a:gd name="T3" fmla="*/ 78 h 229"/>
                <a:gd name="T4" fmla="*/ 119 w 238"/>
                <a:gd name="T5" fmla="*/ 46 h 229"/>
                <a:gd name="T6" fmla="*/ 119 w 238"/>
                <a:gd name="T7" fmla="*/ 57 h 229"/>
                <a:gd name="T8" fmla="*/ 150 w 238"/>
                <a:gd name="T9" fmla="*/ 84 h 229"/>
                <a:gd name="T10" fmla="*/ 202 w 238"/>
                <a:gd name="T11" fmla="*/ 197 h 229"/>
                <a:gd name="T12" fmla="*/ 119 w 238"/>
                <a:gd name="T13" fmla="*/ 172 h 229"/>
                <a:gd name="T14" fmla="*/ 119 w 238"/>
                <a:gd name="T15" fmla="*/ 183 h 229"/>
                <a:gd name="T16" fmla="*/ 218 w 238"/>
                <a:gd name="T17" fmla="*/ 214 h 229"/>
                <a:gd name="T18" fmla="*/ 119 w 238"/>
                <a:gd name="T19" fmla="*/ 46 h 229"/>
                <a:gd name="T20" fmla="*/ 20 w 238"/>
                <a:gd name="T21" fmla="*/ 16 h 229"/>
                <a:gd name="T22" fmla="*/ 83 w 238"/>
                <a:gd name="T23" fmla="*/ 151 h 229"/>
                <a:gd name="T24" fmla="*/ 119 w 238"/>
                <a:gd name="T25" fmla="*/ 183 h 229"/>
                <a:gd name="T26" fmla="*/ 119 w 238"/>
                <a:gd name="T27" fmla="*/ 172 h 229"/>
                <a:gd name="T28" fmla="*/ 89 w 238"/>
                <a:gd name="T29" fmla="*/ 145 h 229"/>
                <a:gd name="T30" fmla="*/ 36 w 238"/>
                <a:gd name="T31" fmla="*/ 32 h 229"/>
                <a:gd name="T32" fmla="*/ 36 w 238"/>
                <a:gd name="T33" fmla="*/ 32 h 229"/>
                <a:gd name="T34" fmla="*/ 119 w 238"/>
                <a:gd name="T35" fmla="*/ 57 h 229"/>
                <a:gd name="T36" fmla="*/ 119 w 238"/>
                <a:gd name="T37" fmla="*/ 46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229">
                  <a:moveTo>
                    <a:pt x="218" y="214"/>
                  </a:moveTo>
                  <a:cubicBezTo>
                    <a:pt x="238" y="193"/>
                    <a:pt x="210" y="133"/>
                    <a:pt x="156" y="78"/>
                  </a:cubicBezTo>
                  <a:cubicBezTo>
                    <a:pt x="144" y="66"/>
                    <a:pt x="131" y="55"/>
                    <a:pt x="119" y="46"/>
                  </a:cubicBezTo>
                  <a:cubicBezTo>
                    <a:pt x="119" y="57"/>
                    <a:pt x="119" y="57"/>
                    <a:pt x="119" y="57"/>
                  </a:cubicBezTo>
                  <a:cubicBezTo>
                    <a:pt x="129" y="65"/>
                    <a:pt x="140" y="74"/>
                    <a:pt x="150" y="84"/>
                  </a:cubicBezTo>
                  <a:cubicBezTo>
                    <a:pt x="195" y="130"/>
                    <a:pt x="219" y="181"/>
                    <a:pt x="202" y="197"/>
                  </a:cubicBezTo>
                  <a:cubicBezTo>
                    <a:pt x="189" y="211"/>
                    <a:pt x="155" y="199"/>
                    <a:pt x="119" y="172"/>
                  </a:cubicBezTo>
                  <a:cubicBezTo>
                    <a:pt x="119" y="183"/>
                    <a:pt x="119" y="183"/>
                    <a:pt x="119" y="183"/>
                  </a:cubicBezTo>
                  <a:cubicBezTo>
                    <a:pt x="162" y="216"/>
                    <a:pt x="202" y="229"/>
                    <a:pt x="218" y="214"/>
                  </a:cubicBezTo>
                  <a:close/>
                  <a:moveTo>
                    <a:pt x="119" y="46"/>
                  </a:moveTo>
                  <a:cubicBezTo>
                    <a:pt x="76" y="13"/>
                    <a:pt x="36" y="0"/>
                    <a:pt x="20" y="16"/>
                  </a:cubicBezTo>
                  <a:cubicBezTo>
                    <a:pt x="0" y="36"/>
                    <a:pt x="28" y="96"/>
                    <a:pt x="83" y="151"/>
                  </a:cubicBezTo>
                  <a:cubicBezTo>
                    <a:pt x="95" y="163"/>
                    <a:pt x="107" y="174"/>
                    <a:pt x="119" y="183"/>
                  </a:cubicBezTo>
                  <a:cubicBezTo>
                    <a:pt x="119" y="172"/>
                    <a:pt x="119" y="172"/>
                    <a:pt x="119" y="172"/>
                  </a:cubicBezTo>
                  <a:cubicBezTo>
                    <a:pt x="109" y="164"/>
                    <a:pt x="99" y="155"/>
                    <a:pt x="89" y="145"/>
                  </a:cubicBezTo>
                  <a:cubicBezTo>
                    <a:pt x="43" y="99"/>
                    <a:pt x="19" y="49"/>
                    <a:pt x="36" y="32"/>
                  </a:cubicBezTo>
                  <a:cubicBezTo>
                    <a:pt x="36" y="32"/>
                    <a:pt x="36" y="32"/>
                    <a:pt x="36" y="32"/>
                  </a:cubicBezTo>
                  <a:cubicBezTo>
                    <a:pt x="49" y="19"/>
                    <a:pt x="83" y="30"/>
                    <a:pt x="119" y="57"/>
                  </a:cubicBezTo>
                  <a:lnTo>
                    <a:pt x="119" y="46"/>
                  </a:lnTo>
                  <a:close/>
                </a:path>
              </a:pathLst>
            </a:custGeom>
            <a:grpFill/>
            <a:ln>
              <a:noFill/>
            </a:ln>
          </p:spPr>
          <p:txBody>
            <a:bodyPr vert="horz" wrap="square" lIns="68580" tIns="34290" rIns="68580" bIns="34290" numCol="1" anchor="t" anchorCtr="0" compatLnSpc="1"/>
            <a:lstStyle/>
            <a:p>
              <a:endParaRPr lang="id-ID" sz="1350"/>
            </a:p>
          </p:txBody>
        </p:sp>
        <p:sp>
          <p:nvSpPr>
            <p:cNvPr id="30" name="Oval 29"/>
            <p:cNvSpPr>
              <a:spLocks noChangeArrowheads="1"/>
            </p:cNvSpPr>
            <p:nvPr/>
          </p:nvSpPr>
          <p:spPr bwMode="auto">
            <a:xfrm>
              <a:off x="6181637" y="2610766"/>
              <a:ext cx="80745" cy="80745"/>
            </a:xfrm>
            <a:prstGeom prst="ellipse">
              <a:avLst/>
            </a:prstGeom>
            <a:grpFill/>
            <a:ln>
              <a:noFill/>
            </a:ln>
          </p:spPr>
          <p:txBody>
            <a:bodyPr vert="horz" wrap="square" lIns="68580" tIns="34290" rIns="68580" bIns="34290" numCol="1" anchor="t" anchorCtr="0" compatLnSpc="1"/>
            <a:lstStyle/>
            <a:p>
              <a:endParaRPr lang="id-ID" sz="1350"/>
            </a:p>
          </p:txBody>
        </p:sp>
        <p:sp>
          <p:nvSpPr>
            <p:cNvPr id="31" name="Freeform 30"/>
            <p:cNvSpPr>
              <a:spLocks noEditPoints="1"/>
            </p:cNvSpPr>
            <p:nvPr/>
          </p:nvSpPr>
          <p:spPr bwMode="auto">
            <a:xfrm>
              <a:off x="6801595" y="2239885"/>
              <a:ext cx="221707" cy="420148"/>
            </a:xfrm>
            <a:custGeom>
              <a:avLst/>
              <a:gdLst>
                <a:gd name="T0" fmla="*/ 67 w 162"/>
                <a:gd name="T1" fmla="*/ 307 h 307"/>
                <a:gd name="T2" fmla="*/ 162 w 162"/>
                <a:gd name="T3" fmla="*/ 307 h 307"/>
                <a:gd name="T4" fmla="*/ 67 w 162"/>
                <a:gd name="T5" fmla="*/ 127 h 307"/>
                <a:gd name="T6" fmla="*/ 67 w 162"/>
                <a:gd name="T7" fmla="*/ 193 h 307"/>
                <a:gd name="T8" fmla="*/ 110 w 162"/>
                <a:gd name="T9" fmla="*/ 267 h 307"/>
                <a:gd name="T10" fmla="*/ 67 w 162"/>
                <a:gd name="T11" fmla="*/ 267 h 307"/>
                <a:gd name="T12" fmla="*/ 67 w 162"/>
                <a:gd name="T13" fmla="*/ 307 h 307"/>
                <a:gd name="T14" fmla="*/ 0 w 162"/>
                <a:gd name="T15" fmla="*/ 0 h 307"/>
                <a:gd name="T16" fmla="*/ 0 w 162"/>
                <a:gd name="T17" fmla="*/ 307 h 307"/>
                <a:gd name="T18" fmla="*/ 67 w 162"/>
                <a:gd name="T19" fmla="*/ 307 h 307"/>
                <a:gd name="T20" fmla="*/ 67 w 162"/>
                <a:gd name="T21" fmla="*/ 267 h 307"/>
                <a:gd name="T22" fmla="*/ 24 w 162"/>
                <a:gd name="T23" fmla="*/ 267 h 307"/>
                <a:gd name="T24" fmla="*/ 24 w 162"/>
                <a:gd name="T25" fmla="*/ 120 h 307"/>
                <a:gd name="T26" fmla="*/ 24 w 162"/>
                <a:gd name="T27" fmla="*/ 120 h 307"/>
                <a:gd name="T28" fmla="*/ 67 w 162"/>
                <a:gd name="T29" fmla="*/ 193 h 307"/>
                <a:gd name="T30" fmla="*/ 67 w 162"/>
                <a:gd name="T31" fmla="*/ 127 h 307"/>
                <a:gd name="T32" fmla="*/ 0 w 162"/>
                <a:gd name="T33" fmla="*/ 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2" h="307">
                  <a:moveTo>
                    <a:pt x="67" y="307"/>
                  </a:moveTo>
                  <a:lnTo>
                    <a:pt x="162" y="307"/>
                  </a:lnTo>
                  <a:lnTo>
                    <a:pt x="67" y="127"/>
                  </a:lnTo>
                  <a:lnTo>
                    <a:pt x="67" y="193"/>
                  </a:lnTo>
                  <a:lnTo>
                    <a:pt x="110" y="267"/>
                  </a:lnTo>
                  <a:lnTo>
                    <a:pt x="67" y="267"/>
                  </a:lnTo>
                  <a:lnTo>
                    <a:pt x="67" y="307"/>
                  </a:lnTo>
                  <a:close/>
                  <a:moveTo>
                    <a:pt x="0" y="0"/>
                  </a:moveTo>
                  <a:lnTo>
                    <a:pt x="0" y="307"/>
                  </a:lnTo>
                  <a:lnTo>
                    <a:pt x="67" y="307"/>
                  </a:lnTo>
                  <a:lnTo>
                    <a:pt x="67" y="267"/>
                  </a:lnTo>
                  <a:lnTo>
                    <a:pt x="24" y="267"/>
                  </a:lnTo>
                  <a:lnTo>
                    <a:pt x="24" y="120"/>
                  </a:lnTo>
                  <a:lnTo>
                    <a:pt x="24" y="120"/>
                  </a:lnTo>
                  <a:lnTo>
                    <a:pt x="67" y="193"/>
                  </a:lnTo>
                  <a:lnTo>
                    <a:pt x="67" y="127"/>
                  </a:lnTo>
                  <a:lnTo>
                    <a:pt x="0" y="0"/>
                  </a:lnTo>
                  <a:close/>
                </a:path>
              </a:pathLst>
            </a:custGeom>
            <a:grpFill/>
            <a:ln>
              <a:noFill/>
            </a:ln>
          </p:spPr>
          <p:txBody>
            <a:bodyPr vert="horz" wrap="square" lIns="68580" tIns="34290" rIns="68580" bIns="34290" numCol="1" anchor="t" anchorCtr="0" compatLnSpc="1"/>
            <a:lstStyle/>
            <a:p>
              <a:endParaRPr lang="id-ID" sz="1350"/>
            </a:p>
          </p:txBody>
        </p:sp>
        <p:sp>
          <p:nvSpPr>
            <p:cNvPr id="32" name="Rectangle 31"/>
            <p:cNvSpPr>
              <a:spLocks noChangeArrowheads="1"/>
            </p:cNvSpPr>
            <p:nvPr/>
          </p:nvSpPr>
          <p:spPr bwMode="auto">
            <a:xfrm>
              <a:off x="6690741" y="2238517"/>
              <a:ext cx="56111" cy="409200"/>
            </a:xfrm>
            <a:prstGeom prst="rect">
              <a:avLst/>
            </a:prstGeom>
            <a:grpFill/>
            <a:ln>
              <a:noFill/>
            </a:ln>
          </p:spPr>
          <p:txBody>
            <a:bodyPr vert="horz" wrap="square" lIns="68580" tIns="34290" rIns="68580" bIns="34290" numCol="1" anchor="t" anchorCtr="0" compatLnSpc="1"/>
            <a:lstStyle/>
            <a:p>
              <a:endParaRPr lang="id-ID" sz="1350"/>
            </a:p>
          </p:txBody>
        </p:sp>
        <p:sp>
          <p:nvSpPr>
            <p:cNvPr id="33" name="Freeform 32"/>
            <p:cNvSpPr>
              <a:spLocks noEditPoints="1"/>
            </p:cNvSpPr>
            <p:nvPr/>
          </p:nvSpPr>
          <p:spPr bwMode="auto">
            <a:xfrm>
              <a:off x="4873292" y="4299569"/>
              <a:ext cx="484470" cy="354457"/>
            </a:xfrm>
            <a:custGeom>
              <a:avLst/>
              <a:gdLst>
                <a:gd name="T0" fmla="*/ 213 w 258"/>
                <a:gd name="T1" fmla="*/ 31 h 189"/>
                <a:gd name="T2" fmla="*/ 204 w 258"/>
                <a:gd name="T3" fmla="*/ 69 h 189"/>
                <a:gd name="T4" fmla="*/ 228 w 258"/>
                <a:gd name="T5" fmla="*/ 109 h 189"/>
                <a:gd name="T6" fmla="*/ 204 w 258"/>
                <a:gd name="T7" fmla="*/ 146 h 189"/>
                <a:gd name="T8" fmla="*/ 204 w 258"/>
                <a:gd name="T9" fmla="*/ 27 h 189"/>
                <a:gd name="T10" fmla="*/ 91 w 258"/>
                <a:gd name="T11" fmla="*/ 14 h 189"/>
                <a:gd name="T12" fmla="*/ 97 w 258"/>
                <a:gd name="T13" fmla="*/ 15 h 189"/>
                <a:gd name="T14" fmla="*/ 91 w 258"/>
                <a:gd name="T15" fmla="*/ 42 h 189"/>
                <a:gd name="T16" fmla="*/ 91 w 258"/>
                <a:gd name="T17" fmla="*/ 162 h 189"/>
                <a:gd name="T18" fmla="*/ 166 w 258"/>
                <a:gd name="T19" fmla="*/ 145 h 189"/>
                <a:gd name="T20" fmla="*/ 204 w 258"/>
                <a:gd name="T21" fmla="*/ 125 h 189"/>
                <a:gd name="T22" fmla="*/ 191 w 258"/>
                <a:gd name="T23" fmla="*/ 122 h 189"/>
                <a:gd name="T24" fmla="*/ 204 w 258"/>
                <a:gd name="T25" fmla="*/ 69 h 189"/>
                <a:gd name="T26" fmla="*/ 91 w 258"/>
                <a:gd name="T27" fmla="*/ 6 h 189"/>
                <a:gd name="T28" fmla="*/ 78 w 258"/>
                <a:gd name="T29" fmla="*/ 24 h 189"/>
                <a:gd name="T30" fmla="*/ 91 w 258"/>
                <a:gd name="T31" fmla="*/ 14 h 189"/>
                <a:gd name="T32" fmla="*/ 78 w 258"/>
                <a:gd name="T33" fmla="*/ 188 h 189"/>
                <a:gd name="T34" fmla="*/ 91 w 258"/>
                <a:gd name="T35" fmla="*/ 162 h 189"/>
                <a:gd name="T36" fmla="*/ 78 w 258"/>
                <a:gd name="T37" fmla="*/ 176 h 189"/>
                <a:gd name="T38" fmla="*/ 91 w 258"/>
                <a:gd name="T39" fmla="*/ 42 h 189"/>
                <a:gd name="T40" fmla="*/ 80 w 258"/>
                <a:gd name="T41" fmla="*/ 134 h 189"/>
                <a:gd name="T42" fmla="*/ 78 w 258"/>
                <a:gd name="T43" fmla="*/ 64 h 189"/>
                <a:gd name="T44" fmla="*/ 78 w 258"/>
                <a:gd name="T45" fmla="*/ 33 h 189"/>
                <a:gd name="T46" fmla="*/ 91 w 258"/>
                <a:gd name="T47" fmla="*/ 42 h 189"/>
                <a:gd name="T48" fmla="*/ 60 w 258"/>
                <a:gd name="T49" fmla="*/ 18 h 189"/>
                <a:gd name="T50" fmla="*/ 68 w 258"/>
                <a:gd name="T51" fmla="*/ 42 h 189"/>
                <a:gd name="T52" fmla="*/ 78 w 258"/>
                <a:gd name="T53" fmla="*/ 33 h 189"/>
                <a:gd name="T54" fmla="*/ 78 w 258"/>
                <a:gd name="T55" fmla="*/ 9 h 189"/>
                <a:gd name="T56" fmla="*/ 78 w 258"/>
                <a:gd name="T57" fmla="*/ 188 h 189"/>
                <a:gd name="T58" fmla="*/ 60 w 258"/>
                <a:gd name="T59" fmla="*/ 176 h 189"/>
                <a:gd name="T60" fmla="*/ 78 w 258"/>
                <a:gd name="T61" fmla="*/ 64 h 189"/>
                <a:gd name="T62" fmla="*/ 60 w 258"/>
                <a:gd name="T63" fmla="*/ 134 h 189"/>
                <a:gd name="T64" fmla="*/ 70 w 258"/>
                <a:gd name="T65" fmla="*/ 116 h 189"/>
                <a:gd name="T66" fmla="*/ 60 w 258"/>
                <a:gd name="T67" fmla="*/ 87 h 189"/>
                <a:gd name="T68" fmla="*/ 76 w 258"/>
                <a:gd name="T69" fmla="*/ 68 h 189"/>
                <a:gd name="T70" fmla="*/ 60 w 258"/>
                <a:gd name="T71" fmla="*/ 18 h 189"/>
                <a:gd name="T72" fmla="*/ 60 w 258"/>
                <a:gd name="T73" fmla="*/ 187 h 189"/>
                <a:gd name="T74" fmla="*/ 59 w 258"/>
                <a:gd name="T75" fmla="*/ 175 h 189"/>
                <a:gd name="T76" fmla="*/ 49 w 258"/>
                <a:gd name="T77" fmla="*/ 144 h 189"/>
                <a:gd name="T78" fmla="*/ 60 w 258"/>
                <a:gd name="T79" fmla="*/ 125 h 189"/>
                <a:gd name="T80" fmla="*/ 41 w 258"/>
                <a:gd name="T81" fmla="*/ 125 h 189"/>
                <a:gd name="T82" fmla="*/ 60 w 258"/>
                <a:gd name="T83" fmla="*/ 87 h 189"/>
                <a:gd name="T84" fmla="*/ 51 w 258"/>
                <a:gd name="T85" fmla="*/ 76 h 189"/>
                <a:gd name="T86" fmla="*/ 43 w 258"/>
                <a:gd name="T87" fmla="*/ 51 h 189"/>
                <a:gd name="T88" fmla="*/ 60 w 258"/>
                <a:gd name="T89" fmla="*/ 18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58" h="189">
                  <a:moveTo>
                    <a:pt x="253" y="104"/>
                  </a:moveTo>
                  <a:cubicBezTo>
                    <a:pt x="258" y="60"/>
                    <a:pt x="213" y="31"/>
                    <a:pt x="213" y="31"/>
                  </a:cubicBezTo>
                  <a:cubicBezTo>
                    <a:pt x="210" y="30"/>
                    <a:pt x="207" y="28"/>
                    <a:pt x="204" y="27"/>
                  </a:cubicBezTo>
                  <a:cubicBezTo>
                    <a:pt x="204" y="69"/>
                    <a:pt x="204" y="69"/>
                    <a:pt x="204" y="69"/>
                  </a:cubicBezTo>
                  <a:cubicBezTo>
                    <a:pt x="208" y="69"/>
                    <a:pt x="212" y="70"/>
                    <a:pt x="216" y="72"/>
                  </a:cubicBezTo>
                  <a:cubicBezTo>
                    <a:pt x="230" y="79"/>
                    <a:pt x="235" y="95"/>
                    <a:pt x="228" y="109"/>
                  </a:cubicBezTo>
                  <a:cubicBezTo>
                    <a:pt x="224" y="119"/>
                    <a:pt x="214" y="125"/>
                    <a:pt x="204" y="125"/>
                  </a:cubicBezTo>
                  <a:cubicBezTo>
                    <a:pt x="204" y="146"/>
                    <a:pt x="204" y="146"/>
                    <a:pt x="204" y="146"/>
                  </a:cubicBezTo>
                  <a:cubicBezTo>
                    <a:pt x="230" y="144"/>
                    <a:pt x="249" y="134"/>
                    <a:pt x="253" y="104"/>
                  </a:cubicBezTo>
                  <a:close/>
                  <a:moveTo>
                    <a:pt x="204" y="27"/>
                  </a:moveTo>
                  <a:cubicBezTo>
                    <a:pt x="156" y="5"/>
                    <a:pt x="119" y="0"/>
                    <a:pt x="91" y="6"/>
                  </a:cubicBezTo>
                  <a:cubicBezTo>
                    <a:pt x="91" y="14"/>
                    <a:pt x="91" y="14"/>
                    <a:pt x="91" y="14"/>
                  </a:cubicBezTo>
                  <a:cubicBezTo>
                    <a:pt x="93" y="14"/>
                    <a:pt x="95" y="14"/>
                    <a:pt x="97" y="15"/>
                  </a:cubicBezTo>
                  <a:cubicBezTo>
                    <a:pt x="97" y="15"/>
                    <a:pt x="97" y="15"/>
                    <a:pt x="97" y="15"/>
                  </a:cubicBezTo>
                  <a:cubicBezTo>
                    <a:pt x="104" y="19"/>
                    <a:pt x="107" y="27"/>
                    <a:pt x="103" y="34"/>
                  </a:cubicBezTo>
                  <a:cubicBezTo>
                    <a:pt x="101" y="39"/>
                    <a:pt x="96" y="42"/>
                    <a:pt x="91" y="42"/>
                  </a:cubicBezTo>
                  <a:cubicBezTo>
                    <a:pt x="91" y="146"/>
                    <a:pt x="91" y="146"/>
                    <a:pt x="91" y="146"/>
                  </a:cubicBezTo>
                  <a:cubicBezTo>
                    <a:pt x="93" y="151"/>
                    <a:pt x="93" y="157"/>
                    <a:pt x="91" y="162"/>
                  </a:cubicBezTo>
                  <a:cubicBezTo>
                    <a:pt x="91" y="185"/>
                    <a:pt x="91" y="185"/>
                    <a:pt x="91" y="185"/>
                  </a:cubicBezTo>
                  <a:cubicBezTo>
                    <a:pt x="117" y="174"/>
                    <a:pt x="138" y="143"/>
                    <a:pt x="166" y="145"/>
                  </a:cubicBezTo>
                  <a:cubicBezTo>
                    <a:pt x="179" y="147"/>
                    <a:pt x="192" y="147"/>
                    <a:pt x="204" y="146"/>
                  </a:cubicBezTo>
                  <a:cubicBezTo>
                    <a:pt x="204" y="125"/>
                    <a:pt x="204" y="125"/>
                    <a:pt x="204" y="125"/>
                  </a:cubicBezTo>
                  <a:cubicBezTo>
                    <a:pt x="199" y="125"/>
                    <a:pt x="195" y="124"/>
                    <a:pt x="191" y="122"/>
                  </a:cubicBezTo>
                  <a:cubicBezTo>
                    <a:pt x="191" y="122"/>
                    <a:pt x="191" y="122"/>
                    <a:pt x="191" y="122"/>
                  </a:cubicBezTo>
                  <a:cubicBezTo>
                    <a:pt x="177" y="115"/>
                    <a:pt x="172" y="98"/>
                    <a:pt x="179" y="84"/>
                  </a:cubicBezTo>
                  <a:cubicBezTo>
                    <a:pt x="184" y="74"/>
                    <a:pt x="193" y="69"/>
                    <a:pt x="204" y="69"/>
                  </a:cubicBezTo>
                  <a:lnTo>
                    <a:pt x="204" y="27"/>
                  </a:lnTo>
                  <a:close/>
                  <a:moveTo>
                    <a:pt x="91" y="6"/>
                  </a:moveTo>
                  <a:cubicBezTo>
                    <a:pt x="86" y="6"/>
                    <a:pt x="82" y="8"/>
                    <a:pt x="78" y="9"/>
                  </a:cubicBezTo>
                  <a:cubicBezTo>
                    <a:pt x="78" y="24"/>
                    <a:pt x="78" y="24"/>
                    <a:pt x="78" y="24"/>
                  </a:cubicBezTo>
                  <a:cubicBezTo>
                    <a:pt x="78" y="23"/>
                    <a:pt x="78" y="22"/>
                    <a:pt x="78" y="22"/>
                  </a:cubicBezTo>
                  <a:cubicBezTo>
                    <a:pt x="81" y="17"/>
                    <a:pt x="86" y="14"/>
                    <a:pt x="91" y="14"/>
                  </a:cubicBezTo>
                  <a:cubicBezTo>
                    <a:pt x="91" y="6"/>
                    <a:pt x="91" y="6"/>
                    <a:pt x="91" y="6"/>
                  </a:cubicBezTo>
                  <a:close/>
                  <a:moveTo>
                    <a:pt x="78" y="188"/>
                  </a:moveTo>
                  <a:cubicBezTo>
                    <a:pt x="82" y="188"/>
                    <a:pt x="87" y="187"/>
                    <a:pt x="91" y="185"/>
                  </a:cubicBezTo>
                  <a:cubicBezTo>
                    <a:pt x="91" y="162"/>
                    <a:pt x="91" y="162"/>
                    <a:pt x="91" y="162"/>
                  </a:cubicBezTo>
                  <a:cubicBezTo>
                    <a:pt x="90" y="163"/>
                    <a:pt x="90" y="164"/>
                    <a:pt x="90" y="165"/>
                  </a:cubicBezTo>
                  <a:cubicBezTo>
                    <a:pt x="87" y="170"/>
                    <a:pt x="83" y="174"/>
                    <a:pt x="78" y="176"/>
                  </a:cubicBezTo>
                  <a:cubicBezTo>
                    <a:pt x="78" y="188"/>
                    <a:pt x="78" y="188"/>
                    <a:pt x="78" y="188"/>
                  </a:cubicBezTo>
                  <a:close/>
                  <a:moveTo>
                    <a:pt x="91" y="42"/>
                  </a:moveTo>
                  <a:cubicBezTo>
                    <a:pt x="91" y="146"/>
                    <a:pt x="91" y="146"/>
                    <a:pt x="91" y="146"/>
                  </a:cubicBezTo>
                  <a:cubicBezTo>
                    <a:pt x="89" y="141"/>
                    <a:pt x="85" y="136"/>
                    <a:pt x="80" y="134"/>
                  </a:cubicBezTo>
                  <a:cubicBezTo>
                    <a:pt x="79" y="133"/>
                    <a:pt x="78" y="133"/>
                    <a:pt x="78" y="133"/>
                  </a:cubicBezTo>
                  <a:cubicBezTo>
                    <a:pt x="78" y="64"/>
                    <a:pt x="78" y="64"/>
                    <a:pt x="78" y="64"/>
                  </a:cubicBezTo>
                  <a:cubicBezTo>
                    <a:pt x="79" y="61"/>
                    <a:pt x="79" y="57"/>
                    <a:pt x="78" y="54"/>
                  </a:cubicBezTo>
                  <a:cubicBezTo>
                    <a:pt x="78" y="33"/>
                    <a:pt x="78" y="33"/>
                    <a:pt x="78" y="33"/>
                  </a:cubicBezTo>
                  <a:cubicBezTo>
                    <a:pt x="79" y="36"/>
                    <a:pt x="81" y="39"/>
                    <a:pt x="84" y="41"/>
                  </a:cubicBezTo>
                  <a:cubicBezTo>
                    <a:pt x="86" y="42"/>
                    <a:pt x="89" y="42"/>
                    <a:pt x="91" y="42"/>
                  </a:cubicBezTo>
                  <a:close/>
                  <a:moveTo>
                    <a:pt x="78" y="9"/>
                  </a:moveTo>
                  <a:cubicBezTo>
                    <a:pt x="71" y="11"/>
                    <a:pt x="65" y="14"/>
                    <a:pt x="60" y="18"/>
                  </a:cubicBezTo>
                  <a:cubicBezTo>
                    <a:pt x="60" y="40"/>
                    <a:pt x="60" y="40"/>
                    <a:pt x="60" y="40"/>
                  </a:cubicBezTo>
                  <a:cubicBezTo>
                    <a:pt x="62" y="40"/>
                    <a:pt x="65" y="41"/>
                    <a:pt x="68" y="42"/>
                  </a:cubicBezTo>
                  <a:cubicBezTo>
                    <a:pt x="73" y="45"/>
                    <a:pt x="76" y="49"/>
                    <a:pt x="78" y="54"/>
                  </a:cubicBezTo>
                  <a:cubicBezTo>
                    <a:pt x="78" y="33"/>
                    <a:pt x="78" y="33"/>
                    <a:pt x="78" y="33"/>
                  </a:cubicBezTo>
                  <a:cubicBezTo>
                    <a:pt x="77" y="30"/>
                    <a:pt x="77" y="27"/>
                    <a:pt x="78" y="24"/>
                  </a:cubicBezTo>
                  <a:cubicBezTo>
                    <a:pt x="78" y="9"/>
                    <a:pt x="78" y="9"/>
                    <a:pt x="78" y="9"/>
                  </a:cubicBezTo>
                  <a:close/>
                  <a:moveTo>
                    <a:pt x="60" y="187"/>
                  </a:moveTo>
                  <a:cubicBezTo>
                    <a:pt x="66" y="188"/>
                    <a:pt x="72" y="189"/>
                    <a:pt x="78" y="188"/>
                  </a:cubicBezTo>
                  <a:cubicBezTo>
                    <a:pt x="78" y="176"/>
                    <a:pt x="78" y="176"/>
                    <a:pt x="78" y="176"/>
                  </a:cubicBezTo>
                  <a:cubicBezTo>
                    <a:pt x="72" y="178"/>
                    <a:pt x="65" y="178"/>
                    <a:pt x="60" y="176"/>
                  </a:cubicBezTo>
                  <a:cubicBezTo>
                    <a:pt x="60" y="187"/>
                    <a:pt x="60" y="187"/>
                    <a:pt x="60" y="187"/>
                  </a:cubicBezTo>
                  <a:close/>
                  <a:moveTo>
                    <a:pt x="78" y="64"/>
                  </a:moveTo>
                  <a:cubicBezTo>
                    <a:pt x="78" y="133"/>
                    <a:pt x="78" y="133"/>
                    <a:pt x="78" y="133"/>
                  </a:cubicBezTo>
                  <a:cubicBezTo>
                    <a:pt x="72" y="131"/>
                    <a:pt x="65" y="131"/>
                    <a:pt x="60" y="134"/>
                  </a:cubicBezTo>
                  <a:cubicBezTo>
                    <a:pt x="60" y="125"/>
                    <a:pt x="60" y="125"/>
                    <a:pt x="60" y="125"/>
                  </a:cubicBezTo>
                  <a:cubicBezTo>
                    <a:pt x="64" y="123"/>
                    <a:pt x="67" y="120"/>
                    <a:pt x="70" y="116"/>
                  </a:cubicBezTo>
                  <a:cubicBezTo>
                    <a:pt x="75" y="105"/>
                    <a:pt x="71" y="92"/>
                    <a:pt x="60" y="87"/>
                  </a:cubicBezTo>
                  <a:cubicBezTo>
                    <a:pt x="60" y="87"/>
                    <a:pt x="60" y="87"/>
                    <a:pt x="60" y="87"/>
                  </a:cubicBezTo>
                  <a:cubicBezTo>
                    <a:pt x="60" y="78"/>
                    <a:pt x="60" y="78"/>
                    <a:pt x="60" y="78"/>
                  </a:cubicBezTo>
                  <a:cubicBezTo>
                    <a:pt x="66" y="78"/>
                    <a:pt x="73" y="74"/>
                    <a:pt x="76" y="68"/>
                  </a:cubicBezTo>
                  <a:cubicBezTo>
                    <a:pt x="77" y="66"/>
                    <a:pt x="77" y="65"/>
                    <a:pt x="78" y="64"/>
                  </a:cubicBezTo>
                  <a:close/>
                  <a:moveTo>
                    <a:pt x="60" y="18"/>
                  </a:moveTo>
                  <a:cubicBezTo>
                    <a:pt x="0" y="56"/>
                    <a:pt x="10" y="159"/>
                    <a:pt x="46" y="180"/>
                  </a:cubicBezTo>
                  <a:cubicBezTo>
                    <a:pt x="51" y="183"/>
                    <a:pt x="55" y="185"/>
                    <a:pt x="60" y="187"/>
                  </a:cubicBezTo>
                  <a:cubicBezTo>
                    <a:pt x="60" y="176"/>
                    <a:pt x="60" y="176"/>
                    <a:pt x="60" y="176"/>
                  </a:cubicBezTo>
                  <a:cubicBezTo>
                    <a:pt x="59" y="175"/>
                    <a:pt x="59" y="175"/>
                    <a:pt x="59" y="175"/>
                  </a:cubicBezTo>
                  <a:cubicBezTo>
                    <a:pt x="59" y="175"/>
                    <a:pt x="59" y="175"/>
                    <a:pt x="59" y="175"/>
                  </a:cubicBezTo>
                  <a:cubicBezTo>
                    <a:pt x="48" y="170"/>
                    <a:pt x="43" y="156"/>
                    <a:pt x="49" y="144"/>
                  </a:cubicBezTo>
                  <a:cubicBezTo>
                    <a:pt x="51" y="139"/>
                    <a:pt x="55" y="136"/>
                    <a:pt x="60" y="134"/>
                  </a:cubicBezTo>
                  <a:cubicBezTo>
                    <a:pt x="60" y="125"/>
                    <a:pt x="60" y="125"/>
                    <a:pt x="60" y="125"/>
                  </a:cubicBezTo>
                  <a:cubicBezTo>
                    <a:pt x="54" y="128"/>
                    <a:pt x="47" y="128"/>
                    <a:pt x="41" y="125"/>
                  </a:cubicBezTo>
                  <a:cubicBezTo>
                    <a:pt x="41" y="125"/>
                    <a:pt x="41" y="125"/>
                    <a:pt x="41" y="125"/>
                  </a:cubicBezTo>
                  <a:cubicBezTo>
                    <a:pt x="31" y="120"/>
                    <a:pt x="26" y="107"/>
                    <a:pt x="32" y="97"/>
                  </a:cubicBezTo>
                  <a:cubicBezTo>
                    <a:pt x="37" y="86"/>
                    <a:pt x="49" y="82"/>
                    <a:pt x="60" y="87"/>
                  </a:cubicBezTo>
                  <a:cubicBezTo>
                    <a:pt x="60" y="78"/>
                    <a:pt x="60" y="78"/>
                    <a:pt x="60" y="78"/>
                  </a:cubicBezTo>
                  <a:cubicBezTo>
                    <a:pt x="57" y="78"/>
                    <a:pt x="54" y="77"/>
                    <a:pt x="51" y="76"/>
                  </a:cubicBezTo>
                  <a:cubicBezTo>
                    <a:pt x="42" y="71"/>
                    <a:pt x="38" y="60"/>
                    <a:pt x="43" y="51"/>
                  </a:cubicBezTo>
                  <a:cubicBezTo>
                    <a:pt x="43" y="51"/>
                    <a:pt x="43" y="51"/>
                    <a:pt x="43" y="51"/>
                  </a:cubicBezTo>
                  <a:cubicBezTo>
                    <a:pt x="46" y="44"/>
                    <a:pt x="53" y="40"/>
                    <a:pt x="60" y="40"/>
                  </a:cubicBezTo>
                  <a:lnTo>
                    <a:pt x="60" y="18"/>
                  </a:lnTo>
                  <a:close/>
                </a:path>
              </a:pathLst>
            </a:custGeom>
            <a:grpFill/>
            <a:ln>
              <a:noFill/>
            </a:ln>
          </p:spPr>
          <p:txBody>
            <a:bodyPr vert="horz" wrap="square" lIns="68580" tIns="34290" rIns="68580" bIns="34290" numCol="1" anchor="t" anchorCtr="0" compatLnSpc="1"/>
            <a:lstStyle/>
            <a:p>
              <a:endParaRPr lang="id-ID" sz="1350"/>
            </a:p>
          </p:txBody>
        </p:sp>
        <p:grpSp>
          <p:nvGrpSpPr>
            <p:cNvPr id="34" name="Group 127"/>
            <p:cNvGrpSpPr/>
            <p:nvPr/>
          </p:nvGrpSpPr>
          <p:grpSpPr>
            <a:xfrm>
              <a:off x="6235010" y="4654025"/>
              <a:ext cx="437941" cy="563848"/>
              <a:chOff x="8610600" y="4127500"/>
              <a:chExt cx="508001" cy="654050"/>
            </a:xfrm>
            <a:grpFill/>
          </p:grpSpPr>
          <p:sp>
            <p:nvSpPr>
              <p:cNvPr id="94" name="Freeform 33"/>
              <p:cNvSpPr/>
              <p:nvPr/>
            </p:nvSpPr>
            <p:spPr bwMode="auto">
              <a:xfrm>
                <a:off x="8618538" y="4127500"/>
                <a:ext cx="500063" cy="503238"/>
              </a:xfrm>
              <a:custGeom>
                <a:avLst/>
                <a:gdLst>
                  <a:gd name="T0" fmla="*/ 169 w 230"/>
                  <a:gd name="T1" fmla="*/ 12 h 231"/>
                  <a:gd name="T2" fmla="*/ 215 w 230"/>
                  <a:gd name="T3" fmla="*/ 103 h 231"/>
                  <a:gd name="T4" fmla="*/ 102 w 230"/>
                  <a:gd name="T5" fmla="*/ 216 h 231"/>
                  <a:gd name="T6" fmla="*/ 12 w 230"/>
                  <a:gd name="T7" fmla="*/ 171 h 231"/>
                  <a:gd name="T8" fmla="*/ 0 w 230"/>
                  <a:gd name="T9" fmla="*/ 181 h 231"/>
                  <a:gd name="T10" fmla="*/ 102 w 230"/>
                  <a:gd name="T11" fmla="*/ 231 h 231"/>
                  <a:gd name="T12" fmla="*/ 230 w 230"/>
                  <a:gd name="T13" fmla="*/ 103 h 231"/>
                  <a:gd name="T14" fmla="*/ 178 w 230"/>
                  <a:gd name="T15" fmla="*/ 0 h 231"/>
                  <a:gd name="T16" fmla="*/ 169 w 230"/>
                  <a:gd name="T17" fmla="*/ 1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31">
                    <a:moveTo>
                      <a:pt x="169" y="12"/>
                    </a:moveTo>
                    <a:cubicBezTo>
                      <a:pt x="197" y="32"/>
                      <a:pt x="215" y="65"/>
                      <a:pt x="215" y="103"/>
                    </a:cubicBezTo>
                    <a:cubicBezTo>
                      <a:pt x="215" y="165"/>
                      <a:pt x="165" y="216"/>
                      <a:pt x="102" y="216"/>
                    </a:cubicBezTo>
                    <a:cubicBezTo>
                      <a:pt x="65" y="216"/>
                      <a:pt x="33" y="198"/>
                      <a:pt x="12" y="171"/>
                    </a:cubicBezTo>
                    <a:cubicBezTo>
                      <a:pt x="0" y="181"/>
                      <a:pt x="0" y="181"/>
                      <a:pt x="0" y="181"/>
                    </a:cubicBezTo>
                    <a:cubicBezTo>
                      <a:pt x="24" y="211"/>
                      <a:pt x="61" y="231"/>
                      <a:pt x="102" y="231"/>
                    </a:cubicBezTo>
                    <a:cubicBezTo>
                      <a:pt x="173" y="231"/>
                      <a:pt x="230" y="174"/>
                      <a:pt x="230" y="103"/>
                    </a:cubicBezTo>
                    <a:cubicBezTo>
                      <a:pt x="230" y="61"/>
                      <a:pt x="210" y="23"/>
                      <a:pt x="178" y="0"/>
                    </a:cubicBezTo>
                    <a:lnTo>
                      <a:pt x="16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p>
            </p:txBody>
          </p:sp>
          <p:sp>
            <p:nvSpPr>
              <p:cNvPr id="95" name="Freeform 34"/>
              <p:cNvSpPr>
                <a:spLocks noEditPoints="1"/>
              </p:cNvSpPr>
              <p:nvPr/>
            </p:nvSpPr>
            <p:spPr bwMode="auto">
              <a:xfrm>
                <a:off x="8621713" y="4137025"/>
                <a:ext cx="442913" cy="441325"/>
              </a:xfrm>
              <a:custGeom>
                <a:avLst/>
                <a:gdLst>
                  <a:gd name="T0" fmla="*/ 102 w 203"/>
                  <a:gd name="T1" fmla="*/ 203 h 203"/>
                  <a:gd name="T2" fmla="*/ 203 w 203"/>
                  <a:gd name="T3" fmla="*/ 101 h 203"/>
                  <a:gd name="T4" fmla="*/ 102 w 203"/>
                  <a:gd name="T5" fmla="*/ 0 h 203"/>
                  <a:gd name="T6" fmla="*/ 102 w 203"/>
                  <a:gd name="T7" fmla="*/ 5 h 203"/>
                  <a:gd name="T8" fmla="*/ 198 w 203"/>
                  <a:gd name="T9" fmla="*/ 101 h 203"/>
                  <a:gd name="T10" fmla="*/ 102 w 203"/>
                  <a:gd name="T11" fmla="*/ 198 h 203"/>
                  <a:gd name="T12" fmla="*/ 102 w 203"/>
                  <a:gd name="T13" fmla="*/ 203 h 203"/>
                  <a:gd name="T14" fmla="*/ 102 w 203"/>
                  <a:gd name="T15" fmla="*/ 0 h 203"/>
                  <a:gd name="T16" fmla="*/ 0 w 203"/>
                  <a:gd name="T17" fmla="*/ 101 h 203"/>
                  <a:gd name="T18" fmla="*/ 102 w 203"/>
                  <a:gd name="T19" fmla="*/ 203 h 203"/>
                  <a:gd name="T20" fmla="*/ 102 w 203"/>
                  <a:gd name="T21" fmla="*/ 203 h 203"/>
                  <a:gd name="T22" fmla="*/ 102 w 203"/>
                  <a:gd name="T23" fmla="*/ 198 h 203"/>
                  <a:gd name="T24" fmla="*/ 102 w 203"/>
                  <a:gd name="T25" fmla="*/ 198 h 203"/>
                  <a:gd name="T26" fmla="*/ 102 w 203"/>
                  <a:gd name="T27" fmla="*/ 198 h 203"/>
                  <a:gd name="T28" fmla="*/ 5 w 203"/>
                  <a:gd name="T29" fmla="*/ 101 h 203"/>
                  <a:gd name="T30" fmla="*/ 102 w 203"/>
                  <a:gd name="T31" fmla="*/ 5 h 203"/>
                  <a:gd name="T32" fmla="*/ 102 w 203"/>
                  <a:gd name="T33" fmla="*/ 5 h 203"/>
                  <a:gd name="T34" fmla="*/ 102 w 203"/>
                  <a:gd name="T35"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 h="203">
                    <a:moveTo>
                      <a:pt x="102" y="203"/>
                    </a:moveTo>
                    <a:cubicBezTo>
                      <a:pt x="158" y="203"/>
                      <a:pt x="203" y="157"/>
                      <a:pt x="203" y="101"/>
                    </a:cubicBezTo>
                    <a:cubicBezTo>
                      <a:pt x="203" y="45"/>
                      <a:pt x="158" y="0"/>
                      <a:pt x="102" y="0"/>
                    </a:cubicBezTo>
                    <a:cubicBezTo>
                      <a:pt x="102" y="5"/>
                      <a:pt x="102" y="5"/>
                      <a:pt x="102" y="5"/>
                    </a:cubicBezTo>
                    <a:cubicBezTo>
                      <a:pt x="155" y="5"/>
                      <a:pt x="198" y="48"/>
                      <a:pt x="198" y="101"/>
                    </a:cubicBezTo>
                    <a:cubicBezTo>
                      <a:pt x="198" y="155"/>
                      <a:pt x="155" y="198"/>
                      <a:pt x="102" y="198"/>
                    </a:cubicBezTo>
                    <a:lnTo>
                      <a:pt x="102" y="203"/>
                    </a:lnTo>
                    <a:close/>
                    <a:moveTo>
                      <a:pt x="102" y="0"/>
                    </a:moveTo>
                    <a:cubicBezTo>
                      <a:pt x="46" y="0"/>
                      <a:pt x="0" y="45"/>
                      <a:pt x="0" y="101"/>
                    </a:cubicBezTo>
                    <a:cubicBezTo>
                      <a:pt x="0" y="157"/>
                      <a:pt x="46" y="203"/>
                      <a:pt x="102" y="203"/>
                    </a:cubicBezTo>
                    <a:cubicBezTo>
                      <a:pt x="102" y="203"/>
                      <a:pt x="102" y="203"/>
                      <a:pt x="102" y="203"/>
                    </a:cubicBezTo>
                    <a:cubicBezTo>
                      <a:pt x="102" y="198"/>
                      <a:pt x="102" y="198"/>
                      <a:pt x="102" y="198"/>
                    </a:cubicBezTo>
                    <a:cubicBezTo>
                      <a:pt x="102" y="198"/>
                      <a:pt x="102" y="198"/>
                      <a:pt x="102" y="198"/>
                    </a:cubicBezTo>
                    <a:cubicBezTo>
                      <a:pt x="102" y="198"/>
                      <a:pt x="102" y="198"/>
                      <a:pt x="102" y="198"/>
                    </a:cubicBezTo>
                    <a:cubicBezTo>
                      <a:pt x="48" y="198"/>
                      <a:pt x="5" y="155"/>
                      <a:pt x="5" y="101"/>
                    </a:cubicBezTo>
                    <a:cubicBezTo>
                      <a:pt x="5" y="48"/>
                      <a:pt x="48" y="5"/>
                      <a:pt x="102" y="5"/>
                    </a:cubicBezTo>
                    <a:cubicBezTo>
                      <a:pt x="102" y="5"/>
                      <a:pt x="102" y="5"/>
                      <a:pt x="102" y="5"/>
                    </a:cubicBezTo>
                    <a:cubicBezTo>
                      <a:pt x="102" y="0"/>
                      <a:pt x="102" y="0"/>
                      <a:pt x="10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p>
            </p:txBody>
          </p:sp>
          <p:sp>
            <p:nvSpPr>
              <p:cNvPr id="96" name="Freeform 35"/>
              <p:cNvSpPr/>
              <p:nvPr/>
            </p:nvSpPr>
            <p:spPr bwMode="auto">
              <a:xfrm>
                <a:off x="8610600" y="4144963"/>
                <a:ext cx="496888" cy="433388"/>
              </a:xfrm>
              <a:custGeom>
                <a:avLst/>
                <a:gdLst>
                  <a:gd name="T0" fmla="*/ 65 w 228"/>
                  <a:gd name="T1" fmla="*/ 15 h 199"/>
                  <a:gd name="T2" fmla="*/ 61 w 228"/>
                  <a:gd name="T3" fmla="*/ 23 h 199"/>
                  <a:gd name="T4" fmla="*/ 57 w 228"/>
                  <a:gd name="T5" fmla="*/ 29 h 199"/>
                  <a:gd name="T6" fmla="*/ 54 w 228"/>
                  <a:gd name="T7" fmla="*/ 26 h 199"/>
                  <a:gd name="T8" fmla="*/ 52 w 228"/>
                  <a:gd name="T9" fmla="*/ 32 h 199"/>
                  <a:gd name="T10" fmla="*/ 42 w 228"/>
                  <a:gd name="T11" fmla="*/ 34 h 199"/>
                  <a:gd name="T12" fmla="*/ 36 w 228"/>
                  <a:gd name="T13" fmla="*/ 41 h 199"/>
                  <a:gd name="T14" fmla="*/ 27 w 228"/>
                  <a:gd name="T15" fmla="*/ 53 h 199"/>
                  <a:gd name="T16" fmla="*/ 21 w 228"/>
                  <a:gd name="T17" fmla="*/ 61 h 199"/>
                  <a:gd name="T18" fmla="*/ 27 w 228"/>
                  <a:gd name="T19" fmla="*/ 67 h 199"/>
                  <a:gd name="T20" fmla="*/ 27 w 228"/>
                  <a:gd name="T21" fmla="*/ 70 h 199"/>
                  <a:gd name="T22" fmla="*/ 22 w 228"/>
                  <a:gd name="T23" fmla="*/ 65 h 199"/>
                  <a:gd name="T24" fmla="*/ 18 w 228"/>
                  <a:gd name="T25" fmla="*/ 60 h 199"/>
                  <a:gd name="T26" fmla="*/ 16 w 228"/>
                  <a:gd name="T27" fmla="*/ 69 h 199"/>
                  <a:gd name="T28" fmla="*/ 17 w 228"/>
                  <a:gd name="T29" fmla="*/ 83 h 199"/>
                  <a:gd name="T30" fmla="*/ 24 w 228"/>
                  <a:gd name="T31" fmla="*/ 80 h 199"/>
                  <a:gd name="T32" fmla="*/ 32 w 228"/>
                  <a:gd name="T33" fmla="*/ 88 h 199"/>
                  <a:gd name="T34" fmla="*/ 41 w 228"/>
                  <a:gd name="T35" fmla="*/ 98 h 199"/>
                  <a:gd name="T36" fmla="*/ 50 w 228"/>
                  <a:gd name="T37" fmla="*/ 105 h 199"/>
                  <a:gd name="T38" fmla="*/ 61 w 228"/>
                  <a:gd name="T39" fmla="*/ 117 h 199"/>
                  <a:gd name="T40" fmla="*/ 58 w 228"/>
                  <a:gd name="T41" fmla="*/ 134 h 199"/>
                  <a:gd name="T42" fmla="*/ 49 w 228"/>
                  <a:gd name="T43" fmla="*/ 155 h 199"/>
                  <a:gd name="T44" fmla="*/ 52 w 228"/>
                  <a:gd name="T45" fmla="*/ 170 h 199"/>
                  <a:gd name="T46" fmla="*/ 46 w 228"/>
                  <a:gd name="T47" fmla="*/ 171 h 199"/>
                  <a:gd name="T48" fmla="*/ 32 w 228"/>
                  <a:gd name="T49" fmla="*/ 148 h 199"/>
                  <a:gd name="T50" fmla="*/ 16 w 228"/>
                  <a:gd name="T51" fmla="*/ 113 h 199"/>
                  <a:gd name="T52" fmla="*/ 11 w 228"/>
                  <a:gd name="T53" fmla="*/ 87 h 199"/>
                  <a:gd name="T54" fmla="*/ 73 w 228"/>
                  <a:gd name="T55" fmla="*/ 183 h 199"/>
                  <a:gd name="T56" fmla="*/ 89 w 228"/>
                  <a:gd name="T57" fmla="*/ 181 h 199"/>
                  <a:gd name="T58" fmla="*/ 110 w 228"/>
                  <a:gd name="T59" fmla="*/ 178 h 199"/>
                  <a:gd name="T60" fmla="*/ 108 w 228"/>
                  <a:gd name="T61" fmla="*/ 187 h 199"/>
                  <a:gd name="T62" fmla="*/ 121 w 228"/>
                  <a:gd name="T63" fmla="*/ 186 h 199"/>
                  <a:gd name="T64" fmla="*/ 139 w 228"/>
                  <a:gd name="T65" fmla="*/ 184 h 199"/>
                  <a:gd name="T66" fmla="*/ 137 w 228"/>
                  <a:gd name="T67" fmla="*/ 3 h 199"/>
                  <a:gd name="T68" fmla="*/ 197 w 228"/>
                  <a:gd name="T69" fmla="*/ 64 h 199"/>
                  <a:gd name="T70" fmla="*/ 189 w 228"/>
                  <a:gd name="T71" fmla="*/ 58 h 199"/>
                  <a:gd name="T72" fmla="*/ 181 w 228"/>
                  <a:gd name="T73" fmla="*/ 74 h 199"/>
                  <a:gd name="T74" fmla="*/ 170 w 228"/>
                  <a:gd name="T75" fmla="*/ 59 h 199"/>
                  <a:gd name="T76" fmla="*/ 174 w 228"/>
                  <a:gd name="T77" fmla="*/ 75 h 199"/>
                  <a:gd name="T78" fmla="*/ 186 w 228"/>
                  <a:gd name="T79" fmla="*/ 79 h 199"/>
                  <a:gd name="T80" fmla="*/ 181 w 228"/>
                  <a:gd name="T81" fmla="*/ 100 h 199"/>
                  <a:gd name="T82" fmla="*/ 175 w 228"/>
                  <a:gd name="T83" fmla="*/ 122 h 199"/>
                  <a:gd name="T84" fmla="*/ 168 w 228"/>
                  <a:gd name="T85" fmla="*/ 137 h 199"/>
                  <a:gd name="T86" fmla="*/ 147 w 228"/>
                  <a:gd name="T87" fmla="*/ 154 h 199"/>
                  <a:gd name="T88" fmla="*/ 141 w 228"/>
                  <a:gd name="T89" fmla="*/ 139 h 199"/>
                  <a:gd name="T90" fmla="*/ 142 w 228"/>
                  <a:gd name="T91" fmla="*/ 121 h 199"/>
                  <a:gd name="T92" fmla="*/ 135 w 228"/>
                  <a:gd name="T93" fmla="*/ 101 h 199"/>
                  <a:gd name="T94" fmla="*/ 125 w 228"/>
                  <a:gd name="T95" fmla="*/ 89 h 199"/>
                  <a:gd name="T96" fmla="*/ 99 w 228"/>
                  <a:gd name="T97" fmla="*/ 90 h 199"/>
                  <a:gd name="T98" fmla="*/ 89 w 228"/>
                  <a:gd name="T99" fmla="*/ 76 h 199"/>
                  <a:gd name="T100" fmla="*/ 100 w 228"/>
                  <a:gd name="T101" fmla="*/ 49 h 199"/>
                  <a:gd name="T102" fmla="*/ 119 w 228"/>
                  <a:gd name="T103" fmla="*/ 41 h 199"/>
                  <a:gd name="T104" fmla="*/ 130 w 228"/>
                  <a:gd name="T105" fmla="*/ 46 h 199"/>
                  <a:gd name="T106" fmla="*/ 146 w 228"/>
                  <a:gd name="T107" fmla="*/ 46 h 199"/>
                  <a:gd name="T108" fmla="*/ 162 w 228"/>
                  <a:gd name="T109" fmla="*/ 44 h 199"/>
                  <a:gd name="T110" fmla="*/ 147 w 228"/>
                  <a:gd name="T111" fmla="*/ 37 h 199"/>
                  <a:gd name="T112" fmla="*/ 146 w 228"/>
                  <a:gd name="T113" fmla="*/ 32 h 199"/>
                  <a:gd name="T114" fmla="*/ 127 w 228"/>
                  <a:gd name="T115" fmla="*/ 32 h 199"/>
                  <a:gd name="T116" fmla="*/ 111 w 228"/>
                  <a:gd name="T117" fmla="*/ 37 h 199"/>
                  <a:gd name="T118" fmla="*/ 107 w 228"/>
                  <a:gd name="T119" fmla="*/ 21 h 199"/>
                  <a:gd name="T120" fmla="*/ 96 w 228"/>
                  <a:gd name="T121" fmla="*/ 11 h 199"/>
                  <a:gd name="T122" fmla="*/ 109 w 228"/>
                  <a:gd name="T123" fmla="*/ 3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8" h="199">
                    <a:moveTo>
                      <a:pt x="92" y="0"/>
                    </a:moveTo>
                    <a:cubicBezTo>
                      <a:pt x="92" y="0"/>
                      <a:pt x="58" y="5"/>
                      <a:pt x="35" y="31"/>
                    </a:cubicBezTo>
                    <a:cubicBezTo>
                      <a:pt x="35" y="31"/>
                      <a:pt x="53" y="13"/>
                      <a:pt x="64" y="13"/>
                    </a:cubicBezTo>
                    <a:cubicBezTo>
                      <a:pt x="66" y="14"/>
                      <a:pt x="66" y="14"/>
                      <a:pt x="66" y="14"/>
                    </a:cubicBezTo>
                    <a:cubicBezTo>
                      <a:pt x="66" y="14"/>
                      <a:pt x="66" y="15"/>
                      <a:pt x="65" y="15"/>
                    </a:cubicBezTo>
                    <a:cubicBezTo>
                      <a:pt x="65" y="16"/>
                      <a:pt x="64" y="17"/>
                      <a:pt x="64" y="18"/>
                    </a:cubicBezTo>
                    <a:cubicBezTo>
                      <a:pt x="64" y="18"/>
                      <a:pt x="64" y="20"/>
                      <a:pt x="64" y="20"/>
                    </a:cubicBezTo>
                    <a:cubicBezTo>
                      <a:pt x="63" y="21"/>
                      <a:pt x="63" y="21"/>
                      <a:pt x="63" y="21"/>
                    </a:cubicBezTo>
                    <a:cubicBezTo>
                      <a:pt x="63" y="21"/>
                      <a:pt x="62" y="21"/>
                      <a:pt x="62" y="22"/>
                    </a:cubicBezTo>
                    <a:cubicBezTo>
                      <a:pt x="62" y="22"/>
                      <a:pt x="61" y="22"/>
                      <a:pt x="61" y="23"/>
                    </a:cubicBezTo>
                    <a:cubicBezTo>
                      <a:pt x="61" y="24"/>
                      <a:pt x="61" y="25"/>
                      <a:pt x="61" y="25"/>
                    </a:cubicBezTo>
                    <a:cubicBezTo>
                      <a:pt x="62" y="27"/>
                      <a:pt x="62" y="27"/>
                      <a:pt x="62" y="27"/>
                    </a:cubicBezTo>
                    <a:cubicBezTo>
                      <a:pt x="61" y="28"/>
                      <a:pt x="61" y="28"/>
                      <a:pt x="61" y="28"/>
                    </a:cubicBezTo>
                    <a:cubicBezTo>
                      <a:pt x="59" y="29"/>
                      <a:pt x="59" y="29"/>
                      <a:pt x="59" y="29"/>
                    </a:cubicBezTo>
                    <a:cubicBezTo>
                      <a:pt x="59" y="29"/>
                      <a:pt x="58" y="29"/>
                      <a:pt x="57" y="29"/>
                    </a:cubicBezTo>
                    <a:cubicBezTo>
                      <a:pt x="56" y="29"/>
                      <a:pt x="56" y="27"/>
                      <a:pt x="56" y="27"/>
                    </a:cubicBezTo>
                    <a:cubicBezTo>
                      <a:pt x="58" y="26"/>
                      <a:pt x="58" y="26"/>
                      <a:pt x="58" y="26"/>
                    </a:cubicBezTo>
                    <a:cubicBezTo>
                      <a:pt x="58" y="26"/>
                      <a:pt x="58" y="26"/>
                      <a:pt x="58" y="25"/>
                    </a:cubicBezTo>
                    <a:cubicBezTo>
                      <a:pt x="57" y="25"/>
                      <a:pt x="57" y="24"/>
                      <a:pt x="56" y="24"/>
                    </a:cubicBezTo>
                    <a:cubicBezTo>
                      <a:pt x="55" y="24"/>
                      <a:pt x="54" y="26"/>
                      <a:pt x="54" y="26"/>
                    </a:cubicBezTo>
                    <a:cubicBezTo>
                      <a:pt x="52" y="27"/>
                      <a:pt x="52" y="27"/>
                      <a:pt x="52" y="27"/>
                    </a:cubicBezTo>
                    <a:cubicBezTo>
                      <a:pt x="52" y="27"/>
                      <a:pt x="51" y="29"/>
                      <a:pt x="51" y="29"/>
                    </a:cubicBezTo>
                    <a:cubicBezTo>
                      <a:pt x="52" y="29"/>
                      <a:pt x="53" y="29"/>
                      <a:pt x="53" y="29"/>
                    </a:cubicBezTo>
                    <a:cubicBezTo>
                      <a:pt x="53" y="29"/>
                      <a:pt x="53" y="30"/>
                      <a:pt x="53" y="31"/>
                    </a:cubicBezTo>
                    <a:cubicBezTo>
                      <a:pt x="53" y="31"/>
                      <a:pt x="52" y="32"/>
                      <a:pt x="52" y="32"/>
                    </a:cubicBezTo>
                    <a:cubicBezTo>
                      <a:pt x="52" y="32"/>
                      <a:pt x="52" y="33"/>
                      <a:pt x="51" y="33"/>
                    </a:cubicBezTo>
                    <a:cubicBezTo>
                      <a:pt x="50" y="32"/>
                      <a:pt x="49" y="32"/>
                      <a:pt x="48" y="32"/>
                    </a:cubicBezTo>
                    <a:cubicBezTo>
                      <a:pt x="47" y="32"/>
                      <a:pt x="46" y="31"/>
                      <a:pt x="46" y="32"/>
                    </a:cubicBezTo>
                    <a:cubicBezTo>
                      <a:pt x="45" y="32"/>
                      <a:pt x="45" y="32"/>
                      <a:pt x="45" y="32"/>
                    </a:cubicBezTo>
                    <a:cubicBezTo>
                      <a:pt x="45" y="33"/>
                      <a:pt x="42" y="34"/>
                      <a:pt x="42" y="34"/>
                    </a:cubicBezTo>
                    <a:cubicBezTo>
                      <a:pt x="42" y="34"/>
                      <a:pt x="41" y="35"/>
                      <a:pt x="41" y="35"/>
                    </a:cubicBezTo>
                    <a:cubicBezTo>
                      <a:pt x="41" y="35"/>
                      <a:pt x="41" y="37"/>
                      <a:pt x="41" y="37"/>
                    </a:cubicBezTo>
                    <a:cubicBezTo>
                      <a:pt x="41" y="37"/>
                      <a:pt x="40" y="38"/>
                      <a:pt x="38" y="38"/>
                    </a:cubicBezTo>
                    <a:cubicBezTo>
                      <a:pt x="37" y="39"/>
                      <a:pt x="36" y="39"/>
                      <a:pt x="36" y="39"/>
                    </a:cubicBezTo>
                    <a:cubicBezTo>
                      <a:pt x="36" y="41"/>
                      <a:pt x="36" y="41"/>
                      <a:pt x="36" y="41"/>
                    </a:cubicBezTo>
                    <a:cubicBezTo>
                      <a:pt x="36" y="41"/>
                      <a:pt x="34" y="42"/>
                      <a:pt x="34" y="43"/>
                    </a:cubicBezTo>
                    <a:cubicBezTo>
                      <a:pt x="33" y="44"/>
                      <a:pt x="30" y="46"/>
                      <a:pt x="30" y="46"/>
                    </a:cubicBezTo>
                    <a:cubicBezTo>
                      <a:pt x="30" y="46"/>
                      <a:pt x="29" y="47"/>
                      <a:pt x="28" y="48"/>
                    </a:cubicBezTo>
                    <a:cubicBezTo>
                      <a:pt x="28" y="49"/>
                      <a:pt x="28" y="50"/>
                      <a:pt x="28" y="51"/>
                    </a:cubicBezTo>
                    <a:cubicBezTo>
                      <a:pt x="28" y="51"/>
                      <a:pt x="27" y="52"/>
                      <a:pt x="27" y="53"/>
                    </a:cubicBezTo>
                    <a:cubicBezTo>
                      <a:pt x="27" y="54"/>
                      <a:pt x="26" y="55"/>
                      <a:pt x="26" y="56"/>
                    </a:cubicBezTo>
                    <a:cubicBezTo>
                      <a:pt x="25" y="56"/>
                      <a:pt x="25" y="57"/>
                      <a:pt x="24" y="57"/>
                    </a:cubicBezTo>
                    <a:cubicBezTo>
                      <a:pt x="24" y="57"/>
                      <a:pt x="22" y="58"/>
                      <a:pt x="21" y="58"/>
                    </a:cubicBezTo>
                    <a:cubicBezTo>
                      <a:pt x="20" y="59"/>
                      <a:pt x="20" y="60"/>
                      <a:pt x="20" y="60"/>
                    </a:cubicBezTo>
                    <a:cubicBezTo>
                      <a:pt x="20" y="60"/>
                      <a:pt x="21" y="61"/>
                      <a:pt x="21" y="61"/>
                    </a:cubicBezTo>
                    <a:cubicBezTo>
                      <a:pt x="22" y="61"/>
                      <a:pt x="23" y="62"/>
                      <a:pt x="23" y="62"/>
                    </a:cubicBezTo>
                    <a:cubicBezTo>
                      <a:pt x="23" y="62"/>
                      <a:pt x="23" y="63"/>
                      <a:pt x="23" y="64"/>
                    </a:cubicBezTo>
                    <a:cubicBezTo>
                      <a:pt x="23" y="64"/>
                      <a:pt x="22" y="66"/>
                      <a:pt x="23" y="66"/>
                    </a:cubicBezTo>
                    <a:cubicBezTo>
                      <a:pt x="24" y="66"/>
                      <a:pt x="25" y="66"/>
                      <a:pt x="25" y="66"/>
                    </a:cubicBezTo>
                    <a:cubicBezTo>
                      <a:pt x="27" y="67"/>
                      <a:pt x="27" y="67"/>
                      <a:pt x="27" y="67"/>
                    </a:cubicBezTo>
                    <a:cubicBezTo>
                      <a:pt x="28" y="68"/>
                      <a:pt x="28" y="68"/>
                      <a:pt x="28" y="68"/>
                    </a:cubicBezTo>
                    <a:cubicBezTo>
                      <a:pt x="29" y="68"/>
                      <a:pt x="29" y="68"/>
                      <a:pt x="29" y="68"/>
                    </a:cubicBezTo>
                    <a:cubicBezTo>
                      <a:pt x="29" y="68"/>
                      <a:pt x="29" y="69"/>
                      <a:pt x="29" y="70"/>
                    </a:cubicBezTo>
                    <a:cubicBezTo>
                      <a:pt x="28" y="70"/>
                      <a:pt x="28" y="71"/>
                      <a:pt x="28" y="71"/>
                    </a:cubicBezTo>
                    <a:cubicBezTo>
                      <a:pt x="27" y="71"/>
                      <a:pt x="27" y="71"/>
                      <a:pt x="27" y="70"/>
                    </a:cubicBezTo>
                    <a:cubicBezTo>
                      <a:pt x="27" y="69"/>
                      <a:pt x="27" y="69"/>
                      <a:pt x="26" y="68"/>
                    </a:cubicBezTo>
                    <a:cubicBezTo>
                      <a:pt x="25" y="68"/>
                      <a:pt x="24" y="69"/>
                      <a:pt x="24" y="69"/>
                    </a:cubicBezTo>
                    <a:cubicBezTo>
                      <a:pt x="24" y="69"/>
                      <a:pt x="23" y="69"/>
                      <a:pt x="23" y="68"/>
                    </a:cubicBezTo>
                    <a:cubicBezTo>
                      <a:pt x="22" y="67"/>
                      <a:pt x="22" y="68"/>
                      <a:pt x="22" y="67"/>
                    </a:cubicBezTo>
                    <a:cubicBezTo>
                      <a:pt x="22" y="66"/>
                      <a:pt x="23" y="66"/>
                      <a:pt x="22" y="65"/>
                    </a:cubicBezTo>
                    <a:cubicBezTo>
                      <a:pt x="22" y="65"/>
                      <a:pt x="21" y="64"/>
                      <a:pt x="21" y="64"/>
                    </a:cubicBezTo>
                    <a:cubicBezTo>
                      <a:pt x="20" y="64"/>
                      <a:pt x="21" y="65"/>
                      <a:pt x="20" y="64"/>
                    </a:cubicBezTo>
                    <a:cubicBezTo>
                      <a:pt x="20" y="63"/>
                      <a:pt x="19" y="63"/>
                      <a:pt x="19" y="63"/>
                    </a:cubicBezTo>
                    <a:cubicBezTo>
                      <a:pt x="19" y="63"/>
                      <a:pt x="18" y="63"/>
                      <a:pt x="18" y="62"/>
                    </a:cubicBezTo>
                    <a:cubicBezTo>
                      <a:pt x="18" y="62"/>
                      <a:pt x="18" y="61"/>
                      <a:pt x="18" y="60"/>
                    </a:cubicBezTo>
                    <a:cubicBezTo>
                      <a:pt x="18" y="60"/>
                      <a:pt x="19" y="59"/>
                      <a:pt x="19" y="58"/>
                    </a:cubicBezTo>
                    <a:cubicBezTo>
                      <a:pt x="19" y="58"/>
                      <a:pt x="19" y="55"/>
                      <a:pt x="19" y="55"/>
                    </a:cubicBezTo>
                    <a:cubicBezTo>
                      <a:pt x="19" y="55"/>
                      <a:pt x="16" y="61"/>
                      <a:pt x="15" y="66"/>
                    </a:cubicBezTo>
                    <a:cubicBezTo>
                      <a:pt x="15" y="66"/>
                      <a:pt x="16" y="65"/>
                      <a:pt x="16" y="66"/>
                    </a:cubicBezTo>
                    <a:cubicBezTo>
                      <a:pt x="16" y="67"/>
                      <a:pt x="17" y="68"/>
                      <a:pt x="16" y="69"/>
                    </a:cubicBezTo>
                    <a:cubicBezTo>
                      <a:pt x="16" y="69"/>
                      <a:pt x="16" y="69"/>
                      <a:pt x="16" y="72"/>
                    </a:cubicBezTo>
                    <a:cubicBezTo>
                      <a:pt x="16" y="74"/>
                      <a:pt x="17" y="75"/>
                      <a:pt x="17" y="76"/>
                    </a:cubicBezTo>
                    <a:cubicBezTo>
                      <a:pt x="16" y="76"/>
                      <a:pt x="16" y="77"/>
                      <a:pt x="16" y="78"/>
                    </a:cubicBezTo>
                    <a:cubicBezTo>
                      <a:pt x="16" y="79"/>
                      <a:pt x="16" y="82"/>
                      <a:pt x="17" y="82"/>
                    </a:cubicBezTo>
                    <a:cubicBezTo>
                      <a:pt x="17" y="82"/>
                      <a:pt x="17" y="83"/>
                      <a:pt x="17" y="83"/>
                    </a:cubicBezTo>
                    <a:cubicBezTo>
                      <a:pt x="18" y="84"/>
                      <a:pt x="17" y="85"/>
                      <a:pt x="18" y="84"/>
                    </a:cubicBezTo>
                    <a:cubicBezTo>
                      <a:pt x="19" y="82"/>
                      <a:pt x="20" y="81"/>
                      <a:pt x="20" y="81"/>
                    </a:cubicBezTo>
                    <a:cubicBezTo>
                      <a:pt x="20" y="80"/>
                      <a:pt x="20" y="80"/>
                      <a:pt x="20" y="80"/>
                    </a:cubicBezTo>
                    <a:cubicBezTo>
                      <a:pt x="20" y="80"/>
                      <a:pt x="20" y="79"/>
                      <a:pt x="22" y="79"/>
                    </a:cubicBezTo>
                    <a:cubicBezTo>
                      <a:pt x="23" y="79"/>
                      <a:pt x="24" y="79"/>
                      <a:pt x="24" y="80"/>
                    </a:cubicBezTo>
                    <a:cubicBezTo>
                      <a:pt x="25" y="80"/>
                      <a:pt x="23" y="82"/>
                      <a:pt x="24" y="82"/>
                    </a:cubicBezTo>
                    <a:cubicBezTo>
                      <a:pt x="25" y="82"/>
                      <a:pt x="27" y="81"/>
                      <a:pt x="28" y="81"/>
                    </a:cubicBezTo>
                    <a:cubicBezTo>
                      <a:pt x="29" y="81"/>
                      <a:pt x="29" y="82"/>
                      <a:pt x="30" y="83"/>
                    </a:cubicBezTo>
                    <a:cubicBezTo>
                      <a:pt x="30" y="84"/>
                      <a:pt x="30" y="85"/>
                      <a:pt x="31" y="86"/>
                    </a:cubicBezTo>
                    <a:cubicBezTo>
                      <a:pt x="32" y="86"/>
                      <a:pt x="31" y="87"/>
                      <a:pt x="32" y="88"/>
                    </a:cubicBezTo>
                    <a:cubicBezTo>
                      <a:pt x="32" y="89"/>
                      <a:pt x="34" y="90"/>
                      <a:pt x="35" y="90"/>
                    </a:cubicBezTo>
                    <a:cubicBezTo>
                      <a:pt x="35" y="90"/>
                      <a:pt x="37" y="90"/>
                      <a:pt x="38" y="90"/>
                    </a:cubicBezTo>
                    <a:cubicBezTo>
                      <a:pt x="39" y="91"/>
                      <a:pt x="38" y="92"/>
                      <a:pt x="39" y="92"/>
                    </a:cubicBezTo>
                    <a:cubicBezTo>
                      <a:pt x="40" y="92"/>
                      <a:pt x="41" y="95"/>
                      <a:pt x="41" y="95"/>
                    </a:cubicBezTo>
                    <a:cubicBezTo>
                      <a:pt x="41" y="95"/>
                      <a:pt x="41" y="97"/>
                      <a:pt x="41" y="98"/>
                    </a:cubicBezTo>
                    <a:cubicBezTo>
                      <a:pt x="41" y="98"/>
                      <a:pt x="41" y="99"/>
                      <a:pt x="42" y="100"/>
                    </a:cubicBezTo>
                    <a:cubicBezTo>
                      <a:pt x="42" y="100"/>
                      <a:pt x="44" y="100"/>
                      <a:pt x="44" y="100"/>
                    </a:cubicBezTo>
                    <a:cubicBezTo>
                      <a:pt x="44" y="100"/>
                      <a:pt x="43" y="102"/>
                      <a:pt x="45" y="102"/>
                    </a:cubicBezTo>
                    <a:cubicBezTo>
                      <a:pt x="47" y="103"/>
                      <a:pt x="48" y="103"/>
                      <a:pt x="49" y="104"/>
                    </a:cubicBezTo>
                    <a:cubicBezTo>
                      <a:pt x="49" y="104"/>
                      <a:pt x="48" y="105"/>
                      <a:pt x="50" y="105"/>
                    </a:cubicBezTo>
                    <a:cubicBezTo>
                      <a:pt x="52" y="105"/>
                      <a:pt x="54" y="105"/>
                      <a:pt x="55" y="106"/>
                    </a:cubicBezTo>
                    <a:cubicBezTo>
                      <a:pt x="56" y="106"/>
                      <a:pt x="55" y="107"/>
                      <a:pt x="57" y="109"/>
                    </a:cubicBezTo>
                    <a:cubicBezTo>
                      <a:pt x="60" y="110"/>
                      <a:pt x="60" y="111"/>
                      <a:pt x="61" y="111"/>
                    </a:cubicBezTo>
                    <a:cubicBezTo>
                      <a:pt x="62" y="111"/>
                      <a:pt x="63" y="111"/>
                      <a:pt x="63" y="113"/>
                    </a:cubicBezTo>
                    <a:cubicBezTo>
                      <a:pt x="62" y="115"/>
                      <a:pt x="62" y="116"/>
                      <a:pt x="61" y="117"/>
                    </a:cubicBezTo>
                    <a:cubicBezTo>
                      <a:pt x="60" y="118"/>
                      <a:pt x="59" y="120"/>
                      <a:pt x="58" y="121"/>
                    </a:cubicBezTo>
                    <a:cubicBezTo>
                      <a:pt x="58" y="122"/>
                      <a:pt x="57" y="123"/>
                      <a:pt x="58" y="124"/>
                    </a:cubicBezTo>
                    <a:cubicBezTo>
                      <a:pt x="58" y="126"/>
                      <a:pt x="59" y="127"/>
                      <a:pt x="59" y="128"/>
                    </a:cubicBezTo>
                    <a:cubicBezTo>
                      <a:pt x="59" y="129"/>
                      <a:pt x="59" y="131"/>
                      <a:pt x="59" y="132"/>
                    </a:cubicBezTo>
                    <a:cubicBezTo>
                      <a:pt x="58" y="133"/>
                      <a:pt x="58" y="134"/>
                      <a:pt x="58" y="134"/>
                    </a:cubicBezTo>
                    <a:cubicBezTo>
                      <a:pt x="58" y="134"/>
                      <a:pt x="59" y="136"/>
                      <a:pt x="58" y="137"/>
                    </a:cubicBezTo>
                    <a:cubicBezTo>
                      <a:pt x="57" y="138"/>
                      <a:pt x="55" y="140"/>
                      <a:pt x="54" y="140"/>
                    </a:cubicBezTo>
                    <a:cubicBezTo>
                      <a:pt x="53" y="140"/>
                      <a:pt x="51" y="142"/>
                      <a:pt x="51" y="142"/>
                    </a:cubicBezTo>
                    <a:cubicBezTo>
                      <a:pt x="51" y="142"/>
                      <a:pt x="51" y="146"/>
                      <a:pt x="51" y="147"/>
                    </a:cubicBezTo>
                    <a:cubicBezTo>
                      <a:pt x="51" y="147"/>
                      <a:pt x="47" y="154"/>
                      <a:pt x="49" y="155"/>
                    </a:cubicBezTo>
                    <a:cubicBezTo>
                      <a:pt x="50" y="156"/>
                      <a:pt x="50" y="158"/>
                      <a:pt x="50" y="159"/>
                    </a:cubicBezTo>
                    <a:cubicBezTo>
                      <a:pt x="49" y="160"/>
                      <a:pt x="49" y="160"/>
                      <a:pt x="49" y="160"/>
                    </a:cubicBezTo>
                    <a:cubicBezTo>
                      <a:pt x="48" y="161"/>
                      <a:pt x="46" y="161"/>
                      <a:pt x="47" y="163"/>
                    </a:cubicBezTo>
                    <a:cubicBezTo>
                      <a:pt x="49" y="165"/>
                      <a:pt x="50" y="165"/>
                      <a:pt x="50" y="167"/>
                    </a:cubicBezTo>
                    <a:cubicBezTo>
                      <a:pt x="51" y="168"/>
                      <a:pt x="51" y="168"/>
                      <a:pt x="52" y="170"/>
                    </a:cubicBezTo>
                    <a:cubicBezTo>
                      <a:pt x="53" y="171"/>
                      <a:pt x="53" y="172"/>
                      <a:pt x="54" y="173"/>
                    </a:cubicBezTo>
                    <a:cubicBezTo>
                      <a:pt x="55" y="174"/>
                      <a:pt x="56" y="175"/>
                      <a:pt x="56" y="176"/>
                    </a:cubicBezTo>
                    <a:cubicBezTo>
                      <a:pt x="56" y="177"/>
                      <a:pt x="59" y="179"/>
                      <a:pt x="56" y="177"/>
                    </a:cubicBezTo>
                    <a:cubicBezTo>
                      <a:pt x="53" y="175"/>
                      <a:pt x="56" y="177"/>
                      <a:pt x="52" y="174"/>
                    </a:cubicBezTo>
                    <a:cubicBezTo>
                      <a:pt x="49" y="171"/>
                      <a:pt x="48" y="173"/>
                      <a:pt x="46" y="171"/>
                    </a:cubicBezTo>
                    <a:cubicBezTo>
                      <a:pt x="45" y="169"/>
                      <a:pt x="47" y="175"/>
                      <a:pt x="44" y="168"/>
                    </a:cubicBezTo>
                    <a:cubicBezTo>
                      <a:pt x="41" y="160"/>
                      <a:pt x="40" y="161"/>
                      <a:pt x="39" y="159"/>
                    </a:cubicBezTo>
                    <a:cubicBezTo>
                      <a:pt x="39" y="157"/>
                      <a:pt x="39" y="159"/>
                      <a:pt x="37" y="155"/>
                    </a:cubicBezTo>
                    <a:cubicBezTo>
                      <a:pt x="35" y="151"/>
                      <a:pt x="37" y="154"/>
                      <a:pt x="35" y="151"/>
                    </a:cubicBezTo>
                    <a:cubicBezTo>
                      <a:pt x="33" y="149"/>
                      <a:pt x="33" y="152"/>
                      <a:pt x="32" y="148"/>
                    </a:cubicBezTo>
                    <a:cubicBezTo>
                      <a:pt x="31" y="143"/>
                      <a:pt x="31" y="146"/>
                      <a:pt x="30" y="141"/>
                    </a:cubicBezTo>
                    <a:cubicBezTo>
                      <a:pt x="28" y="136"/>
                      <a:pt x="31" y="136"/>
                      <a:pt x="28" y="133"/>
                    </a:cubicBezTo>
                    <a:cubicBezTo>
                      <a:pt x="25" y="131"/>
                      <a:pt x="25" y="132"/>
                      <a:pt x="24" y="131"/>
                    </a:cubicBezTo>
                    <a:cubicBezTo>
                      <a:pt x="23" y="129"/>
                      <a:pt x="25" y="130"/>
                      <a:pt x="22" y="126"/>
                    </a:cubicBezTo>
                    <a:cubicBezTo>
                      <a:pt x="20" y="122"/>
                      <a:pt x="16" y="120"/>
                      <a:pt x="16" y="113"/>
                    </a:cubicBezTo>
                    <a:cubicBezTo>
                      <a:pt x="16" y="105"/>
                      <a:pt x="16" y="104"/>
                      <a:pt x="16" y="104"/>
                    </a:cubicBezTo>
                    <a:cubicBezTo>
                      <a:pt x="16" y="104"/>
                      <a:pt x="13" y="101"/>
                      <a:pt x="14" y="97"/>
                    </a:cubicBezTo>
                    <a:cubicBezTo>
                      <a:pt x="15" y="92"/>
                      <a:pt x="16" y="94"/>
                      <a:pt x="15" y="92"/>
                    </a:cubicBezTo>
                    <a:cubicBezTo>
                      <a:pt x="15" y="91"/>
                      <a:pt x="14" y="91"/>
                      <a:pt x="13" y="89"/>
                    </a:cubicBezTo>
                    <a:cubicBezTo>
                      <a:pt x="12" y="88"/>
                      <a:pt x="12" y="88"/>
                      <a:pt x="11" y="87"/>
                    </a:cubicBezTo>
                    <a:cubicBezTo>
                      <a:pt x="11" y="86"/>
                      <a:pt x="11" y="83"/>
                      <a:pt x="11" y="83"/>
                    </a:cubicBezTo>
                    <a:cubicBezTo>
                      <a:pt x="10" y="84"/>
                      <a:pt x="10" y="84"/>
                      <a:pt x="10" y="84"/>
                    </a:cubicBezTo>
                    <a:cubicBezTo>
                      <a:pt x="10" y="84"/>
                      <a:pt x="0" y="182"/>
                      <a:pt x="97" y="197"/>
                    </a:cubicBezTo>
                    <a:cubicBezTo>
                      <a:pt x="97" y="197"/>
                      <a:pt x="75" y="192"/>
                      <a:pt x="73" y="187"/>
                    </a:cubicBezTo>
                    <a:cubicBezTo>
                      <a:pt x="73" y="187"/>
                      <a:pt x="72" y="183"/>
                      <a:pt x="73" y="183"/>
                    </a:cubicBezTo>
                    <a:cubicBezTo>
                      <a:pt x="74" y="183"/>
                      <a:pt x="76" y="184"/>
                      <a:pt x="77" y="183"/>
                    </a:cubicBezTo>
                    <a:cubicBezTo>
                      <a:pt x="79" y="181"/>
                      <a:pt x="80" y="180"/>
                      <a:pt x="80" y="180"/>
                    </a:cubicBezTo>
                    <a:cubicBezTo>
                      <a:pt x="80" y="182"/>
                      <a:pt x="80" y="182"/>
                      <a:pt x="80" y="182"/>
                    </a:cubicBezTo>
                    <a:cubicBezTo>
                      <a:pt x="80" y="182"/>
                      <a:pt x="79" y="182"/>
                      <a:pt x="83" y="181"/>
                    </a:cubicBezTo>
                    <a:cubicBezTo>
                      <a:pt x="88" y="181"/>
                      <a:pt x="88" y="181"/>
                      <a:pt x="89" y="181"/>
                    </a:cubicBezTo>
                    <a:cubicBezTo>
                      <a:pt x="91" y="180"/>
                      <a:pt x="93" y="176"/>
                      <a:pt x="94" y="178"/>
                    </a:cubicBezTo>
                    <a:cubicBezTo>
                      <a:pt x="95" y="181"/>
                      <a:pt x="93" y="180"/>
                      <a:pt x="95" y="181"/>
                    </a:cubicBezTo>
                    <a:cubicBezTo>
                      <a:pt x="97" y="181"/>
                      <a:pt x="101" y="180"/>
                      <a:pt x="101" y="180"/>
                    </a:cubicBezTo>
                    <a:cubicBezTo>
                      <a:pt x="101" y="180"/>
                      <a:pt x="108" y="181"/>
                      <a:pt x="108" y="180"/>
                    </a:cubicBezTo>
                    <a:cubicBezTo>
                      <a:pt x="109" y="179"/>
                      <a:pt x="109" y="178"/>
                      <a:pt x="110" y="178"/>
                    </a:cubicBezTo>
                    <a:cubicBezTo>
                      <a:pt x="111" y="178"/>
                      <a:pt x="112" y="180"/>
                      <a:pt x="112" y="180"/>
                    </a:cubicBezTo>
                    <a:cubicBezTo>
                      <a:pt x="108" y="182"/>
                      <a:pt x="108" y="182"/>
                      <a:pt x="108" y="182"/>
                    </a:cubicBezTo>
                    <a:cubicBezTo>
                      <a:pt x="105" y="185"/>
                      <a:pt x="105" y="185"/>
                      <a:pt x="105" y="185"/>
                    </a:cubicBezTo>
                    <a:cubicBezTo>
                      <a:pt x="105" y="185"/>
                      <a:pt x="103" y="185"/>
                      <a:pt x="105" y="186"/>
                    </a:cubicBezTo>
                    <a:cubicBezTo>
                      <a:pt x="106" y="187"/>
                      <a:pt x="107" y="187"/>
                      <a:pt x="108" y="187"/>
                    </a:cubicBezTo>
                    <a:cubicBezTo>
                      <a:pt x="110" y="187"/>
                      <a:pt x="114" y="190"/>
                      <a:pt x="115" y="188"/>
                    </a:cubicBezTo>
                    <a:cubicBezTo>
                      <a:pt x="116" y="186"/>
                      <a:pt x="116" y="186"/>
                      <a:pt x="117" y="185"/>
                    </a:cubicBezTo>
                    <a:cubicBezTo>
                      <a:pt x="117" y="184"/>
                      <a:pt x="117" y="182"/>
                      <a:pt x="119" y="182"/>
                    </a:cubicBezTo>
                    <a:cubicBezTo>
                      <a:pt x="120" y="182"/>
                      <a:pt x="122" y="183"/>
                      <a:pt x="122" y="183"/>
                    </a:cubicBezTo>
                    <a:cubicBezTo>
                      <a:pt x="121" y="186"/>
                      <a:pt x="121" y="186"/>
                      <a:pt x="121" y="186"/>
                    </a:cubicBezTo>
                    <a:cubicBezTo>
                      <a:pt x="121" y="186"/>
                      <a:pt x="123" y="186"/>
                      <a:pt x="125" y="186"/>
                    </a:cubicBezTo>
                    <a:cubicBezTo>
                      <a:pt x="126" y="186"/>
                      <a:pt x="126" y="188"/>
                      <a:pt x="128" y="186"/>
                    </a:cubicBezTo>
                    <a:cubicBezTo>
                      <a:pt x="129" y="184"/>
                      <a:pt x="129" y="184"/>
                      <a:pt x="131" y="184"/>
                    </a:cubicBezTo>
                    <a:cubicBezTo>
                      <a:pt x="133" y="184"/>
                      <a:pt x="135" y="183"/>
                      <a:pt x="136" y="183"/>
                    </a:cubicBezTo>
                    <a:cubicBezTo>
                      <a:pt x="136" y="184"/>
                      <a:pt x="138" y="184"/>
                      <a:pt x="139" y="184"/>
                    </a:cubicBezTo>
                    <a:cubicBezTo>
                      <a:pt x="139" y="184"/>
                      <a:pt x="143" y="186"/>
                      <a:pt x="143" y="186"/>
                    </a:cubicBezTo>
                    <a:cubicBezTo>
                      <a:pt x="144" y="185"/>
                      <a:pt x="148" y="186"/>
                      <a:pt x="148" y="186"/>
                    </a:cubicBezTo>
                    <a:cubicBezTo>
                      <a:pt x="148" y="186"/>
                      <a:pt x="137" y="196"/>
                      <a:pt x="113" y="197"/>
                    </a:cubicBezTo>
                    <a:cubicBezTo>
                      <a:pt x="113" y="197"/>
                      <a:pt x="167" y="199"/>
                      <a:pt x="197" y="146"/>
                    </a:cubicBezTo>
                    <a:cubicBezTo>
                      <a:pt x="228" y="94"/>
                      <a:pt x="206" y="26"/>
                      <a:pt x="137" y="3"/>
                    </a:cubicBezTo>
                    <a:cubicBezTo>
                      <a:pt x="137" y="3"/>
                      <a:pt x="189" y="22"/>
                      <a:pt x="203" y="71"/>
                    </a:cubicBezTo>
                    <a:cubicBezTo>
                      <a:pt x="202" y="72"/>
                      <a:pt x="202" y="72"/>
                      <a:pt x="202" y="72"/>
                    </a:cubicBezTo>
                    <a:cubicBezTo>
                      <a:pt x="201" y="71"/>
                      <a:pt x="201" y="72"/>
                      <a:pt x="200" y="69"/>
                    </a:cubicBezTo>
                    <a:cubicBezTo>
                      <a:pt x="199" y="67"/>
                      <a:pt x="199" y="68"/>
                      <a:pt x="199" y="66"/>
                    </a:cubicBezTo>
                    <a:cubicBezTo>
                      <a:pt x="198" y="64"/>
                      <a:pt x="198" y="65"/>
                      <a:pt x="197" y="64"/>
                    </a:cubicBezTo>
                    <a:cubicBezTo>
                      <a:pt x="195" y="62"/>
                      <a:pt x="195" y="62"/>
                      <a:pt x="194" y="61"/>
                    </a:cubicBezTo>
                    <a:cubicBezTo>
                      <a:pt x="193" y="61"/>
                      <a:pt x="192" y="58"/>
                      <a:pt x="192" y="57"/>
                    </a:cubicBezTo>
                    <a:cubicBezTo>
                      <a:pt x="191" y="56"/>
                      <a:pt x="189" y="55"/>
                      <a:pt x="188" y="55"/>
                    </a:cubicBezTo>
                    <a:cubicBezTo>
                      <a:pt x="187" y="55"/>
                      <a:pt x="188" y="54"/>
                      <a:pt x="187" y="55"/>
                    </a:cubicBezTo>
                    <a:cubicBezTo>
                      <a:pt x="187" y="56"/>
                      <a:pt x="189" y="58"/>
                      <a:pt x="189" y="58"/>
                    </a:cubicBezTo>
                    <a:cubicBezTo>
                      <a:pt x="189" y="62"/>
                      <a:pt x="189" y="62"/>
                      <a:pt x="189" y="62"/>
                    </a:cubicBezTo>
                    <a:cubicBezTo>
                      <a:pt x="189" y="62"/>
                      <a:pt x="190" y="65"/>
                      <a:pt x="190" y="66"/>
                    </a:cubicBezTo>
                    <a:cubicBezTo>
                      <a:pt x="190" y="67"/>
                      <a:pt x="189" y="70"/>
                      <a:pt x="189" y="70"/>
                    </a:cubicBezTo>
                    <a:cubicBezTo>
                      <a:pt x="189" y="70"/>
                      <a:pt x="188" y="72"/>
                      <a:pt x="187" y="73"/>
                    </a:cubicBezTo>
                    <a:cubicBezTo>
                      <a:pt x="186" y="73"/>
                      <a:pt x="181" y="74"/>
                      <a:pt x="181" y="74"/>
                    </a:cubicBezTo>
                    <a:cubicBezTo>
                      <a:pt x="181" y="74"/>
                      <a:pt x="179" y="72"/>
                      <a:pt x="179" y="71"/>
                    </a:cubicBezTo>
                    <a:cubicBezTo>
                      <a:pt x="178" y="69"/>
                      <a:pt x="175" y="69"/>
                      <a:pt x="174" y="68"/>
                    </a:cubicBezTo>
                    <a:cubicBezTo>
                      <a:pt x="174" y="67"/>
                      <a:pt x="175" y="66"/>
                      <a:pt x="173" y="64"/>
                    </a:cubicBezTo>
                    <a:cubicBezTo>
                      <a:pt x="172" y="62"/>
                      <a:pt x="173" y="63"/>
                      <a:pt x="172" y="61"/>
                    </a:cubicBezTo>
                    <a:cubicBezTo>
                      <a:pt x="170" y="59"/>
                      <a:pt x="170" y="59"/>
                      <a:pt x="170" y="59"/>
                    </a:cubicBezTo>
                    <a:cubicBezTo>
                      <a:pt x="170" y="59"/>
                      <a:pt x="166" y="58"/>
                      <a:pt x="167" y="60"/>
                    </a:cubicBezTo>
                    <a:cubicBezTo>
                      <a:pt x="168" y="63"/>
                      <a:pt x="167" y="65"/>
                      <a:pt x="168" y="65"/>
                    </a:cubicBezTo>
                    <a:cubicBezTo>
                      <a:pt x="169" y="66"/>
                      <a:pt x="170" y="65"/>
                      <a:pt x="171" y="67"/>
                    </a:cubicBezTo>
                    <a:cubicBezTo>
                      <a:pt x="172" y="69"/>
                      <a:pt x="172" y="70"/>
                      <a:pt x="172" y="71"/>
                    </a:cubicBezTo>
                    <a:cubicBezTo>
                      <a:pt x="173" y="71"/>
                      <a:pt x="173" y="74"/>
                      <a:pt x="174" y="75"/>
                    </a:cubicBezTo>
                    <a:cubicBezTo>
                      <a:pt x="175" y="75"/>
                      <a:pt x="178" y="75"/>
                      <a:pt x="178" y="76"/>
                    </a:cubicBezTo>
                    <a:cubicBezTo>
                      <a:pt x="177" y="77"/>
                      <a:pt x="176" y="78"/>
                      <a:pt x="178" y="79"/>
                    </a:cubicBezTo>
                    <a:cubicBezTo>
                      <a:pt x="179" y="79"/>
                      <a:pt x="179" y="80"/>
                      <a:pt x="180" y="80"/>
                    </a:cubicBezTo>
                    <a:cubicBezTo>
                      <a:pt x="181" y="80"/>
                      <a:pt x="181" y="80"/>
                      <a:pt x="182" y="79"/>
                    </a:cubicBezTo>
                    <a:cubicBezTo>
                      <a:pt x="184" y="79"/>
                      <a:pt x="186" y="79"/>
                      <a:pt x="186" y="79"/>
                    </a:cubicBezTo>
                    <a:cubicBezTo>
                      <a:pt x="186" y="79"/>
                      <a:pt x="188" y="80"/>
                      <a:pt x="188" y="81"/>
                    </a:cubicBezTo>
                    <a:cubicBezTo>
                      <a:pt x="188" y="82"/>
                      <a:pt x="187" y="86"/>
                      <a:pt x="187" y="86"/>
                    </a:cubicBezTo>
                    <a:cubicBezTo>
                      <a:pt x="185" y="90"/>
                      <a:pt x="185" y="90"/>
                      <a:pt x="185" y="90"/>
                    </a:cubicBezTo>
                    <a:cubicBezTo>
                      <a:pt x="185" y="90"/>
                      <a:pt x="185" y="97"/>
                      <a:pt x="184" y="97"/>
                    </a:cubicBezTo>
                    <a:cubicBezTo>
                      <a:pt x="183" y="97"/>
                      <a:pt x="182" y="100"/>
                      <a:pt x="181" y="100"/>
                    </a:cubicBezTo>
                    <a:cubicBezTo>
                      <a:pt x="180" y="101"/>
                      <a:pt x="180" y="105"/>
                      <a:pt x="180" y="105"/>
                    </a:cubicBezTo>
                    <a:cubicBezTo>
                      <a:pt x="178" y="108"/>
                      <a:pt x="178" y="108"/>
                      <a:pt x="178" y="108"/>
                    </a:cubicBezTo>
                    <a:cubicBezTo>
                      <a:pt x="178" y="108"/>
                      <a:pt x="178" y="111"/>
                      <a:pt x="178" y="112"/>
                    </a:cubicBezTo>
                    <a:cubicBezTo>
                      <a:pt x="178" y="113"/>
                      <a:pt x="179" y="117"/>
                      <a:pt x="178" y="119"/>
                    </a:cubicBezTo>
                    <a:cubicBezTo>
                      <a:pt x="178" y="121"/>
                      <a:pt x="175" y="122"/>
                      <a:pt x="175" y="122"/>
                    </a:cubicBezTo>
                    <a:cubicBezTo>
                      <a:pt x="175" y="122"/>
                      <a:pt x="179" y="126"/>
                      <a:pt x="177" y="126"/>
                    </a:cubicBezTo>
                    <a:cubicBezTo>
                      <a:pt x="175" y="127"/>
                      <a:pt x="173" y="129"/>
                      <a:pt x="173" y="130"/>
                    </a:cubicBezTo>
                    <a:cubicBezTo>
                      <a:pt x="172" y="131"/>
                      <a:pt x="172" y="132"/>
                      <a:pt x="171" y="132"/>
                    </a:cubicBezTo>
                    <a:cubicBezTo>
                      <a:pt x="170" y="133"/>
                      <a:pt x="168" y="133"/>
                      <a:pt x="168" y="134"/>
                    </a:cubicBezTo>
                    <a:cubicBezTo>
                      <a:pt x="168" y="134"/>
                      <a:pt x="168" y="137"/>
                      <a:pt x="168" y="137"/>
                    </a:cubicBezTo>
                    <a:cubicBezTo>
                      <a:pt x="164" y="142"/>
                      <a:pt x="164" y="142"/>
                      <a:pt x="164" y="142"/>
                    </a:cubicBezTo>
                    <a:cubicBezTo>
                      <a:pt x="160" y="146"/>
                      <a:pt x="160" y="146"/>
                      <a:pt x="160" y="146"/>
                    </a:cubicBezTo>
                    <a:cubicBezTo>
                      <a:pt x="160" y="146"/>
                      <a:pt x="160" y="149"/>
                      <a:pt x="159" y="149"/>
                    </a:cubicBezTo>
                    <a:cubicBezTo>
                      <a:pt x="158" y="149"/>
                      <a:pt x="153" y="151"/>
                      <a:pt x="152" y="152"/>
                    </a:cubicBezTo>
                    <a:cubicBezTo>
                      <a:pt x="152" y="152"/>
                      <a:pt x="148" y="154"/>
                      <a:pt x="147" y="154"/>
                    </a:cubicBezTo>
                    <a:cubicBezTo>
                      <a:pt x="146" y="154"/>
                      <a:pt x="148" y="157"/>
                      <a:pt x="146" y="154"/>
                    </a:cubicBezTo>
                    <a:cubicBezTo>
                      <a:pt x="144" y="151"/>
                      <a:pt x="145" y="153"/>
                      <a:pt x="144" y="149"/>
                    </a:cubicBezTo>
                    <a:cubicBezTo>
                      <a:pt x="142" y="145"/>
                      <a:pt x="142" y="148"/>
                      <a:pt x="142" y="145"/>
                    </a:cubicBezTo>
                    <a:cubicBezTo>
                      <a:pt x="142" y="143"/>
                      <a:pt x="142" y="145"/>
                      <a:pt x="142" y="143"/>
                    </a:cubicBezTo>
                    <a:cubicBezTo>
                      <a:pt x="142" y="140"/>
                      <a:pt x="143" y="142"/>
                      <a:pt x="141" y="139"/>
                    </a:cubicBezTo>
                    <a:cubicBezTo>
                      <a:pt x="140" y="136"/>
                      <a:pt x="140" y="137"/>
                      <a:pt x="138" y="135"/>
                    </a:cubicBezTo>
                    <a:cubicBezTo>
                      <a:pt x="136" y="133"/>
                      <a:pt x="135" y="135"/>
                      <a:pt x="136" y="132"/>
                    </a:cubicBezTo>
                    <a:cubicBezTo>
                      <a:pt x="137" y="129"/>
                      <a:pt x="137" y="132"/>
                      <a:pt x="137" y="129"/>
                    </a:cubicBezTo>
                    <a:cubicBezTo>
                      <a:pt x="138" y="126"/>
                      <a:pt x="137" y="125"/>
                      <a:pt x="139" y="124"/>
                    </a:cubicBezTo>
                    <a:cubicBezTo>
                      <a:pt x="141" y="123"/>
                      <a:pt x="142" y="122"/>
                      <a:pt x="142" y="121"/>
                    </a:cubicBezTo>
                    <a:cubicBezTo>
                      <a:pt x="142" y="119"/>
                      <a:pt x="142" y="118"/>
                      <a:pt x="142" y="117"/>
                    </a:cubicBezTo>
                    <a:cubicBezTo>
                      <a:pt x="141" y="116"/>
                      <a:pt x="139" y="114"/>
                      <a:pt x="139" y="113"/>
                    </a:cubicBezTo>
                    <a:cubicBezTo>
                      <a:pt x="139" y="112"/>
                      <a:pt x="139" y="113"/>
                      <a:pt x="137" y="111"/>
                    </a:cubicBezTo>
                    <a:cubicBezTo>
                      <a:pt x="136" y="109"/>
                      <a:pt x="135" y="108"/>
                      <a:pt x="135" y="108"/>
                    </a:cubicBezTo>
                    <a:cubicBezTo>
                      <a:pt x="135" y="108"/>
                      <a:pt x="135" y="103"/>
                      <a:pt x="135" y="101"/>
                    </a:cubicBezTo>
                    <a:cubicBezTo>
                      <a:pt x="135" y="99"/>
                      <a:pt x="134" y="102"/>
                      <a:pt x="135" y="99"/>
                    </a:cubicBezTo>
                    <a:cubicBezTo>
                      <a:pt x="135" y="96"/>
                      <a:pt x="135" y="94"/>
                      <a:pt x="135" y="94"/>
                    </a:cubicBezTo>
                    <a:cubicBezTo>
                      <a:pt x="135" y="94"/>
                      <a:pt x="132" y="92"/>
                      <a:pt x="131" y="92"/>
                    </a:cubicBezTo>
                    <a:cubicBezTo>
                      <a:pt x="129" y="92"/>
                      <a:pt x="129" y="94"/>
                      <a:pt x="127" y="93"/>
                    </a:cubicBezTo>
                    <a:cubicBezTo>
                      <a:pt x="125" y="91"/>
                      <a:pt x="126" y="90"/>
                      <a:pt x="125" y="89"/>
                    </a:cubicBezTo>
                    <a:cubicBezTo>
                      <a:pt x="124" y="89"/>
                      <a:pt x="123" y="89"/>
                      <a:pt x="122" y="90"/>
                    </a:cubicBezTo>
                    <a:cubicBezTo>
                      <a:pt x="121" y="91"/>
                      <a:pt x="118" y="91"/>
                      <a:pt x="116" y="91"/>
                    </a:cubicBezTo>
                    <a:cubicBezTo>
                      <a:pt x="114" y="92"/>
                      <a:pt x="113" y="92"/>
                      <a:pt x="110" y="92"/>
                    </a:cubicBezTo>
                    <a:cubicBezTo>
                      <a:pt x="108" y="92"/>
                      <a:pt x="104" y="93"/>
                      <a:pt x="102" y="92"/>
                    </a:cubicBezTo>
                    <a:cubicBezTo>
                      <a:pt x="100" y="91"/>
                      <a:pt x="100" y="92"/>
                      <a:pt x="99" y="90"/>
                    </a:cubicBezTo>
                    <a:cubicBezTo>
                      <a:pt x="98" y="88"/>
                      <a:pt x="99" y="88"/>
                      <a:pt x="97" y="87"/>
                    </a:cubicBezTo>
                    <a:cubicBezTo>
                      <a:pt x="95" y="86"/>
                      <a:pt x="94" y="87"/>
                      <a:pt x="94" y="85"/>
                    </a:cubicBezTo>
                    <a:cubicBezTo>
                      <a:pt x="94" y="82"/>
                      <a:pt x="95" y="83"/>
                      <a:pt x="93" y="81"/>
                    </a:cubicBezTo>
                    <a:cubicBezTo>
                      <a:pt x="92" y="79"/>
                      <a:pt x="94" y="82"/>
                      <a:pt x="92" y="79"/>
                    </a:cubicBezTo>
                    <a:cubicBezTo>
                      <a:pt x="89" y="76"/>
                      <a:pt x="88" y="79"/>
                      <a:pt x="89" y="76"/>
                    </a:cubicBezTo>
                    <a:cubicBezTo>
                      <a:pt x="90" y="74"/>
                      <a:pt x="91" y="75"/>
                      <a:pt x="91" y="73"/>
                    </a:cubicBezTo>
                    <a:cubicBezTo>
                      <a:pt x="91" y="70"/>
                      <a:pt x="95" y="74"/>
                      <a:pt x="92" y="68"/>
                    </a:cubicBezTo>
                    <a:cubicBezTo>
                      <a:pt x="90" y="63"/>
                      <a:pt x="89" y="64"/>
                      <a:pt x="92" y="60"/>
                    </a:cubicBezTo>
                    <a:cubicBezTo>
                      <a:pt x="94" y="55"/>
                      <a:pt x="97" y="54"/>
                      <a:pt x="98" y="53"/>
                    </a:cubicBezTo>
                    <a:cubicBezTo>
                      <a:pt x="98" y="52"/>
                      <a:pt x="99" y="50"/>
                      <a:pt x="100" y="49"/>
                    </a:cubicBezTo>
                    <a:cubicBezTo>
                      <a:pt x="101" y="48"/>
                      <a:pt x="100" y="48"/>
                      <a:pt x="102" y="48"/>
                    </a:cubicBezTo>
                    <a:cubicBezTo>
                      <a:pt x="104" y="48"/>
                      <a:pt x="107" y="47"/>
                      <a:pt x="108" y="46"/>
                    </a:cubicBezTo>
                    <a:cubicBezTo>
                      <a:pt x="109" y="45"/>
                      <a:pt x="111" y="42"/>
                      <a:pt x="112" y="42"/>
                    </a:cubicBezTo>
                    <a:cubicBezTo>
                      <a:pt x="113" y="42"/>
                      <a:pt x="113" y="42"/>
                      <a:pt x="115" y="42"/>
                    </a:cubicBezTo>
                    <a:cubicBezTo>
                      <a:pt x="117" y="41"/>
                      <a:pt x="117" y="41"/>
                      <a:pt x="119" y="41"/>
                    </a:cubicBezTo>
                    <a:cubicBezTo>
                      <a:pt x="120" y="41"/>
                      <a:pt x="117" y="42"/>
                      <a:pt x="121" y="41"/>
                    </a:cubicBezTo>
                    <a:cubicBezTo>
                      <a:pt x="125" y="40"/>
                      <a:pt x="124" y="40"/>
                      <a:pt x="125" y="40"/>
                    </a:cubicBezTo>
                    <a:cubicBezTo>
                      <a:pt x="126" y="40"/>
                      <a:pt x="126" y="41"/>
                      <a:pt x="127" y="41"/>
                    </a:cubicBezTo>
                    <a:cubicBezTo>
                      <a:pt x="129" y="41"/>
                      <a:pt x="129" y="38"/>
                      <a:pt x="129" y="41"/>
                    </a:cubicBezTo>
                    <a:cubicBezTo>
                      <a:pt x="129" y="45"/>
                      <a:pt x="128" y="46"/>
                      <a:pt x="130" y="46"/>
                    </a:cubicBezTo>
                    <a:cubicBezTo>
                      <a:pt x="133" y="47"/>
                      <a:pt x="130" y="47"/>
                      <a:pt x="133" y="47"/>
                    </a:cubicBezTo>
                    <a:cubicBezTo>
                      <a:pt x="136" y="47"/>
                      <a:pt x="135" y="47"/>
                      <a:pt x="137" y="48"/>
                    </a:cubicBezTo>
                    <a:cubicBezTo>
                      <a:pt x="138" y="48"/>
                      <a:pt x="139" y="49"/>
                      <a:pt x="141" y="49"/>
                    </a:cubicBezTo>
                    <a:cubicBezTo>
                      <a:pt x="143" y="49"/>
                      <a:pt x="140" y="52"/>
                      <a:pt x="143" y="49"/>
                    </a:cubicBezTo>
                    <a:cubicBezTo>
                      <a:pt x="146" y="46"/>
                      <a:pt x="141" y="46"/>
                      <a:pt x="146" y="46"/>
                    </a:cubicBezTo>
                    <a:cubicBezTo>
                      <a:pt x="151" y="47"/>
                      <a:pt x="152" y="48"/>
                      <a:pt x="153" y="48"/>
                    </a:cubicBezTo>
                    <a:cubicBezTo>
                      <a:pt x="154" y="47"/>
                      <a:pt x="154" y="48"/>
                      <a:pt x="156" y="47"/>
                    </a:cubicBezTo>
                    <a:cubicBezTo>
                      <a:pt x="159" y="46"/>
                      <a:pt x="159" y="46"/>
                      <a:pt x="160" y="46"/>
                    </a:cubicBezTo>
                    <a:cubicBezTo>
                      <a:pt x="161" y="47"/>
                      <a:pt x="161" y="49"/>
                      <a:pt x="162" y="47"/>
                    </a:cubicBezTo>
                    <a:cubicBezTo>
                      <a:pt x="163" y="45"/>
                      <a:pt x="165" y="45"/>
                      <a:pt x="162" y="44"/>
                    </a:cubicBezTo>
                    <a:cubicBezTo>
                      <a:pt x="159" y="42"/>
                      <a:pt x="158" y="44"/>
                      <a:pt x="158" y="42"/>
                    </a:cubicBezTo>
                    <a:cubicBezTo>
                      <a:pt x="157" y="40"/>
                      <a:pt x="160" y="41"/>
                      <a:pt x="157" y="40"/>
                    </a:cubicBezTo>
                    <a:cubicBezTo>
                      <a:pt x="154" y="40"/>
                      <a:pt x="155" y="40"/>
                      <a:pt x="153" y="39"/>
                    </a:cubicBezTo>
                    <a:cubicBezTo>
                      <a:pt x="151" y="38"/>
                      <a:pt x="149" y="41"/>
                      <a:pt x="148" y="39"/>
                    </a:cubicBezTo>
                    <a:cubicBezTo>
                      <a:pt x="147" y="37"/>
                      <a:pt x="143" y="41"/>
                      <a:pt x="147" y="37"/>
                    </a:cubicBezTo>
                    <a:cubicBezTo>
                      <a:pt x="151" y="34"/>
                      <a:pt x="149" y="32"/>
                      <a:pt x="152" y="33"/>
                    </a:cubicBezTo>
                    <a:cubicBezTo>
                      <a:pt x="155" y="34"/>
                      <a:pt x="154" y="36"/>
                      <a:pt x="155" y="35"/>
                    </a:cubicBezTo>
                    <a:cubicBezTo>
                      <a:pt x="157" y="33"/>
                      <a:pt x="160" y="32"/>
                      <a:pt x="157" y="30"/>
                    </a:cubicBezTo>
                    <a:cubicBezTo>
                      <a:pt x="154" y="28"/>
                      <a:pt x="156" y="29"/>
                      <a:pt x="153" y="28"/>
                    </a:cubicBezTo>
                    <a:cubicBezTo>
                      <a:pt x="150" y="26"/>
                      <a:pt x="147" y="33"/>
                      <a:pt x="146" y="32"/>
                    </a:cubicBezTo>
                    <a:cubicBezTo>
                      <a:pt x="145" y="31"/>
                      <a:pt x="144" y="30"/>
                      <a:pt x="143" y="31"/>
                    </a:cubicBezTo>
                    <a:cubicBezTo>
                      <a:pt x="142" y="31"/>
                      <a:pt x="142" y="34"/>
                      <a:pt x="142" y="36"/>
                    </a:cubicBezTo>
                    <a:cubicBezTo>
                      <a:pt x="142" y="38"/>
                      <a:pt x="143" y="38"/>
                      <a:pt x="140" y="37"/>
                    </a:cubicBezTo>
                    <a:cubicBezTo>
                      <a:pt x="137" y="35"/>
                      <a:pt x="144" y="36"/>
                      <a:pt x="137" y="33"/>
                    </a:cubicBezTo>
                    <a:cubicBezTo>
                      <a:pt x="130" y="31"/>
                      <a:pt x="128" y="31"/>
                      <a:pt x="127" y="32"/>
                    </a:cubicBezTo>
                    <a:cubicBezTo>
                      <a:pt x="126" y="33"/>
                      <a:pt x="125" y="33"/>
                      <a:pt x="124" y="34"/>
                    </a:cubicBezTo>
                    <a:cubicBezTo>
                      <a:pt x="123" y="35"/>
                      <a:pt x="126" y="36"/>
                      <a:pt x="123" y="35"/>
                    </a:cubicBezTo>
                    <a:cubicBezTo>
                      <a:pt x="120" y="33"/>
                      <a:pt x="118" y="35"/>
                      <a:pt x="118" y="35"/>
                    </a:cubicBezTo>
                    <a:cubicBezTo>
                      <a:pt x="118" y="35"/>
                      <a:pt x="117" y="35"/>
                      <a:pt x="116" y="36"/>
                    </a:cubicBezTo>
                    <a:cubicBezTo>
                      <a:pt x="114" y="37"/>
                      <a:pt x="112" y="38"/>
                      <a:pt x="111" y="37"/>
                    </a:cubicBezTo>
                    <a:cubicBezTo>
                      <a:pt x="109" y="37"/>
                      <a:pt x="106" y="38"/>
                      <a:pt x="109" y="34"/>
                    </a:cubicBezTo>
                    <a:cubicBezTo>
                      <a:pt x="111" y="31"/>
                      <a:pt x="109" y="33"/>
                      <a:pt x="113" y="31"/>
                    </a:cubicBezTo>
                    <a:cubicBezTo>
                      <a:pt x="117" y="30"/>
                      <a:pt x="123" y="29"/>
                      <a:pt x="118" y="28"/>
                    </a:cubicBezTo>
                    <a:cubicBezTo>
                      <a:pt x="113" y="27"/>
                      <a:pt x="121" y="27"/>
                      <a:pt x="114" y="24"/>
                    </a:cubicBezTo>
                    <a:cubicBezTo>
                      <a:pt x="107" y="21"/>
                      <a:pt x="107" y="25"/>
                      <a:pt x="107" y="21"/>
                    </a:cubicBezTo>
                    <a:cubicBezTo>
                      <a:pt x="108" y="16"/>
                      <a:pt x="107" y="16"/>
                      <a:pt x="106" y="16"/>
                    </a:cubicBezTo>
                    <a:cubicBezTo>
                      <a:pt x="104" y="16"/>
                      <a:pt x="100" y="17"/>
                      <a:pt x="98" y="18"/>
                    </a:cubicBezTo>
                    <a:cubicBezTo>
                      <a:pt x="97" y="18"/>
                      <a:pt x="99" y="19"/>
                      <a:pt x="96" y="17"/>
                    </a:cubicBezTo>
                    <a:cubicBezTo>
                      <a:pt x="92" y="15"/>
                      <a:pt x="91" y="18"/>
                      <a:pt x="92" y="15"/>
                    </a:cubicBezTo>
                    <a:cubicBezTo>
                      <a:pt x="94" y="13"/>
                      <a:pt x="94" y="12"/>
                      <a:pt x="96" y="11"/>
                    </a:cubicBezTo>
                    <a:cubicBezTo>
                      <a:pt x="98" y="9"/>
                      <a:pt x="97" y="3"/>
                      <a:pt x="102" y="5"/>
                    </a:cubicBezTo>
                    <a:cubicBezTo>
                      <a:pt x="106" y="8"/>
                      <a:pt x="105" y="7"/>
                      <a:pt x="108" y="7"/>
                    </a:cubicBezTo>
                    <a:cubicBezTo>
                      <a:pt x="112" y="7"/>
                      <a:pt x="114" y="7"/>
                      <a:pt x="114" y="6"/>
                    </a:cubicBezTo>
                    <a:cubicBezTo>
                      <a:pt x="114" y="5"/>
                      <a:pt x="109" y="3"/>
                      <a:pt x="109" y="3"/>
                    </a:cubicBezTo>
                    <a:cubicBezTo>
                      <a:pt x="109" y="3"/>
                      <a:pt x="108" y="4"/>
                      <a:pt x="109" y="3"/>
                    </a:cubicBezTo>
                    <a:cubicBezTo>
                      <a:pt x="109" y="2"/>
                      <a:pt x="110" y="1"/>
                      <a:pt x="110" y="1"/>
                    </a:cubicBezTo>
                    <a:cubicBezTo>
                      <a:pt x="109" y="0"/>
                      <a:pt x="109" y="0"/>
                      <a:pt x="109" y="0"/>
                    </a:cubicBezTo>
                    <a:cubicBezTo>
                      <a:pt x="109" y="0"/>
                      <a:pt x="96" y="0"/>
                      <a:pt x="9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p>
            </p:txBody>
          </p:sp>
          <p:sp>
            <p:nvSpPr>
              <p:cNvPr id="97" name="Freeform 36"/>
              <p:cNvSpPr/>
              <p:nvPr/>
            </p:nvSpPr>
            <p:spPr bwMode="auto">
              <a:xfrm>
                <a:off x="8729663" y="4613275"/>
                <a:ext cx="141288" cy="168275"/>
              </a:xfrm>
              <a:custGeom>
                <a:avLst/>
                <a:gdLst>
                  <a:gd name="T0" fmla="*/ 45 w 65"/>
                  <a:gd name="T1" fmla="*/ 5 h 77"/>
                  <a:gd name="T2" fmla="*/ 45 w 65"/>
                  <a:gd name="T3" fmla="*/ 28 h 77"/>
                  <a:gd name="T4" fmla="*/ 25 w 65"/>
                  <a:gd name="T5" fmla="*/ 45 h 77"/>
                  <a:gd name="T6" fmla="*/ 1 w 65"/>
                  <a:gd name="T7" fmla="*/ 64 h 77"/>
                  <a:gd name="T8" fmla="*/ 65 w 65"/>
                  <a:gd name="T9" fmla="*/ 77 h 77"/>
                  <a:gd name="T10" fmla="*/ 65 w 65"/>
                  <a:gd name="T11" fmla="*/ 0 h 77"/>
                  <a:gd name="T12" fmla="*/ 45 w 65"/>
                  <a:gd name="T13" fmla="*/ 5 h 77"/>
                </a:gdLst>
                <a:ahLst/>
                <a:cxnLst>
                  <a:cxn ang="0">
                    <a:pos x="T0" y="T1"/>
                  </a:cxn>
                  <a:cxn ang="0">
                    <a:pos x="T2" y="T3"/>
                  </a:cxn>
                  <a:cxn ang="0">
                    <a:pos x="T4" y="T5"/>
                  </a:cxn>
                  <a:cxn ang="0">
                    <a:pos x="T6" y="T7"/>
                  </a:cxn>
                  <a:cxn ang="0">
                    <a:pos x="T8" y="T9"/>
                  </a:cxn>
                  <a:cxn ang="0">
                    <a:pos x="T10" y="T11"/>
                  </a:cxn>
                  <a:cxn ang="0">
                    <a:pos x="T12" y="T13"/>
                  </a:cxn>
                </a:cxnLst>
                <a:rect l="0" t="0" r="r" b="b"/>
                <a:pathLst>
                  <a:path w="65" h="77">
                    <a:moveTo>
                      <a:pt x="45" y="5"/>
                    </a:moveTo>
                    <a:cubicBezTo>
                      <a:pt x="45" y="28"/>
                      <a:pt x="45" y="28"/>
                      <a:pt x="45" y="28"/>
                    </a:cubicBezTo>
                    <a:cubicBezTo>
                      <a:pt x="45" y="28"/>
                      <a:pt x="39" y="40"/>
                      <a:pt x="25" y="45"/>
                    </a:cubicBezTo>
                    <a:cubicBezTo>
                      <a:pt x="12" y="49"/>
                      <a:pt x="0" y="56"/>
                      <a:pt x="1" y="64"/>
                    </a:cubicBezTo>
                    <a:cubicBezTo>
                      <a:pt x="2" y="71"/>
                      <a:pt x="18" y="77"/>
                      <a:pt x="65" y="77"/>
                    </a:cubicBezTo>
                    <a:cubicBezTo>
                      <a:pt x="65" y="0"/>
                      <a:pt x="65" y="0"/>
                      <a:pt x="65" y="0"/>
                    </a:cubicBezTo>
                    <a:lnTo>
                      <a:pt x="45"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p>
            </p:txBody>
          </p:sp>
          <p:sp>
            <p:nvSpPr>
              <p:cNvPr id="98" name="Freeform 37"/>
              <p:cNvSpPr/>
              <p:nvPr/>
            </p:nvSpPr>
            <p:spPr bwMode="auto">
              <a:xfrm>
                <a:off x="8855075" y="4613275"/>
                <a:ext cx="134938" cy="168275"/>
              </a:xfrm>
              <a:custGeom>
                <a:avLst/>
                <a:gdLst>
                  <a:gd name="T0" fmla="*/ 14 w 62"/>
                  <a:gd name="T1" fmla="*/ 5 h 77"/>
                  <a:gd name="T2" fmla="*/ 14 w 62"/>
                  <a:gd name="T3" fmla="*/ 28 h 77"/>
                  <a:gd name="T4" fmla="*/ 32 w 62"/>
                  <a:gd name="T5" fmla="*/ 45 h 77"/>
                  <a:gd name="T6" fmla="*/ 61 w 62"/>
                  <a:gd name="T7" fmla="*/ 64 h 77"/>
                  <a:gd name="T8" fmla="*/ 0 w 62"/>
                  <a:gd name="T9" fmla="*/ 77 h 77"/>
                  <a:gd name="T10" fmla="*/ 0 w 62"/>
                  <a:gd name="T11" fmla="*/ 0 h 77"/>
                  <a:gd name="T12" fmla="*/ 14 w 62"/>
                  <a:gd name="T13" fmla="*/ 5 h 77"/>
                </a:gdLst>
                <a:ahLst/>
                <a:cxnLst>
                  <a:cxn ang="0">
                    <a:pos x="T0" y="T1"/>
                  </a:cxn>
                  <a:cxn ang="0">
                    <a:pos x="T2" y="T3"/>
                  </a:cxn>
                  <a:cxn ang="0">
                    <a:pos x="T4" y="T5"/>
                  </a:cxn>
                  <a:cxn ang="0">
                    <a:pos x="T6" y="T7"/>
                  </a:cxn>
                  <a:cxn ang="0">
                    <a:pos x="T8" y="T9"/>
                  </a:cxn>
                  <a:cxn ang="0">
                    <a:pos x="T10" y="T11"/>
                  </a:cxn>
                  <a:cxn ang="0">
                    <a:pos x="T12" y="T13"/>
                  </a:cxn>
                </a:cxnLst>
                <a:rect l="0" t="0" r="r" b="b"/>
                <a:pathLst>
                  <a:path w="62" h="77">
                    <a:moveTo>
                      <a:pt x="14" y="5"/>
                    </a:moveTo>
                    <a:cubicBezTo>
                      <a:pt x="14" y="28"/>
                      <a:pt x="14" y="28"/>
                      <a:pt x="14" y="28"/>
                    </a:cubicBezTo>
                    <a:cubicBezTo>
                      <a:pt x="14" y="28"/>
                      <a:pt x="19" y="40"/>
                      <a:pt x="32" y="45"/>
                    </a:cubicBezTo>
                    <a:cubicBezTo>
                      <a:pt x="46" y="49"/>
                      <a:pt x="62" y="56"/>
                      <a:pt x="61" y="64"/>
                    </a:cubicBezTo>
                    <a:cubicBezTo>
                      <a:pt x="60" y="71"/>
                      <a:pt x="34" y="77"/>
                      <a:pt x="0" y="77"/>
                    </a:cubicBezTo>
                    <a:cubicBezTo>
                      <a:pt x="0" y="0"/>
                      <a:pt x="0" y="0"/>
                      <a:pt x="0" y="0"/>
                    </a:cubicBezTo>
                    <a:lnTo>
                      <a:pt x="14"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p>
            </p:txBody>
          </p:sp>
          <p:sp>
            <p:nvSpPr>
              <p:cNvPr id="99" name="Freeform 38"/>
              <p:cNvSpPr/>
              <p:nvPr/>
            </p:nvSpPr>
            <p:spPr bwMode="auto">
              <a:xfrm>
                <a:off x="8618538" y="4127500"/>
                <a:ext cx="500063" cy="503238"/>
              </a:xfrm>
              <a:custGeom>
                <a:avLst/>
                <a:gdLst>
                  <a:gd name="T0" fmla="*/ 169 w 230"/>
                  <a:gd name="T1" fmla="*/ 12 h 231"/>
                  <a:gd name="T2" fmla="*/ 215 w 230"/>
                  <a:gd name="T3" fmla="*/ 103 h 231"/>
                  <a:gd name="T4" fmla="*/ 102 w 230"/>
                  <a:gd name="T5" fmla="*/ 216 h 231"/>
                  <a:gd name="T6" fmla="*/ 12 w 230"/>
                  <a:gd name="T7" fmla="*/ 171 h 231"/>
                  <a:gd name="T8" fmla="*/ 0 w 230"/>
                  <a:gd name="T9" fmla="*/ 181 h 231"/>
                  <a:gd name="T10" fmla="*/ 102 w 230"/>
                  <a:gd name="T11" fmla="*/ 231 h 231"/>
                  <a:gd name="T12" fmla="*/ 230 w 230"/>
                  <a:gd name="T13" fmla="*/ 103 h 231"/>
                  <a:gd name="T14" fmla="*/ 178 w 230"/>
                  <a:gd name="T15" fmla="*/ 0 h 231"/>
                  <a:gd name="T16" fmla="*/ 169 w 230"/>
                  <a:gd name="T17" fmla="*/ 1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31">
                    <a:moveTo>
                      <a:pt x="169" y="12"/>
                    </a:moveTo>
                    <a:cubicBezTo>
                      <a:pt x="197" y="32"/>
                      <a:pt x="215" y="65"/>
                      <a:pt x="215" y="103"/>
                    </a:cubicBezTo>
                    <a:cubicBezTo>
                      <a:pt x="215" y="165"/>
                      <a:pt x="165" y="216"/>
                      <a:pt x="102" y="216"/>
                    </a:cubicBezTo>
                    <a:cubicBezTo>
                      <a:pt x="65" y="216"/>
                      <a:pt x="33" y="198"/>
                      <a:pt x="12" y="171"/>
                    </a:cubicBezTo>
                    <a:cubicBezTo>
                      <a:pt x="0" y="181"/>
                      <a:pt x="0" y="181"/>
                      <a:pt x="0" y="181"/>
                    </a:cubicBezTo>
                    <a:cubicBezTo>
                      <a:pt x="24" y="211"/>
                      <a:pt x="61" y="231"/>
                      <a:pt x="102" y="231"/>
                    </a:cubicBezTo>
                    <a:cubicBezTo>
                      <a:pt x="173" y="231"/>
                      <a:pt x="230" y="174"/>
                      <a:pt x="230" y="103"/>
                    </a:cubicBezTo>
                    <a:cubicBezTo>
                      <a:pt x="230" y="61"/>
                      <a:pt x="210" y="23"/>
                      <a:pt x="178" y="0"/>
                    </a:cubicBezTo>
                    <a:lnTo>
                      <a:pt x="16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p>
            </p:txBody>
          </p:sp>
          <p:sp>
            <p:nvSpPr>
              <p:cNvPr id="100" name="Freeform 39"/>
              <p:cNvSpPr>
                <a:spLocks noEditPoints="1"/>
              </p:cNvSpPr>
              <p:nvPr/>
            </p:nvSpPr>
            <p:spPr bwMode="auto">
              <a:xfrm>
                <a:off x="8621713" y="4137025"/>
                <a:ext cx="442913" cy="441325"/>
              </a:xfrm>
              <a:custGeom>
                <a:avLst/>
                <a:gdLst>
                  <a:gd name="T0" fmla="*/ 102 w 203"/>
                  <a:gd name="T1" fmla="*/ 203 h 203"/>
                  <a:gd name="T2" fmla="*/ 203 w 203"/>
                  <a:gd name="T3" fmla="*/ 101 h 203"/>
                  <a:gd name="T4" fmla="*/ 102 w 203"/>
                  <a:gd name="T5" fmla="*/ 0 h 203"/>
                  <a:gd name="T6" fmla="*/ 102 w 203"/>
                  <a:gd name="T7" fmla="*/ 5 h 203"/>
                  <a:gd name="T8" fmla="*/ 198 w 203"/>
                  <a:gd name="T9" fmla="*/ 101 h 203"/>
                  <a:gd name="T10" fmla="*/ 102 w 203"/>
                  <a:gd name="T11" fmla="*/ 198 h 203"/>
                  <a:gd name="T12" fmla="*/ 102 w 203"/>
                  <a:gd name="T13" fmla="*/ 203 h 203"/>
                  <a:gd name="T14" fmla="*/ 102 w 203"/>
                  <a:gd name="T15" fmla="*/ 0 h 203"/>
                  <a:gd name="T16" fmla="*/ 0 w 203"/>
                  <a:gd name="T17" fmla="*/ 101 h 203"/>
                  <a:gd name="T18" fmla="*/ 102 w 203"/>
                  <a:gd name="T19" fmla="*/ 203 h 203"/>
                  <a:gd name="T20" fmla="*/ 102 w 203"/>
                  <a:gd name="T21" fmla="*/ 203 h 203"/>
                  <a:gd name="T22" fmla="*/ 102 w 203"/>
                  <a:gd name="T23" fmla="*/ 198 h 203"/>
                  <a:gd name="T24" fmla="*/ 102 w 203"/>
                  <a:gd name="T25" fmla="*/ 198 h 203"/>
                  <a:gd name="T26" fmla="*/ 102 w 203"/>
                  <a:gd name="T27" fmla="*/ 198 h 203"/>
                  <a:gd name="T28" fmla="*/ 5 w 203"/>
                  <a:gd name="T29" fmla="*/ 101 h 203"/>
                  <a:gd name="T30" fmla="*/ 102 w 203"/>
                  <a:gd name="T31" fmla="*/ 5 h 203"/>
                  <a:gd name="T32" fmla="*/ 102 w 203"/>
                  <a:gd name="T33" fmla="*/ 5 h 203"/>
                  <a:gd name="T34" fmla="*/ 102 w 203"/>
                  <a:gd name="T35"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 h="203">
                    <a:moveTo>
                      <a:pt x="102" y="203"/>
                    </a:moveTo>
                    <a:cubicBezTo>
                      <a:pt x="158" y="203"/>
                      <a:pt x="203" y="157"/>
                      <a:pt x="203" y="101"/>
                    </a:cubicBezTo>
                    <a:cubicBezTo>
                      <a:pt x="203" y="45"/>
                      <a:pt x="158" y="0"/>
                      <a:pt x="102" y="0"/>
                    </a:cubicBezTo>
                    <a:cubicBezTo>
                      <a:pt x="102" y="5"/>
                      <a:pt x="102" y="5"/>
                      <a:pt x="102" y="5"/>
                    </a:cubicBezTo>
                    <a:cubicBezTo>
                      <a:pt x="155" y="5"/>
                      <a:pt x="198" y="48"/>
                      <a:pt x="198" y="101"/>
                    </a:cubicBezTo>
                    <a:cubicBezTo>
                      <a:pt x="198" y="155"/>
                      <a:pt x="155" y="198"/>
                      <a:pt x="102" y="198"/>
                    </a:cubicBezTo>
                    <a:lnTo>
                      <a:pt x="102" y="203"/>
                    </a:lnTo>
                    <a:close/>
                    <a:moveTo>
                      <a:pt x="102" y="0"/>
                    </a:moveTo>
                    <a:cubicBezTo>
                      <a:pt x="46" y="0"/>
                      <a:pt x="0" y="45"/>
                      <a:pt x="0" y="101"/>
                    </a:cubicBezTo>
                    <a:cubicBezTo>
                      <a:pt x="0" y="157"/>
                      <a:pt x="46" y="203"/>
                      <a:pt x="102" y="203"/>
                    </a:cubicBezTo>
                    <a:cubicBezTo>
                      <a:pt x="102" y="203"/>
                      <a:pt x="102" y="203"/>
                      <a:pt x="102" y="203"/>
                    </a:cubicBezTo>
                    <a:cubicBezTo>
                      <a:pt x="102" y="198"/>
                      <a:pt x="102" y="198"/>
                      <a:pt x="102" y="198"/>
                    </a:cubicBezTo>
                    <a:cubicBezTo>
                      <a:pt x="102" y="198"/>
                      <a:pt x="102" y="198"/>
                      <a:pt x="102" y="198"/>
                    </a:cubicBezTo>
                    <a:cubicBezTo>
                      <a:pt x="102" y="198"/>
                      <a:pt x="102" y="198"/>
                      <a:pt x="102" y="198"/>
                    </a:cubicBezTo>
                    <a:cubicBezTo>
                      <a:pt x="48" y="198"/>
                      <a:pt x="5" y="155"/>
                      <a:pt x="5" y="101"/>
                    </a:cubicBezTo>
                    <a:cubicBezTo>
                      <a:pt x="5" y="48"/>
                      <a:pt x="48" y="5"/>
                      <a:pt x="102" y="5"/>
                    </a:cubicBezTo>
                    <a:cubicBezTo>
                      <a:pt x="102" y="5"/>
                      <a:pt x="102" y="5"/>
                      <a:pt x="102" y="5"/>
                    </a:cubicBezTo>
                    <a:cubicBezTo>
                      <a:pt x="102" y="0"/>
                      <a:pt x="102" y="0"/>
                      <a:pt x="10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p>
            </p:txBody>
          </p:sp>
          <p:sp>
            <p:nvSpPr>
              <p:cNvPr id="101" name="Freeform 40"/>
              <p:cNvSpPr/>
              <p:nvPr/>
            </p:nvSpPr>
            <p:spPr bwMode="auto">
              <a:xfrm>
                <a:off x="8610600" y="4144963"/>
                <a:ext cx="496888" cy="433388"/>
              </a:xfrm>
              <a:custGeom>
                <a:avLst/>
                <a:gdLst>
                  <a:gd name="T0" fmla="*/ 65 w 228"/>
                  <a:gd name="T1" fmla="*/ 15 h 199"/>
                  <a:gd name="T2" fmla="*/ 61 w 228"/>
                  <a:gd name="T3" fmla="*/ 23 h 199"/>
                  <a:gd name="T4" fmla="*/ 57 w 228"/>
                  <a:gd name="T5" fmla="*/ 29 h 199"/>
                  <a:gd name="T6" fmla="*/ 54 w 228"/>
                  <a:gd name="T7" fmla="*/ 26 h 199"/>
                  <a:gd name="T8" fmla="*/ 52 w 228"/>
                  <a:gd name="T9" fmla="*/ 32 h 199"/>
                  <a:gd name="T10" fmla="*/ 42 w 228"/>
                  <a:gd name="T11" fmla="*/ 34 h 199"/>
                  <a:gd name="T12" fmla="*/ 36 w 228"/>
                  <a:gd name="T13" fmla="*/ 41 h 199"/>
                  <a:gd name="T14" fmla="*/ 27 w 228"/>
                  <a:gd name="T15" fmla="*/ 53 h 199"/>
                  <a:gd name="T16" fmla="*/ 21 w 228"/>
                  <a:gd name="T17" fmla="*/ 61 h 199"/>
                  <a:gd name="T18" fmla="*/ 27 w 228"/>
                  <a:gd name="T19" fmla="*/ 67 h 199"/>
                  <a:gd name="T20" fmla="*/ 27 w 228"/>
                  <a:gd name="T21" fmla="*/ 70 h 199"/>
                  <a:gd name="T22" fmla="*/ 22 w 228"/>
                  <a:gd name="T23" fmla="*/ 65 h 199"/>
                  <a:gd name="T24" fmla="*/ 18 w 228"/>
                  <a:gd name="T25" fmla="*/ 60 h 199"/>
                  <a:gd name="T26" fmla="*/ 16 w 228"/>
                  <a:gd name="T27" fmla="*/ 69 h 199"/>
                  <a:gd name="T28" fmla="*/ 17 w 228"/>
                  <a:gd name="T29" fmla="*/ 83 h 199"/>
                  <a:gd name="T30" fmla="*/ 24 w 228"/>
                  <a:gd name="T31" fmla="*/ 80 h 199"/>
                  <a:gd name="T32" fmla="*/ 32 w 228"/>
                  <a:gd name="T33" fmla="*/ 88 h 199"/>
                  <a:gd name="T34" fmla="*/ 41 w 228"/>
                  <a:gd name="T35" fmla="*/ 98 h 199"/>
                  <a:gd name="T36" fmla="*/ 50 w 228"/>
                  <a:gd name="T37" fmla="*/ 105 h 199"/>
                  <a:gd name="T38" fmla="*/ 61 w 228"/>
                  <a:gd name="T39" fmla="*/ 117 h 199"/>
                  <a:gd name="T40" fmla="*/ 58 w 228"/>
                  <a:gd name="T41" fmla="*/ 134 h 199"/>
                  <a:gd name="T42" fmla="*/ 49 w 228"/>
                  <a:gd name="T43" fmla="*/ 155 h 199"/>
                  <a:gd name="T44" fmla="*/ 52 w 228"/>
                  <a:gd name="T45" fmla="*/ 170 h 199"/>
                  <a:gd name="T46" fmla="*/ 46 w 228"/>
                  <a:gd name="T47" fmla="*/ 171 h 199"/>
                  <a:gd name="T48" fmla="*/ 32 w 228"/>
                  <a:gd name="T49" fmla="*/ 148 h 199"/>
                  <a:gd name="T50" fmla="*/ 16 w 228"/>
                  <a:gd name="T51" fmla="*/ 113 h 199"/>
                  <a:gd name="T52" fmla="*/ 11 w 228"/>
                  <a:gd name="T53" fmla="*/ 87 h 199"/>
                  <a:gd name="T54" fmla="*/ 73 w 228"/>
                  <a:gd name="T55" fmla="*/ 183 h 199"/>
                  <a:gd name="T56" fmla="*/ 89 w 228"/>
                  <a:gd name="T57" fmla="*/ 181 h 199"/>
                  <a:gd name="T58" fmla="*/ 110 w 228"/>
                  <a:gd name="T59" fmla="*/ 178 h 199"/>
                  <a:gd name="T60" fmla="*/ 108 w 228"/>
                  <a:gd name="T61" fmla="*/ 187 h 199"/>
                  <a:gd name="T62" fmla="*/ 121 w 228"/>
                  <a:gd name="T63" fmla="*/ 186 h 199"/>
                  <a:gd name="T64" fmla="*/ 139 w 228"/>
                  <a:gd name="T65" fmla="*/ 184 h 199"/>
                  <a:gd name="T66" fmla="*/ 137 w 228"/>
                  <a:gd name="T67" fmla="*/ 3 h 199"/>
                  <a:gd name="T68" fmla="*/ 197 w 228"/>
                  <a:gd name="T69" fmla="*/ 64 h 199"/>
                  <a:gd name="T70" fmla="*/ 189 w 228"/>
                  <a:gd name="T71" fmla="*/ 58 h 199"/>
                  <a:gd name="T72" fmla="*/ 181 w 228"/>
                  <a:gd name="T73" fmla="*/ 74 h 199"/>
                  <a:gd name="T74" fmla="*/ 170 w 228"/>
                  <a:gd name="T75" fmla="*/ 59 h 199"/>
                  <a:gd name="T76" fmla="*/ 174 w 228"/>
                  <a:gd name="T77" fmla="*/ 75 h 199"/>
                  <a:gd name="T78" fmla="*/ 186 w 228"/>
                  <a:gd name="T79" fmla="*/ 79 h 199"/>
                  <a:gd name="T80" fmla="*/ 181 w 228"/>
                  <a:gd name="T81" fmla="*/ 100 h 199"/>
                  <a:gd name="T82" fmla="*/ 175 w 228"/>
                  <a:gd name="T83" fmla="*/ 122 h 199"/>
                  <a:gd name="T84" fmla="*/ 168 w 228"/>
                  <a:gd name="T85" fmla="*/ 137 h 199"/>
                  <a:gd name="T86" fmla="*/ 147 w 228"/>
                  <a:gd name="T87" fmla="*/ 154 h 199"/>
                  <a:gd name="T88" fmla="*/ 141 w 228"/>
                  <a:gd name="T89" fmla="*/ 139 h 199"/>
                  <a:gd name="T90" fmla="*/ 142 w 228"/>
                  <a:gd name="T91" fmla="*/ 121 h 199"/>
                  <a:gd name="T92" fmla="*/ 135 w 228"/>
                  <a:gd name="T93" fmla="*/ 101 h 199"/>
                  <a:gd name="T94" fmla="*/ 125 w 228"/>
                  <a:gd name="T95" fmla="*/ 89 h 199"/>
                  <a:gd name="T96" fmla="*/ 99 w 228"/>
                  <a:gd name="T97" fmla="*/ 90 h 199"/>
                  <a:gd name="T98" fmla="*/ 89 w 228"/>
                  <a:gd name="T99" fmla="*/ 76 h 199"/>
                  <a:gd name="T100" fmla="*/ 100 w 228"/>
                  <a:gd name="T101" fmla="*/ 49 h 199"/>
                  <a:gd name="T102" fmla="*/ 119 w 228"/>
                  <a:gd name="T103" fmla="*/ 41 h 199"/>
                  <a:gd name="T104" fmla="*/ 130 w 228"/>
                  <a:gd name="T105" fmla="*/ 46 h 199"/>
                  <a:gd name="T106" fmla="*/ 146 w 228"/>
                  <a:gd name="T107" fmla="*/ 46 h 199"/>
                  <a:gd name="T108" fmla="*/ 162 w 228"/>
                  <a:gd name="T109" fmla="*/ 44 h 199"/>
                  <a:gd name="T110" fmla="*/ 147 w 228"/>
                  <a:gd name="T111" fmla="*/ 37 h 199"/>
                  <a:gd name="T112" fmla="*/ 146 w 228"/>
                  <a:gd name="T113" fmla="*/ 32 h 199"/>
                  <a:gd name="T114" fmla="*/ 127 w 228"/>
                  <a:gd name="T115" fmla="*/ 32 h 199"/>
                  <a:gd name="T116" fmla="*/ 111 w 228"/>
                  <a:gd name="T117" fmla="*/ 37 h 199"/>
                  <a:gd name="T118" fmla="*/ 107 w 228"/>
                  <a:gd name="T119" fmla="*/ 21 h 199"/>
                  <a:gd name="T120" fmla="*/ 96 w 228"/>
                  <a:gd name="T121" fmla="*/ 11 h 199"/>
                  <a:gd name="T122" fmla="*/ 109 w 228"/>
                  <a:gd name="T123" fmla="*/ 3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8" h="199">
                    <a:moveTo>
                      <a:pt x="92" y="0"/>
                    </a:moveTo>
                    <a:cubicBezTo>
                      <a:pt x="92" y="0"/>
                      <a:pt x="58" y="5"/>
                      <a:pt x="35" y="31"/>
                    </a:cubicBezTo>
                    <a:cubicBezTo>
                      <a:pt x="35" y="31"/>
                      <a:pt x="53" y="13"/>
                      <a:pt x="64" y="13"/>
                    </a:cubicBezTo>
                    <a:cubicBezTo>
                      <a:pt x="66" y="14"/>
                      <a:pt x="66" y="14"/>
                      <a:pt x="66" y="14"/>
                    </a:cubicBezTo>
                    <a:cubicBezTo>
                      <a:pt x="66" y="14"/>
                      <a:pt x="66" y="15"/>
                      <a:pt x="65" y="15"/>
                    </a:cubicBezTo>
                    <a:cubicBezTo>
                      <a:pt x="65" y="16"/>
                      <a:pt x="64" y="17"/>
                      <a:pt x="64" y="18"/>
                    </a:cubicBezTo>
                    <a:cubicBezTo>
                      <a:pt x="64" y="18"/>
                      <a:pt x="64" y="20"/>
                      <a:pt x="64" y="20"/>
                    </a:cubicBezTo>
                    <a:cubicBezTo>
                      <a:pt x="63" y="21"/>
                      <a:pt x="63" y="21"/>
                      <a:pt x="63" y="21"/>
                    </a:cubicBezTo>
                    <a:cubicBezTo>
                      <a:pt x="63" y="21"/>
                      <a:pt x="62" y="21"/>
                      <a:pt x="62" y="22"/>
                    </a:cubicBezTo>
                    <a:cubicBezTo>
                      <a:pt x="62" y="22"/>
                      <a:pt x="61" y="22"/>
                      <a:pt x="61" y="23"/>
                    </a:cubicBezTo>
                    <a:cubicBezTo>
                      <a:pt x="61" y="24"/>
                      <a:pt x="61" y="25"/>
                      <a:pt x="61" y="25"/>
                    </a:cubicBezTo>
                    <a:cubicBezTo>
                      <a:pt x="62" y="27"/>
                      <a:pt x="62" y="27"/>
                      <a:pt x="62" y="27"/>
                    </a:cubicBezTo>
                    <a:cubicBezTo>
                      <a:pt x="61" y="28"/>
                      <a:pt x="61" y="28"/>
                      <a:pt x="61" y="28"/>
                    </a:cubicBezTo>
                    <a:cubicBezTo>
                      <a:pt x="59" y="29"/>
                      <a:pt x="59" y="29"/>
                      <a:pt x="59" y="29"/>
                    </a:cubicBezTo>
                    <a:cubicBezTo>
                      <a:pt x="59" y="29"/>
                      <a:pt x="58" y="29"/>
                      <a:pt x="57" y="29"/>
                    </a:cubicBezTo>
                    <a:cubicBezTo>
                      <a:pt x="56" y="29"/>
                      <a:pt x="56" y="27"/>
                      <a:pt x="56" y="27"/>
                    </a:cubicBezTo>
                    <a:cubicBezTo>
                      <a:pt x="58" y="26"/>
                      <a:pt x="58" y="26"/>
                      <a:pt x="58" y="26"/>
                    </a:cubicBezTo>
                    <a:cubicBezTo>
                      <a:pt x="58" y="26"/>
                      <a:pt x="58" y="26"/>
                      <a:pt x="58" y="25"/>
                    </a:cubicBezTo>
                    <a:cubicBezTo>
                      <a:pt x="57" y="25"/>
                      <a:pt x="57" y="24"/>
                      <a:pt x="56" y="24"/>
                    </a:cubicBezTo>
                    <a:cubicBezTo>
                      <a:pt x="55" y="24"/>
                      <a:pt x="54" y="26"/>
                      <a:pt x="54" y="26"/>
                    </a:cubicBezTo>
                    <a:cubicBezTo>
                      <a:pt x="52" y="27"/>
                      <a:pt x="52" y="27"/>
                      <a:pt x="52" y="27"/>
                    </a:cubicBezTo>
                    <a:cubicBezTo>
                      <a:pt x="52" y="27"/>
                      <a:pt x="51" y="29"/>
                      <a:pt x="51" y="29"/>
                    </a:cubicBezTo>
                    <a:cubicBezTo>
                      <a:pt x="52" y="29"/>
                      <a:pt x="53" y="29"/>
                      <a:pt x="53" y="29"/>
                    </a:cubicBezTo>
                    <a:cubicBezTo>
                      <a:pt x="53" y="29"/>
                      <a:pt x="53" y="30"/>
                      <a:pt x="53" y="31"/>
                    </a:cubicBezTo>
                    <a:cubicBezTo>
                      <a:pt x="53" y="31"/>
                      <a:pt x="52" y="32"/>
                      <a:pt x="52" y="32"/>
                    </a:cubicBezTo>
                    <a:cubicBezTo>
                      <a:pt x="52" y="32"/>
                      <a:pt x="52" y="33"/>
                      <a:pt x="51" y="33"/>
                    </a:cubicBezTo>
                    <a:cubicBezTo>
                      <a:pt x="50" y="32"/>
                      <a:pt x="49" y="32"/>
                      <a:pt x="48" y="32"/>
                    </a:cubicBezTo>
                    <a:cubicBezTo>
                      <a:pt x="47" y="32"/>
                      <a:pt x="46" y="31"/>
                      <a:pt x="46" y="32"/>
                    </a:cubicBezTo>
                    <a:cubicBezTo>
                      <a:pt x="45" y="32"/>
                      <a:pt x="45" y="32"/>
                      <a:pt x="45" y="32"/>
                    </a:cubicBezTo>
                    <a:cubicBezTo>
                      <a:pt x="45" y="33"/>
                      <a:pt x="42" y="34"/>
                      <a:pt x="42" y="34"/>
                    </a:cubicBezTo>
                    <a:cubicBezTo>
                      <a:pt x="42" y="34"/>
                      <a:pt x="41" y="35"/>
                      <a:pt x="41" y="35"/>
                    </a:cubicBezTo>
                    <a:cubicBezTo>
                      <a:pt x="41" y="35"/>
                      <a:pt x="41" y="37"/>
                      <a:pt x="41" y="37"/>
                    </a:cubicBezTo>
                    <a:cubicBezTo>
                      <a:pt x="41" y="37"/>
                      <a:pt x="40" y="38"/>
                      <a:pt x="38" y="38"/>
                    </a:cubicBezTo>
                    <a:cubicBezTo>
                      <a:pt x="37" y="39"/>
                      <a:pt x="36" y="39"/>
                      <a:pt x="36" y="39"/>
                    </a:cubicBezTo>
                    <a:cubicBezTo>
                      <a:pt x="36" y="41"/>
                      <a:pt x="36" y="41"/>
                      <a:pt x="36" y="41"/>
                    </a:cubicBezTo>
                    <a:cubicBezTo>
                      <a:pt x="36" y="41"/>
                      <a:pt x="34" y="42"/>
                      <a:pt x="34" y="43"/>
                    </a:cubicBezTo>
                    <a:cubicBezTo>
                      <a:pt x="33" y="44"/>
                      <a:pt x="30" y="46"/>
                      <a:pt x="30" y="46"/>
                    </a:cubicBezTo>
                    <a:cubicBezTo>
                      <a:pt x="30" y="46"/>
                      <a:pt x="29" y="47"/>
                      <a:pt x="28" y="48"/>
                    </a:cubicBezTo>
                    <a:cubicBezTo>
                      <a:pt x="28" y="49"/>
                      <a:pt x="28" y="50"/>
                      <a:pt x="28" y="51"/>
                    </a:cubicBezTo>
                    <a:cubicBezTo>
                      <a:pt x="28" y="51"/>
                      <a:pt x="27" y="52"/>
                      <a:pt x="27" y="53"/>
                    </a:cubicBezTo>
                    <a:cubicBezTo>
                      <a:pt x="27" y="54"/>
                      <a:pt x="26" y="55"/>
                      <a:pt x="26" y="56"/>
                    </a:cubicBezTo>
                    <a:cubicBezTo>
                      <a:pt x="25" y="56"/>
                      <a:pt x="25" y="57"/>
                      <a:pt x="24" y="57"/>
                    </a:cubicBezTo>
                    <a:cubicBezTo>
                      <a:pt x="24" y="57"/>
                      <a:pt x="22" y="58"/>
                      <a:pt x="21" y="58"/>
                    </a:cubicBezTo>
                    <a:cubicBezTo>
                      <a:pt x="20" y="59"/>
                      <a:pt x="20" y="60"/>
                      <a:pt x="20" y="60"/>
                    </a:cubicBezTo>
                    <a:cubicBezTo>
                      <a:pt x="20" y="60"/>
                      <a:pt x="21" y="61"/>
                      <a:pt x="21" y="61"/>
                    </a:cubicBezTo>
                    <a:cubicBezTo>
                      <a:pt x="22" y="61"/>
                      <a:pt x="23" y="62"/>
                      <a:pt x="23" y="62"/>
                    </a:cubicBezTo>
                    <a:cubicBezTo>
                      <a:pt x="23" y="62"/>
                      <a:pt x="23" y="63"/>
                      <a:pt x="23" y="64"/>
                    </a:cubicBezTo>
                    <a:cubicBezTo>
                      <a:pt x="23" y="64"/>
                      <a:pt x="22" y="66"/>
                      <a:pt x="23" y="66"/>
                    </a:cubicBezTo>
                    <a:cubicBezTo>
                      <a:pt x="24" y="66"/>
                      <a:pt x="25" y="66"/>
                      <a:pt x="25" y="66"/>
                    </a:cubicBezTo>
                    <a:cubicBezTo>
                      <a:pt x="27" y="67"/>
                      <a:pt x="27" y="67"/>
                      <a:pt x="27" y="67"/>
                    </a:cubicBezTo>
                    <a:cubicBezTo>
                      <a:pt x="28" y="68"/>
                      <a:pt x="28" y="68"/>
                      <a:pt x="28" y="68"/>
                    </a:cubicBezTo>
                    <a:cubicBezTo>
                      <a:pt x="29" y="68"/>
                      <a:pt x="29" y="68"/>
                      <a:pt x="29" y="68"/>
                    </a:cubicBezTo>
                    <a:cubicBezTo>
                      <a:pt x="29" y="68"/>
                      <a:pt x="29" y="69"/>
                      <a:pt x="29" y="70"/>
                    </a:cubicBezTo>
                    <a:cubicBezTo>
                      <a:pt x="28" y="70"/>
                      <a:pt x="28" y="71"/>
                      <a:pt x="28" y="71"/>
                    </a:cubicBezTo>
                    <a:cubicBezTo>
                      <a:pt x="27" y="71"/>
                      <a:pt x="27" y="71"/>
                      <a:pt x="27" y="70"/>
                    </a:cubicBezTo>
                    <a:cubicBezTo>
                      <a:pt x="27" y="69"/>
                      <a:pt x="27" y="69"/>
                      <a:pt x="26" y="68"/>
                    </a:cubicBezTo>
                    <a:cubicBezTo>
                      <a:pt x="25" y="68"/>
                      <a:pt x="24" y="69"/>
                      <a:pt x="24" y="69"/>
                    </a:cubicBezTo>
                    <a:cubicBezTo>
                      <a:pt x="24" y="69"/>
                      <a:pt x="23" y="69"/>
                      <a:pt x="23" y="68"/>
                    </a:cubicBezTo>
                    <a:cubicBezTo>
                      <a:pt x="22" y="67"/>
                      <a:pt x="22" y="68"/>
                      <a:pt x="22" y="67"/>
                    </a:cubicBezTo>
                    <a:cubicBezTo>
                      <a:pt x="22" y="66"/>
                      <a:pt x="23" y="66"/>
                      <a:pt x="22" y="65"/>
                    </a:cubicBezTo>
                    <a:cubicBezTo>
                      <a:pt x="22" y="65"/>
                      <a:pt x="21" y="64"/>
                      <a:pt x="21" y="64"/>
                    </a:cubicBezTo>
                    <a:cubicBezTo>
                      <a:pt x="20" y="64"/>
                      <a:pt x="21" y="65"/>
                      <a:pt x="20" y="64"/>
                    </a:cubicBezTo>
                    <a:cubicBezTo>
                      <a:pt x="20" y="63"/>
                      <a:pt x="19" y="63"/>
                      <a:pt x="19" y="63"/>
                    </a:cubicBezTo>
                    <a:cubicBezTo>
                      <a:pt x="19" y="63"/>
                      <a:pt x="18" y="63"/>
                      <a:pt x="18" y="62"/>
                    </a:cubicBezTo>
                    <a:cubicBezTo>
                      <a:pt x="18" y="62"/>
                      <a:pt x="18" y="61"/>
                      <a:pt x="18" y="60"/>
                    </a:cubicBezTo>
                    <a:cubicBezTo>
                      <a:pt x="18" y="60"/>
                      <a:pt x="19" y="59"/>
                      <a:pt x="19" y="58"/>
                    </a:cubicBezTo>
                    <a:cubicBezTo>
                      <a:pt x="19" y="58"/>
                      <a:pt x="19" y="55"/>
                      <a:pt x="19" y="55"/>
                    </a:cubicBezTo>
                    <a:cubicBezTo>
                      <a:pt x="19" y="55"/>
                      <a:pt x="16" y="61"/>
                      <a:pt x="15" y="66"/>
                    </a:cubicBezTo>
                    <a:cubicBezTo>
                      <a:pt x="15" y="66"/>
                      <a:pt x="16" y="65"/>
                      <a:pt x="16" y="66"/>
                    </a:cubicBezTo>
                    <a:cubicBezTo>
                      <a:pt x="16" y="67"/>
                      <a:pt x="17" y="68"/>
                      <a:pt x="16" y="69"/>
                    </a:cubicBezTo>
                    <a:cubicBezTo>
                      <a:pt x="16" y="69"/>
                      <a:pt x="16" y="69"/>
                      <a:pt x="16" y="72"/>
                    </a:cubicBezTo>
                    <a:cubicBezTo>
                      <a:pt x="16" y="74"/>
                      <a:pt x="17" y="75"/>
                      <a:pt x="17" y="76"/>
                    </a:cubicBezTo>
                    <a:cubicBezTo>
                      <a:pt x="16" y="76"/>
                      <a:pt x="16" y="77"/>
                      <a:pt x="16" y="78"/>
                    </a:cubicBezTo>
                    <a:cubicBezTo>
                      <a:pt x="16" y="79"/>
                      <a:pt x="16" y="82"/>
                      <a:pt x="17" y="82"/>
                    </a:cubicBezTo>
                    <a:cubicBezTo>
                      <a:pt x="17" y="82"/>
                      <a:pt x="17" y="83"/>
                      <a:pt x="17" y="83"/>
                    </a:cubicBezTo>
                    <a:cubicBezTo>
                      <a:pt x="18" y="84"/>
                      <a:pt x="17" y="85"/>
                      <a:pt x="18" y="84"/>
                    </a:cubicBezTo>
                    <a:cubicBezTo>
                      <a:pt x="19" y="82"/>
                      <a:pt x="20" y="81"/>
                      <a:pt x="20" y="81"/>
                    </a:cubicBezTo>
                    <a:cubicBezTo>
                      <a:pt x="20" y="80"/>
                      <a:pt x="20" y="80"/>
                      <a:pt x="20" y="80"/>
                    </a:cubicBezTo>
                    <a:cubicBezTo>
                      <a:pt x="20" y="80"/>
                      <a:pt x="20" y="79"/>
                      <a:pt x="22" y="79"/>
                    </a:cubicBezTo>
                    <a:cubicBezTo>
                      <a:pt x="23" y="79"/>
                      <a:pt x="24" y="79"/>
                      <a:pt x="24" y="80"/>
                    </a:cubicBezTo>
                    <a:cubicBezTo>
                      <a:pt x="25" y="80"/>
                      <a:pt x="23" y="82"/>
                      <a:pt x="24" y="82"/>
                    </a:cubicBezTo>
                    <a:cubicBezTo>
                      <a:pt x="25" y="82"/>
                      <a:pt x="27" y="81"/>
                      <a:pt x="28" y="81"/>
                    </a:cubicBezTo>
                    <a:cubicBezTo>
                      <a:pt x="29" y="81"/>
                      <a:pt x="29" y="82"/>
                      <a:pt x="30" y="83"/>
                    </a:cubicBezTo>
                    <a:cubicBezTo>
                      <a:pt x="30" y="84"/>
                      <a:pt x="30" y="85"/>
                      <a:pt x="31" y="86"/>
                    </a:cubicBezTo>
                    <a:cubicBezTo>
                      <a:pt x="32" y="86"/>
                      <a:pt x="31" y="87"/>
                      <a:pt x="32" y="88"/>
                    </a:cubicBezTo>
                    <a:cubicBezTo>
                      <a:pt x="32" y="89"/>
                      <a:pt x="34" y="90"/>
                      <a:pt x="35" y="90"/>
                    </a:cubicBezTo>
                    <a:cubicBezTo>
                      <a:pt x="35" y="90"/>
                      <a:pt x="37" y="90"/>
                      <a:pt x="38" y="90"/>
                    </a:cubicBezTo>
                    <a:cubicBezTo>
                      <a:pt x="39" y="91"/>
                      <a:pt x="38" y="92"/>
                      <a:pt x="39" y="92"/>
                    </a:cubicBezTo>
                    <a:cubicBezTo>
                      <a:pt x="40" y="92"/>
                      <a:pt x="41" y="95"/>
                      <a:pt x="41" y="95"/>
                    </a:cubicBezTo>
                    <a:cubicBezTo>
                      <a:pt x="41" y="95"/>
                      <a:pt x="41" y="97"/>
                      <a:pt x="41" y="98"/>
                    </a:cubicBezTo>
                    <a:cubicBezTo>
                      <a:pt x="41" y="98"/>
                      <a:pt x="41" y="99"/>
                      <a:pt x="42" y="100"/>
                    </a:cubicBezTo>
                    <a:cubicBezTo>
                      <a:pt x="42" y="100"/>
                      <a:pt x="44" y="100"/>
                      <a:pt x="44" y="100"/>
                    </a:cubicBezTo>
                    <a:cubicBezTo>
                      <a:pt x="44" y="100"/>
                      <a:pt x="43" y="102"/>
                      <a:pt x="45" y="102"/>
                    </a:cubicBezTo>
                    <a:cubicBezTo>
                      <a:pt x="47" y="103"/>
                      <a:pt x="48" y="103"/>
                      <a:pt x="49" y="104"/>
                    </a:cubicBezTo>
                    <a:cubicBezTo>
                      <a:pt x="49" y="104"/>
                      <a:pt x="48" y="105"/>
                      <a:pt x="50" y="105"/>
                    </a:cubicBezTo>
                    <a:cubicBezTo>
                      <a:pt x="52" y="105"/>
                      <a:pt x="54" y="105"/>
                      <a:pt x="55" y="106"/>
                    </a:cubicBezTo>
                    <a:cubicBezTo>
                      <a:pt x="56" y="106"/>
                      <a:pt x="55" y="107"/>
                      <a:pt x="57" y="109"/>
                    </a:cubicBezTo>
                    <a:cubicBezTo>
                      <a:pt x="60" y="110"/>
                      <a:pt x="60" y="111"/>
                      <a:pt x="61" y="111"/>
                    </a:cubicBezTo>
                    <a:cubicBezTo>
                      <a:pt x="62" y="111"/>
                      <a:pt x="63" y="111"/>
                      <a:pt x="63" y="113"/>
                    </a:cubicBezTo>
                    <a:cubicBezTo>
                      <a:pt x="62" y="115"/>
                      <a:pt x="62" y="116"/>
                      <a:pt x="61" y="117"/>
                    </a:cubicBezTo>
                    <a:cubicBezTo>
                      <a:pt x="60" y="118"/>
                      <a:pt x="59" y="120"/>
                      <a:pt x="58" y="121"/>
                    </a:cubicBezTo>
                    <a:cubicBezTo>
                      <a:pt x="58" y="122"/>
                      <a:pt x="57" y="123"/>
                      <a:pt x="58" y="124"/>
                    </a:cubicBezTo>
                    <a:cubicBezTo>
                      <a:pt x="58" y="126"/>
                      <a:pt x="59" y="127"/>
                      <a:pt x="59" y="128"/>
                    </a:cubicBezTo>
                    <a:cubicBezTo>
                      <a:pt x="59" y="129"/>
                      <a:pt x="59" y="131"/>
                      <a:pt x="59" y="132"/>
                    </a:cubicBezTo>
                    <a:cubicBezTo>
                      <a:pt x="58" y="133"/>
                      <a:pt x="58" y="134"/>
                      <a:pt x="58" y="134"/>
                    </a:cubicBezTo>
                    <a:cubicBezTo>
                      <a:pt x="58" y="134"/>
                      <a:pt x="59" y="136"/>
                      <a:pt x="58" y="137"/>
                    </a:cubicBezTo>
                    <a:cubicBezTo>
                      <a:pt x="57" y="138"/>
                      <a:pt x="55" y="140"/>
                      <a:pt x="54" y="140"/>
                    </a:cubicBezTo>
                    <a:cubicBezTo>
                      <a:pt x="53" y="140"/>
                      <a:pt x="51" y="142"/>
                      <a:pt x="51" y="142"/>
                    </a:cubicBezTo>
                    <a:cubicBezTo>
                      <a:pt x="51" y="142"/>
                      <a:pt x="51" y="146"/>
                      <a:pt x="51" y="147"/>
                    </a:cubicBezTo>
                    <a:cubicBezTo>
                      <a:pt x="51" y="147"/>
                      <a:pt x="47" y="154"/>
                      <a:pt x="49" y="155"/>
                    </a:cubicBezTo>
                    <a:cubicBezTo>
                      <a:pt x="50" y="156"/>
                      <a:pt x="50" y="158"/>
                      <a:pt x="50" y="159"/>
                    </a:cubicBezTo>
                    <a:cubicBezTo>
                      <a:pt x="49" y="160"/>
                      <a:pt x="49" y="160"/>
                      <a:pt x="49" y="160"/>
                    </a:cubicBezTo>
                    <a:cubicBezTo>
                      <a:pt x="48" y="161"/>
                      <a:pt x="46" y="161"/>
                      <a:pt x="47" y="163"/>
                    </a:cubicBezTo>
                    <a:cubicBezTo>
                      <a:pt x="49" y="165"/>
                      <a:pt x="50" y="165"/>
                      <a:pt x="50" y="167"/>
                    </a:cubicBezTo>
                    <a:cubicBezTo>
                      <a:pt x="51" y="168"/>
                      <a:pt x="51" y="168"/>
                      <a:pt x="52" y="170"/>
                    </a:cubicBezTo>
                    <a:cubicBezTo>
                      <a:pt x="53" y="171"/>
                      <a:pt x="53" y="172"/>
                      <a:pt x="54" y="173"/>
                    </a:cubicBezTo>
                    <a:cubicBezTo>
                      <a:pt x="55" y="174"/>
                      <a:pt x="56" y="175"/>
                      <a:pt x="56" y="176"/>
                    </a:cubicBezTo>
                    <a:cubicBezTo>
                      <a:pt x="56" y="177"/>
                      <a:pt x="59" y="179"/>
                      <a:pt x="56" y="177"/>
                    </a:cubicBezTo>
                    <a:cubicBezTo>
                      <a:pt x="53" y="175"/>
                      <a:pt x="56" y="177"/>
                      <a:pt x="52" y="174"/>
                    </a:cubicBezTo>
                    <a:cubicBezTo>
                      <a:pt x="49" y="171"/>
                      <a:pt x="48" y="173"/>
                      <a:pt x="46" y="171"/>
                    </a:cubicBezTo>
                    <a:cubicBezTo>
                      <a:pt x="45" y="169"/>
                      <a:pt x="47" y="175"/>
                      <a:pt x="44" y="168"/>
                    </a:cubicBezTo>
                    <a:cubicBezTo>
                      <a:pt x="41" y="160"/>
                      <a:pt x="40" y="161"/>
                      <a:pt x="39" y="159"/>
                    </a:cubicBezTo>
                    <a:cubicBezTo>
                      <a:pt x="39" y="157"/>
                      <a:pt x="39" y="159"/>
                      <a:pt x="37" y="155"/>
                    </a:cubicBezTo>
                    <a:cubicBezTo>
                      <a:pt x="35" y="151"/>
                      <a:pt x="37" y="154"/>
                      <a:pt x="35" y="151"/>
                    </a:cubicBezTo>
                    <a:cubicBezTo>
                      <a:pt x="33" y="149"/>
                      <a:pt x="33" y="152"/>
                      <a:pt x="32" y="148"/>
                    </a:cubicBezTo>
                    <a:cubicBezTo>
                      <a:pt x="31" y="143"/>
                      <a:pt x="31" y="146"/>
                      <a:pt x="30" y="141"/>
                    </a:cubicBezTo>
                    <a:cubicBezTo>
                      <a:pt x="28" y="136"/>
                      <a:pt x="31" y="136"/>
                      <a:pt x="28" y="133"/>
                    </a:cubicBezTo>
                    <a:cubicBezTo>
                      <a:pt x="25" y="131"/>
                      <a:pt x="25" y="132"/>
                      <a:pt x="24" y="131"/>
                    </a:cubicBezTo>
                    <a:cubicBezTo>
                      <a:pt x="23" y="129"/>
                      <a:pt x="25" y="130"/>
                      <a:pt x="22" y="126"/>
                    </a:cubicBezTo>
                    <a:cubicBezTo>
                      <a:pt x="20" y="122"/>
                      <a:pt x="16" y="120"/>
                      <a:pt x="16" y="113"/>
                    </a:cubicBezTo>
                    <a:cubicBezTo>
                      <a:pt x="16" y="105"/>
                      <a:pt x="16" y="104"/>
                      <a:pt x="16" y="104"/>
                    </a:cubicBezTo>
                    <a:cubicBezTo>
                      <a:pt x="16" y="104"/>
                      <a:pt x="13" y="101"/>
                      <a:pt x="14" y="97"/>
                    </a:cubicBezTo>
                    <a:cubicBezTo>
                      <a:pt x="15" y="92"/>
                      <a:pt x="16" y="94"/>
                      <a:pt x="15" y="92"/>
                    </a:cubicBezTo>
                    <a:cubicBezTo>
                      <a:pt x="15" y="91"/>
                      <a:pt x="14" y="91"/>
                      <a:pt x="13" y="89"/>
                    </a:cubicBezTo>
                    <a:cubicBezTo>
                      <a:pt x="12" y="88"/>
                      <a:pt x="12" y="88"/>
                      <a:pt x="11" y="87"/>
                    </a:cubicBezTo>
                    <a:cubicBezTo>
                      <a:pt x="11" y="86"/>
                      <a:pt x="11" y="83"/>
                      <a:pt x="11" y="83"/>
                    </a:cubicBezTo>
                    <a:cubicBezTo>
                      <a:pt x="10" y="84"/>
                      <a:pt x="10" y="84"/>
                      <a:pt x="10" y="84"/>
                    </a:cubicBezTo>
                    <a:cubicBezTo>
                      <a:pt x="10" y="84"/>
                      <a:pt x="0" y="182"/>
                      <a:pt x="97" y="197"/>
                    </a:cubicBezTo>
                    <a:cubicBezTo>
                      <a:pt x="97" y="197"/>
                      <a:pt x="75" y="192"/>
                      <a:pt x="73" y="187"/>
                    </a:cubicBezTo>
                    <a:cubicBezTo>
                      <a:pt x="73" y="187"/>
                      <a:pt x="72" y="183"/>
                      <a:pt x="73" y="183"/>
                    </a:cubicBezTo>
                    <a:cubicBezTo>
                      <a:pt x="74" y="183"/>
                      <a:pt x="76" y="184"/>
                      <a:pt x="77" y="183"/>
                    </a:cubicBezTo>
                    <a:cubicBezTo>
                      <a:pt x="79" y="181"/>
                      <a:pt x="80" y="180"/>
                      <a:pt x="80" y="180"/>
                    </a:cubicBezTo>
                    <a:cubicBezTo>
                      <a:pt x="80" y="182"/>
                      <a:pt x="80" y="182"/>
                      <a:pt x="80" y="182"/>
                    </a:cubicBezTo>
                    <a:cubicBezTo>
                      <a:pt x="80" y="182"/>
                      <a:pt x="79" y="182"/>
                      <a:pt x="83" y="181"/>
                    </a:cubicBezTo>
                    <a:cubicBezTo>
                      <a:pt x="88" y="181"/>
                      <a:pt x="88" y="181"/>
                      <a:pt x="89" y="181"/>
                    </a:cubicBezTo>
                    <a:cubicBezTo>
                      <a:pt x="91" y="180"/>
                      <a:pt x="93" y="176"/>
                      <a:pt x="94" y="178"/>
                    </a:cubicBezTo>
                    <a:cubicBezTo>
                      <a:pt x="95" y="181"/>
                      <a:pt x="93" y="180"/>
                      <a:pt x="95" y="181"/>
                    </a:cubicBezTo>
                    <a:cubicBezTo>
                      <a:pt x="97" y="181"/>
                      <a:pt x="101" y="180"/>
                      <a:pt x="101" y="180"/>
                    </a:cubicBezTo>
                    <a:cubicBezTo>
                      <a:pt x="101" y="180"/>
                      <a:pt x="108" y="181"/>
                      <a:pt x="108" y="180"/>
                    </a:cubicBezTo>
                    <a:cubicBezTo>
                      <a:pt x="109" y="179"/>
                      <a:pt x="109" y="178"/>
                      <a:pt x="110" y="178"/>
                    </a:cubicBezTo>
                    <a:cubicBezTo>
                      <a:pt x="111" y="178"/>
                      <a:pt x="112" y="180"/>
                      <a:pt x="112" y="180"/>
                    </a:cubicBezTo>
                    <a:cubicBezTo>
                      <a:pt x="108" y="182"/>
                      <a:pt x="108" y="182"/>
                      <a:pt x="108" y="182"/>
                    </a:cubicBezTo>
                    <a:cubicBezTo>
                      <a:pt x="105" y="185"/>
                      <a:pt x="105" y="185"/>
                      <a:pt x="105" y="185"/>
                    </a:cubicBezTo>
                    <a:cubicBezTo>
                      <a:pt x="105" y="185"/>
                      <a:pt x="103" y="185"/>
                      <a:pt x="105" y="186"/>
                    </a:cubicBezTo>
                    <a:cubicBezTo>
                      <a:pt x="106" y="187"/>
                      <a:pt x="107" y="187"/>
                      <a:pt x="108" y="187"/>
                    </a:cubicBezTo>
                    <a:cubicBezTo>
                      <a:pt x="110" y="187"/>
                      <a:pt x="114" y="190"/>
                      <a:pt x="115" y="188"/>
                    </a:cubicBezTo>
                    <a:cubicBezTo>
                      <a:pt x="116" y="186"/>
                      <a:pt x="116" y="186"/>
                      <a:pt x="117" y="185"/>
                    </a:cubicBezTo>
                    <a:cubicBezTo>
                      <a:pt x="117" y="184"/>
                      <a:pt x="117" y="182"/>
                      <a:pt x="119" y="182"/>
                    </a:cubicBezTo>
                    <a:cubicBezTo>
                      <a:pt x="120" y="182"/>
                      <a:pt x="122" y="183"/>
                      <a:pt x="122" y="183"/>
                    </a:cubicBezTo>
                    <a:cubicBezTo>
                      <a:pt x="121" y="186"/>
                      <a:pt x="121" y="186"/>
                      <a:pt x="121" y="186"/>
                    </a:cubicBezTo>
                    <a:cubicBezTo>
                      <a:pt x="121" y="186"/>
                      <a:pt x="123" y="186"/>
                      <a:pt x="125" y="186"/>
                    </a:cubicBezTo>
                    <a:cubicBezTo>
                      <a:pt x="126" y="186"/>
                      <a:pt x="126" y="188"/>
                      <a:pt x="128" y="186"/>
                    </a:cubicBezTo>
                    <a:cubicBezTo>
                      <a:pt x="129" y="184"/>
                      <a:pt x="129" y="184"/>
                      <a:pt x="131" y="184"/>
                    </a:cubicBezTo>
                    <a:cubicBezTo>
                      <a:pt x="133" y="184"/>
                      <a:pt x="135" y="183"/>
                      <a:pt x="136" y="183"/>
                    </a:cubicBezTo>
                    <a:cubicBezTo>
                      <a:pt x="136" y="184"/>
                      <a:pt x="138" y="184"/>
                      <a:pt x="139" y="184"/>
                    </a:cubicBezTo>
                    <a:cubicBezTo>
                      <a:pt x="139" y="184"/>
                      <a:pt x="143" y="186"/>
                      <a:pt x="143" y="186"/>
                    </a:cubicBezTo>
                    <a:cubicBezTo>
                      <a:pt x="144" y="185"/>
                      <a:pt x="148" y="186"/>
                      <a:pt x="148" y="186"/>
                    </a:cubicBezTo>
                    <a:cubicBezTo>
                      <a:pt x="148" y="186"/>
                      <a:pt x="137" y="196"/>
                      <a:pt x="113" y="197"/>
                    </a:cubicBezTo>
                    <a:cubicBezTo>
                      <a:pt x="113" y="197"/>
                      <a:pt x="167" y="199"/>
                      <a:pt x="197" y="146"/>
                    </a:cubicBezTo>
                    <a:cubicBezTo>
                      <a:pt x="228" y="94"/>
                      <a:pt x="206" y="26"/>
                      <a:pt x="137" y="3"/>
                    </a:cubicBezTo>
                    <a:cubicBezTo>
                      <a:pt x="137" y="3"/>
                      <a:pt x="189" y="22"/>
                      <a:pt x="203" y="71"/>
                    </a:cubicBezTo>
                    <a:cubicBezTo>
                      <a:pt x="202" y="72"/>
                      <a:pt x="202" y="72"/>
                      <a:pt x="202" y="72"/>
                    </a:cubicBezTo>
                    <a:cubicBezTo>
                      <a:pt x="201" y="71"/>
                      <a:pt x="201" y="72"/>
                      <a:pt x="200" y="69"/>
                    </a:cubicBezTo>
                    <a:cubicBezTo>
                      <a:pt x="199" y="67"/>
                      <a:pt x="199" y="68"/>
                      <a:pt x="199" y="66"/>
                    </a:cubicBezTo>
                    <a:cubicBezTo>
                      <a:pt x="198" y="64"/>
                      <a:pt x="198" y="65"/>
                      <a:pt x="197" y="64"/>
                    </a:cubicBezTo>
                    <a:cubicBezTo>
                      <a:pt x="195" y="62"/>
                      <a:pt x="195" y="62"/>
                      <a:pt x="194" y="61"/>
                    </a:cubicBezTo>
                    <a:cubicBezTo>
                      <a:pt x="193" y="61"/>
                      <a:pt x="192" y="58"/>
                      <a:pt x="192" y="57"/>
                    </a:cubicBezTo>
                    <a:cubicBezTo>
                      <a:pt x="191" y="56"/>
                      <a:pt x="189" y="55"/>
                      <a:pt x="188" y="55"/>
                    </a:cubicBezTo>
                    <a:cubicBezTo>
                      <a:pt x="187" y="55"/>
                      <a:pt x="188" y="54"/>
                      <a:pt x="187" y="55"/>
                    </a:cubicBezTo>
                    <a:cubicBezTo>
                      <a:pt x="187" y="56"/>
                      <a:pt x="189" y="58"/>
                      <a:pt x="189" y="58"/>
                    </a:cubicBezTo>
                    <a:cubicBezTo>
                      <a:pt x="189" y="62"/>
                      <a:pt x="189" y="62"/>
                      <a:pt x="189" y="62"/>
                    </a:cubicBezTo>
                    <a:cubicBezTo>
                      <a:pt x="189" y="62"/>
                      <a:pt x="190" y="65"/>
                      <a:pt x="190" y="66"/>
                    </a:cubicBezTo>
                    <a:cubicBezTo>
                      <a:pt x="190" y="67"/>
                      <a:pt x="189" y="70"/>
                      <a:pt x="189" y="70"/>
                    </a:cubicBezTo>
                    <a:cubicBezTo>
                      <a:pt x="189" y="70"/>
                      <a:pt x="188" y="72"/>
                      <a:pt x="187" y="73"/>
                    </a:cubicBezTo>
                    <a:cubicBezTo>
                      <a:pt x="186" y="73"/>
                      <a:pt x="181" y="74"/>
                      <a:pt x="181" y="74"/>
                    </a:cubicBezTo>
                    <a:cubicBezTo>
                      <a:pt x="181" y="74"/>
                      <a:pt x="179" y="72"/>
                      <a:pt x="179" y="71"/>
                    </a:cubicBezTo>
                    <a:cubicBezTo>
                      <a:pt x="178" y="69"/>
                      <a:pt x="175" y="69"/>
                      <a:pt x="174" y="68"/>
                    </a:cubicBezTo>
                    <a:cubicBezTo>
                      <a:pt x="174" y="67"/>
                      <a:pt x="175" y="66"/>
                      <a:pt x="173" y="64"/>
                    </a:cubicBezTo>
                    <a:cubicBezTo>
                      <a:pt x="172" y="62"/>
                      <a:pt x="173" y="63"/>
                      <a:pt x="172" y="61"/>
                    </a:cubicBezTo>
                    <a:cubicBezTo>
                      <a:pt x="170" y="59"/>
                      <a:pt x="170" y="59"/>
                      <a:pt x="170" y="59"/>
                    </a:cubicBezTo>
                    <a:cubicBezTo>
                      <a:pt x="170" y="59"/>
                      <a:pt x="166" y="58"/>
                      <a:pt x="167" y="60"/>
                    </a:cubicBezTo>
                    <a:cubicBezTo>
                      <a:pt x="168" y="63"/>
                      <a:pt x="167" y="65"/>
                      <a:pt x="168" y="65"/>
                    </a:cubicBezTo>
                    <a:cubicBezTo>
                      <a:pt x="169" y="66"/>
                      <a:pt x="170" y="65"/>
                      <a:pt x="171" y="67"/>
                    </a:cubicBezTo>
                    <a:cubicBezTo>
                      <a:pt x="172" y="69"/>
                      <a:pt x="172" y="70"/>
                      <a:pt x="172" y="71"/>
                    </a:cubicBezTo>
                    <a:cubicBezTo>
                      <a:pt x="173" y="71"/>
                      <a:pt x="173" y="74"/>
                      <a:pt x="174" y="75"/>
                    </a:cubicBezTo>
                    <a:cubicBezTo>
                      <a:pt x="175" y="75"/>
                      <a:pt x="178" y="75"/>
                      <a:pt x="178" y="76"/>
                    </a:cubicBezTo>
                    <a:cubicBezTo>
                      <a:pt x="177" y="77"/>
                      <a:pt x="176" y="78"/>
                      <a:pt x="178" y="79"/>
                    </a:cubicBezTo>
                    <a:cubicBezTo>
                      <a:pt x="179" y="79"/>
                      <a:pt x="179" y="80"/>
                      <a:pt x="180" y="80"/>
                    </a:cubicBezTo>
                    <a:cubicBezTo>
                      <a:pt x="181" y="80"/>
                      <a:pt x="181" y="80"/>
                      <a:pt x="182" y="79"/>
                    </a:cubicBezTo>
                    <a:cubicBezTo>
                      <a:pt x="184" y="79"/>
                      <a:pt x="186" y="79"/>
                      <a:pt x="186" y="79"/>
                    </a:cubicBezTo>
                    <a:cubicBezTo>
                      <a:pt x="186" y="79"/>
                      <a:pt x="188" y="80"/>
                      <a:pt x="188" y="81"/>
                    </a:cubicBezTo>
                    <a:cubicBezTo>
                      <a:pt x="188" y="82"/>
                      <a:pt x="187" y="86"/>
                      <a:pt x="187" y="86"/>
                    </a:cubicBezTo>
                    <a:cubicBezTo>
                      <a:pt x="185" y="90"/>
                      <a:pt x="185" y="90"/>
                      <a:pt x="185" y="90"/>
                    </a:cubicBezTo>
                    <a:cubicBezTo>
                      <a:pt x="185" y="90"/>
                      <a:pt x="185" y="97"/>
                      <a:pt x="184" y="97"/>
                    </a:cubicBezTo>
                    <a:cubicBezTo>
                      <a:pt x="183" y="97"/>
                      <a:pt x="182" y="100"/>
                      <a:pt x="181" y="100"/>
                    </a:cubicBezTo>
                    <a:cubicBezTo>
                      <a:pt x="180" y="101"/>
                      <a:pt x="180" y="105"/>
                      <a:pt x="180" y="105"/>
                    </a:cubicBezTo>
                    <a:cubicBezTo>
                      <a:pt x="178" y="108"/>
                      <a:pt x="178" y="108"/>
                      <a:pt x="178" y="108"/>
                    </a:cubicBezTo>
                    <a:cubicBezTo>
                      <a:pt x="178" y="108"/>
                      <a:pt x="178" y="111"/>
                      <a:pt x="178" y="112"/>
                    </a:cubicBezTo>
                    <a:cubicBezTo>
                      <a:pt x="178" y="113"/>
                      <a:pt x="179" y="117"/>
                      <a:pt x="178" y="119"/>
                    </a:cubicBezTo>
                    <a:cubicBezTo>
                      <a:pt x="178" y="121"/>
                      <a:pt x="175" y="122"/>
                      <a:pt x="175" y="122"/>
                    </a:cubicBezTo>
                    <a:cubicBezTo>
                      <a:pt x="175" y="122"/>
                      <a:pt x="179" y="126"/>
                      <a:pt x="177" y="126"/>
                    </a:cubicBezTo>
                    <a:cubicBezTo>
                      <a:pt x="175" y="127"/>
                      <a:pt x="173" y="129"/>
                      <a:pt x="173" y="130"/>
                    </a:cubicBezTo>
                    <a:cubicBezTo>
                      <a:pt x="172" y="131"/>
                      <a:pt x="172" y="132"/>
                      <a:pt x="171" y="132"/>
                    </a:cubicBezTo>
                    <a:cubicBezTo>
                      <a:pt x="170" y="133"/>
                      <a:pt x="168" y="133"/>
                      <a:pt x="168" y="134"/>
                    </a:cubicBezTo>
                    <a:cubicBezTo>
                      <a:pt x="168" y="134"/>
                      <a:pt x="168" y="137"/>
                      <a:pt x="168" y="137"/>
                    </a:cubicBezTo>
                    <a:cubicBezTo>
                      <a:pt x="164" y="142"/>
                      <a:pt x="164" y="142"/>
                      <a:pt x="164" y="142"/>
                    </a:cubicBezTo>
                    <a:cubicBezTo>
                      <a:pt x="160" y="146"/>
                      <a:pt x="160" y="146"/>
                      <a:pt x="160" y="146"/>
                    </a:cubicBezTo>
                    <a:cubicBezTo>
                      <a:pt x="160" y="146"/>
                      <a:pt x="160" y="149"/>
                      <a:pt x="159" y="149"/>
                    </a:cubicBezTo>
                    <a:cubicBezTo>
                      <a:pt x="158" y="149"/>
                      <a:pt x="153" y="151"/>
                      <a:pt x="152" y="152"/>
                    </a:cubicBezTo>
                    <a:cubicBezTo>
                      <a:pt x="152" y="152"/>
                      <a:pt x="148" y="154"/>
                      <a:pt x="147" y="154"/>
                    </a:cubicBezTo>
                    <a:cubicBezTo>
                      <a:pt x="146" y="154"/>
                      <a:pt x="148" y="157"/>
                      <a:pt x="146" y="154"/>
                    </a:cubicBezTo>
                    <a:cubicBezTo>
                      <a:pt x="144" y="151"/>
                      <a:pt x="145" y="153"/>
                      <a:pt x="144" y="149"/>
                    </a:cubicBezTo>
                    <a:cubicBezTo>
                      <a:pt x="142" y="145"/>
                      <a:pt x="142" y="148"/>
                      <a:pt x="142" y="145"/>
                    </a:cubicBezTo>
                    <a:cubicBezTo>
                      <a:pt x="142" y="143"/>
                      <a:pt x="142" y="145"/>
                      <a:pt x="142" y="143"/>
                    </a:cubicBezTo>
                    <a:cubicBezTo>
                      <a:pt x="142" y="140"/>
                      <a:pt x="143" y="142"/>
                      <a:pt x="141" y="139"/>
                    </a:cubicBezTo>
                    <a:cubicBezTo>
                      <a:pt x="140" y="136"/>
                      <a:pt x="140" y="137"/>
                      <a:pt x="138" y="135"/>
                    </a:cubicBezTo>
                    <a:cubicBezTo>
                      <a:pt x="136" y="133"/>
                      <a:pt x="135" y="135"/>
                      <a:pt x="136" y="132"/>
                    </a:cubicBezTo>
                    <a:cubicBezTo>
                      <a:pt x="137" y="129"/>
                      <a:pt x="137" y="132"/>
                      <a:pt x="137" y="129"/>
                    </a:cubicBezTo>
                    <a:cubicBezTo>
                      <a:pt x="138" y="126"/>
                      <a:pt x="137" y="125"/>
                      <a:pt x="139" y="124"/>
                    </a:cubicBezTo>
                    <a:cubicBezTo>
                      <a:pt x="141" y="123"/>
                      <a:pt x="142" y="122"/>
                      <a:pt x="142" y="121"/>
                    </a:cubicBezTo>
                    <a:cubicBezTo>
                      <a:pt x="142" y="119"/>
                      <a:pt x="142" y="118"/>
                      <a:pt x="142" y="117"/>
                    </a:cubicBezTo>
                    <a:cubicBezTo>
                      <a:pt x="141" y="116"/>
                      <a:pt x="139" y="114"/>
                      <a:pt x="139" y="113"/>
                    </a:cubicBezTo>
                    <a:cubicBezTo>
                      <a:pt x="139" y="112"/>
                      <a:pt x="139" y="113"/>
                      <a:pt x="137" y="111"/>
                    </a:cubicBezTo>
                    <a:cubicBezTo>
                      <a:pt x="136" y="109"/>
                      <a:pt x="135" y="108"/>
                      <a:pt x="135" y="108"/>
                    </a:cubicBezTo>
                    <a:cubicBezTo>
                      <a:pt x="135" y="108"/>
                      <a:pt x="135" y="103"/>
                      <a:pt x="135" y="101"/>
                    </a:cubicBezTo>
                    <a:cubicBezTo>
                      <a:pt x="135" y="99"/>
                      <a:pt x="134" y="102"/>
                      <a:pt x="135" y="99"/>
                    </a:cubicBezTo>
                    <a:cubicBezTo>
                      <a:pt x="135" y="96"/>
                      <a:pt x="135" y="94"/>
                      <a:pt x="135" y="94"/>
                    </a:cubicBezTo>
                    <a:cubicBezTo>
                      <a:pt x="135" y="94"/>
                      <a:pt x="132" y="92"/>
                      <a:pt x="131" y="92"/>
                    </a:cubicBezTo>
                    <a:cubicBezTo>
                      <a:pt x="129" y="92"/>
                      <a:pt x="129" y="94"/>
                      <a:pt x="127" y="93"/>
                    </a:cubicBezTo>
                    <a:cubicBezTo>
                      <a:pt x="125" y="91"/>
                      <a:pt x="126" y="90"/>
                      <a:pt x="125" y="89"/>
                    </a:cubicBezTo>
                    <a:cubicBezTo>
                      <a:pt x="124" y="89"/>
                      <a:pt x="123" y="89"/>
                      <a:pt x="122" y="90"/>
                    </a:cubicBezTo>
                    <a:cubicBezTo>
                      <a:pt x="121" y="91"/>
                      <a:pt x="118" y="91"/>
                      <a:pt x="116" y="91"/>
                    </a:cubicBezTo>
                    <a:cubicBezTo>
                      <a:pt x="114" y="92"/>
                      <a:pt x="113" y="92"/>
                      <a:pt x="110" y="92"/>
                    </a:cubicBezTo>
                    <a:cubicBezTo>
                      <a:pt x="108" y="92"/>
                      <a:pt x="104" y="93"/>
                      <a:pt x="102" y="92"/>
                    </a:cubicBezTo>
                    <a:cubicBezTo>
                      <a:pt x="100" y="91"/>
                      <a:pt x="100" y="92"/>
                      <a:pt x="99" y="90"/>
                    </a:cubicBezTo>
                    <a:cubicBezTo>
                      <a:pt x="98" y="88"/>
                      <a:pt x="99" y="88"/>
                      <a:pt x="97" y="87"/>
                    </a:cubicBezTo>
                    <a:cubicBezTo>
                      <a:pt x="95" y="86"/>
                      <a:pt x="94" y="87"/>
                      <a:pt x="94" y="85"/>
                    </a:cubicBezTo>
                    <a:cubicBezTo>
                      <a:pt x="94" y="82"/>
                      <a:pt x="95" y="83"/>
                      <a:pt x="93" y="81"/>
                    </a:cubicBezTo>
                    <a:cubicBezTo>
                      <a:pt x="92" y="79"/>
                      <a:pt x="94" y="82"/>
                      <a:pt x="92" y="79"/>
                    </a:cubicBezTo>
                    <a:cubicBezTo>
                      <a:pt x="89" y="76"/>
                      <a:pt x="88" y="79"/>
                      <a:pt x="89" y="76"/>
                    </a:cubicBezTo>
                    <a:cubicBezTo>
                      <a:pt x="90" y="74"/>
                      <a:pt x="91" y="75"/>
                      <a:pt x="91" y="73"/>
                    </a:cubicBezTo>
                    <a:cubicBezTo>
                      <a:pt x="91" y="70"/>
                      <a:pt x="95" y="74"/>
                      <a:pt x="92" y="68"/>
                    </a:cubicBezTo>
                    <a:cubicBezTo>
                      <a:pt x="90" y="63"/>
                      <a:pt x="89" y="64"/>
                      <a:pt x="92" y="60"/>
                    </a:cubicBezTo>
                    <a:cubicBezTo>
                      <a:pt x="94" y="55"/>
                      <a:pt x="97" y="54"/>
                      <a:pt x="98" y="53"/>
                    </a:cubicBezTo>
                    <a:cubicBezTo>
                      <a:pt x="98" y="52"/>
                      <a:pt x="99" y="50"/>
                      <a:pt x="100" y="49"/>
                    </a:cubicBezTo>
                    <a:cubicBezTo>
                      <a:pt x="101" y="48"/>
                      <a:pt x="100" y="48"/>
                      <a:pt x="102" y="48"/>
                    </a:cubicBezTo>
                    <a:cubicBezTo>
                      <a:pt x="104" y="48"/>
                      <a:pt x="107" y="47"/>
                      <a:pt x="108" y="46"/>
                    </a:cubicBezTo>
                    <a:cubicBezTo>
                      <a:pt x="109" y="45"/>
                      <a:pt x="111" y="42"/>
                      <a:pt x="112" y="42"/>
                    </a:cubicBezTo>
                    <a:cubicBezTo>
                      <a:pt x="113" y="42"/>
                      <a:pt x="113" y="42"/>
                      <a:pt x="115" y="42"/>
                    </a:cubicBezTo>
                    <a:cubicBezTo>
                      <a:pt x="117" y="41"/>
                      <a:pt x="117" y="41"/>
                      <a:pt x="119" y="41"/>
                    </a:cubicBezTo>
                    <a:cubicBezTo>
                      <a:pt x="120" y="41"/>
                      <a:pt x="117" y="42"/>
                      <a:pt x="121" y="41"/>
                    </a:cubicBezTo>
                    <a:cubicBezTo>
                      <a:pt x="125" y="40"/>
                      <a:pt x="124" y="40"/>
                      <a:pt x="125" y="40"/>
                    </a:cubicBezTo>
                    <a:cubicBezTo>
                      <a:pt x="126" y="40"/>
                      <a:pt x="126" y="41"/>
                      <a:pt x="127" y="41"/>
                    </a:cubicBezTo>
                    <a:cubicBezTo>
                      <a:pt x="129" y="41"/>
                      <a:pt x="129" y="38"/>
                      <a:pt x="129" y="41"/>
                    </a:cubicBezTo>
                    <a:cubicBezTo>
                      <a:pt x="129" y="45"/>
                      <a:pt x="128" y="46"/>
                      <a:pt x="130" y="46"/>
                    </a:cubicBezTo>
                    <a:cubicBezTo>
                      <a:pt x="133" y="47"/>
                      <a:pt x="130" y="47"/>
                      <a:pt x="133" y="47"/>
                    </a:cubicBezTo>
                    <a:cubicBezTo>
                      <a:pt x="136" y="47"/>
                      <a:pt x="135" y="47"/>
                      <a:pt x="137" y="48"/>
                    </a:cubicBezTo>
                    <a:cubicBezTo>
                      <a:pt x="138" y="48"/>
                      <a:pt x="139" y="49"/>
                      <a:pt x="141" y="49"/>
                    </a:cubicBezTo>
                    <a:cubicBezTo>
                      <a:pt x="143" y="49"/>
                      <a:pt x="140" y="52"/>
                      <a:pt x="143" y="49"/>
                    </a:cubicBezTo>
                    <a:cubicBezTo>
                      <a:pt x="146" y="46"/>
                      <a:pt x="141" y="46"/>
                      <a:pt x="146" y="46"/>
                    </a:cubicBezTo>
                    <a:cubicBezTo>
                      <a:pt x="151" y="47"/>
                      <a:pt x="152" y="48"/>
                      <a:pt x="153" y="48"/>
                    </a:cubicBezTo>
                    <a:cubicBezTo>
                      <a:pt x="154" y="47"/>
                      <a:pt x="154" y="48"/>
                      <a:pt x="156" y="47"/>
                    </a:cubicBezTo>
                    <a:cubicBezTo>
                      <a:pt x="159" y="46"/>
                      <a:pt x="159" y="46"/>
                      <a:pt x="160" y="46"/>
                    </a:cubicBezTo>
                    <a:cubicBezTo>
                      <a:pt x="161" y="47"/>
                      <a:pt x="161" y="49"/>
                      <a:pt x="162" y="47"/>
                    </a:cubicBezTo>
                    <a:cubicBezTo>
                      <a:pt x="163" y="45"/>
                      <a:pt x="165" y="45"/>
                      <a:pt x="162" y="44"/>
                    </a:cubicBezTo>
                    <a:cubicBezTo>
                      <a:pt x="159" y="42"/>
                      <a:pt x="158" y="44"/>
                      <a:pt x="158" y="42"/>
                    </a:cubicBezTo>
                    <a:cubicBezTo>
                      <a:pt x="157" y="40"/>
                      <a:pt x="160" y="41"/>
                      <a:pt x="157" y="40"/>
                    </a:cubicBezTo>
                    <a:cubicBezTo>
                      <a:pt x="154" y="40"/>
                      <a:pt x="155" y="40"/>
                      <a:pt x="153" y="39"/>
                    </a:cubicBezTo>
                    <a:cubicBezTo>
                      <a:pt x="151" y="38"/>
                      <a:pt x="149" y="41"/>
                      <a:pt x="148" y="39"/>
                    </a:cubicBezTo>
                    <a:cubicBezTo>
                      <a:pt x="147" y="37"/>
                      <a:pt x="143" y="41"/>
                      <a:pt x="147" y="37"/>
                    </a:cubicBezTo>
                    <a:cubicBezTo>
                      <a:pt x="151" y="34"/>
                      <a:pt x="149" y="32"/>
                      <a:pt x="152" y="33"/>
                    </a:cubicBezTo>
                    <a:cubicBezTo>
                      <a:pt x="155" y="34"/>
                      <a:pt x="154" y="36"/>
                      <a:pt x="155" y="35"/>
                    </a:cubicBezTo>
                    <a:cubicBezTo>
                      <a:pt x="157" y="33"/>
                      <a:pt x="160" y="32"/>
                      <a:pt x="157" y="30"/>
                    </a:cubicBezTo>
                    <a:cubicBezTo>
                      <a:pt x="154" y="28"/>
                      <a:pt x="156" y="29"/>
                      <a:pt x="153" y="28"/>
                    </a:cubicBezTo>
                    <a:cubicBezTo>
                      <a:pt x="150" y="26"/>
                      <a:pt x="147" y="33"/>
                      <a:pt x="146" y="32"/>
                    </a:cubicBezTo>
                    <a:cubicBezTo>
                      <a:pt x="145" y="31"/>
                      <a:pt x="144" y="30"/>
                      <a:pt x="143" y="31"/>
                    </a:cubicBezTo>
                    <a:cubicBezTo>
                      <a:pt x="142" y="31"/>
                      <a:pt x="142" y="34"/>
                      <a:pt x="142" y="36"/>
                    </a:cubicBezTo>
                    <a:cubicBezTo>
                      <a:pt x="142" y="38"/>
                      <a:pt x="143" y="38"/>
                      <a:pt x="140" y="37"/>
                    </a:cubicBezTo>
                    <a:cubicBezTo>
                      <a:pt x="137" y="35"/>
                      <a:pt x="144" y="36"/>
                      <a:pt x="137" y="33"/>
                    </a:cubicBezTo>
                    <a:cubicBezTo>
                      <a:pt x="130" y="31"/>
                      <a:pt x="128" y="31"/>
                      <a:pt x="127" y="32"/>
                    </a:cubicBezTo>
                    <a:cubicBezTo>
                      <a:pt x="126" y="33"/>
                      <a:pt x="125" y="33"/>
                      <a:pt x="124" y="34"/>
                    </a:cubicBezTo>
                    <a:cubicBezTo>
                      <a:pt x="123" y="35"/>
                      <a:pt x="126" y="36"/>
                      <a:pt x="123" y="35"/>
                    </a:cubicBezTo>
                    <a:cubicBezTo>
                      <a:pt x="120" y="33"/>
                      <a:pt x="118" y="35"/>
                      <a:pt x="118" y="35"/>
                    </a:cubicBezTo>
                    <a:cubicBezTo>
                      <a:pt x="118" y="35"/>
                      <a:pt x="117" y="35"/>
                      <a:pt x="116" y="36"/>
                    </a:cubicBezTo>
                    <a:cubicBezTo>
                      <a:pt x="114" y="37"/>
                      <a:pt x="112" y="38"/>
                      <a:pt x="111" y="37"/>
                    </a:cubicBezTo>
                    <a:cubicBezTo>
                      <a:pt x="109" y="37"/>
                      <a:pt x="106" y="38"/>
                      <a:pt x="109" y="34"/>
                    </a:cubicBezTo>
                    <a:cubicBezTo>
                      <a:pt x="111" y="31"/>
                      <a:pt x="109" y="33"/>
                      <a:pt x="113" y="31"/>
                    </a:cubicBezTo>
                    <a:cubicBezTo>
                      <a:pt x="117" y="30"/>
                      <a:pt x="123" y="29"/>
                      <a:pt x="118" y="28"/>
                    </a:cubicBezTo>
                    <a:cubicBezTo>
                      <a:pt x="113" y="27"/>
                      <a:pt x="121" y="27"/>
                      <a:pt x="114" y="24"/>
                    </a:cubicBezTo>
                    <a:cubicBezTo>
                      <a:pt x="107" y="21"/>
                      <a:pt x="107" y="25"/>
                      <a:pt x="107" y="21"/>
                    </a:cubicBezTo>
                    <a:cubicBezTo>
                      <a:pt x="108" y="16"/>
                      <a:pt x="107" y="16"/>
                      <a:pt x="106" y="16"/>
                    </a:cubicBezTo>
                    <a:cubicBezTo>
                      <a:pt x="104" y="16"/>
                      <a:pt x="100" y="17"/>
                      <a:pt x="98" y="18"/>
                    </a:cubicBezTo>
                    <a:cubicBezTo>
                      <a:pt x="97" y="18"/>
                      <a:pt x="99" y="19"/>
                      <a:pt x="96" y="17"/>
                    </a:cubicBezTo>
                    <a:cubicBezTo>
                      <a:pt x="92" y="15"/>
                      <a:pt x="91" y="18"/>
                      <a:pt x="92" y="15"/>
                    </a:cubicBezTo>
                    <a:cubicBezTo>
                      <a:pt x="94" y="13"/>
                      <a:pt x="94" y="12"/>
                      <a:pt x="96" y="11"/>
                    </a:cubicBezTo>
                    <a:cubicBezTo>
                      <a:pt x="98" y="9"/>
                      <a:pt x="97" y="3"/>
                      <a:pt x="102" y="5"/>
                    </a:cubicBezTo>
                    <a:cubicBezTo>
                      <a:pt x="106" y="8"/>
                      <a:pt x="105" y="7"/>
                      <a:pt x="108" y="7"/>
                    </a:cubicBezTo>
                    <a:cubicBezTo>
                      <a:pt x="112" y="7"/>
                      <a:pt x="114" y="7"/>
                      <a:pt x="114" y="6"/>
                    </a:cubicBezTo>
                    <a:cubicBezTo>
                      <a:pt x="114" y="5"/>
                      <a:pt x="109" y="3"/>
                      <a:pt x="109" y="3"/>
                    </a:cubicBezTo>
                    <a:cubicBezTo>
                      <a:pt x="109" y="3"/>
                      <a:pt x="108" y="4"/>
                      <a:pt x="109" y="3"/>
                    </a:cubicBezTo>
                    <a:cubicBezTo>
                      <a:pt x="109" y="2"/>
                      <a:pt x="110" y="1"/>
                      <a:pt x="110" y="1"/>
                    </a:cubicBezTo>
                    <a:cubicBezTo>
                      <a:pt x="109" y="0"/>
                      <a:pt x="109" y="0"/>
                      <a:pt x="109" y="0"/>
                    </a:cubicBezTo>
                    <a:cubicBezTo>
                      <a:pt x="109" y="0"/>
                      <a:pt x="96" y="0"/>
                      <a:pt x="9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p>
            </p:txBody>
          </p:sp>
        </p:grpSp>
        <p:sp>
          <p:nvSpPr>
            <p:cNvPr id="35" name="Freeform 41"/>
            <p:cNvSpPr>
              <a:spLocks noEditPoints="1"/>
            </p:cNvSpPr>
            <p:nvPr/>
          </p:nvSpPr>
          <p:spPr bwMode="auto">
            <a:xfrm>
              <a:off x="6597679" y="4084704"/>
              <a:ext cx="369512" cy="336666"/>
            </a:xfrm>
            <a:custGeom>
              <a:avLst/>
              <a:gdLst>
                <a:gd name="T0" fmla="*/ 116 w 196"/>
                <a:gd name="T1" fmla="*/ 2 h 179"/>
                <a:gd name="T2" fmla="*/ 98 w 196"/>
                <a:gd name="T3" fmla="*/ 0 h 179"/>
                <a:gd name="T4" fmla="*/ 98 w 196"/>
                <a:gd name="T5" fmla="*/ 17 h 179"/>
                <a:gd name="T6" fmla="*/ 113 w 196"/>
                <a:gd name="T7" fmla="*/ 18 h 179"/>
                <a:gd name="T8" fmla="*/ 169 w 196"/>
                <a:gd name="T9" fmla="*/ 105 h 179"/>
                <a:gd name="T10" fmla="*/ 98 w 196"/>
                <a:gd name="T11" fmla="*/ 163 h 179"/>
                <a:gd name="T12" fmla="*/ 98 w 196"/>
                <a:gd name="T13" fmla="*/ 179 h 179"/>
                <a:gd name="T14" fmla="*/ 185 w 196"/>
                <a:gd name="T15" fmla="*/ 108 h 179"/>
                <a:gd name="T16" fmla="*/ 116 w 196"/>
                <a:gd name="T17" fmla="*/ 2 h 179"/>
                <a:gd name="T18" fmla="*/ 98 w 196"/>
                <a:gd name="T19" fmla="*/ 0 h 179"/>
                <a:gd name="T20" fmla="*/ 10 w 196"/>
                <a:gd name="T21" fmla="*/ 71 h 179"/>
                <a:gd name="T22" fmla="*/ 79 w 196"/>
                <a:gd name="T23" fmla="*/ 177 h 179"/>
                <a:gd name="T24" fmla="*/ 98 w 196"/>
                <a:gd name="T25" fmla="*/ 179 h 179"/>
                <a:gd name="T26" fmla="*/ 98 w 196"/>
                <a:gd name="T27" fmla="*/ 163 h 179"/>
                <a:gd name="T28" fmla="*/ 83 w 196"/>
                <a:gd name="T29" fmla="*/ 161 h 179"/>
                <a:gd name="T30" fmla="*/ 83 w 196"/>
                <a:gd name="T31" fmla="*/ 161 h 179"/>
                <a:gd name="T32" fmla="*/ 26 w 196"/>
                <a:gd name="T33" fmla="*/ 75 h 179"/>
                <a:gd name="T34" fmla="*/ 98 w 196"/>
                <a:gd name="T35" fmla="*/ 17 h 179"/>
                <a:gd name="T36" fmla="*/ 98 w 196"/>
                <a:gd name="T3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6" h="179">
                  <a:moveTo>
                    <a:pt x="116" y="2"/>
                  </a:moveTo>
                  <a:cubicBezTo>
                    <a:pt x="110" y="1"/>
                    <a:pt x="104" y="0"/>
                    <a:pt x="98" y="0"/>
                  </a:cubicBezTo>
                  <a:cubicBezTo>
                    <a:pt x="98" y="17"/>
                    <a:pt x="98" y="17"/>
                    <a:pt x="98" y="17"/>
                  </a:cubicBezTo>
                  <a:cubicBezTo>
                    <a:pt x="103" y="17"/>
                    <a:pt x="108" y="17"/>
                    <a:pt x="113" y="18"/>
                  </a:cubicBezTo>
                  <a:cubicBezTo>
                    <a:pt x="152" y="27"/>
                    <a:pt x="177" y="65"/>
                    <a:pt x="169" y="105"/>
                  </a:cubicBezTo>
                  <a:cubicBezTo>
                    <a:pt x="162" y="139"/>
                    <a:pt x="131" y="163"/>
                    <a:pt x="98" y="163"/>
                  </a:cubicBezTo>
                  <a:cubicBezTo>
                    <a:pt x="98" y="179"/>
                    <a:pt x="98" y="179"/>
                    <a:pt x="98" y="179"/>
                  </a:cubicBezTo>
                  <a:cubicBezTo>
                    <a:pt x="139" y="179"/>
                    <a:pt x="177" y="150"/>
                    <a:pt x="185" y="108"/>
                  </a:cubicBezTo>
                  <a:cubicBezTo>
                    <a:pt x="196" y="60"/>
                    <a:pt x="165" y="12"/>
                    <a:pt x="116" y="2"/>
                  </a:cubicBezTo>
                  <a:close/>
                  <a:moveTo>
                    <a:pt x="98" y="0"/>
                  </a:moveTo>
                  <a:cubicBezTo>
                    <a:pt x="56" y="0"/>
                    <a:pt x="19" y="29"/>
                    <a:pt x="10" y="71"/>
                  </a:cubicBezTo>
                  <a:cubicBezTo>
                    <a:pt x="0" y="120"/>
                    <a:pt x="31" y="167"/>
                    <a:pt x="79" y="177"/>
                  </a:cubicBezTo>
                  <a:cubicBezTo>
                    <a:pt x="85" y="179"/>
                    <a:pt x="92" y="179"/>
                    <a:pt x="98" y="179"/>
                  </a:cubicBezTo>
                  <a:cubicBezTo>
                    <a:pt x="98" y="163"/>
                    <a:pt x="98" y="163"/>
                    <a:pt x="98" y="163"/>
                  </a:cubicBezTo>
                  <a:cubicBezTo>
                    <a:pt x="93" y="163"/>
                    <a:pt x="88" y="162"/>
                    <a:pt x="83" y="161"/>
                  </a:cubicBezTo>
                  <a:cubicBezTo>
                    <a:pt x="83" y="161"/>
                    <a:pt x="83" y="161"/>
                    <a:pt x="83" y="161"/>
                  </a:cubicBezTo>
                  <a:cubicBezTo>
                    <a:pt x="43" y="153"/>
                    <a:pt x="18" y="114"/>
                    <a:pt x="26" y="75"/>
                  </a:cubicBezTo>
                  <a:cubicBezTo>
                    <a:pt x="33" y="40"/>
                    <a:pt x="64" y="17"/>
                    <a:pt x="98" y="17"/>
                  </a:cubicBezTo>
                  <a:lnTo>
                    <a:pt x="98" y="0"/>
                  </a:lnTo>
                  <a:close/>
                </a:path>
              </a:pathLst>
            </a:custGeom>
            <a:grpFill/>
            <a:ln>
              <a:noFill/>
            </a:ln>
          </p:spPr>
          <p:txBody>
            <a:bodyPr vert="horz" wrap="square" lIns="68580" tIns="34290" rIns="68580" bIns="34290" numCol="1" anchor="t" anchorCtr="0" compatLnSpc="1"/>
            <a:lstStyle/>
            <a:p>
              <a:endParaRPr lang="id-ID" sz="1350"/>
            </a:p>
          </p:txBody>
        </p:sp>
        <p:sp>
          <p:nvSpPr>
            <p:cNvPr id="36" name="Freeform 42"/>
            <p:cNvSpPr/>
            <p:nvPr/>
          </p:nvSpPr>
          <p:spPr bwMode="auto">
            <a:xfrm>
              <a:off x="6693479" y="4395367"/>
              <a:ext cx="79376" cy="171071"/>
            </a:xfrm>
            <a:custGeom>
              <a:avLst/>
              <a:gdLst>
                <a:gd name="T0" fmla="*/ 33 w 58"/>
                <a:gd name="T1" fmla="*/ 125 h 125"/>
                <a:gd name="T2" fmla="*/ 0 w 58"/>
                <a:gd name="T3" fmla="*/ 118 h 125"/>
                <a:gd name="T4" fmla="*/ 25 w 58"/>
                <a:gd name="T5" fmla="*/ 0 h 125"/>
                <a:gd name="T6" fmla="*/ 58 w 58"/>
                <a:gd name="T7" fmla="*/ 7 h 125"/>
                <a:gd name="T8" fmla="*/ 33 w 58"/>
                <a:gd name="T9" fmla="*/ 125 h 125"/>
              </a:gdLst>
              <a:ahLst/>
              <a:cxnLst>
                <a:cxn ang="0">
                  <a:pos x="T0" y="T1"/>
                </a:cxn>
                <a:cxn ang="0">
                  <a:pos x="T2" y="T3"/>
                </a:cxn>
                <a:cxn ang="0">
                  <a:pos x="T4" y="T5"/>
                </a:cxn>
                <a:cxn ang="0">
                  <a:pos x="T6" y="T7"/>
                </a:cxn>
                <a:cxn ang="0">
                  <a:pos x="T8" y="T9"/>
                </a:cxn>
              </a:cxnLst>
              <a:rect l="0" t="0" r="r" b="b"/>
              <a:pathLst>
                <a:path w="58" h="125">
                  <a:moveTo>
                    <a:pt x="33" y="125"/>
                  </a:moveTo>
                  <a:lnTo>
                    <a:pt x="0" y="118"/>
                  </a:lnTo>
                  <a:lnTo>
                    <a:pt x="25" y="0"/>
                  </a:lnTo>
                  <a:lnTo>
                    <a:pt x="58" y="7"/>
                  </a:lnTo>
                  <a:lnTo>
                    <a:pt x="33" y="125"/>
                  </a:lnTo>
                  <a:close/>
                </a:path>
              </a:pathLst>
            </a:custGeom>
            <a:grpFill/>
            <a:ln>
              <a:noFill/>
            </a:ln>
          </p:spPr>
          <p:txBody>
            <a:bodyPr vert="horz" wrap="square" lIns="68580" tIns="34290" rIns="68580" bIns="34290" numCol="1" anchor="t" anchorCtr="0" compatLnSpc="1"/>
            <a:lstStyle/>
            <a:p>
              <a:endParaRPr lang="id-ID" sz="1350"/>
            </a:p>
          </p:txBody>
        </p:sp>
        <p:sp>
          <p:nvSpPr>
            <p:cNvPr id="37" name="Freeform 43"/>
            <p:cNvSpPr/>
            <p:nvPr/>
          </p:nvSpPr>
          <p:spPr bwMode="auto">
            <a:xfrm>
              <a:off x="6660633" y="4447373"/>
              <a:ext cx="112222" cy="231287"/>
            </a:xfrm>
            <a:custGeom>
              <a:avLst/>
              <a:gdLst>
                <a:gd name="T0" fmla="*/ 40 w 60"/>
                <a:gd name="T1" fmla="*/ 106 h 123"/>
                <a:gd name="T2" fmla="*/ 18 w 60"/>
                <a:gd name="T3" fmla="*/ 121 h 123"/>
                <a:gd name="T4" fmla="*/ 3 w 60"/>
                <a:gd name="T5" fmla="*/ 98 h 123"/>
                <a:gd name="T6" fmla="*/ 20 w 60"/>
                <a:gd name="T7" fmla="*/ 17 h 123"/>
                <a:gd name="T8" fmla="*/ 42 w 60"/>
                <a:gd name="T9" fmla="*/ 2 h 123"/>
                <a:gd name="T10" fmla="*/ 57 w 60"/>
                <a:gd name="T11" fmla="*/ 25 h 123"/>
                <a:gd name="T12" fmla="*/ 40 w 60"/>
                <a:gd name="T13" fmla="*/ 106 h 123"/>
              </a:gdLst>
              <a:ahLst/>
              <a:cxnLst>
                <a:cxn ang="0">
                  <a:pos x="T0" y="T1"/>
                </a:cxn>
                <a:cxn ang="0">
                  <a:pos x="T2" y="T3"/>
                </a:cxn>
                <a:cxn ang="0">
                  <a:pos x="T4" y="T5"/>
                </a:cxn>
                <a:cxn ang="0">
                  <a:pos x="T6" y="T7"/>
                </a:cxn>
                <a:cxn ang="0">
                  <a:pos x="T8" y="T9"/>
                </a:cxn>
                <a:cxn ang="0">
                  <a:pos x="T10" y="T11"/>
                </a:cxn>
                <a:cxn ang="0">
                  <a:pos x="T12" y="T13"/>
                </a:cxn>
              </a:cxnLst>
              <a:rect l="0" t="0" r="r" b="b"/>
              <a:pathLst>
                <a:path w="60" h="123">
                  <a:moveTo>
                    <a:pt x="40" y="106"/>
                  </a:moveTo>
                  <a:cubicBezTo>
                    <a:pt x="38" y="116"/>
                    <a:pt x="28" y="123"/>
                    <a:pt x="18" y="121"/>
                  </a:cubicBezTo>
                  <a:cubicBezTo>
                    <a:pt x="7" y="118"/>
                    <a:pt x="0" y="108"/>
                    <a:pt x="3" y="98"/>
                  </a:cubicBezTo>
                  <a:cubicBezTo>
                    <a:pt x="20" y="17"/>
                    <a:pt x="20" y="17"/>
                    <a:pt x="20" y="17"/>
                  </a:cubicBezTo>
                  <a:cubicBezTo>
                    <a:pt x="22" y="6"/>
                    <a:pt x="32" y="0"/>
                    <a:pt x="42" y="2"/>
                  </a:cubicBezTo>
                  <a:cubicBezTo>
                    <a:pt x="53" y="4"/>
                    <a:pt x="60" y="14"/>
                    <a:pt x="57" y="25"/>
                  </a:cubicBezTo>
                  <a:lnTo>
                    <a:pt x="40" y="106"/>
                  </a:lnTo>
                  <a:close/>
                </a:path>
              </a:pathLst>
            </a:custGeom>
            <a:grpFill/>
            <a:ln>
              <a:noFill/>
            </a:ln>
          </p:spPr>
          <p:txBody>
            <a:bodyPr vert="horz" wrap="square" lIns="68580" tIns="34290" rIns="68580" bIns="34290" numCol="1" anchor="t" anchorCtr="0" compatLnSpc="1"/>
            <a:lstStyle/>
            <a:p>
              <a:endParaRPr lang="id-ID" sz="1350"/>
            </a:p>
          </p:txBody>
        </p:sp>
        <p:sp>
          <p:nvSpPr>
            <p:cNvPr id="38" name="Freeform 44"/>
            <p:cNvSpPr/>
            <p:nvPr/>
          </p:nvSpPr>
          <p:spPr bwMode="auto">
            <a:xfrm>
              <a:off x="5635580" y="1856688"/>
              <a:ext cx="451625" cy="413306"/>
            </a:xfrm>
            <a:custGeom>
              <a:avLst/>
              <a:gdLst>
                <a:gd name="T0" fmla="*/ 117 w 240"/>
                <a:gd name="T1" fmla="*/ 220 h 220"/>
                <a:gd name="T2" fmla="*/ 0 w 240"/>
                <a:gd name="T3" fmla="*/ 219 h 220"/>
                <a:gd name="T4" fmla="*/ 0 w 240"/>
                <a:gd name="T5" fmla="*/ 44 h 220"/>
                <a:gd name="T6" fmla="*/ 120 w 240"/>
                <a:gd name="T7" fmla="*/ 44 h 220"/>
                <a:gd name="T8" fmla="*/ 240 w 240"/>
                <a:gd name="T9" fmla="*/ 44 h 220"/>
                <a:gd name="T10" fmla="*/ 240 w 240"/>
                <a:gd name="T11" fmla="*/ 219 h 220"/>
                <a:gd name="T12" fmla="*/ 117 w 240"/>
                <a:gd name="T13" fmla="*/ 220 h 220"/>
              </a:gdLst>
              <a:ahLst/>
              <a:cxnLst>
                <a:cxn ang="0">
                  <a:pos x="T0" y="T1"/>
                </a:cxn>
                <a:cxn ang="0">
                  <a:pos x="T2" y="T3"/>
                </a:cxn>
                <a:cxn ang="0">
                  <a:pos x="T4" y="T5"/>
                </a:cxn>
                <a:cxn ang="0">
                  <a:pos x="T6" y="T7"/>
                </a:cxn>
                <a:cxn ang="0">
                  <a:pos x="T8" y="T9"/>
                </a:cxn>
                <a:cxn ang="0">
                  <a:pos x="T10" y="T11"/>
                </a:cxn>
                <a:cxn ang="0">
                  <a:pos x="T12" y="T13"/>
                </a:cxn>
              </a:cxnLst>
              <a:rect l="0" t="0" r="r" b="b"/>
              <a:pathLst>
                <a:path w="240" h="220">
                  <a:moveTo>
                    <a:pt x="117" y="220"/>
                  </a:moveTo>
                  <a:cubicBezTo>
                    <a:pt x="117" y="220"/>
                    <a:pt x="76" y="179"/>
                    <a:pt x="0" y="219"/>
                  </a:cubicBezTo>
                  <a:cubicBezTo>
                    <a:pt x="0" y="44"/>
                    <a:pt x="0" y="44"/>
                    <a:pt x="0" y="44"/>
                  </a:cubicBezTo>
                  <a:cubicBezTo>
                    <a:pt x="0" y="44"/>
                    <a:pt x="78" y="0"/>
                    <a:pt x="120" y="44"/>
                  </a:cubicBezTo>
                  <a:cubicBezTo>
                    <a:pt x="240" y="44"/>
                    <a:pt x="240" y="44"/>
                    <a:pt x="240" y="44"/>
                  </a:cubicBezTo>
                  <a:cubicBezTo>
                    <a:pt x="240" y="219"/>
                    <a:pt x="240" y="219"/>
                    <a:pt x="240" y="219"/>
                  </a:cubicBezTo>
                  <a:lnTo>
                    <a:pt x="117" y="220"/>
                  </a:lnTo>
                  <a:close/>
                </a:path>
              </a:pathLst>
            </a:custGeom>
            <a:grpFill/>
            <a:ln>
              <a:noFill/>
            </a:ln>
          </p:spPr>
          <p:txBody>
            <a:bodyPr vert="horz" wrap="square" lIns="68580" tIns="34290" rIns="68580" bIns="34290" numCol="1" anchor="t" anchorCtr="0" compatLnSpc="1"/>
            <a:lstStyle/>
            <a:p>
              <a:endParaRPr lang="id-ID" sz="1350"/>
            </a:p>
          </p:txBody>
        </p:sp>
        <p:sp>
          <p:nvSpPr>
            <p:cNvPr id="39" name="Freeform 45"/>
            <p:cNvSpPr>
              <a:spLocks noEditPoints="1"/>
            </p:cNvSpPr>
            <p:nvPr/>
          </p:nvSpPr>
          <p:spPr bwMode="auto">
            <a:xfrm>
              <a:off x="5501462" y="4150395"/>
              <a:ext cx="550161" cy="455732"/>
            </a:xfrm>
            <a:custGeom>
              <a:avLst/>
              <a:gdLst>
                <a:gd name="T0" fmla="*/ 199 w 293"/>
                <a:gd name="T1" fmla="*/ 192 h 242"/>
                <a:gd name="T2" fmla="*/ 219 w 293"/>
                <a:gd name="T3" fmla="*/ 205 h 242"/>
                <a:gd name="T4" fmla="*/ 219 w 293"/>
                <a:gd name="T5" fmla="*/ 214 h 242"/>
                <a:gd name="T6" fmla="*/ 199 w 293"/>
                <a:gd name="T7" fmla="*/ 214 h 242"/>
                <a:gd name="T8" fmla="*/ 219 w 293"/>
                <a:gd name="T9" fmla="*/ 242 h 242"/>
                <a:gd name="T10" fmla="*/ 242 w 293"/>
                <a:gd name="T11" fmla="*/ 216 h 242"/>
                <a:gd name="T12" fmla="*/ 199 w 293"/>
                <a:gd name="T13" fmla="*/ 170 h 242"/>
                <a:gd name="T14" fmla="*/ 293 w 293"/>
                <a:gd name="T15" fmla="*/ 147 h 242"/>
                <a:gd name="T16" fmla="*/ 269 w 293"/>
                <a:gd name="T17" fmla="*/ 0 h 242"/>
                <a:gd name="T18" fmla="*/ 199 w 293"/>
                <a:gd name="T19" fmla="*/ 16 h 242"/>
                <a:gd name="T20" fmla="*/ 275 w 293"/>
                <a:gd name="T21" fmla="*/ 35 h 242"/>
                <a:gd name="T22" fmla="*/ 256 w 293"/>
                <a:gd name="T23" fmla="*/ 154 h 242"/>
                <a:gd name="T24" fmla="*/ 199 w 293"/>
                <a:gd name="T25" fmla="*/ 170 h 242"/>
                <a:gd name="T26" fmla="*/ 175 w 293"/>
                <a:gd name="T27" fmla="*/ 192 h 242"/>
                <a:gd name="T28" fmla="*/ 199 w 293"/>
                <a:gd name="T29" fmla="*/ 170 h 242"/>
                <a:gd name="T30" fmla="*/ 146 w 293"/>
                <a:gd name="T31" fmla="*/ 154 h 242"/>
                <a:gd name="T32" fmla="*/ 199 w 293"/>
                <a:gd name="T33" fmla="*/ 242 h 242"/>
                <a:gd name="T34" fmla="*/ 179 w 293"/>
                <a:gd name="T35" fmla="*/ 214 h 242"/>
                <a:gd name="T36" fmla="*/ 179 w 293"/>
                <a:gd name="T37" fmla="*/ 205 h 242"/>
                <a:gd name="T38" fmla="*/ 199 w 293"/>
                <a:gd name="T39" fmla="*/ 192 h 242"/>
                <a:gd name="T40" fmla="*/ 146 w 293"/>
                <a:gd name="T41" fmla="*/ 0 h 242"/>
                <a:gd name="T42" fmla="*/ 199 w 293"/>
                <a:gd name="T43" fmla="*/ 16 h 242"/>
                <a:gd name="T44" fmla="*/ 146 w 293"/>
                <a:gd name="T45" fmla="*/ 0 h 242"/>
                <a:gd name="T46" fmla="*/ 0 w 293"/>
                <a:gd name="T47" fmla="*/ 24 h 242"/>
                <a:gd name="T48" fmla="*/ 23 w 293"/>
                <a:gd name="T49" fmla="*/ 170 h 242"/>
                <a:gd name="T50" fmla="*/ 117 w 293"/>
                <a:gd name="T51" fmla="*/ 192 h 242"/>
                <a:gd name="T52" fmla="*/ 52 w 293"/>
                <a:gd name="T53" fmla="*/ 216 h 242"/>
                <a:gd name="T54" fmla="*/ 75 w 293"/>
                <a:gd name="T55" fmla="*/ 242 h 242"/>
                <a:gd name="T56" fmla="*/ 146 w 293"/>
                <a:gd name="T57" fmla="*/ 154 h 242"/>
                <a:gd name="T58" fmla="*/ 37 w 293"/>
                <a:gd name="T59" fmla="*/ 154 h 242"/>
                <a:gd name="T60" fmla="*/ 17 w 293"/>
                <a:gd name="T61" fmla="*/ 35 h 242"/>
                <a:gd name="T62" fmla="*/ 146 w 293"/>
                <a:gd name="T63" fmla="*/ 1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3" h="242">
                  <a:moveTo>
                    <a:pt x="219" y="192"/>
                  </a:moveTo>
                  <a:cubicBezTo>
                    <a:pt x="199" y="192"/>
                    <a:pt x="199" y="192"/>
                    <a:pt x="199" y="192"/>
                  </a:cubicBezTo>
                  <a:cubicBezTo>
                    <a:pt x="199" y="205"/>
                    <a:pt x="199" y="205"/>
                    <a:pt x="199" y="205"/>
                  </a:cubicBezTo>
                  <a:cubicBezTo>
                    <a:pt x="219" y="205"/>
                    <a:pt x="219" y="205"/>
                    <a:pt x="219" y="205"/>
                  </a:cubicBezTo>
                  <a:cubicBezTo>
                    <a:pt x="221" y="205"/>
                    <a:pt x="223" y="207"/>
                    <a:pt x="223" y="209"/>
                  </a:cubicBezTo>
                  <a:cubicBezTo>
                    <a:pt x="223" y="212"/>
                    <a:pt x="221" y="214"/>
                    <a:pt x="219" y="214"/>
                  </a:cubicBezTo>
                  <a:cubicBezTo>
                    <a:pt x="219" y="214"/>
                    <a:pt x="219" y="214"/>
                    <a:pt x="219" y="214"/>
                  </a:cubicBezTo>
                  <a:cubicBezTo>
                    <a:pt x="199" y="214"/>
                    <a:pt x="199" y="214"/>
                    <a:pt x="199" y="214"/>
                  </a:cubicBezTo>
                  <a:cubicBezTo>
                    <a:pt x="199" y="242"/>
                    <a:pt x="199" y="242"/>
                    <a:pt x="199" y="242"/>
                  </a:cubicBezTo>
                  <a:cubicBezTo>
                    <a:pt x="219" y="242"/>
                    <a:pt x="219" y="242"/>
                    <a:pt x="219" y="242"/>
                  </a:cubicBezTo>
                  <a:cubicBezTo>
                    <a:pt x="232" y="242"/>
                    <a:pt x="242" y="232"/>
                    <a:pt x="242" y="219"/>
                  </a:cubicBezTo>
                  <a:cubicBezTo>
                    <a:pt x="242" y="216"/>
                    <a:pt x="242" y="216"/>
                    <a:pt x="242" y="216"/>
                  </a:cubicBezTo>
                  <a:cubicBezTo>
                    <a:pt x="242" y="203"/>
                    <a:pt x="232" y="192"/>
                    <a:pt x="219" y="192"/>
                  </a:cubicBezTo>
                  <a:close/>
                  <a:moveTo>
                    <a:pt x="199" y="170"/>
                  </a:moveTo>
                  <a:cubicBezTo>
                    <a:pt x="269" y="170"/>
                    <a:pt x="269" y="170"/>
                    <a:pt x="269" y="170"/>
                  </a:cubicBezTo>
                  <a:cubicBezTo>
                    <a:pt x="282" y="170"/>
                    <a:pt x="293" y="160"/>
                    <a:pt x="293" y="147"/>
                  </a:cubicBezTo>
                  <a:cubicBezTo>
                    <a:pt x="293" y="24"/>
                    <a:pt x="293" y="24"/>
                    <a:pt x="293" y="24"/>
                  </a:cubicBezTo>
                  <a:cubicBezTo>
                    <a:pt x="293" y="11"/>
                    <a:pt x="282" y="0"/>
                    <a:pt x="269" y="0"/>
                  </a:cubicBezTo>
                  <a:cubicBezTo>
                    <a:pt x="199" y="0"/>
                    <a:pt x="199" y="0"/>
                    <a:pt x="199" y="0"/>
                  </a:cubicBezTo>
                  <a:cubicBezTo>
                    <a:pt x="199" y="16"/>
                    <a:pt x="199" y="16"/>
                    <a:pt x="199" y="16"/>
                  </a:cubicBezTo>
                  <a:cubicBezTo>
                    <a:pt x="256" y="16"/>
                    <a:pt x="256" y="16"/>
                    <a:pt x="256" y="16"/>
                  </a:cubicBezTo>
                  <a:cubicBezTo>
                    <a:pt x="267" y="16"/>
                    <a:pt x="275" y="24"/>
                    <a:pt x="275" y="35"/>
                  </a:cubicBezTo>
                  <a:cubicBezTo>
                    <a:pt x="275" y="135"/>
                    <a:pt x="275" y="135"/>
                    <a:pt x="275" y="135"/>
                  </a:cubicBezTo>
                  <a:cubicBezTo>
                    <a:pt x="275" y="146"/>
                    <a:pt x="267" y="154"/>
                    <a:pt x="256" y="154"/>
                  </a:cubicBezTo>
                  <a:cubicBezTo>
                    <a:pt x="199" y="154"/>
                    <a:pt x="199" y="154"/>
                    <a:pt x="199" y="154"/>
                  </a:cubicBezTo>
                  <a:lnTo>
                    <a:pt x="199" y="170"/>
                  </a:lnTo>
                  <a:close/>
                  <a:moveTo>
                    <a:pt x="199" y="192"/>
                  </a:moveTo>
                  <a:cubicBezTo>
                    <a:pt x="175" y="192"/>
                    <a:pt x="175" y="192"/>
                    <a:pt x="175" y="192"/>
                  </a:cubicBezTo>
                  <a:cubicBezTo>
                    <a:pt x="175" y="170"/>
                    <a:pt x="175" y="170"/>
                    <a:pt x="175" y="170"/>
                  </a:cubicBezTo>
                  <a:cubicBezTo>
                    <a:pt x="199" y="170"/>
                    <a:pt x="199" y="170"/>
                    <a:pt x="199" y="170"/>
                  </a:cubicBezTo>
                  <a:cubicBezTo>
                    <a:pt x="199" y="154"/>
                    <a:pt x="199" y="154"/>
                    <a:pt x="199" y="154"/>
                  </a:cubicBezTo>
                  <a:cubicBezTo>
                    <a:pt x="146" y="154"/>
                    <a:pt x="146" y="154"/>
                    <a:pt x="146" y="154"/>
                  </a:cubicBezTo>
                  <a:cubicBezTo>
                    <a:pt x="146" y="242"/>
                    <a:pt x="146" y="242"/>
                    <a:pt x="146" y="242"/>
                  </a:cubicBezTo>
                  <a:cubicBezTo>
                    <a:pt x="199" y="242"/>
                    <a:pt x="199" y="242"/>
                    <a:pt x="199" y="242"/>
                  </a:cubicBezTo>
                  <a:cubicBezTo>
                    <a:pt x="199" y="214"/>
                    <a:pt x="199" y="214"/>
                    <a:pt x="199" y="214"/>
                  </a:cubicBezTo>
                  <a:cubicBezTo>
                    <a:pt x="179" y="214"/>
                    <a:pt x="179" y="214"/>
                    <a:pt x="179" y="214"/>
                  </a:cubicBezTo>
                  <a:cubicBezTo>
                    <a:pt x="177" y="214"/>
                    <a:pt x="175" y="212"/>
                    <a:pt x="175" y="209"/>
                  </a:cubicBezTo>
                  <a:cubicBezTo>
                    <a:pt x="175" y="207"/>
                    <a:pt x="177" y="205"/>
                    <a:pt x="179" y="205"/>
                  </a:cubicBezTo>
                  <a:cubicBezTo>
                    <a:pt x="199" y="205"/>
                    <a:pt x="199" y="205"/>
                    <a:pt x="199" y="205"/>
                  </a:cubicBezTo>
                  <a:cubicBezTo>
                    <a:pt x="199" y="192"/>
                    <a:pt x="199" y="192"/>
                    <a:pt x="199" y="192"/>
                  </a:cubicBezTo>
                  <a:close/>
                  <a:moveTo>
                    <a:pt x="199" y="0"/>
                  </a:moveTo>
                  <a:cubicBezTo>
                    <a:pt x="146" y="0"/>
                    <a:pt x="146" y="0"/>
                    <a:pt x="146" y="0"/>
                  </a:cubicBezTo>
                  <a:cubicBezTo>
                    <a:pt x="146" y="16"/>
                    <a:pt x="146" y="16"/>
                    <a:pt x="146" y="16"/>
                  </a:cubicBezTo>
                  <a:cubicBezTo>
                    <a:pt x="199" y="16"/>
                    <a:pt x="199" y="16"/>
                    <a:pt x="199" y="16"/>
                  </a:cubicBezTo>
                  <a:lnTo>
                    <a:pt x="199" y="0"/>
                  </a:lnTo>
                  <a:close/>
                  <a:moveTo>
                    <a:pt x="146" y="0"/>
                  </a:moveTo>
                  <a:cubicBezTo>
                    <a:pt x="23" y="0"/>
                    <a:pt x="23" y="0"/>
                    <a:pt x="23" y="0"/>
                  </a:cubicBezTo>
                  <a:cubicBezTo>
                    <a:pt x="10" y="0"/>
                    <a:pt x="0" y="11"/>
                    <a:pt x="0" y="24"/>
                  </a:cubicBezTo>
                  <a:cubicBezTo>
                    <a:pt x="0" y="147"/>
                    <a:pt x="0" y="147"/>
                    <a:pt x="0" y="147"/>
                  </a:cubicBezTo>
                  <a:cubicBezTo>
                    <a:pt x="0" y="160"/>
                    <a:pt x="10" y="170"/>
                    <a:pt x="23" y="170"/>
                  </a:cubicBezTo>
                  <a:cubicBezTo>
                    <a:pt x="117" y="170"/>
                    <a:pt x="117" y="170"/>
                    <a:pt x="117" y="170"/>
                  </a:cubicBezTo>
                  <a:cubicBezTo>
                    <a:pt x="117" y="192"/>
                    <a:pt x="117" y="192"/>
                    <a:pt x="117" y="192"/>
                  </a:cubicBezTo>
                  <a:cubicBezTo>
                    <a:pt x="75" y="192"/>
                    <a:pt x="75" y="192"/>
                    <a:pt x="75" y="192"/>
                  </a:cubicBezTo>
                  <a:cubicBezTo>
                    <a:pt x="62" y="192"/>
                    <a:pt x="52" y="203"/>
                    <a:pt x="52" y="216"/>
                  </a:cubicBezTo>
                  <a:cubicBezTo>
                    <a:pt x="52" y="219"/>
                    <a:pt x="52" y="219"/>
                    <a:pt x="52" y="219"/>
                  </a:cubicBezTo>
                  <a:cubicBezTo>
                    <a:pt x="52" y="232"/>
                    <a:pt x="62" y="242"/>
                    <a:pt x="75" y="242"/>
                  </a:cubicBezTo>
                  <a:cubicBezTo>
                    <a:pt x="146" y="242"/>
                    <a:pt x="146" y="242"/>
                    <a:pt x="146" y="242"/>
                  </a:cubicBezTo>
                  <a:cubicBezTo>
                    <a:pt x="146" y="154"/>
                    <a:pt x="146" y="154"/>
                    <a:pt x="146" y="154"/>
                  </a:cubicBezTo>
                  <a:cubicBezTo>
                    <a:pt x="37" y="154"/>
                    <a:pt x="37" y="154"/>
                    <a:pt x="37" y="154"/>
                  </a:cubicBezTo>
                  <a:cubicBezTo>
                    <a:pt x="37" y="154"/>
                    <a:pt x="37" y="154"/>
                    <a:pt x="37" y="154"/>
                  </a:cubicBezTo>
                  <a:cubicBezTo>
                    <a:pt x="26" y="154"/>
                    <a:pt x="17" y="146"/>
                    <a:pt x="17" y="135"/>
                  </a:cubicBezTo>
                  <a:cubicBezTo>
                    <a:pt x="17" y="35"/>
                    <a:pt x="17" y="35"/>
                    <a:pt x="17" y="35"/>
                  </a:cubicBezTo>
                  <a:cubicBezTo>
                    <a:pt x="17" y="24"/>
                    <a:pt x="26" y="16"/>
                    <a:pt x="37" y="16"/>
                  </a:cubicBezTo>
                  <a:cubicBezTo>
                    <a:pt x="146" y="16"/>
                    <a:pt x="146" y="16"/>
                    <a:pt x="146" y="16"/>
                  </a:cubicBezTo>
                  <a:lnTo>
                    <a:pt x="146" y="0"/>
                  </a:lnTo>
                  <a:close/>
                </a:path>
              </a:pathLst>
            </a:custGeom>
            <a:grpFill/>
            <a:ln>
              <a:noFill/>
            </a:ln>
          </p:spPr>
          <p:txBody>
            <a:bodyPr vert="horz" wrap="square" lIns="68580" tIns="34290" rIns="68580" bIns="34290" numCol="1" anchor="t" anchorCtr="0" compatLnSpc="1"/>
            <a:lstStyle/>
            <a:p>
              <a:endParaRPr lang="id-ID" sz="1350"/>
            </a:p>
          </p:txBody>
        </p:sp>
        <p:sp>
          <p:nvSpPr>
            <p:cNvPr id="40" name="Freeform 46"/>
            <p:cNvSpPr>
              <a:spLocks noEditPoints="1"/>
            </p:cNvSpPr>
            <p:nvPr/>
          </p:nvSpPr>
          <p:spPr bwMode="auto">
            <a:xfrm>
              <a:off x="6474508" y="3243041"/>
              <a:ext cx="706178" cy="823873"/>
            </a:xfrm>
            <a:custGeom>
              <a:avLst/>
              <a:gdLst>
                <a:gd name="T0" fmla="*/ 376 w 376"/>
                <a:gd name="T1" fmla="*/ 43 h 438"/>
                <a:gd name="T2" fmla="*/ 324 w 376"/>
                <a:gd name="T3" fmla="*/ 32 h 438"/>
                <a:gd name="T4" fmla="*/ 334 w 376"/>
                <a:gd name="T5" fmla="*/ 54 h 438"/>
                <a:gd name="T6" fmla="*/ 324 w 376"/>
                <a:gd name="T7" fmla="*/ 59 h 438"/>
                <a:gd name="T8" fmla="*/ 272 w 376"/>
                <a:gd name="T9" fmla="*/ 63 h 438"/>
                <a:gd name="T10" fmla="*/ 304 w 376"/>
                <a:gd name="T11" fmla="*/ 98 h 438"/>
                <a:gd name="T12" fmla="*/ 256 w 376"/>
                <a:gd name="T13" fmla="*/ 81 h 438"/>
                <a:gd name="T14" fmla="*/ 271 w 376"/>
                <a:gd name="T15" fmla="*/ 103 h 438"/>
                <a:gd name="T16" fmla="*/ 241 w 376"/>
                <a:gd name="T17" fmla="*/ 100 h 438"/>
                <a:gd name="T18" fmla="*/ 256 w 376"/>
                <a:gd name="T19" fmla="*/ 122 h 438"/>
                <a:gd name="T20" fmla="*/ 226 w 376"/>
                <a:gd name="T21" fmla="*/ 119 h 438"/>
                <a:gd name="T22" fmla="*/ 240 w 376"/>
                <a:gd name="T23" fmla="*/ 140 h 438"/>
                <a:gd name="T24" fmla="*/ 210 w 376"/>
                <a:gd name="T25" fmla="*/ 138 h 438"/>
                <a:gd name="T26" fmla="*/ 242 w 376"/>
                <a:gd name="T27" fmla="*/ 173 h 438"/>
                <a:gd name="T28" fmla="*/ 195 w 376"/>
                <a:gd name="T29" fmla="*/ 156 h 438"/>
                <a:gd name="T30" fmla="*/ 210 w 376"/>
                <a:gd name="T31" fmla="*/ 178 h 438"/>
                <a:gd name="T32" fmla="*/ 180 w 376"/>
                <a:gd name="T33" fmla="*/ 175 h 438"/>
                <a:gd name="T34" fmla="*/ 194 w 376"/>
                <a:gd name="T35" fmla="*/ 197 h 438"/>
                <a:gd name="T36" fmla="*/ 164 w 376"/>
                <a:gd name="T37" fmla="*/ 194 h 438"/>
                <a:gd name="T38" fmla="*/ 179 w 376"/>
                <a:gd name="T39" fmla="*/ 215 h 438"/>
                <a:gd name="T40" fmla="*/ 149 w 376"/>
                <a:gd name="T41" fmla="*/ 213 h 438"/>
                <a:gd name="T42" fmla="*/ 181 w 376"/>
                <a:gd name="T43" fmla="*/ 248 h 438"/>
                <a:gd name="T44" fmla="*/ 134 w 376"/>
                <a:gd name="T45" fmla="*/ 232 h 438"/>
                <a:gd name="T46" fmla="*/ 148 w 376"/>
                <a:gd name="T47" fmla="*/ 253 h 438"/>
                <a:gd name="T48" fmla="*/ 118 w 376"/>
                <a:gd name="T49" fmla="*/ 250 h 438"/>
                <a:gd name="T50" fmla="*/ 133 w 376"/>
                <a:gd name="T51" fmla="*/ 272 h 438"/>
                <a:gd name="T52" fmla="*/ 103 w 376"/>
                <a:gd name="T53" fmla="*/ 269 h 438"/>
                <a:gd name="T54" fmla="*/ 117 w 376"/>
                <a:gd name="T55" fmla="*/ 290 h 438"/>
                <a:gd name="T56" fmla="*/ 88 w 376"/>
                <a:gd name="T57" fmla="*/ 288 h 438"/>
                <a:gd name="T58" fmla="*/ 119 w 376"/>
                <a:gd name="T59" fmla="*/ 323 h 438"/>
                <a:gd name="T60" fmla="*/ 72 w 376"/>
                <a:gd name="T61" fmla="*/ 307 h 438"/>
                <a:gd name="T62" fmla="*/ 87 w 376"/>
                <a:gd name="T63" fmla="*/ 328 h 438"/>
                <a:gd name="T64" fmla="*/ 57 w 376"/>
                <a:gd name="T65" fmla="*/ 325 h 438"/>
                <a:gd name="T66" fmla="*/ 71 w 376"/>
                <a:gd name="T67" fmla="*/ 347 h 438"/>
                <a:gd name="T68" fmla="*/ 42 w 376"/>
                <a:gd name="T69" fmla="*/ 344 h 438"/>
                <a:gd name="T70" fmla="*/ 56 w 376"/>
                <a:gd name="T71" fmla="*/ 366 h 438"/>
                <a:gd name="T72" fmla="*/ 26 w 376"/>
                <a:gd name="T73" fmla="*/ 363 h 438"/>
                <a:gd name="T74" fmla="*/ 58 w 376"/>
                <a:gd name="T75" fmla="*/ 398 h 438"/>
                <a:gd name="T76" fmla="*/ 0 w 376"/>
                <a:gd name="T77" fmla="*/ 395 h 438"/>
                <a:gd name="T78" fmla="*/ 324 w 376"/>
                <a:gd name="T79" fmla="*/ 106 h 438"/>
                <a:gd name="T80" fmla="*/ 316 w 376"/>
                <a:gd name="T81" fmla="*/ 56 h 438"/>
                <a:gd name="T82" fmla="*/ 324 w 376"/>
                <a:gd name="T83" fmla="*/ 32 h 438"/>
                <a:gd name="T84" fmla="*/ 323 w 376"/>
                <a:gd name="T85" fmla="*/ 0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76" h="438">
                  <a:moveTo>
                    <a:pt x="324" y="106"/>
                  </a:moveTo>
                  <a:cubicBezTo>
                    <a:pt x="376" y="43"/>
                    <a:pt x="376" y="43"/>
                    <a:pt x="376" y="43"/>
                  </a:cubicBezTo>
                  <a:cubicBezTo>
                    <a:pt x="324" y="1"/>
                    <a:pt x="324" y="1"/>
                    <a:pt x="324" y="1"/>
                  </a:cubicBezTo>
                  <a:cubicBezTo>
                    <a:pt x="324" y="32"/>
                    <a:pt x="324" y="32"/>
                    <a:pt x="324" y="32"/>
                  </a:cubicBezTo>
                  <a:cubicBezTo>
                    <a:pt x="327" y="32"/>
                    <a:pt x="330" y="33"/>
                    <a:pt x="332" y="35"/>
                  </a:cubicBezTo>
                  <a:cubicBezTo>
                    <a:pt x="338" y="40"/>
                    <a:pt x="339" y="49"/>
                    <a:pt x="334" y="54"/>
                  </a:cubicBezTo>
                  <a:cubicBezTo>
                    <a:pt x="334" y="54"/>
                    <a:pt x="334" y="54"/>
                    <a:pt x="334" y="54"/>
                  </a:cubicBezTo>
                  <a:cubicBezTo>
                    <a:pt x="332" y="57"/>
                    <a:pt x="328" y="59"/>
                    <a:pt x="324" y="59"/>
                  </a:cubicBezTo>
                  <a:lnTo>
                    <a:pt x="324" y="106"/>
                  </a:lnTo>
                  <a:close/>
                  <a:moveTo>
                    <a:pt x="272" y="63"/>
                  </a:moveTo>
                  <a:cubicBezTo>
                    <a:pt x="308" y="92"/>
                    <a:pt x="308" y="92"/>
                    <a:pt x="308" y="92"/>
                  </a:cubicBezTo>
                  <a:cubicBezTo>
                    <a:pt x="304" y="98"/>
                    <a:pt x="304" y="98"/>
                    <a:pt x="304" y="98"/>
                  </a:cubicBezTo>
                  <a:cubicBezTo>
                    <a:pt x="267" y="68"/>
                    <a:pt x="267" y="68"/>
                    <a:pt x="267" y="68"/>
                  </a:cubicBezTo>
                  <a:cubicBezTo>
                    <a:pt x="256" y="81"/>
                    <a:pt x="256" y="81"/>
                    <a:pt x="256" y="81"/>
                  </a:cubicBezTo>
                  <a:cubicBezTo>
                    <a:pt x="276" y="97"/>
                    <a:pt x="276" y="97"/>
                    <a:pt x="276" y="97"/>
                  </a:cubicBezTo>
                  <a:cubicBezTo>
                    <a:pt x="271" y="103"/>
                    <a:pt x="271" y="103"/>
                    <a:pt x="271" y="103"/>
                  </a:cubicBezTo>
                  <a:cubicBezTo>
                    <a:pt x="252" y="87"/>
                    <a:pt x="252" y="87"/>
                    <a:pt x="252" y="87"/>
                  </a:cubicBezTo>
                  <a:cubicBezTo>
                    <a:pt x="241" y="100"/>
                    <a:pt x="241" y="100"/>
                    <a:pt x="241" y="100"/>
                  </a:cubicBezTo>
                  <a:cubicBezTo>
                    <a:pt x="260" y="116"/>
                    <a:pt x="260" y="116"/>
                    <a:pt x="260" y="116"/>
                  </a:cubicBezTo>
                  <a:cubicBezTo>
                    <a:pt x="256" y="122"/>
                    <a:pt x="256" y="122"/>
                    <a:pt x="256" y="122"/>
                  </a:cubicBezTo>
                  <a:cubicBezTo>
                    <a:pt x="236" y="106"/>
                    <a:pt x="236" y="106"/>
                    <a:pt x="236" y="106"/>
                  </a:cubicBezTo>
                  <a:cubicBezTo>
                    <a:pt x="226" y="119"/>
                    <a:pt x="226" y="119"/>
                    <a:pt x="226" y="119"/>
                  </a:cubicBezTo>
                  <a:cubicBezTo>
                    <a:pt x="245" y="135"/>
                    <a:pt x="245" y="135"/>
                    <a:pt x="245" y="135"/>
                  </a:cubicBezTo>
                  <a:cubicBezTo>
                    <a:pt x="240" y="140"/>
                    <a:pt x="240" y="140"/>
                    <a:pt x="240" y="140"/>
                  </a:cubicBezTo>
                  <a:cubicBezTo>
                    <a:pt x="221" y="125"/>
                    <a:pt x="221" y="125"/>
                    <a:pt x="221" y="125"/>
                  </a:cubicBezTo>
                  <a:cubicBezTo>
                    <a:pt x="210" y="138"/>
                    <a:pt x="210" y="138"/>
                    <a:pt x="210" y="138"/>
                  </a:cubicBezTo>
                  <a:cubicBezTo>
                    <a:pt x="247" y="167"/>
                    <a:pt x="247" y="167"/>
                    <a:pt x="247" y="167"/>
                  </a:cubicBezTo>
                  <a:cubicBezTo>
                    <a:pt x="242" y="173"/>
                    <a:pt x="242" y="173"/>
                    <a:pt x="242" y="173"/>
                  </a:cubicBezTo>
                  <a:cubicBezTo>
                    <a:pt x="206" y="143"/>
                    <a:pt x="206" y="143"/>
                    <a:pt x="206" y="143"/>
                  </a:cubicBezTo>
                  <a:cubicBezTo>
                    <a:pt x="195" y="156"/>
                    <a:pt x="195" y="156"/>
                    <a:pt x="195" y="156"/>
                  </a:cubicBezTo>
                  <a:cubicBezTo>
                    <a:pt x="214" y="172"/>
                    <a:pt x="214" y="172"/>
                    <a:pt x="214" y="172"/>
                  </a:cubicBezTo>
                  <a:cubicBezTo>
                    <a:pt x="210" y="178"/>
                    <a:pt x="210" y="178"/>
                    <a:pt x="210" y="178"/>
                  </a:cubicBezTo>
                  <a:cubicBezTo>
                    <a:pt x="190" y="162"/>
                    <a:pt x="190" y="162"/>
                    <a:pt x="190" y="162"/>
                  </a:cubicBezTo>
                  <a:cubicBezTo>
                    <a:pt x="180" y="175"/>
                    <a:pt x="180" y="175"/>
                    <a:pt x="180" y="175"/>
                  </a:cubicBezTo>
                  <a:cubicBezTo>
                    <a:pt x="199" y="191"/>
                    <a:pt x="199" y="191"/>
                    <a:pt x="199" y="191"/>
                  </a:cubicBezTo>
                  <a:cubicBezTo>
                    <a:pt x="194" y="197"/>
                    <a:pt x="194" y="197"/>
                    <a:pt x="194" y="197"/>
                  </a:cubicBezTo>
                  <a:cubicBezTo>
                    <a:pt x="175" y="181"/>
                    <a:pt x="175" y="181"/>
                    <a:pt x="175" y="181"/>
                  </a:cubicBezTo>
                  <a:cubicBezTo>
                    <a:pt x="164" y="194"/>
                    <a:pt x="164" y="194"/>
                    <a:pt x="164" y="194"/>
                  </a:cubicBezTo>
                  <a:cubicBezTo>
                    <a:pt x="184" y="210"/>
                    <a:pt x="184" y="210"/>
                    <a:pt x="184" y="210"/>
                  </a:cubicBezTo>
                  <a:cubicBezTo>
                    <a:pt x="179" y="215"/>
                    <a:pt x="179" y="215"/>
                    <a:pt x="179" y="215"/>
                  </a:cubicBezTo>
                  <a:cubicBezTo>
                    <a:pt x="160" y="200"/>
                    <a:pt x="160" y="200"/>
                    <a:pt x="160" y="200"/>
                  </a:cubicBezTo>
                  <a:cubicBezTo>
                    <a:pt x="149" y="213"/>
                    <a:pt x="149" y="213"/>
                    <a:pt x="149" y="213"/>
                  </a:cubicBezTo>
                  <a:cubicBezTo>
                    <a:pt x="185" y="243"/>
                    <a:pt x="185" y="243"/>
                    <a:pt x="185" y="243"/>
                  </a:cubicBezTo>
                  <a:cubicBezTo>
                    <a:pt x="181" y="248"/>
                    <a:pt x="181" y="248"/>
                    <a:pt x="181" y="248"/>
                  </a:cubicBezTo>
                  <a:cubicBezTo>
                    <a:pt x="144" y="218"/>
                    <a:pt x="144" y="218"/>
                    <a:pt x="144" y="218"/>
                  </a:cubicBezTo>
                  <a:cubicBezTo>
                    <a:pt x="134" y="232"/>
                    <a:pt x="134" y="232"/>
                    <a:pt x="134" y="232"/>
                  </a:cubicBezTo>
                  <a:cubicBezTo>
                    <a:pt x="153" y="247"/>
                    <a:pt x="153" y="247"/>
                    <a:pt x="153" y="247"/>
                  </a:cubicBezTo>
                  <a:cubicBezTo>
                    <a:pt x="148" y="253"/>
                    <a:pt x="148" y="253"/>
                    <a:pt x="148" y="253"/>
                  </a:cubicBezTo>
                  <a:cubicBezTo>
                    <a:pt x="129" y="237"/>
                    <a:pt x="129" y="237"/>
                    <a:pt x="129" y="237"/>
                  </a:cubicBezTo>
                  <a:cubicBezTo>
                    <a:pt x="118" y="250"/>
                    <a:pt x="118" y="250"/>
                    <a:pt x="118" y="250"/>
                  </a:cubicBezTo>
                  <a:cubicBezTo>
                    <a:pt x="137" y="266"/>
                    <a:pt x="137" y="266"/>
                    <a:pt x="137" y="266"/>
                  </a:cubicBezTo>
                  <a:cubicBezTo>
                    <a:pt x="133" y="272"/>
                    <a:pt x="133" y="272"/>
                    <a:pt x="133" y="272"/>
                  </a:cubicBezTo>
                  <a:cubicBezTo>
                    <a:pt x="114" y="256"/>
                    <a:pt x="114" y="256"/>
                    <a:pt x="114" y="256"/>
                  </a:cubicBezTo>
                  <a:cubicBezTo>
                    <a:pt x="103" y="269"/>
                    <a:pt x="103" y="269"/>
                    <a:pt x="103" y="269"/>
                  </a:cubicBezTo>
                  <a:cubicBezTo>
                    <a:pt x="122" y="285"/>
                    <a:pt x="122" y="285"/>
                    <a:pt x="122" y="285"/>
                  </a:cubicBezTo>
                  <a:cubicBezTo>
                    <a:pt x="117" y="290"/>
                    <a:pt x="117" y="290"/>
                    <a:pt x="117" y="290"/>
                  </a:cubicBezTo>
                  <a:cubicBezTo>
                    <a:pt x="98" y="275"/>
                    <a:pt x="98" y="275"/>
                    <a:pt x="98" y="275"/>
                  </a:cubicBezTo>
                  <a:cubicBezTo>
                    <a:pt x="88" y="288"/>
                    <a:pt x="88" y="288"/>
                    <a:pt x="88" y="288"/>
                  </a:cubicBezTo>
                  <a:cubicBezTo>
                    <a:pt x="124" y="318"/>
                    <a:pt x="124" y="318"/>
                    <a:pt x="124" y="318"/>
                  </a:cubicBezTo>
                  <a:cubicBezTo>
                    <a:pt x="119" y="323"/>
                    <a:pt x="119" y="323"/>
                    <a:pt x="119" y="323"/>
                  </a:cubicBezTo>
                  <a:cubicBezTo>
                    <a:pt x="83" y="294"/>
                    <a:pt x="83" y="294"/>
                    <a:pt x="83" y="294"/>
                  </a:cubicBezTo>
                  <a:cubicBezTo>
                    <a:pt x="72" y="307"/>
                    <a:pt x="72" y="307"/>
                    <a:pt x="72" y="307"/>
                  </a:cubicBezTo>
                  <a:cubicBezTo>
                    <a:pt x="91" y="322"/>
                    <a:pt x="91" y="322"/>
                    <a:pt x="91" y="322"/>
                  </a:cubicBezTo>
                  <a:cubicBezTo>
                    <a:pt x="87" y="328"/>
                    <a:pt x="87" y="328"/>
                    <a:pt x="87" y="328"/>
                  </a:cubicBezTo>
                  <a:cubicBezTo>
                    <a:pt x="68" y="312"/>
                    <a:pt x="68" y="312"/>
                    <a:pt x="68" y="312"/>
                  </a:cubicBezTo>
                  <a:cubicBezTo>
                    <a:pt x="57" y="325"/>
                    <a:pt x="57" y="325"/>
                    <a:pt x="57" y="325"/>
                  </a:cubicBezTo>
                  <a:cubicBezTo>
                    <a:pt x="76" y="341"/>
                    <a:pt x="76" y="341"/>
                    <a:pt x="76" y="341"/>
                  </a:cubicBezTo>
                  <a:cubicBezTo>
                    <a:pt x="71" y="347"/>
                    <a:pt x="71" y="347"/>
                    <a:pt x="71" y="347"/>
                  </a:cubicBezTo>
                  <a:cubicBezTo>
                    <a:pt x="52" y="331"/>
                    <a:pt x="52" y="331"/>
                    <a:pt x="52" y="331"/>
                  </a:cubicBezTo>
                  <a:cubicBezTo>
                    <a:pt x="42" y="344"/>
                    <a:pt x="42" y="344"/>
                    <a:pt x="42" y="344"/>
                  </a:cubicBezTo>
                  <a:cubicBezTo>
                    <a:pt x="61" y="360"/>
                    <a:pt x="61" y="360"/>
                    <a:pt x="61" y="360"/>
                  </a:cubicBezTo>
                  <a:cubicBezTo>
                    <a:pt x="56" y="366"/>
                    <a:pt x="56" y="366"/>
                    <a:pt x="56" y="366"/>
                  </a:cubicBezTo>
                  <a:cubicBezTo>
                    <a:pt x="37" y="350"/>
                    <a:pt x="37" y="350"/>
                    <a:pt x="37" y="350"/>
                  </a:cubicBezTo>
                  <a:cubicBezTo>
                    <a:pt x="26" y="363"/>
                    <a:pt x="26" y="363"/>
                    <a:pt x="26" y="363"/>
                  </a:cubicBezTo>
                  <a:cubicBezTo>
                    <a:pt x="63" y="393"/>
                    <a:pt x="63" y="393"/>
                    <a:pt x="63" y="393"/>
                  </a:cubicBezTo>
                  <a:cubicBezTo>
                    <a:pt x="58" y="398"/>
                    <a:pt x="58" y="398"/>
                    <a:pt x="58" y="398"/>
                  </a:cubicBezTo>
                  <a:cubicBezTo>
                    <a:pt x="22" y="369"/>
                    <a:pt x="22" y="369"/>
                    <a:pt x="22" y="369"/>
                  </a:cubicBezTo>
                  <a:cubicBezTo>
                    <a:pt x="0" y="395"/>
                    <a:pt x="0" y="395"/>
                    <a:pt x="0" y="395"/>
                  </a:cubicBezTo>
                  <a:cubicBezTo>
                    <a:pt x="53" y="438"/>
                    <a:pt x="53" y="438"/>
                    <a:pt x="53" y="438"/>
                  </a:cubicBezTo>
                  <a:cubicBezTo>
                    <a:pt x="324" y="106"/>
                    <a:pt x="324" y="106"/>
                    <a:pt x="324" y="106"/>
                  </a:cubicBezTo>
                  <a:cubicBezTo>
                    <a:pt x="324" y="59"/>
                    <a:pt x="324" y="59"/>
                    <a:pt x="324" y="59"/>
                  </a:cubicBezTo>
                  <a:cubicBezTo>
                    <a:pt x="321" y="59"/>
                    <a:pt x="318" y="58"/>
                    <a:pt x="316" y="56"/>
                  </a:cubicBezTo>
                  <a:cubicBezTo>
                    <a:pt x="310" y="51"/>
                    <a:pt x="309" y="43"/>
                    <a:pt x="314" y="37"/>
                  </a:cubicBezTo>
                  <a:cubicBezTo>
                    <a:pt x="316" y="34"/>
                    <a:pt x="320" y="32"/>
                    <a:pt x="324" y="32"/>
                  </a:cubicBezTo>
                  <a:cubicBezTo>
                    <a:pt x="324" y="1"/>
                    <a:pt x="324" y="1"/>
                    <a:pt x="324" y="1"/>
                  </a:cubicBezTo>
                  <a:cubicBezTo>
                    <a:pt x="323" y="0"/>
                    <a:pt x="323" y="0"/>
                    <a:pt x="323" y="0"/>
                  </a:cubicBezTo>
                  <a:lnTo>
                    <a:pt x="272" y="63"/>
                  </a:lnTo>
                  <a:close/>
                </a:path>
              </a:pathLst>
            </a:custGeom>
            <a:grpFill/>
            <a:ln>
              <a:noFill/>
            </a:ln>
          </p:spPr>
          <p:txBody>
            <a:bodyPr vert="horz" wrap="square" lIns="68580" tIns="34290" rIns="68580" bIns="34290" numCol="1" anchor="t" anchorCtr="0" compatLnSpc="1"/>
            <a:lstStyle/>
            <a:p>
              <a:endParaRPr lang="id-ID" sz="1350"/>
            </a:p>
          </p:txBody>
        </p:sp>
        <p:sp>
          <p:nvSpPr>
            <p:cNvPr id="41" name="Freeform 47"/>
            <p:cNvSpPr>
              <a:spLocks noEditPoints="1"/>
            </p:cNvSpPr>
            <p:nvPr/>
          </p:nvSpPr>
          <p:spPr bwMode="auto">
            <a:xfrm>
              <a:off x="7009615" y="3483906"/>
              <a:ext cx="305190" cy="599430"/>
            </a:xfrm>
            <a:custGeom>
              <a:avLst/>
              <a:gdLst>
                <a:gd name="T0" fmla="*/ 121 w 162"/>
                <a:gd name="T1" fmla="*/ 144 h 319"/>
                <a:gd name="T2" fmla="*/ 128 w 162"/>
                <a:gd name="T3" fmla="*/ 138 h 319"/>
                <a:gd name="T4" fmla="*/ 150 w 162"/>
                <a:gd name="T5" fmla="*/ 80 h 319"/>
                <a:gd name="T6" fmla="*/ 147 w 162"/>
                <a:gd name="T7" fmla="*/ 69 h 319"/>
                <a:gd name="T8" fmla="*/ 156 w 162"/>
                <a:gd name="T9" fmla="*/ 46 h 319"/>
                <a:gd name="T10" fmla="*/ 137 w 162"/>
                <a:gd name="T11" fmla="*/ 3 h 319"/>
                <a:gd name="T12" fmla="*/ 121 w 162"/>
                <a:gd name="T13" fmla="*/ 1 h 319"/>
                <a:gd name="T14" fmla="*/ 121 w 162"/>
                <a:gd name="T15" fmla="*/ 58 h 319"/>
                <a:gd name="T16" fmla="*/ 126 w 162"/>
                <a:gd name="T17" fmla="*/ 61 h 319"/>
                <a:gd name="T18" fmla="*/ 121 w 162"/>
                <a:gd name="T19" fmla="*/ 59 h 319"/>
                <a:gd name="T20" fmla="*/ 121 w 162"/>
                <a:gd name="T21" fmla="*/ 85 h 319"/>
                <a:gd name="T22" fmla="*/ 125 w 162"/>
                <a:gd name="T23" fmla="*/ 75 h 319"/>
                <a:gd name="T24" fmla="*/ 123 w 162"/>
                <a:gd name="T25" fmla="*/ 66 h 319"/>
                <a:gd name="T26" fmla="*/ 139 w 162"/>
                <a:gd name="T27" fmla="*/ 72 h 319"/>
                <a:gd name="T28" fmla="*/ 144 w 162"/>
                <a:gd name="T29" fmla="*/ 83 h 319"/>
                <a:gd name="T30" fmla="*/ 125 w 162"/>
                <a:gd name="T31" fmla="*/ 132 h 319"/>
                <a:gd name="T32" fmla="*/ 121 w 162"/>
                <a:gd name="T33" fmla="*/ 136 h 319"/>
                <a:gd name="T34" fmla="*/ 121 w 162"/>
                <a:gd name="T35" fmla="*/ 144 h 319"/>
                <a:gd name="T36" fmla="*/ 66 w 162"/>
                <a:gd name="T37" fmla="*/ 284 h 319"/>
                <a:gd name="T38" fmla="*/ 121 w 162"/>
                <a:gd name="T39" fmla="*/ 144 h 319"/>
                <a:gd name="T40" fmla="*/ 121 w 162"/>
                <a:gd name="T41" fmla="*/ 144 h 319"/>
                <a:gd name="T42" fmla="*/ 121 w 162"/>
                <a:gd name="T43" fmla="*/ 136 h 319"/>
                <a:gd name="T44" fmla="*/ 114 w 162"/>
                <a:gd name="T45" fmla="*/ 137 h 319"/>
                <a:gd name="T46" fmla="*/ 98 w 162"/>
                <a:gd name="T47" fmla="*/ 130 h 319"/>
                <a:gd name="T48" fmla="*/ 98 w 162"/>
                <a:gd name="T49" fmla="*/ 130 h 319"/>
                <a:gd name="T50" fmla="*/ 106 w 162"/>
                <a:gd name="T51" fmla="*/ 125 h 319"/>
                <a:gd name="T52" fmla="*/ 121 w 162"/>
                <a:gd name="T53" fmla="*/ 85 h 319"/>
                <a:gd name="T54" fmla="*/ 121 w 162"/>
                <a:gd name="T55" fmla="*/ 59 h 319"/>
                <a:gd name="T56" fmla="*/ 85 w 162"/>
                <a:gd name="T57" fmla="*/ 45 h 319"/>
                <a:gd name="T58" fmla="*/ 74 w 162"/>
                <a:gd name="T59" fmla="*/ 51 h 319"/>
                <a:gd name="T60" fmla="*/ 52 w 162"/>
                <a:gd name="T61" fmla="*/ 108 h 319"/>
                <a:gd name="T62" fmla="*/ 54 w 162"/>
                <a:gd name="T63" fmla="*/ 118 h 319"/>
                <a:gd name="T64" fmla="*/ 35 w 162"/>
                <a:gd name="T65" fmla="*/ 168 h 319"/>
                <a:gd name="T66" fmla="*/ 35 w 162"/>
                <a:gd name="T67" fmla="*/ 256 h 319"/>
                <a:gd name="T68" fmla="*/ 39 w 162"/>
                <a:gd name="T69" fmla="*/ 257 h 319"/>
                <a:gd name="T70" fmla="*/ 45 w 162"/>
                <a:gd name="T71" fmla="*/ 268 h 319"/>
                <a:gd name="T72" fmla="*/ 58 w 162"/>
                <a:gd name="T73" fmla="*/ 264 h 319"/>
                <a:gd name="T74" fmla="*/ 64 w 162"/>
                <a:gd name="T75" fmla="*/ 278 h 319"/>
                <a:gd name="T76" fmla="*/ 63 w 162"/>
                <a:gd name="T77" fmla="*/ 281 h 319"/>
                <a:gd name="T78" fmla="*/ 35 w 162"/>
                <a:gd name="T79" fmla="*/ 300 h 319"/>
                <a:gd name="T80" fmla="*/ 35 w 162"/>
                <a:gd name="T81" fmla="*/ 306 h 319"/>
                <a:gd name="T82" fmla="*/ 66 w 162"/>
                <a:gd name="T83" fmla="*/ 284 h 319"/>
                <a:gd name="T84" fmla="*/ 121 w 162"/>
                <a:gd name="T85" fmla="*/ 1 h 319"/>
                <a:gd name="T86" fmla="*/ 121 w 162"/>
                <a:gd name="T87" fmla="*/ 58 h 319"/>
                <a:gd name="T88" fmla="*/ 88 w 162"/>
                <a:gd name="T89" fmla="*/ 36 h 319"/>
                <a:gd name="T90" fmla="*/ 94 w 162"/>
                <a:gd name="T91" fmla="*/ 22 h 319"/>
                <a:gd name="T92" fmla="*/ 121 w 162"/>
                <a:gd name="T93" fmla="*/ 1 h 319"/>
                <a:gd name="T94" fmla="*/ 35 w 162"/>
                <a:gd name="T95" fmla="*/ 168 h 319"/>
                <a:gd name="T96" fmla="*/ 0 w 162"/>
                <a:gd name="T97" fmla="*/ 258 h 319"/>
                <a:gd name="T98" fmla="*/ 15 w 162"/>
                <a:gd name="T99" fmla="*/ 319 h 319"/>
                <a:gd name="T100" fmla="*/ 35 w 162"/>
                <a:gd name="T101" fmla="*/ 306 h 319"/>
                <a:gd name="T102" fmla="*/ 35 w 162"/>
                <a:gd name="T103" fmla="*/ 300 h 319"/>
                <a:gd name="T104" fmla="*/ 33 w 162"/>
                <a:gd name="T105" fmla="*/ 301 h 319"/>
                <a:gd name="T106" fmla="*/ 13 w 162"/>
                <a:gd name="T107" fmla="*/ 294 h 319"/>
                <a:gd name="T108" fmla="*/ 5 w 162"/>
                <a:gd name="T109" fmla="*/ 259 h 319"/>
                <a:gd name="T110" fmla="*/ 5 w 162"/>
                <a:gd name="T111" fmla="*/ 259 h 319"/>
                <a:gd name="T112" fmla="*/ 6 w 162"/>
                <a:gd name="T113" fmla="*/ 256 h 319"/>
                <a:gd name="T114" fmla="*/ 19 w 162"/>
                <a:gd name="T115" fmla="*/ 250 h 319"/>
                <a:gd name="T116" fmla="*/ 26 w 162"/>
                <a:gd name="T117" fmla="*/ 261 h 319"/>
                <a:gd name="T118" fmla="*/ 35 w 162"/>
                <a:gd name="T119" fmla="*/ 256 h 319"/>
                <a:gd name="T120" fmla="*/ 35 w 162"/>
                <a:gd name="T121" fmla="*/ 168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2" h="319">
                  <a:moveTo>
                    <a:pt x="121" y="144"/>
                  </a:moveTo>
                  <a:cubicBezTo>
                    <a:pt x="124" y="143"/>
                    <a:pt x="127" y="141"/>
                    <a:pt x="128" y="138"/>
                  </a:cubicBezTo>
                  <a:cubicBezTo>
                    <a:pt x="150" y="80"/>
                    <a:pt x="150" y="80"/>
                    <a:pt x="150" y="80"/>
                  </a:cubicBezTo>
                  <a:cubicBezTo>
                    <a:pt x="152" y="76"/>
                    <a:pt x="150" y="71"/>
                    <a:pt x="147" y="69"/>
                  </a:cubicBezTo>
                  <a:cubicBezTo>
                    <a:pt x="156" y="46"/>
                    <a:pt x="156" y="46"/>
                    <a:pt x="156" y="46"/>
                  </a:cubicBezTo>
                  <a:cubicBezTo>
                    <a:pt x="162" y="29"/>
                    <a:pt x="154" y="9"/>
                    <a:pt x="137" y="3"/>
                  </a:cubicBezTo>
                  <a:cubicBezTo>
                    <a:pt x="132" y="1"/>
                    <a:pt x="126" y="0"/>
                    <a:pt x="121" y="1"/>
                  </a:cubicBezTo>
                  <a:cubicBezTo>
                    <a:pt x="121" y="58"/>
                    <a:pt x="121" y="58"/>
                    <a:pt x="121" y="58"/>
                  </a:cubicBezTo>
                  <a:cubicBezTo>
                    <a:pt x="126" y="61"/>
                    <a:pt x="126" y="61"/>
                    <a:pt x="126" y="61"/>
                  </a:cubicBezTo>
                  <a:cubicBezTo>
                    <a:pt x="121" y="59"/>
                    <a:pt x="121" y="59"/>
                    <a:pt x="121" y="59"/>
                  </a:cubicBezTo>
                  <a:cubicBezTo>
                    <a:pt x="121" y="85"/>
                    <a:pt x="121" y="85"/>
                    <a:pt x="121" y="85"/>
                  </a:cubicBezTo>
                  <a:cubicBezTo>
                    <a:pt x="125" y="75"/>
                    <a:pt x="125" y="75"/>
                    <a:pt x="125" y="75"/>
                  </a:cubicBezTo>
                  <a:cubicBezTo>
                    <a:pt x="126" y="72"/>
                    <a:pt x="126" y="68"/>
                    <a:pt x="123" y="66"/>
                  </a:cubicBezTo>
                  <a:cubicBezTo>
                    <a:pt x="139" y="72"/>
                    <a:pt x="139" y="72"/>
                    <a:pt x="139" y="72"/>
                  </a:cubicBezTo>
                  <a:cubicBezTo>
                    <a:pt x="143" y="73"/>
                    <a:pt x="146" y="78"/>
                    <a:pt x="144" y="83"/>
                  </a:cubicBezTo>
                  <a:cubicBezTo>
                    <a:pt x="125" y="132"/>
                    <a:pt x="125" y="132"/>
                    <a:pt x="125" y="132"/>
                  </a:cubicBezTo>
                  <a:cubicBezTo>
                    <a:pt x="124" y="134"/>
                    <a:pt x="123" y="135"/>
                    <a:pt x="121" y="136"/>
                  </a:cubicBezTo>
                  <a:lnTo>
                    <a:pt x="121" y="144"/>
                  </a:lnTo>
                  <a:close/>
                  <a:moveTo>
                    <a:pt x="66" y="284"/>
                  </a:moveTo>
                  <a:cubicBezTo>
                    <a:pt x="121" y="144"/>
                    <a:pt x="121" y="144"/>
                    <a:pt x="121" y="144"/>
                  </a:cubicBezTo>
                  <a:cubicBezTo>
                    <a:pt x="121" y="144"/>
                    <a:pt x="121" y="144"/>
                    <a:pt x="121" y="144"/>
                  </a:cubicBezTo>
                  <a:cubicBezTo>
                    <a:pt x="121" y="136"/>
                    <a:pt x="121" y="136"/>
                    <a:pt x="121" y="136"/>
                  </a:cubicBezTo>
                  <a:cubicBezTo>
                    <a:pt x="119" y="137"/>
                    <a:pt x="117" y="137"/>
                    <a:pt x="114" y="137"/>
                  </a:cubicBezTo>
                  <a:cubicBezTo>
                    <a:pt x="98" y="130"/>
                    <a:pt x="98" y="130"/>
                    <a:pt x="98" y="130"/>
                  </a:cubicBezTo>
                  <a:cubicBezTo>
                    <a:pt x="98" y="130"/>
                    <a:pt x="98" y="130"/>
                    <a:pt x="98" y="130"/>
                  </a:cubicBezTo>
                  <a:cubicBezTo>
                    <a:pt x="102" y="130"/>
                    <a:pt x="105" y="128"/>
                    <a:pt x="106" y="125"/>
                  </a:cubicBezTo>
                  <a:cubicBezTo>
                    <a:pt x="121" y="85"/>
                    <a:pt x="121" y="85"/>
                    <a:pt x="121" y="85"/>
                  </a:cubicBezTo>
                  <a:cubicBezTo>
                    <a:pt x="121" y="59"/>
                    <a:pt x="121" y="59"/>
                    <a:pt x="121" y="59"/>
                  </a:cubicBezTo>
                  <a:cubicBezTo>
                    <a:pt x="85" y="45"/>
                    <a:pt x="85" y="45"/>
                    <a:pt x="85" y="45"/>
                  </a:cubicBezTo>
                  <a:cubicBezTo>
                    <a:pt x="80" y="44"/>
                    <a:pt x="76" y="47"/>
                    <a:pt x="74" y="51"/>
                  </a:cubicBezTo>
                  <a:cubicBezTo>
                    <a:pt x="52" y="108"/>
                    <a:pt x="52" y="108"/>
                    <a:pt x="52" y="108"/>
                  </a:cubicBezTo>
                  <a:cubicBezTo>
                    <a:pt x="51" y="112"/>
                    <a:pt x="52" y="115"/>
                    <a:pt x="54" y="118"/>
                  </a:cubicBezTo>
                  <a:cubicBezTo>
                    <a:pt x="35" y="168"/>
                    <a:pt x="35" y="168"/>
                    <a:pt x="35" y="168"/>
                  </a:cubicBezTo>
                  <a:cubicBezTo>
                    <a:pt x="35" y="256"/>
                    <a:pt x="35" y="256"/>
                    <a:pt x="35" y="256"/>
                  </a:cubicBezTo>
                  <a:cubicBezTo>
                    <a:pt x="36" y="256"/>
                    <a:pt x="37" y="257"/>
                    <a:pt x="39" y="257"/>
                  </a:cubicBezTo>
                  <a:cubicBezTo>
                    <a:pt x="43" y="259"/>
                    <a:pt x="46" y="264"/>
                    <a:pt x="45" y="268"/>
                  </a:cubicBezTo>
                  <a:cubicBezTo>
                    <a:pt x="48" y="264"/>
                    <a:pt x="53" y="263"/>
                    <a:pt x="58" y="264"/>
                  </a:cubicBezTo>
                  <a:cubicBezTo>
                    <a:pt x="63" y="267"/>
                    <a:pt x="66" y="273"/>
                    <a:pt x="64" y="278"/>
                  </a:cubicBezTo>
                  <a:cubicBezTo>
                    <a:pt x="63" y="281"/>
                    <a:pt x="63" y="281"/>
                    <a:pt x="63" y="281"/>
                  </a:cubicBezTo>
                  <a:cubicBezTo>
                    <a:pt x="35" y="300"/>
                    <a:pt x="35" y="300"/>
                    <a:pt x="35" y="300"/>
                  </a:cubicBezTo>
                  <a:cubicBezTo>
                    <a:pt x="35" y="306"/>
                    <a:pt x="35" y="306"/>
                    <a:pt x="35" y="306"/>
                  </a:cubicBezTo>
                  <a:cubicBezTo>
                    <a:pt x="66" y="284"/>
                    <a:pt x="66" y="284"/>
                    <a:pt x="66" y="284"/>
                  </a:cubicBezTo>
                  <a:close/>
                  <a:moveTo>
                    <a:pt x="121" y="1"/>
                  </a:moveTo>
                  <a:cubicBezTo>
                    <a:pt x="121" y="58"/>
                    <a:pt x="121" y="58"/>
                    <a:pt x="121" y="58"/>
                  </a:cubicBezTo>
                  <a:cubicBezTo>
                    <a:pt x="88" y="36"/>
                    <a:pt x="88" y="36"/>
                    <a:pt x="88" y="36"/>
                  </a:cubicBezTo>
                  <a:cubicBezTo>
                    <a:pt x="94" y="22"/>
                    <a:pt x="94" y="22"/>
                    <a:pt x="94" y="22"/>
                  </a:cubicBezTo>
                  <a:cubicBezTo>
                    <a:pt x="98" y="10"/>
                    <a:pt x="109" y="2"/>
                    <a:pt x="121" y="1"/>
                  </a:cubicBezTo>
                  <a:close/>
                  <a:moveTo>
                    <a:pt x="35" y="168"/>
                  </a:moveTo>
                  <a:cubicBezTo>
                    <a:pt x="0" y="258"/>
                    <a:pt x="0" y="258"/>
                    <a:pt x="0" y="258"/>
                  </a:cubicBezTo>
                  <a:cubicBezTo>
                    <a:pt x="15" y="319"/>
                    <a:pt x="15" y="319"/>
                    <a:pt x="15" y="319"/>
                  </a:cubicBezTo>
                  <a:cubicBezTo>
                    <a:pt x="35" y="306"/>
                    <a:pt x="35" y="306"/>
                    <a:pt x="35" y="306"/>
                  </a:cubicBezTo>
                  <a:cubicBezTo>
                    <a:pt x="35" y="300"/>
                    <a:pt x="35" y="300"/>
                    <a:pt x="35" y="300"/>
                  </a:cubicBezTo>
                  <a:cubicBezTo>
                    <a:pt x="33" y="301"/>
                    <a:pt x="33" y="301"/>
                    <a:pt x="33" y="301"/>
                  </a:cubicBezTo>
                  <a:cubicBezTo>
                    <a:pt x="13" y="294"/>
                    <a:pt x="13" y="294"/>
                    <a:pt x="13" y="294"/>
                  </a:cubicBezTo>
                  <a:cubicBezTo>
                    <a:pt x="5" y="259"/>
                    <a:pt x="5" y="259"/>
                    <a:pt x="5" y="259"/>
                  </a:cubicBezTo>
                  <a:cubicBezTo>
                    <a:pt x="5" y="259"/>
                    <a:pt x="5" y="259"/>
                    <a:pt x="5" y="259"/>
                  </a:cubicBezTo>
                  <a:cubicBezTo>
                    <a:pt x="6" y="256"/>
                    <a:pt x="6" y="256"/>
                    <a:pt x="6" y="256"/>
                  </a:cubicBezTo>
                  <a:cubicBezTo>
                    <a:pt x="8" y="250"/>
                    <a:pt x="14" y="248"/>
                    <a:pt x="19" y="250"/>
                  </a:cubicBezTo>
                  <a:cubicBezTo>
                    <a:pt x="24" y="251"/>
                    <a:pt x="27" y="256"/>
                    <a:pt x="26" y="261"/>
                  </a:cubicBezTo>
                  <a:cubicBezTo>
                    <a:pt x="28" y="258"/>
                    <a:pt x="31" y="256"/>
                    <a:pt x="35" y="256"/>
                  </a:cubicBezTo>
                  <a:lnTo>
                    <a:pt x="35" y="168"/>
                  </a:lnTo>
                  <a:close/>
                </a:path>
              </a:pathLst>
            </a:custGeom>
            <a:grpFill/>
            <a:ln>
              <a:noFill/>
            </a:ln>
          </p:spPr>
          <p:txBody>
            <a:bodyPr vert="horz" wrap="square" lIns="68580" tIns="34290" rIns="68580" bIns="34290" numCol="1" anchor="t" anchorCtr="0" compatLnSpc="1"/>
            <a:lstStyle/>
            <a:p>
              <a:endParaRPr lang="id-ID" sz="1350"/>
            </a:p>
          </p:txBody>
        </p:sp>
        <p:sp>
          <p:nvSpPr>
            <p:cNvPr id="42" name="Freeform 48"/>
            <p:cNvSpPr>
              <a:spLocks noEditPoints="1"/>
            </p:cNvSpPr>
            <p:nvPr/>
          </p:nvSpPr>
          <p:spPr bwMode="auto">
            <a:xfrm>
              <a:off x="5944875" y="3560546"/>
              <a:ext cx="499526" cy="499526"/>
            </a:xfrm>
            <a:custGeom>
              <a:avLst/>
              <a:gdLst>
                <a:gd name="T0" fmla="*/ 133 w 266"/>
                <a:gd name="T1" fmla="*/ 0 h 266"/>
                <a:gd name="T2" fmla="*/ 133 w 266"/>
                <a:gd name="T3" fmla="*/ 0 h 266"/>
                <a:gd name="T4" fmla="*/ 133 w 266"/>
                <a:gd name="T5" fmla="*/ 35 h 266"/>
                <a:gd name="T6" fmla="*/ 150 w 266"/>
                <a:gd name="T7" fmla="*/ 24 h 266"/>
                <a:gd name="T8" fmla="*/ 242 w 266"/>
                <a:gd name="T9" fmla="*/ 117 h 266"/>
                <a:gd name="T10" fmla="*/ 231 w 266"/>
                <a:gd name="T11" fmla="*/ 133 h 266"/>
                <a:gd name="T12" fmla="*/ 242 w 266"/>
                <a:gd name="T13" fmla="*/ 149 h 266"/>
                <a:gd name="T14" fmla="*/ 150 w 266"/>
                <a:gd name="T15" fmla="*/ 242 h 266"/>
                <a:gd name="T16" fmla="*/ 150 w 266"/>
                <a:gd name="T17" fmla="*/ 242 h 266"/>
                <a:gd name="T18" fmla="*/ 133 w 266"/>
                <a:gd name="T19" fmla="*/ 231 h 266"/>
                <a:gd name="T20" fmla="*/ 133 w 266"/>
                <a:gd name="T21" fmla="*/ 266 h 266"/>
                <a:gd name="T22" fmla="*/ 133 w 266"/>
                <a:gd name="T23" fmla="*/ 266 h 266"/>
                <a:gd name="T24" fmla="*/ 266 w 266"/>
                <a:gd name="T25" fmla="*/ 133 h 266"/>
                <a:gd name="T26" fmla="*/ 133 w 266"/>
                <a:gd name="T27" fmla="*/ 0 h 266"/>
                <a:gd name="T28" fmla="*/ 133 w 266"/>
                <a:gd name="T29" fmla="*/ 0 h 266"/>
                <a:gd name="T30" fmla="*/ 133 w 266"/>
                <a:gd name="T31" fmla="*/ 0 h 266"/>
                <a:gd name="T32" fmla="*/ 0 w 266"/>
                <a:gd name="T33" fmla="*/ 133 h 266"/>
                <a:gd name="T34" fmla="*/ 133 w 266"/>
                <a:gd name="T35" fmla="*/ 266 h 266"/>
                <a:gd name="T36" fmla="*/ 133 w 266"/>
                <a:gd name="T37" fmla="*/ 266 h 266"/>
                <a:gd name="T38" fmla="*/ 133 w 266"/>
                <a:gd name="T39" fmla="*/ 231 h 266"/>
                <a:gd name="T40" fmla="*/ 133 w 266"/>
                <a:gd name="T41" fmla="*/ 231 h 266"/>
                <a:gd name="T42" fmla="*/ 117 w 266"/>
                <a:gd name="T43" fmla="*/ 242 h 266"/>
                <a:gd name="T44" fmla="*/ 24 w 266"/>
                <a:gd name="T45" fmla="*/ 149 h 266"/>
                <a:gd name="T46" fmla="*/ 35 w 266"/>
                <a:gd name="T47" fmla="*/ 133 h 266"/>
                <a:gd name="T48" fmla="*/ 24 w 266"/>
                <a:gd name="T49" fmla="*/ 117 h 266"/>
                <a:gd name="T50" fmla="*/ 117 w 266"/>
                <a:gd name="T51" fmla="*/ 24 h 266"/>
                <a:gd name="T52" fmla="*/ 133 w 266"/>
                <a:gd name="T53" fmla="*/ 35 h 266"/>
                <a:gd name="T54" fmla="*/ 133 w 266"/>
                <a:gd name="T55" fmla="*/ 35 h 266"/>
                <a:gd name="T56" fmla="*/ 133 w 266"/>
                <a:gd name="T57"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6" h="266">
                  <a:moveTo>
                    <a:pt x="133" y="0"/>
                  </a:moveTo>
                  <a:cubicBezTo>
                    <a:pt x="133" y="0"/>
                    <a:pt x="133" y="0"/>
                    <a:pt x="133" y="0"/>
                  </a:cubicBezTo>
                  <a:cubicBezTo>
                    <a:pt x="133" y="35"/>
                    <a:pt x="133" y="35"/>
                    <a:pt x="133" y="35"/>
                  </a:cubicBezTo>
                  <a:cubicBezTo>
                    <a:pt x="141" y="35"/>
                    <a:pt x="147" y="30"/>
                    <a:pt x="150" y="24"/>
                  </a:cubicBezTo>
                  <a:cubicBezTo>
                    <a:pt x="197" y="31"/>
                    <a:pt x="235" y="69"/>
                    <a:pt x="242" y="117"/>
                  </a:cubicBezTo>
                  <a:cubicBezTo>
                    <a:pt x="236" y="119"/>
                    <a:pt x="231" y="125"/>
                    <a:pt x="231" y="133"/>
                  </a:cubicBezTo>
                  <a:cubicBezTo>
                    <a:pt x="231" y="140"/>
                    <a:pt x="236" y="147"/>
                    <a:pt x="242" y="149"/>
                  </a:cubicBezTo>
                  <a:cubicBezTo>
                    <a:pt x="235" y="197"/>
                    <a:pt x="197" y="235"/>
                    <a:pt x="150" y="242"/>
                  </a:cubicBezTo>
                  <a:cubicBezTo>
                    <a:pt x="150" y="242"/>
                    <a:pt x="150" y="242"/>
                    <a:pt x="150" y="242"/>
                  </a:cubicBezTo>
                  <a:cubicBezTo>
                    <a:pt x="147" y="236"/>
                    <a:pt x="141" y="231"/>
                    <a:pt x="133" y="231"/>
                  </a:cubicBezTo>
                  <a:cubicBezTo>
                    <a:pt x="133" y="266"/>
                    <a:pt x="133" y="266"/>
                    <a:pt x="133" y="266"/>
                  </a:cubicBezTo>
                  <a:cubicBezTo>
                    <a:pt x="133" y="266"/>
                    <a:pt x="133" y="266"/>
                    <a:pt x="133" y="266"/>
                  </a:cubicBezTo>
                  <a:cubicBezTo>
                    <a:pt x="207" y="266"/>
                    <a:pt x="266" y="206"/>
                    <a:pt x="266" y="133"/>
                  </a:cubicBezTo>
                  <a:cubicBezTo>
                    <a:pt x="266" y="59"/>
                    <a:pt x="207" y="0"/>
                    <a:pt x="133" y="0"/>
                  </a:cubicBezTo>
                  <a:close/>
                  <a:moveTo>
                    <a:pt x="133" y="0"/>
                  </a:moveTo>
                  <a:cubicBezTo>
                    <a:pt x="133" y="0"/>
                    <a:pt x="133" y="0"/>
                    <a:pt x="133" y="0"/>
                  </a:cubicBezTo>
                  <a:cubicBezTo>
                    <a:pt x="60" y="0"/>
                    <a:pt x="0" y="59"/>
                    <a:pt x="0" y="133"/>
                  </a:cubicBezTo>
                  <a:cubicBezTo>
                    <a:pt x="0" y="206"/>
                    <a:pt x="60" y="266"/>
                    <a:pt x="133" y="266"/>
                  </a:cubicBezTo>
                  <a:cubicBezTo>
                    <a:pt x="133" y="266"/>
                    <a:pt x="133" y="266"/>
                    <a:pt x="133" y="266"/>
                  </a:cubicBezTo>
                  <a:cubicBezTo>
                    <a:pt x="133" y="231"/>
                    <a:pt x="133" y="231"/>
                    <a:pt x="133" y="231"/>
                  </a:cubicBezTo>
                  <a:cubicBezTo>
                    <a:pt x="133" y="231"/>
                    <a:pt x="133" y="231"/>
                    <a:pt x="133" y="231"/>
                  </a:cubicBezTo>
                  <a:cubicBezTo>
                    <a:pt x="126" y="231"/>
                    <a:pt x="120" y="236"/>
                    <a:pt x="117" y="242"/>
                  </a:cubicBezTo>
                  <a:cubicBezTo>
                    <a:pt x="69" y="235"/>
                    <a:pt x="31" y="197"/>
                    <a:pt x="24" y="149"/>
                  </a:cubicBezTo>
                  <a:cubicBezTo>
                    <a:pt x="31" y="147"/>
                    <a:pt x="35" y="140"/>
                    <a:pt x="35" y="133"/>
                  </a:cubicBezTo>
                  <a:cubicBezTo>
                    <a:pt x="35" y="125"/>
                    <a:pt x="31" y="119"/>
                    <a:pt x="24" y="117"/>
                  </a:cubicBezTo>
                  <a:cubicBezTo>
                    <a:pt x="31" y="69"/>
                    <a:pt x="69" y="31"/>
                    <a:pt x="117" y="24"/>
                  </a:cubicBezTo>
                  <a:cubicBezTo>
                    <a:pt x="120" y="30"/>
                    <a:pt x="126" y="35"/>
                    <a:pt x="133" y="35"/>
                  </a:cubicBezTo>
                  <a:cubicBezTo>
                    <a:pt x="133" y="35"/>
                    <a:pt x="133" y="35"/>
                    <a:pt x="133" y="35"/>
                  </a:cubicBezTo>
                  <a:lnTo>
                    <a:pt x="133" y="0"/>
                  </a:lnTo>
                  <a:close/>
                </a:path>
              </a:pathLst>
            </a:custGeom>
            <a:grpFill/>
            <a:ln>
              <a:noFill/>
            </a:ln>
          </p:spPr>
          <p:txBody>
            <a:bodyPr vert="horz" wrap="square" lIns="68580" tIns="34290" rIns="68580" bIns="34290" numCol="1" anchor="t" anchorCtr="0" compatLnSpc="1"/>
            <a:lstStyle/>
            <a:p>
              <a:endParaRPr lang="id-ID" sz="1350"/>
            </a:p>
          </p:txBody>
        </p:sp>
        <p:sp>
          <p:nvSpPr>
            <p:cNvPr id="43" name="Freeform 49"/>
            <p:cNvSpPr/>
            <p:nvPr/>
          </p:nvSpPr>
          <p:spPr bwMode="auto">
            <a:xfrm>
              <a:off x="6036568" y="3719299"/>
              <a:ext cx="249078" cy="131382"/>
            </a:xfrm>
            <a:custGeom>
              <a:avLst/>
              <a:gdLst>
                <a:gd name="T0" fmla="*/ 124 w 133"/>
                <a:gd name="T1" fmla="*/ 0 h 70"/>
                <a:gd name="T2" fmla="*/ 93 w 133"/>
                <a:gd name="T3" fmla="*/ 30 h 70"/>
                <a:gd name="T4" fmla="*/ 84 w 133"/>
                <a:gd name="T5" fmla="*/ 28 h 70"/>
                <a:gd name="T6" fmla="*/ 65 w 133"/>
                <a:gd name="T7" fmla="*/ 42 h 70"/>
                <a:gd name="T8" fmla="*/ 0 w 133"/>
                <a:gd name="T9" fmla="*/ 42 h 70"/>
                <a:gd name="T10" fmla="*/ 0 w 133"/>
                <a:gd name="T11" fmla="*/ 56 h 70"/>
                <a:gd name="T12" fmla="*/ 65 w 133"/>
                <a:gd name="T13" fmla="*/ 56 h 70"/>
                <a:gd name="T14" fmla="*/ 84 w 133"/>
                <a:gd name="T15" fmla="*/ 70 h 70"/>
                <a:gd name="T16" fmla="*/ 105 w 133"/>
                <a:gd name="T17" fmla="*/ 49 h 70"/>
                <a:gd name="T18" fmla="*/ 103 w 133"/>
                <a:gd name="T19" fmla="*/ 40 h 70"/>
                <a:gd name="T20" fmla="*/ 133 w 133"/>
                <a:gd name="T21" fmla="*/ 9 h 70"/>
                <a:gd name="T22" fmla="*/ 124 w 133"/>
                <a:gd name="T23"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3" h="70">
                  <a:moveTo>
                    <a:pt x="124" y="0"/>
                  </a:moveTo>
                  <a:cubicBezTo>
                    <a:pt x="93" y="30"/>
                    <a:pt x="93" y="30"/>
                    <a:pt x="93" y="30"/>
                  </a:cubicBezTo>
                  <a:cubicBezTo>
                    <a:pt x="91" y="29"/>
                    <a:pt x="88" y="28"/>
                    <a:pt x="84" y="28"/>
                  </a:cubicBezTo>
                  <a:cubicBezTo>
                    <a:pt x="75" y="28"/>
                    <a:pt x="67" y="34"/>
                    <a:pt x="65" y="42"/>
                  </a:cubicBezTo>
                  <a:cubicBezTo>
                    <a:pt x="0" y="42"/>
                    <a:pt x="0" y="42"/>
                    <a:pt x="0" y="42"/>
                  </a:cubicBezTo>
                  <a:cubicBezTo>
                    <a:pt x="0" y="56"/>
                    <a:pt x="0" y="56"/>
                    <a:pt x="0" y="56"/>
                  </a:cubicBezTo>
                  <a:cubicBezTo>
                    <a:pt x="65" y="56"/>
                    <a:pt x="65" y="56"/>
                    <a:pt x="65" y="56"/>
                  </a:cubicBezTo>
                  <a:cubicBezTo>
                    <a:pt x="67" y="64"/>
                    <a:pt x="75" y="70"/>
                    <a:pt x="84" y="70"/>
                  </a:cubicBezTo>
                  <a:cubicBezTo>
                    <a:pt x="96" y="70"/>
                    <a:pt x="105" y="60"/>
                    <a:pt x="105" y="49"/>
                  </a:cubicBezTo>
                  <a:cubicBezTo>
                    <a:pt x="105" y="46"/>
                    <a:pt x="104" y="43"/>
                    <a:pt x="103" y="40"/>
                  </a:cubicBezTo>
                  <a:cubicBezTo>
                    <a:pt x="133" y="9"/>
                    <a:pt x="133" y="9"/>
                    <a:pt x="133" y="9"/>
                  </a:cubicBezTo>
                  <a:lnTo>
                    <a:pt x="124" y="0"/>
                  </a:lnTo>
                  <a:close/>
                </a:path>
              </a:pathLst>
            </a:custGeom>
            <a:grpFill/>
            <a:ln>
              <a:noFill/>
            </a:ln>
          </p:spPr>
          <p:txBody>
            <a:bodyPr vert="horz" wrap="square" lIns="68580" tIns="34290" rIns="68580" bIns="34290" numCol="1" anchor="t" anchorCtr="0" compatLnSpc="1"/>
            <a:lstStyle/>
            <a:p>
              <a:endParaRPr lang="id-ID" sz="1350"/>
            </a:p>
          </p:txBody>
        </p:sp>
        <p:grpSp>
          <p:nvGrpSpPr>
            <p:cNvPr id="44" name="Group 126"/>
            <p:cNvGrpSpPr/>
            <p:nvPr/>
          </p:nvGrpSpPr>
          <p:grpSpPr>
            <a:xfrm>
              <a:off x="6144684" y="4203770"/>
              <a:ext cx="391409" cy="372248"/>
              <a:chOff x="8505825" y="3605213"/>
              <a:chExt cx="454025" cy="431800"/>
            </a:xfrm>
            <a:grpFill/>
          </p:grpSpPr>
          <p:sp>
            <p:nvSpPr>
              <p:cNvPr id="92" name="Freeform 50"/>
              <p:cNvSpPr/>
              <p:nvPr/>
            </p:nvSpPr>
            <p:spPr bwMode="auto">
              <a:xfrm>
                <a:off x="8505825" y="3694113"/>
                <a:ext cx="454025" cy="342900"/>
              </a:xfrm>
              <a:custGeom>
                <a:avLst/>
                <a:gdLst>
                  <a:gd name="T0" fmla="*/ 146 w 208"/>
                  <a:gd name="T1" fmla="*/ 0 h 157"/>
                  <a:gd name="T2" fmla="*/ 104 w 208"/>
                  <a:gd name="T3" fmla="*/ 15 h 157"/>
                  <a:gd name="T4" fmla="*/ 62 w 208"/>
                  <a:gd name="T5" fmla="*/ 0 h 157"/>
                  <a:gd name="T6" fmla="*/ 0 w 208"/>
                  <a:gd name="T7" fmla="*/ 60 h 157"/>
                  <a:gd name="T8" fmla="*/ 107 w 208"/>
                  <a:gd name="T9" fmla="*/ 157 h 157"/>
                  <a:gd name="T10" fmla="*/ 208 w 208"/>
                  <a:gd name="T11" fmla="*/ 60 h 157"/>
                  <a:gd name="T12" fmla="*/ 146 w 208"/>
                  <a:gd name="T13" fmla="*/ 0 h 157"/>
                </a:gdLst>
                <a:ahLst/>
                <a:cxnLst>
                  <a:cxn ang="0">
                    <a:pos x="T0" y="T1"/>
                  </a:cxn>
                  <a:cxn ang="0">
                    <a:pos x="T2" y="T3"/>
                  </a:cxn>
                  <a:cxn ang="0">
                    <a:pos x="T4" y="T5"/>
                  </a:cxn>
                  <a:cxn ang="0">
                    <a:pos x="T6" y="T7"/>
                  </a:cxn>
                  <a:cxn ang="0">
                    <a:pos x="T8" y="T9"/>
                  </a:cxn>
                  <a:cxn ang="0">
                    <a:pos x="T10" y="T11"/>
                  </a:cxn>
                  <a:cxn ang="0">
                    <a:pos x="T12" y="T13"/>
                  </a:cxn>
                </a:cxnLst>
                <a:rect l="0" t="0" r="r" b="b"/>
                <a:pathLst>
                  <a:path w="208" h="157">
                    <a:moveTo>
                      <a:pt x="146" y="0"/>
                    </a:moveTo>
                    <a:cubicBezTo>
                      <a:pt x="130" y="0"/>
                      <a:pt x="115" y="6"/>
                      <a:pt x="104" y="15"/>
                    </a:cubicBezTo>
                    <a:cubicBezTo>
                      <a:pt x="93" y="6"/>
                      <a:pt x="78" y="0"/>
                      <a:pt x="62" y="0"/>
                    </a:cubicBezTo>
                    <a:cubicBezTo>
                      <a:pt x="28" y="0"/>
                      <a:pt x="0" y="27"/>
                      <a:pt x="0" y="60"/>
                    </a:cubicBezTo>
                    <a:cubicBezTo>
                      <a:pt x="0" y="98"/>
                      <a:pt x="31" y="157"/>
                      <a:pt x="107" y="157"/>
                    </a:cubicBezTo>
                    <a:cubicBezTo>
                      <a:pt x="185" y="157"/>
                      <a:pt x="208" y="95"/>
                      <a:pt x="208" y="60"/>
                    </a:cubicBezTo>
                    <a:cubicBezTo>
                      <a:pt x="208" y="27"/>
                      <a:pt x="180" y="0"/>
                      <a:pt x="14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p>
            </p:txBody>
          </p:sp>
          <p:sp>
            <p:nvSpPr>
              <p:cNvPr id="93" name="Freeform 51"/>
              <p:cNvSpPr/>
              <p:nvPr/>
            </p:nvSpPr>
            <p:spPr bwMode="auto">
              <a:xfrm>
                <a:off x="8709025" y="3605213"/>
                <a:ext cx="123825" cy="157163"/>
              </a:xfrm>
              <a:custGeom>
                <a:avLst/>
                <a:gdLst>
                  <a:gd name="T0" fmla="*/ 12 w 57"/>
                  <a:gd name="T1" fmla="*/ 72 h 72"/>
                  <a:gd name="T2" fmla="*/ 27 w 57"/>
                  <a:gd name="T3" fmla="*/ 0 h 72"/>
                  <a:gd name="T4" fmla="*/ 57 w 57"/>
                  <a:gd name="T5" fmla="*/ 6 h 72"/>
                  <a:gd name="T6" fmla="*/ 12 w 57"/>
                  <a:gd name="T7" fmla="*/ 72 h 72"/>
                </a:gdLst>
                <a:ahLst/>
                <a:cxnLst>
                  <a:cxn ang="0">
                    <a:pos x="T0" y="T1"/>
                  </a:cxn>
                  <a:cxn ang="0">
                    <a:pos x="T2" y="T3"/>
                  </a:cxn>
                  <a:cxn ang="0">
                    <a:pos x="T4" y="T5"/>
                  </a:cxn>
                  <a:cxn ang="0">
                    <a:pos x="T6" y="T7"/>
                  </a:cxn>
                </a:cxnLst>
                <a:rect l="0" t="0" r="r" b="b"/>
                <a:pathLst>
                  <a:path w="57" h="72">
                    <a:moveTo>
                      <a:pt x="12" y="72"/>
                    </a:moveTo>
                    <a:cubicBezTo>
                      <a:pt x="0" y="48"/>
                      <a:pt x="7" y="20"/>
                      <a:pt x="27" y="0"/>
                    </a:cubicBezTo>
                    <a:cubicBezTo>
                      <a:pt x="57" y="6"/>
                      <a:pt x="57" y="6"/>
                      <a:pt x="57" y="6"/>
                    </a:cubicBezTo>
                    <a:cubicBezTo>
                      <a:pt x="29" y="21"/>
                      <a:pt x="12" y="37"/>
                      <a:pt x="12"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p>
            </p:txBody>
          </p:sp>
        </p:grpSp>
        <p:sp>
          <p:nvSpPr>
            <p:cNvPr id="45" name="Freeform 52"/>
            <p:cNvSpPr/>
            <p:nvPr/>
          </p:nvSpPr>
          <p:spPr bwMode="auto">
            <a:xfrm>
              <a:off x="4937614" y="1988069"/>
              <a:ext cx="585745" cy="476260"/>
            </a:xfrm>
            <a:custGeom>
              <a:avLst/>
              <a:gdLst>
                <a:gd name="T0" fmla="*/ 312 w 312"/>
                <a:gd name="T1" fmla="*/ 86 h 253"/>
                <a:gd name="T2" fmla="*/ 305 w 312"/>
                <a:gd name="T3" fmla="*/ 75 h 253"/>
                <a:gd name="T4" fmla="*/ 79 w 312"/>
                <a:gd name="T5" fmla="*/ 226 h 253"/>
                <a:gd name="T6" fmla="*/ 28 w 312"/>
                <a:gd name="T7" fmla="*/ 214 h 253"/>
                <a:gd name="T8" fmla="*/ 35 w 312"/>
                <a:gd name="T9" fmla="*/ 162 h 253"/>
                <a:gd name="T10" fmla="*/ 262 w 312"/>
                <a:gd name="T11" fmla="*/ 11 h 253"/>
                <a:gd name="T12" fmla="*/ 254 w 312"/>
                <a:gd name="T13" fmla="*/ 0 h 253"/>
                <a:gd name="T14" fmla="*/ 26 w 312"/>
                <a:gd name="T15" fmla="*/ 153 h 253"/>
                <a:gd name="T16" fmla="*/ 15 w 312"/>
                <a:gd name="T17" fmla="*/ 222 h 253"/>
                <a:gd name="T18" fmla="*/ 83 w 312"/>
                <a:gd name="T19" fmla="*/ 239 h 253"/>
                <a:gd name="T20" fmla="*/ 312 w 312"/>
                <a:gd name="T21" fmla="*/ 8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2" h="253">
                  <a:moveTo>
                    <a:pt x="312" y="86"/>
                  </a:moveTo>
                  <a:cubicBezTo>
                    <a:pt x="305" y="75"/>
                    <a:pt x="305" y="75"/>
                    <a:pt x="305" y="75"/>
                  </a:cubicBezTo>
                  <a:cubicBezTo>
                    <a:pt x="79" y="226"/>
                    <a:pt x="79" y="226"/>
                    <a:pt x="79" y="226"/>
                  </a:cubicBezTo>
                  <a:cubicBezTo>
                    <a:pt x="63" y="237"/>
                    <a:pt x="40" y="231"/>
                    <a:pt x="28" y="214"/>
                  </a:cubicBezTo>
                  <a:cubicBezTo>
                    <a:pt x="16" y="196"/>
                    <a:pt x="19" y="173"/>
                    <a:pt x="35" y="162"/>
                  </a:cubicBezTo>
                  <a:cubicBezTo>
                    <a:pt x="262" y="11"/>
                    <a:pt x="262" y="11"/>
                    <a:pt x="262" y="11"/>
                  </a:cubicBezTo>
                  <a:cubicBezTo>
                    <a:pt x="254" y="0"/>
                    <a:pt x="254" y="0"/>
                    <a:pt x="254" y="0"/>
                  </a:cubicBezTo>
                  <a:cubicBezTo>
                    <a:pt x="26" y="153"/>
                    <a:pt x="26" y="153"/>
                    <a:pt x="26" y="153"/>
                  </a:cubicBezTo>
                  <a:cubicBezTo>
                    <a:pt x="4" y="167"/>
                    <a:pt x="0" y="198"/>
                    <a:pt x="15" y="222"/>
                  </a:cubicBezTo>
                  <a:cubicBezTo>
                    <a:pt x="31" y="246"/>
                    <a:pt x="62" y="253"/>
                    <a:pt x="83" y="239"/>
                  </a:cubicBezTo>
                  <a:lnTo>
                    <a:pt x="312" y="86"/>
                  </a:lnTo>
                  <a:close/>
                </a:path>
              </a:pathLst>
            </a:custGeom>
            <a:grpFill/>
            <a:ln>
              <a:noFill/>
            </a:ln>
          </p:spPr>
          <p:txBody>
            <a:bodyPr vert="horz" wrap="square" lIns="68580" tIns="34290" rIns="68580" bIns="34290" numCol="1" anchor="t" anchorCtr="0" compatLnSpc="1"/>
            <a:lstStyle/>
            <a:p>
              <a:endParaRPr lang="id-ID" sz="1350"/>
            </a:p>
          </p:txBody>
        </p:sp>
        <p:sp>
          <p:nvSpPr>
            <p:cNvPr id="46" name="Freeform 53"/>
            <p:cNvSpPr/>
            <p:nvPr/>
          </p:nvSpPr>
          <p:spPr bwMode="auto">
            <a:xfrm>
              <a:off x="5382397" y="1962068"/>
              <a:ext cx="161490" cy="221707"/>
            </a:xfrm>
            <a:custGeom>
              <a:avLst/>
              <a:gdLst>
                <a:gd name="T0" fmla="*/ 80 w 86"/>
                <a:gd name="T1" fmla="*/ 115 h 118"/>
                <a:gd name="T2" fmla="*/ 68 w 86"/>
                <a:gd name="T3" fmla="*/ 113 h 118"/>
                <a:gd name="T4" fmla="*/ 3 w 86"/>
                <a:gd name="T5" fmla="*/ 16 h 118"/>
                <a:gd name="T6" fmla="*/ 6 w 86"/>
                <a:gd name="T7" fmla="*/ 3 h 118"/>
                <a:gd name="T8" fmla="*/ 19 w 86"/>
                <a:gd name="T9" fmla="*/ 6 h 118"/>
                <a:gd name="T10" fmla="*/ 83 w 86"/>
                <a:gd name="T11" fmla="*/ 102 h 118"/>
                <a:gd name="T12" fmla="*/ 80 w 86"/>
                <a:gd name="T13" fmla="*/ 115 h 118"/>
              </a:gdLst>
              <a:ahLst/>
              <a:cxnLst>
                <a:cxn ang="0">
                  <a:pos x="T0" y="T1"/>
                </a:cxn>
                <a:cxn ang="0">
                  <a:pos x="T2" y="T3"/>
                </a:cxn>
                <a:cxn ang="0">
                  <a:pos x="T4" y="T5"/>
                </a:cxn>
                <a:cxn ang="0">
                  <a:pos x="T6" y="T7"/>
                </a:cxn>
                <a:cxn ang="0">
                  <a:pos x="T8" y="T9"/>
                </a:cxn>
                <a:cxn ang="0">
                  <a:pos x="T10" y="T11"/>
                </a:cxn>
                <a:cxn ang="0">
                  <a:pos x="T12" y="T13"/>
                </a:cxn>
              </a:cxnLst>
              <a:rect l="0" t="0" r="r" b="b"/>
              <a:pathLst>
                <a:path w="86" h="118">
                  <a:moveTo>
                    <a:pt x="80" y="115"/>
                  </a:moveTo>
                  <a:cubicBezTo>
                    <a:pt x="76" y="118"/>
                    <a:pt x="70" y="117"/>
                    <a:pt x="68" y="113"/>
                  </a:cubicBezTo>
                  <a:cubicBezTo>
                    <a:pt x="3" y="16"/>
                    <a:pt x="3" y="16"/>
                    <a:pt x="3" y="16"/>
                  </a:cubicBezTo>
                  <a:cubicBezTo>
                    <a:pt x="0" y="12"/>
                    <a:pt x="1" y="6"/>
                    <a:pt x="6" y="3"/>
                  </a:cubicBezTo>
                  <a:cubicBezTo>
                    <a:pt x="10" y="0"/>
                    <a:pt x="16" y="2"/>
                    <a:pt x="19" y="6"/>
                  </a:cubicBezTo>
                  <a:cubicBezTo>
                    <a:pt x="83" y="102"/>
                    <a:pt x="83" y="102"/>
                    <a:pt x="83" y="102"/>
                  </a:cubicBezTo>
                  <a:cubicBezTo>
                    <a:pt x="86" y="107"/>
                    <a:pt x="85" y="112"/>
                    <a:pt x="80" y="115"/>
                  </a:cubicBezTo>
                  <a:close/>
                </a:path>
              </a:pathLst>
            </a:custGeom>
            <a:grpFill/>
            <a:ln>
              <a:noFill/>
            </a:ln>
          </p:spPr>
          <p:txBody>
            <a:bodyPr vert="horz" wrap="square" lIns="68580" tIns="34290" rIns="68580" bIns="34290" numCol="1" anchor="t" anchorCtr="0" compatLnSpc="1"/>
            <a:lstStyle/>
            <a:p>
              <a:endParaRPr lang="id-ID" sz="1350"/>
            </a:p>
          </p:txBody>
        </p:sp>
        <p:sp>
          <p:nvSpPr>
            <p:cNvPr id="47" name="Freeform 54"/>
            <p:cNvSpPr/>
            <p:nvPr/>
          </p:nvSpPr>
          <p:spPr bwMode="auto">
            <a:xfrm>
              <a:off x="5014253" y="2113977"/>
              <a:ext cx="443414" cy="290135"/>
            </a:xfrm>
            <a:custGeom>
              <a:avLst/>
              <a:gdLst>
                <a:gd name="T0" fmla="*/ 236 w 236"/>
                <a:gd name="T1" fmla="*/ 13 h 154"/>
                <a:gd name="T2" fmla="*/ 227 w 236"/>
                <a:gd name="T3" fmla="*/ 0 h 154"/>
                <a:gd name="T4" fmla="*/ 25 w 236"/>
                <a:gd name="T5" fmla="*/ 135 h 154"/>
                <a:gd name="T6" fmla="*/ 0 w 236"/>
                <a:gd name="T7" fmla="*/ 136 h 154"/>
                <a:gd name="T8" fmla="*/ 1 w 236"/>
                <a:gd name="T9" fmla="*/ 138 h 154"/>
                <a:gd name="T10" fmla="*/ 36 w 236"/>
                <a:gd name="T11" fmla="*/ 146 h 154"/>
                <a:gd name="T12" fmla="*/ 236 w 236"/>
                <a:gd name="T13" fmla="*/ 13 h 154"/>
              </a:gdLst>
              <a:ahLst/>
              <a:cxnLst>
                <a:cxn ang="0">
                  <a:pos x="T0" y="T1"/>
                </a:cxn>
                <a:cxn ang="0">
                  <a:pos x="T2" y="T3"/>
                </a:cxn>
                <a:cxn ang="0">
                  <a:pos x="T4" y="T5"/>
                </a:cxn>
                <a:cxn ang="0">
                  <a:pos x="T6" y="T7"/>
                </a:cxn>
                <a:cxn ang="0">
                  <a:pos x="T8" y="T9"/>
                </a:cxn>
                <a:cxn ang="0">
                  <a:pos x="T10" y="T11"/>
                </a:cxn>
                <a:cxn ang="0">
                  <a:pos x="T12" y="T13"/>
                </a:cxn>
              </a:cxnLst>
              <a:rect l="0" t="0" r="r" b="b"/>
              <a:pathLst>
                <a:path w="236" h="154">
                  <a:moveTo>
                    <a:pt x="236" y="13"/>
                  </a:moveTo>
                  <a:cubicBezTo>
                    <a:pt x="227" y="0"/>
                    <a:pt x="227" y="0"/>
                    <a:pt x="227" y="0"/>
                  </a:cubicBezTo>
                  <a:cubicBezTo>
                    <a:pt x="25" y="135"/>
                    <a:pt x="25" y="135"/>
                    <a:pt x="25" y="135"/>
                  </a:cubicBezTo>
                  <a:cubicBezTo>
                    <a:pt x="17" y="140"/>
                    <a:pt x="8" y="140"/>
                    <a:pt x="0" y="136"/>
                  </a:cubicBezTo>
                  <a:cubicBezTo>
                    <a:pt x="0" y="137"/>
                    <a:pt x="0" y="137"/>
                    <a:pt x="1" y="138"/>
                  </a:cubicBezTo>
                  <a:cubicBezTo>
                    <a:pt x="9" y="150"/>
                    <a:pt x="25" y="154"/>
                    <a:pt x="36" y="146"/>
                  </a:cubicBezTo>
                  <a:lnTo>
                    <a:pt x="236" y="13"/>
                  </a:lnTo>
                  <a:close/>
                </a:path>
              </a:pathLst>
            </a:custGeom>
            <a:grpFill/>
            <a:ln>
              <a:noFill/>
            </a:ln>
          </p:spPr>
          <p:txBody>
            <a:bodyPr vert="horz" wrap="square" lIns="68580" tIns="34290" rIns="68580" bIns="34290" numCol="1" anchor="t" anchorCtr="0" compatLnSpc="1"/>
            <a:lstStyle/>
            <a:p>
              <a:endParaRPr lang="id-ID" sz="1350"/>
            </a:p>
          </p:txBody>
        </p:sp>
        <p:sp>
          <p:nvSpPr>
            <p:cNvPr id="48" name="Freeform 55"/>
            <p:cNvSpPr>
              <a:spLocks noEditPoints="1"/>
            </p:cNvSpPr>
            <p:nvPr/>
          </p:nvSpPr>
          <p:spPr bwMode="auto">
            <a:xfrm>
              <a:off x="4652953" y="2368529"/>
              <a:ext cx="255921" cy="448888"/>
            </a:xfrm>
            <a:custGeom>
              <a:avLst/>
              <a:gdLst>
                <a:gd name="T0" fmla="*/ 59 w 136"/>
                <a:gd name="T1" fmla="*/ 203 h 239"/>
                <a:gd name="T2" fmla="*/ 54 w 136"/>
                <a:gd name="T3" fmla="*/ 203 h 239"/>
                <a:gd name="T4" fmla="*/ 54 w 136"/>
                <a:gd name="T5" fmla="*/ 239 h 239"/>
                <a:gd name="T6" fmla="*/ 72 w 136"/>
                <a:gd name="T7" fmla="*/ 226 h 239"/>
                <a:gd name="T8" fmla="*/ 59 w 136"/>
                <a:gd name="T9" fmla="*/ 203 h 239"/>
                <a:gd name="T10" fmla="*/ 54 w 136"/>
                <a:gd name="T11" fmla="*/ 187 h 239"/>
                <a:gd name="T12" fmla="*/ 54 w 136"/>
                <a:gd name="T13" fmla="*/ 82 h 239"/>
                <a:gd name="T14" fmla="*/ 81 w 136"/>
                <a:gd name="T15" fmla="*/ 74 h 239"/>
                <a:gd name="T16" fmla="*/ 97 w 136"/>
                <a:gd name="T17" fmla="*/ 13 h 239"/>
                <a:gd name="T18" fmla="*/ 114 w 136"/>
                <a:gd name="T19" fmla="*/ 2 h 239"/>
                <a:gd name="T20" fmla="*/ 124 w 136"/>
                <a:gd name="T21" fmla="*/ 20 h 239"/>
                <a:gd name="T22" fmla="*/ 109 w 136"/>
                <a:gd name="T23" fmla="*/ 81 h 239"/>
                <a:gd name="T24" fmla="*/ 130 w 136"/>
                <a:gd name="T25" fmla="*/ 134 h 239"/>
                <a:gd name="T26" fmla="*/ 122 w 136"/>
                <a:gd name="T27" fmla="*/ 164 h 239"/>
                <a:gd name="T28" fmla="*/ 122 w 136"/>
                <a:gd name="T29" fmla="*/ 164 h 239"/>
                <a:gd name="T30" fmla="*/ 136 w 136"/>
                <a:gd name="T31" fmla="*/ 187 h 239"/>
                <a:gd name="T32" fmla="*/ 131 w 136"/>
                <a:gd name="T33" fmla="*/ 207 h 239"/>
                <a:gd name="T34" fmla="*/ 54 w 136"/>
                <a:gd name="T35" fmla="*/ 187 h 239"/>
                <a:gd name="T36" fmla="*/ 54 w 136"/>
                <a:gd name="T37" fmla="*/ 203 h 239"/>
                <a:gd name="T38" fmla="*/ 36 w 136"/>
                <a:gd name="T39" fmla="*/ 216 h 239"/>
                <a:gd name="T40" fmla="*/ 50 w 136"/>
                <a:gd name="T41" fmla="*/ 239 h 239"/>
                <a:gd name="T42" fmla="*/ 54 w 136"/>
                <a:gd name="T43" fmla="*/ 239 h 239"/>
                <a:gd name="T44" fmla="*/ 54 w 136"/>
                <a:gd name="T45" fmla="*/ 203 h 239"/>
                <a:gd name="T46" fmla="*/ 54 w 136"/>
                <a:gd name="T47" fmla="*/ 82 h 239"/>
                <a:gd name="T48" fmla="*/ 54 w 136"/>
                <a:gd name="T49" fmla="*/ 187 h 239"/>
                <a:gd name="T50" fmla="*/ 0 w 136"/>
                <a:gd name="T51" fmla="*/ 173 h 239"/>
                <a:gd name="T52" fmla="*/ 5 w 136"/>
                <a:gd name="T53" fmla="*/ 152 h 239"/>
                <a:gd name="T54" fmla="*/ 29 w 136"/>
                <a:gd name="T55" fmla="*/ 140 h 239"/>
                <a:gd name="T56" fmla="*/ 37 w 136"/>
                <a:gd name="T57" fmla="*/ 109 h 239"/>
                <a:gd name="T58" fmla="*/ 54 w 136"/>
                <a:gd name="T59" fmla="*/ 8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6" h="239">
                  <a:moveTo>
                    <a:pt x="59" y="203"/>
                  </a:moveTo>
                  <a:cubicBezTo>
                    <a:pt x="57" y="203"/>
                    <a:pt x="56" y="203"/>
                    <a:pt x="54" y="203"/>
                  </a:cubicBezTo>
                  <a:cubicBezTo>
                    <a:pt x="54" y="239"/>
                    <a:pt x="54" y="239"/>
                    <a:pt x="54" y="239"/>
                  </a:cubicBezTo>
                  <a:cubicBezTo>
                    <a:pt x="62" y="239"/>
                    <a:pt x="70" y="234"/>
                    <a:pt x="72" y="226"/>
                  </a:cubicBezTo>
                  <a:cubicBezTo>
                    <a:pt x="74" y="216"/>
                    <a:pt x="69" y="206"/>
                    <a:pt x="59" y="203"/>
                  </a:cubicBezTo>
                  <a:close/>
                  <a:moveTo>
                    <a:pt x="54" y="187"/>
                  </a:moveTo>
                  <a:cubicBezTo>
                    <a:pt x="54" y="82"/>
                    <a:pt x="54" y="82"/>
                    <a:pt x="54" y="82"/>
                  </a:cubicBezTo>
                  <a:cubicBezTo>
                    <a:pt x="62" y="76"/>
                    <a:pt x="71" y="74"/>
                    <a:pt x="81" y="74"/>
                  </a:cubicBezTo>
                  <a:cubicBezTo>
                    <a:pt x="97" y="13"/>
                    <a:pt x="97" y="13"/>
                    <a:pt x="97" y="13"/>
                  </a:cubicBezTo>
                  <a:cubicBezTo>
                    <a:pt x="99" y="5"/>
                    <a:pt x="107" y="0"/>
                    <a:pt x="114" y="2"/>
                  </a:cubicBezTo>
                  <a:cubicBezTo>
                    <a:pt x="122" y="4"/>
                    <a:pt x="126" y="12"/>
                    <a:pt x="124" y="20"/>
                  </a:cubicBezTo>
                  <a:cubicBezTo>
                    <a:pt x="109" y="81"/>
                    <a:pt x="109" y="81"/>
                    <a:pt x="109" y="81"/>
                  </a:cubicBezTo>
                  <a:cubicBezTo>
                    <a:pt x="125" y="90"/>
                    <a:pt x="136" y="109"/>
                    <a:pt x="130" y="134"/>
                  </a:cubicBezTo>
                  <a:cubicBezTo>
                    <a:pt x="130" y="134"/>
                    <a:pt x="125" y="154"/>
                    <a:pt x="122" y="164"/>
                  </a:cubicBezTo>
                  <a:cubicBezTo>
                    <a:pt x="122" y="164"/>
                    <a:pt x="122" y="164"/>
                    <a:pt x="122" y="164"/>
                  </a:cubicBezTo>
                  <a:cubicBezTo>
                    <a:pt x="118" y="178"/>
                    <a:pt x="136" y="187"/>
                    <a:pt x="136" y="187"/>
                  </a:cubicBezTo>
                  <a:cubicBezTo>
                    <a:pt x="131" y="207"/>
                    <a:pt x="131" y="207"/>
                    <a:pt x="131" y="207"/>
                  </a:cubicBezTo>
                  <a:lnTo>
                    <a:pt x="54" y="187"/>
                  </a:lnTo>
                  <a:close/>
                  <a:moveTo>
                    <a:pt x="54" y="203"/>
                  </a:moveTo>
                  <a:cubicBezTo>
                    <a:pt x="46" y="203"/>
                    <a:pt x="38" y="208"/>
                    <a:pt x="36" y="216"/>
                  </a:cubicBezTo>
                  <a:cubicBezTo>
                    <a:pt x="34" y="226"/>
                    <a:pt x="40" y="236"/>
                    <a:pt x="50" y="239"/>
                  </a:cubicBezTo>
                  <a:cubicBezTo>
                    <a:pt x="51" y="239"/>
                    <a:pt x="53" y="239"/>
                    <a:pt x="54" y="239"/>
                  </a:cubicBezTo>
                  <a:cubicBezTo>
                    <a:pt x="54" y="203"/>
                    <a:pt x="54" y="203"/>
                    <a:pt x="54" y="203"/>
                  </a:cubicBezTo>
                  <a:close/>
                  <a:moveTo>
                    <a:pt x="54" y="82"/>
                  </a:moveTo>
                  <a:cubicBezTo>
                    <a:pt x="54" y="187"/>
                    <a:pt x="54" y="187"/>
                    <a:pt x="54" y="187"/>
                  </a:cubicBezTo>
                  <a:cubicBezTo>
                    <a:pt x="0" y="173"/>
                    <a:pt x="0" y="173"/>
                    <a:pt x="0" y="173"/>
                  </a:cubicBezTo>
                  <a:cubicBezTo>
                    <a:pt x="5" y="152"/>
                    <a:pt x="5" y="152"/>
                    <a:pt x="5" y="152"/>
                  </a:cubicBezTo>
                  <a:cubicBezTo>
                    <a:pt x="5" y="152"/>
                    <a:pt x="25" y="154"/>
                    <a:pt x="29" y="140"/>
                  </a:cubicBezTo>
                  <a:cubicBezTo>
                    <a:pt x="32" y="128"/>
                    <a:pt x="37" y="109"/>
                    <a:pt x="37" y="109"/>
                  </a:cubicBezTo>
                  <a:cubicBezTo>
                    <a:pt x="40" y="97"/>
                    <a:pt x="46" y="88"/>
                    <a:pt x="54" y="82"/>
                  </a:cubicBezTo>
                  <a:close/>
                </a:path>
              </a:pathLst>
            </a:custGeom>
            <a:grpFill/>
            <a:ln>
              <a:noFill/>
            </a:ln>
          </p:spPr>
          <p:txBody>
            <a:bodyPr vert="horz" wrap="square" lIns="68580" tIns="34290" rIns="68580" bIns="34290" numCol="1" anchor="t" anchorCtr="0" compatLnSpc="1"/>
            <a:lstStyle/>
            <a:p>
              <a:endParaRPr lang="id-ID" sz="1350"/>
            </a:p>
          </p:txBody>
        </p:sp>
        <p:sp>
          <p:nvSpPr>
            <p:cNvPr id="49" name="Freeform 56"/>
            <p:cNvSpPr>
              <a:spLocks noEditPoints="1"/>
            </p:cNvSpPr>
            <p:nvPr/>
          </p:nvSpPr>
          <p:spPr bwMode="auto">
            <a:xfrm>
              <a:off x="4420298" y="3308731"/>
              <a:ext cx="478997" cy="521423"/>
            </a:xfrm>
            <a:custGeom>
              <a:avLst/>
              <a:gdLst>
                <a:gd name="T0" fmla="*/ 198 w 255"/>
                <a:gd name="T1" fmla="*/ 128 h 277"/>
                <a:gd name="T2" fmla="*/ 191 w 255"/>
                <a:gd name="T3" fmla="*/ 158 h 277"/>
                <a:gd name="T4" fmla="*/ 191 w 255"/>
                <a:gd name="T5" fmla="*/ 185 h 277"/>
                <a:gd name="T6" fmla="*/ 196 w 255"/>
                <a:gd name="T7" fmla="*/ 187 h 277"/>
                <a:gd name="T8" fmla="*/ 218 w 255"/>
                <a:gd name="T9" fmla="*/ 218 h 277"/>
                <a:gd name="T10" fmla="*/ 191 w 255"/>
                <a:gd name="T11" fmla="*/ 201 h 277"/>
                <a:gd name="T12" fmla="*/ 191 w 255"/>
                <a:gd name="T13" fmla="*/ 55 h 277"/>
                <a:gd name="T14" fmla="*/ 218 w 255"/>
                <a:gd name="T15" fmla="*/ 38 h 277"/>
                <a:gd name="T16" fmla="*/ 196 w 255"/>
                <a:gd name="T17" fmla="*/ 69 h 277"/>
                <a:gd name="T18" fmla="*/ 191 w 255"/>
                <a:gd name="T19" fmla="*/ 71 h 277"/>
                <a:gd name="T20" fmla="*/ 249 w 255"/>
                <a:gd name="T21" fmla="*/ 121 h 277"/>
                <a:gd name="T22" fmla="*/ 211 w 255"/>
                <a:gd name="T23" fmla="*/ 128 h 277"/>
                <a:gd name="T24" fmla="*/ 249 w 255"/>
                <a:gd name="T25" fmla="*/ 134 h 277"/>
                <a:gd name="T26" fmla="*/ 249 w 255"/>
                <a:gd name="T27" fmla="*/ 121 h 277"/>
                <a:gd name="T28" fmla="*/ 132 w 255"/>
                <a:gd name="T29" fmla="*/ 277 h 277"/>
                <a:gd name="T30" fmla="*/ 167 w 255"/>
                <a:gd name="T31" fmla="*/ 186 h 277"/>
                <a:gd name="T32" fmla="*/ 191 w 255"/>
                <a:gd name="T33" fmla="*/ 98 h 277"/>
                <a:gd name="T34" fmla="*/ 127 w 255"/>
                <a:gd name="T35" fmla="*/ 72 h 277"/>
                <a:gd name="T36" fmla="*/ 183 w 255"/>
                <a:gd name="T37" fmla="*/ 128 h 277"/>
                <a:gd name="T38" fmla="*/ 156 w 255"/>
                <a:gd name="T39" fmla="*/ 176 h 277"/>
                <a:gd name="T40" fmla="*/ 153 w 255"/>
                <a:gd name="T41" fmla="*/ 214 h 277"/>
                <a:gd name="T42" fmla="*/ 127 w 255"/>
                <a:gd name="T43" fmla="*/ 277 h 277"/>
                <a:gd name="T44" fmla="*/ 191 w 255"/>
                <a:gd name="T45" fmla="*/ 71 h 277"/>
                <a:gd name="T46" fmla="*/ 186 w 255"/>
                <a:gd name="T47" fmla="*/ 60 h 277"/>
                <a:gd name="T48" fmla="*/ 191 w 255"/>
                <a:gd name="T49" fmla="*/ 185 h 277"/>
                <a:gd name="T50" fmla="*/ 186 w 255"/>
                <a:gd name="T51" fmla="*/ 196 h 277"/>
                <a:gd name="T52" fmla="*/ 191 w 255"/>
                <a:gd name="T53" fmla="*/ 185 h 277"/>
                <a:gd name="T54" fmla="*/ 127 w 255"/>
                <a:gd name="T55" fmla="*/ 0 h 277"/>
                <a:gd name="T56" fmla="*/ 134 w 255"/>
                <a:gd name="T57" fmla="*/ 7 h 277"/>
                <a:gd name="T58" fmla="*/ 128 w 255"/>
                <a:gd name="T59" fmla="*/ 45 h 277"/>
                <a:gd name="T60" fmla="*/ 127 w 255"/>
                <a:gd name="T61" fmla="*/ 45 h 277"/>
                <a:gd name="T62" fmla="*/ 64 w 255"/>
                <a:gd name="T63" fmla="*/ 97 h 277"/>
                <a:gd name="T64" fmla="*/ 89 w 255"/>
                <a:gd name="T65" fmla="*/ 187 h 277"/>
                <a:gd name="T66" fmla="*/ 124 w 255"/>
                <a:gd name="T67" fmla="*/ 277 h 277"/>
                <a:gd name="T68" fmla="*/ 127 w 255"/>
                <a:gd name="T69" fmla="*/ 214 h 277"/>
                <a:gd name="T70" fmla="*/ 103 w 255"/>
                <a:gd name="T71" fmla="*/ 183 h 277"/>
                <a:gd name="T72" fmla="*/ 71 w 255"/>
                <a:gd name="T73" fmla="*/ 128 h 277"/>
                <a:gd name="T74" fmla="*/ 127 w 255"/>
                <a:gd name="T75" fmla="*/ 72 h 277"/>
                <a:gd name="T76" fmla="*/ 127 w 255"/>
                <a:gd name="T77" fmla="*/ 57 h 277"/>
                <a:gd name="T78" fmla="*/ 127 w 255"/>
                <a:gd name="T79" fmla="*/ 0 h 277"/>
                <a:gd name="T80" fmla="*/ 121 w 255"/>
                <a:gd name="T81" fmla="*/ 38 h 277"/>
                <a:gd name="T82" fmla="*/ 127 w 255"/>
                <a:gd name="T83" fmla="*/ 0 h 277"/>
                <a:gd name="T84" fmla="*/ 64 w 255"/>
                <a:gd name="T85" fmla="*/ 185 h 277"/>
                <a:gd name="T86" fmla="*/ 69 w 255"/>
                <a:gd name="T87" fmla="*/ 196 h 277"/>
                <a:gd name="T88" fmla="*/ 64 w 255"/>
                <a:gd name="T89" fmla="*/ 71 h 277"/>
                <a:gd name="T90" fmla="*/ 69 w 255"/>
                <a:gd name="T91" fmla="*/ 60 h 277"/>
                <a:gd name="T92" fmla="*/ 64 w 255"/>
                <a:gd name="T93" fmla="*/ 71 h 277"/>
                <a:gd name="T94" fmla="*/ 57 w 255"/>
                <a:gd name="T95" fmla="*/ 128 h 277"/>
                <a:gd name="T96" fmla="*/ 64 w 255"/>
                <a:gd name="T97" fmla="*/ 97 h 277"/>
                <a:gd name="T98" fmla="*/ 64 w 255"/>
                <a:gd name="T99" fmla="*/ 71 h 277"/>
                <a:gd name="T100" fmla="*/ 60 w 255"/>
                <a:gd name="T101" fmla="*/ 69 h 277"/>
                <a:gd name="T102" fmla="*/ 38 w 255"/>
                <a:gd name="T103" fmla="*/ 38 h 277"/>
                <a:gd name="T104" fmla="*/ 64 w 255"/>
                <a:gd name="T105" fmla="*/ 55 h 277"/>
                <a:gd name="T106" fmla="*/ 64 w 255"/>
                <a:gd name="T107" fmla="*/ 201 h 277"/>
                <a:gd name="T108" fmla="*/ 38 w 255"/>
                <a:gd name="T109" fmla="*/ 218 h 277"/>
                <a:gd name="T110" fmla="*/ 60 w 255"/>
                <a:gd name="T111" fmla="*/ 187 h 277"/>
                <a:gd name="T112" fmla="*/ 64 w 255"/>
                <a:gd name="T113" fmla="*/ 185 h 277"/>
                <a:gd name="T114" fmla="*/ 45 w 255"/>
                <a:gd name="T115" fmla="*/ 128 h 277"/>
                <a:gd name="T116" fmla="*/ 7 w 255"/>
                <a:gd name="T117" fmla="*/ 121 h 277"/>
                <a:gd name="T118" fmla="*/ 7 w 255"/>
                <a:gd name="T119" fmla="*/ 134 h 277"/>
                <a:gd name="T120" fmla="*/ 45 w 255"/>
                <a:gd name="T121" fmla="*/ 128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5" h="277">
                  <a:moveTo>
                    <a:pt x="191" y="158"/>
                  </a:moveTo>
                  <a:cubicBezTo>
                    <a:pt x="195" y="149"/>
                    <a:pt x="198" y="139"/>
                    <a:pt x="198" y="128"/>
                  </a:cubicBezTo>
                  <a:cubicBezTo>
                    <a:pt x="198" y="117"/>
                    <a:pt x="195" y="107"/>
                    <a:pt x="191" y="98"/>
                  </a:cubicBezTo>
                  <a:cubicBezTo>
                    <a:pt x="191" y="158"/>
                    <a:pt x="191" y="158"/>
                    <a:pt x="191" y="158"/>
                  </a:cubicBezTo>
                  <a:close/>
                  <a:moveTo>
                    <a:pt x="191" y="201"/>
                  </a:moveTo>
                  <a:cubicBezTo>
                    <a:pt x="191" y="185"/>
                    <a:pt x="191" y="185"/>
                    <a:pt x="191" y="185"/>
                  </a:cubicBezTo>
                  <a:cubicBezTo>
                    <a:pt x="193" y="185"/>
                    <a:pt x="194" y="185"/>
                    <a:pt x="196" y="187"/>
                  </a:cubicBezTo>
                  <a:cubicBezTo>
                    <a:pt x="196" y="187"/>
                    <a:pt x="196" y="187"/>
                    <a:pt x="196" y="187"/>
                  </a:cubicBezTo>
                  <a:cubicBezTo>
                    <a:pt x="218" y="209"/>
                    <a:pt x="218" y="209"/>
                    <a:pt x="218" y="209"/>
                  </a:cubicBezTo>
                  <a:cubicBezTo>
                    <a:pt x="220" y="211"/>
                    <a:pt x="220" y="216"/>
                    <a:pt x="218" y="218"/>
                  </a:cubicBezTo>
                  <a:cubicBezTo>
                    <a:pt x="215" y="221"/>
                    <a:pt x="211" y="221"/>
                    <a:pt x="209" y="218"/>
                  </a:cubicBezTo>
                  <a:cubicBezTo>
                    <a:pt x="191" y="201"/>
                    <a:pt x="191" y="201"/>
                    <a:pt x="191" y="201"/>
                  </a:cubicBezTo>
                  <a:close/>
                  <a:moveTo>
                    <a:pt x="191" y="71"/>
                  </a:moveTo>
                  <a:cubicBezTo>
                    <a:pt x="191" y="55"/>
                    <a:pt x="191" y="55"/>
                    <a:pt x="191" y="55"/>
                  </a:cubicBezTo>
                  <a:cubicBezTo>
                    <a:pt x="209" y="38"/>
                    <a:pt x="209" y="38"/>
                    <a:pt x="209" y="38"/>
                  </a:cubicBezTo>
                  <a:cubicBezTo>
                    <a:pt x="211" y="35"/>
                    <a:pt x="215" y="35"/>
                    <a:pt x="218" y="38"/>
                  </a:cubicBezTo>
                  <a:cubicBezTo>
                    <a:pt x="220" y="40"/>
                    <a:pt x="220" y="44"/>
                    <a:pt x="218" y="47"/>
                  </a:cubicBezTo>
                  <a:cubicBezTo>
                    <a:pt x="196" y="69"/>
                    <a:pt x="196" y="69"/>
                    <a:pt x="196" y="69"/>
                  </a:cubicBezTo>
                  <a:cubicBezTo>
                    <a:pt x="196" y="69"/>
                    <a:pt x="196" y="69"/>
                    <a:pt x="196" y="69"/>
                  </a:cubicBezTo>
                  <a:cubicBezTo>
                    <a:pt x="194" y="71"/>
                    <a:pt x="193" y="71"/>
                    <a:pt x="191" y="71"/>
                  </a:cubicBezTo>
                  <a:close/>
                  <a:moveTo>
                    <a:pt x="249" y="121"/>
                  </a:moveTo>
                  <a:cubicBezTo>
                    <a:pt x="249" y="121"/>
                    <a:pt x="249" y="121"/>
                    <a:pt x="249" y="121"/>
                  </a:cubicBezTo>
                  <a:cubicBezTo>
                    <a:pt x="217" y="121"/>
                    <a:pt x="217" y="121"/>
                    <a:pt x="217" y="121"/>
                  </a:cubicBezTo>
                  <a:cubicBezTo>
                    <a:pt x="214" y="121"/>
                    <a:pt x="211" y="124"/>
                    <a:pt x="211" y="128"/>
                  </a:cubicBezTo>
                  <a:cubicBezTo>
                    <a:pt x="211" y="132"/>
                    <a:pt x="214" y="134"/>
                    <a:pt x="217" y="134"/>
                  </a:cubicBezTo>
                  <a:cubicBezTo>
                    <a:pt x="249" y="134"/>
                    <a:pt x="249" y="134"/>
                    <a:pt x="249" y="134"/>
                  </a:cubicBezTo>
                  <a:cubicBezTo>
                    <a:pt x="252" y="134"/>
                    <a:pt x="255" y="132"/>
                    <a:pt x="255" y="128"/>
                  </a:cubicBezTo>
                  <a:cubicBezTo>
                    <a:pt x="255" y="124"/>
                    <a:pt x="252" y="121"/>
                    <a:pt x="249" y="121"/>
                  </a:cubicBezTo>
                  <a:close/>
                  <a:moveTo>
                    <a:pt x="127" y="277"/>
                  </a:moveTo>
                  <a:cubicBezTo>
                    <a:pt x="132" y="277"/>
                    <a:pt x="132" y="277"/>
                    <a:pt x="132" y="277"/>
                  </a:cubicBezTo>
                  <a:cubicBezTo>
                    <a:pt x="151" y="277"/>
                    <a:pt x="167" y="262"/>
                    <a:pt x="167" y="242"/>
                  </a:cubicBezTo>
                  <a:cubicBezTo>
                    <a:pt x="167" y="186"/>
                    <a:pt x="167" y="186"/>
                    <a:pt x="167" y="186"/>
                  </a:cubicBezTo>
                  <a:cubicBezTo>
                    <a:pt x="177" y="179"/>
                    <a:pt x="186" y="169"/>
                    <a:pt x="191" y="158"/>
                  </a:cubicBezTo>
                  <a:cubicBezTo>
                    <a:pt x="191" y="98"/>
                    <a:pt x="191" y="98"/>
                    <a:pt x="191" y="98"/>
                  </a:cubicBezTo>
                  <a:cubicBezTo>
                    <a:pt x="180" y="74"/>
                    <a:pt x="156" y="57"/>
                    <a:pt x="127" y="57"/>
                  </a:cubicBezTo>
                  <a:cubicBezTo>
                    <a:pt x="127" y="72"/>
                    <a:pt x="127" y="72"/>
                    <a:pt x="127" y="72"/>
                  </a:cubicBezTo>
                  <a:cubicBezTo>
                    <a:pt x="143" y="72"/>
                    <a:pt x="157" y="78"/>
                    <a:pt x="167" y="88"/>
                  </a:cubicBezTo>
                  <a:cubicBezTo>
                    <a:pt x="177" y="98"/>
                    <a:pt x="183" y="112"/>
                    <a:pt x="183" y="128"/>
                  </a:cubicBezTo>
                  <a:cubicBezTo>
                    <a:pt x="183" y="148"/>
                    <a:pt x="172" y="166"/>
                    <a:pt x="156" y="176"/>
                  </a:cubicBezTo>
                  <a:cubicBezTo>
                    <a:pt x="156" y="176"/>
                    <a:pt x="156" y="176"/>
                    <a:pt x="156" y="176"/>
                  </a:cubicBezTo>
                  <a:cubicBezTo>
                    <a:pt x="154" y="177"/>
                    <a:pt x="153" y="180"/>
                    <a:pt x="153" y="182"/>
                  </a:cubicBezTo>
                  <a:cubicBezTo>
                    <a:pt x="153" y="214"/>
                    <a:pt x="153" y="214"/>
                    <a:pt x="153" y="214"/>
                  </a:cubicBezTo>
                  <a:cubicBezTo>
                    <a:pt x="127" y="214"/>
                    <a:pt x="127" y="214"/>
                    <a:pt x="127" y="214"/>
                  </a:cubicBezTo>
                  <a:cubicBezTo>
                    <a:pt x="127" y="277"/>
                    <a:pt x="127" y="277"/>
                    <a:pt x="127" y="277"/>
                  </a:cubicBezTo>
                  <a:close/>
                  <a:moveTo>
                    <a:pt x="191" y="55"/>
                  </a:moveTo>
                  <a:cubicBezTo>
                    <a:pt x="191" y="71"/>
                    <a:pt x="191" y="71"/>
                    <a:pt x="191" y="71"/>
                  </a:cubicBezTo>
                  <a:cubicBezTo>
                    <a:pt x="189" y="71"/>
                    <a:pt x="188" y="71"/>
                    <a:pt x="186" y="69"/>
                  </a:cubicBezTo>
                  <a:cubicBezTo>
                    <a:pt x="184" y="67"/>
                    <a:pt x="184" y="63"/>
                    <a:pt x="186" y="60"/>
                  </a:cubicBezTo>
                  <a:cubicBezTo>
                    <a:pt x="191" y="55"/>
                    <a:pt x="191" y="55"/>
                    <a:pt x="191" y="55"/>
                  </a:cubicBezTo>
                  <a:close/>
                  <a:moveTo>
                    <a:pt x="191" y="185"/>
                  </a:moveTo>
                  <a:cubicBezTo>
                    <a:pt x="191" y="201"/>
                    <a:pt x="191" y="201"/>
                    <a:pt x="191" y="201"/>
                  </a:cubicBezTo>
                  <a:cubicBezTo>
                    <a:pt x="186" y="196"/>
                    <a:pt x="186" y="196"/>
                    <a:pt x="186" y="196"/>
                  </a:cubicBezTo>
                  <a:cubicBezTo>
                    <a:pt x="184" y="193"/>
                    <a:pt x="184" y="189"/>
                    <a:pt x="186" y="187"/>
                  </a:cubicBezTo>
                  <a:cubicBezTo>
                    <a:pt x="188" y="185"/>
                    <a:pt x="189" y="185"/>
                    <a:pt x="191" y="185"/>
                  </a:cubicBezTo>
                  <a:close/>
                  <a:moveTo>
                    <a:pt x="127" y="45"/>
                  </a:moveTo>
                  <a:cubicBezTo>
                    <a:pt x="127" y="0"/>
                    <a:pt x="127" y="0"/>
                    <a:pt x="127" y="0"/>
                  </a:cubicBezTo>
                  <a:cubicBezTo>
                    <a:pt x="127" y="0"/>
                    <a:pt x="128" y="0"/>
                    <a:pt x="128" y="0"/>
                  </a:cubicBezTo>
                  <a:cubicBezTo>
                    <a:pt x="131" y="0"/>
                    <a:pt x="134" y="3"/>
                    <a:pt x="134" y="7"/>
                  </a:cubicBezTo>
                  <a:cubicBezTo>
                    <a:pt x="134" y="38"/>
                    <a:pt x="134" y="38"/>
                    <a:pt x="134" y="38"/>
                  </a:cubicBezTo>
                  <a:cubicBezTo>
                    <a:pt x="134" y="42"/>
                    <a:pt x="131" y="45"/>
                    <a:pt x="128" y="45"/>
                  </a:cubicBezTo>
                  <a:cubicBezTo>
                    <a:pt x="128" y="45"/>
                    <a:pt x="128" y="45"/>
                    <a:pt x="128" y="45"/>
                  </a:cubicBezTo>
                  <a:cubicBezTo>
                    <a:pt x="128" y="45"/>
                    <a:pt x="127" y="45"/>
                    <a:pt x="127" y="45"/>
                  </a:cubicBezTo>
                  <a:close/>
                  <a:moveTo>
                    <a:pt x="127" y="57"/>
                  </a:moveTo>
                  <a:cubicBezTo>
                    <a:pt x="99" y="57"/>
                    <a:pt x="75" y="74"/>
                    <a:pt x="64" y="97"/>
                  </a:cubicBezTo>
                  <a:cubicBezTo>
                    <a:pt x="64" y="159"/>
                    <a:pt x="64" y="159"/>
                    <a:pt x="64" y="159"/>
                  </a:cubicBezTo>
                  <a:cubicBezTo>
                    <a:pt x="70" y="170"/>
                    <a:pt x="78" y="180"/>
                    <a:pt x="89" y="187"/>
                  </a:cubicBezTo>
                  <a:cubicBezTo>
                    <a:pt x="89" y="242"/>
                    <a:pt x="89" y="242"/>
                    <a:pt x="89" y="242"/>
                  </a:cubicBezTo>
                  <a:cubicBezTo>
                    <a:pt x="89" y="262"/>
                    <a:pt x="104" y="277"/>
                    <a:pt x="124" y="277"/>
                  </a:cubicBezTo>
                  <a:cubicBezTo>
                    <a:pt x="127" y="277"/>
                    <a:pt x="127" y="277"/>
                    <a:pt x="127" y="277"/>
                  </a:cubicBezTo>
                  <a:cubicBezTo>
                    <a:pt x="127" y="214"/>
                    <a:pt x="127" y="214"/>
                    <a:pt x="127" y="214"/>
                  </a:cubicBezTo>
                  <a:cubicBezTo>
                    <a:pt x="103" y="214"/>
                    <a:pt x="103" y="214"/>
                    <a:pt x="103" y="214"/>
                  </a:cubicBezTo>
                  <a:cubicBezTo>
                    <a:pt x="103" y="183"/>
                    <a:pt x="103" y="183"/>
                    <a:pt x="103" y="183"/>
                  </a:cubicBezTo>
                  <a:cubicBezTo>
                    <a:pt x="103" y="180"/>
                    <a:pt x="102" y="178"/>
                    <a:pt x="100" y="176"/>
                  </a:cubicBezTo>
                  <a:cubicBezTo>
                    <a:pt x="83" y="167"/>
                    <a:pt x="71" y="149"/>
                    <a:pt x="71" y="128"/>
                  </a:cubicBezTo>
                  <a:cubicBezTo>
                    <a:pt x="71" y="112"/>
                    <a:pt x="78" y="98"/>
                    <a:pt x="88" y="88"/>
                  </a:cubicBezTo>
                  <a:cubicBezTo>
                    <a:pt x="98" y="78"/>
                    <a:pt x="112" y="72"/>
                    <a:pt x="127" y="72"/>
                  </a:cubicBezTo>
                  <a:cubicBezTo>
                    <a:pt x="127" y="72"/>
                    <a:pt x="127" y="72"/>
                    <a:pt x="127" y="72"/>
                  </a:cubicBezTo>
                  <a:cubicBezTo>
                    <a:pt x="127" y="57"/>
                    <a:pt x="127" y="57"/>
                    <a:pt x="127" y="57"/>
                  </a:cubicBezTo>
                  <a:cubicBezTo>
                    <a:pt x="127" y="57"/>
                    <a:pt x="127" y="57"/>
                    <a:pt x="127" y="57"/>
                  </a:cubicBezTo>
                  <a:close/>
                  <a:moveTo>
                    <a:pt x="127" y="0"/>
                  </a:moveTo>
                  <a:cubicBezTo>
                    <a:pt x="127" y="45"/>
                    <a:pt x="127" y="45"/>
                    <a:pt x="127" y="45"/>
                  </a:cubicBezTo>
                  <a:cubicBezTo>
                    <a:pt x="124" y="45"/>
                    <a:pt x="121" y="42"/>
                    <a:pt x="121" y="38"/>
                  </a:cubicBezTo>
                  <a:cubicBezTo>
                    <a:pt x="121" y="7"/>
                    <a:pt x="121" y="7"/>
                    <a:pt x="121" y="7"/>
                  </a:cubicBezTo>
                  <a:cubicBezTo>
                    <a:pt x="121" y="4"/>
                    <a:pt x="124" y="1"/>
                    <a:pt x="127" y="0"/>
                  </a:cubicBezTo>
                  <a:close/>
                  <a:moveTo>
                    <a:pt x="64" y="201"/>
                  </a:moveTo>
                  <a:cubicBezTo>
                    <a:pt x="64" y="185"/>
                    <a:pt x="64" y="185"/>
                    <a:pt x="64" y="185"/>
                  </a:cubicBezTo>
                  <a:cubicBezTo>
                    <a:pt x="66" y="185"/>
                    <a:pt x="68" y="185"/>
                    <a:pt x="69" y="187"/>
                  </a:cubicBezTo>
                  <a:cubicBezTo>
                    <a:pt x="72" y="189"/>
                    <a:pt x="72" y="193"/>
                    <a:pt x="69" y="196"/>
                  </a:cubicBezTo>
                  <a:cubicBezTo>
                    <a:pt x="64" y="201"/>
                    <a:pt x="64" y="201"/>
                    <a:pt x="64" y="201"/>
                  </a:cubicBezTo>
                  <a:close/>
                  <a:moveTo>
                    <a:pt x="64" y="71"/>
                  </a:moveTo>
                  <a:cubicBezTo>
                    <a:pt x="64" y="55"/>
                    <a:pt x="64" y="55"/>
                    <a:pt x="64" y="55"/>
                  </a:cubicBezTo>
                  <a:cubicBezTo>
                    <a:pt x="69" y="60"/>
                    <a:pt x="69" y="60"/>
                    <a:pt x="69" y="60"/>
                  </a:cubicBezTo>
                  <a:cubicBezTo>
                    <a:pt x="72" y="63"/>
                    <a:pt x="72" y="67"/>
                    <a:pt x="69" y="69"/>
                  </a:cubicBezTo>
                  <a:cubicBezTo>
                    <a:pt x="68" y="71"/>
                    <a:pt x="66" y="71"/>
                    <a:pt x="64" y="71"/>
                  </a:cubicBezTo>
                  <a:close/>
                  <a:moveTo>
                    <a:pt x="64" y="97"/>
                  </a:moveTo>
                  <a:cubicBezTo>
                    <a:pt x="59" y="106"/>
                    <a:pt x="57" y="117"/>
                    <a:pt x="57" y="128"/>
                  </a:cubicBezTo>
                  <a:cubicBezTo>
                    <a:pt x="57" y="139"/>
                    <a:pt x="59" y="149"/>
                    <a:pt x="64" y="159"/>
                  </a:cubicBezTo>
                  <a:cubicBezTo>
                    <a:pt x="64" y="97"/>
                    <a:pt x="64" y="97"/>
                    <a:pt x="64" y="97"/>
                  </a:cubicBezTo>
                  <a:close/>
                  <a:moveTo>
                    <a:pt x="64" y="55"/>
                  </a:moveTo>
                  <a:cubicBezTo>
                    <a:pt x="64" y="71"/>
                    <a:pt x="64" y="71"/>
                    <a:pt x="64" y="71"/>
                  </a:cubicBezTo>
                  <a:cubicBezTo>
                    <a:pt x="62" y="71"/>
                    <a:pt x="61" y="70"/>
                    <a:pt x="60" y="69"/>
                  </a:cubicBezTo>
                  <a:cubicBezTo>
                    <a:pt x="60" y="69"/>
                    <a:pt x="60" y="69"/>
                    <a:pt x="60" y="69"/>
                  </a:cubicBezTo>
                  <a:cubicBezTo>
                    <a:pt x="38" y="47"/>
                    <a:pt x="38" y="47"/>
                    <a:pt x="38" y="47"/>
                  </a:cubicBezTo>
                  <a:cubicBezTo>
                    <a:pt x="35" y="44"/>
                    <a:pt x="35" y="40"/>
                    <a:pt x="38" y="38"/>
                  </a:cubicBezTo>
                  <a:cubicBezTo>
                    <a:pt x="40" y="35"/>
                    <a:pt x="44" y="35"/>
                    <a:pt x="47" y="38"/>
                  </a:cubicBezTo>
                  <a:cubicBezTo>
                    <a:pt x="64" y="55"/>
                    <a:pt x="64" y="55"/>
                    <a:pt x="64" y="55"/>
                  </a:cubicBezTo>
                  <a:close/>
                  <a:moveTo>
                    <a:pt x="64" y="185"/>
                  </a:moveTo>
                  <a:cubicBezTo>
                    <a:pt x="64" y="201"/>
                    <a:pt x="64" y="201"/>
                    <a:pt x="64" y="201"/>
                  </a:cubicBezTo>
                  <a:cubicBezTo>
                    <a:pt x="47" y="218"/>
                    <a:pt x="47" y="218"/>
                    <a:pt x="47" y="218"/>
                  </a:cubicBezTo>
                  <a:cubicBezTo>
                    <a:pt x="44" y="221"/>
                    <a:pt x="40" y="221"/>
                    <a:pt x="38" y="218"/>
                  </a:cubicBezTo>
                  <a:cubicBezTo>
                    <a:pt x="35" y="216"/>
                    <a:pt x="35" y="211"/>
                    <a:pt x="38" y="209"/>
                  </a:cubicBezTo>
                  <a:cubicBezTo>
                    <a:pt x="60" y="187"/>
                    <a:pt x="60" y="187"/>
                    <a:pt x="60" y="187"/>
                  </a:cubicBezTo>
                  <a:cubicBezTo>
                    <a:pt x="60" y="187"/>
                    <a:pt x="60" y="187"/>
                    <a:pt x="60" y="187"/>
                  </a:cubicBezTo>
                  <a:cubicBezTo>
                    <a:pt x="61" y="185"/>
                    <a:pt x="62" y="185"/>
                    <a:pt x="64" y="185"/>
                  </a:cubicBezTo>
                  <a:close/>
                  <a:moveTo>
                    <a:pt x="45" y="128"/>
                  </a:moveTo>
                  <a:cubicBezTo>
                    <a:pt x="45" y="128"/>
                    <a:pt x="45" y="128"/>
                    <a:pt x="45" y="128"/>
                  </a:cubicBezTo>
                  <a:cubicBezTo>
                    <a:pt x="45" y="124"/>
                    <a:pt x="42" y="121"/>
                    <a:pt x="38" y="121"/>
                  </a:cubicBezTo>
                  <a:cubicBezTo>
                    <a:pt x="7" y="121"/>
                    <a:pt x="7" y="121"/>
                    <a:pt x="7" y="121"/>
                  </a:cubicBezTo>
                  <a:cubicBezTo>
                    <a:pt x="3" y="121"/>
                    <a:pt x="0" y="124"/>
                    <a:pt x="0" y="128"/>
                  </a:cubicBezTo>
                  <a:cubicBezTo>
                    <a:pt x="0" y="132"/>
                    <a:pt x="3" y="134"/>
                    <a:pt x="7" y="134"/>
                  </a:cubicBezTo>
                  <a:cubicBezTo>
                    <a:pt x="38" y="134"/>
                    <a:pt x="38" y="134"/>
                    <a:pt x="38" y="134"/>
                  </a:cubicBezTo>
                  <a:cubicBezTo>
                    <a:pt x="42" y="134"/>
                    <a:pt x="45" y="132"/>
                    <a:pt x="45" y="128"/>
                  </a:cubicBezTo>
                  <a:close/>
                </a:path>
              </a:pathLst>
            </a:custGeom>
            <a:grpFill/>
            <a:ln>
              <a:noFill/>
            </a:ln>
          </p:spPr>
          <p:txBody>
            <a:bodyPr vert="horz" wrap="square" lIns="68580" tIns="34290" rIns="68580" bIns="34290" numCol="1" anchor="t" anchorCtr="0" compatLnSpc="1"/>
            <a:lstStyle/>
            <a:p>
              <a:endParaRPr lang="id-ID" sz="1350"/>
            </a:p>
          </p:txBody>
        </p:sp>
        <p:sp>
          <p:nvSpPr>
            <p:cNvPr id="50" name="Freeform 57"/>
            <p:cNvSpPr>
              <a:spLocks noEditPoints="1"/>
            </p:cNvSpPr>
            <p:nvPr/>
          </p:nvSpPr>
          <p:spPr bwMode="auto">
            <a:xfrm>
              <a:off x="6187110" y="1960698"/>
              <a:ext cx="455732" cy="447520"/>
            </a:xfrm>
            <a:custGeom>
              <a:avLst/>
              <a:gdLst>
                <a:gd name="T0" fmla="*/ 231 w 243"/>
                <a:gd name="T1" fmla="*/ 92 h 238"/>
                <a:gd name="T2" fmla="*/ 214 w 243"/>
                <a:gd name="T3" fmla="*/ 83 h 238"/>
                <a:gd name="T4" fmla="*/ 206 w 243"/>
                <a:gd name="T5" fmla="*/ 71 h 238"/>
                <a:gd name="T6" fmla="*/ 192 w 243"/>
                <a:gd name="T7" fmla="*/ 82 h 238"/>
                <a:gd name="T8" fmla="*/ 194 w 243"/>
                <a:gd name="T9" fmla="*/ 64 h 238"/>
                <a:gd name="T10" fmla="*/ 179 w 243"/>
                <a:gd name="T11" fmla="*/ 64 h 238"/>
                <a:gd name="T12" fmla="*/ 162 w 243"/>
                <a:gd name="T13" fmla="*/ 54 h 238"/>
                <a:gd name="T14" fmla="*/ 154 w 243"/>
                <a:gd name="T15" fmla="*/ 42 h 238"/>
                <a:gd name="T16" fmla="*/ 140 w 243"/>
                <a:gd name="T17" fmla="*/ 53 h 238"/>
                <a:gd name="T18" fmla="*/ 142 w 243"/>
                <a:gd name="T19" fmla="*/ 35 h 238"/>
                <a:gd name="T20" fmla="*/ 128 w 243"/>
                <a:gd name="T21" fmla="*/ 35 h 238"/>
                <a:gd name="T22" fmla="*/ 110 w 243"/>
                <a:gd name="T23" fmla="*/ 25 h 238"/>
                <a:gd name="T24" fmla="*/ 102 w 243"/>
                <a:gd name="T25" fmla="*/ 13 h 238"/>
                <a:gd name="T26" fmla="*/ 101 w 243"/>
                <a:gd name="T27" fmla="*/ 22 h 238"/>
                <a:gd name="T28" fmla="*/ 208 w 243"/>
                <a:gd name="T29" fmla="*/ 128 h 238"/>
                <a:gd name="T30" fmla="*/ 206 w 243"/>
                <a:gd name="T31" fmla="*/ 132 h 238"/>
                <a:gd name="T32" fmla="*/ 101 w 243"/>
                <a:gd name="T33" fmla="*/ 74 h 238"/>
                <a:gd name="T34" fmla="*/ 196 w 243"/>
                <a:gd name="T35" fmla="*/ 149 h 238"/>
                <a:gd name="T36" fmla="*/ 194 w 243"/>
                <a:gd name="T37" fmla="*/ 153 h 238"/>
                <a:gd name="T38" fmla="*/ 101 w 243"/>
                <a:gd name="T39" fmla="*/ 101 h 238"/>
                <a:gd name="T40" fmla="*/ 185 w 243"/>
                <a:gd name="T41" fmla="*/ 170 h 238"/>
                <a:gd name="T42" fmla="*/ 182 w 243"/>
                <a:gd name="T43" fmla="*/ 174 h 238"/>
                <a:gd name="T44" fmla="*/ 101 w 243"/>
                <a:gd name="T45" fmla="*/ 129 h 238"/>
                <a:gd name="T46" fmla="*/ 173 w 243"/>
                <a:gd name="T47" fmla="*/ 191 h 238"/>
                <a:gd name="T48" fmla="*/ 171 w 243"/>
                <a:gd name="T49" fmla="*/ 195 h 238"/>
                <a:gd name="T50" fmla="*/ 101 w 243"/>
                <a:gd name="T51" fmla="*/ 156 h 238"/>
                <a:gd name="T52" fmla="*/ 138 w 243"/>
                <a:gd name="T53" fmla="*/ 231 h 238"/>
                <a:gd name="T54" fmla="*/ 243 w 243"/>
                <a:gd name="T55" fmla="*/ 91 h 238"/>
                <a:gd name="T56" fmla="*/ 101 w 243"/>
                <a:gd name="T57" fmla="*/ 22 h 238"/>
                <a:gd name="T58" fmla="*/ 85 w 243"/>
                <a:gd name="T59" fmla="*/ 11 h 238"/>
                <a:gd name="T60" fmla="*/ 78 w 243"/>
                <a:gd name="T61" fmla="*/ 0 h 238"/>
                <a:gd name="T62" fmla="*/ 15 w 243"/>
                <a:gd name="T63" fmla="*/ 163 h 238"/>
                <a:gd name="T64" fmla="*/ 101 w 243"/>
                <a:gd name="T65" fmla="*/ 156 h 238"/>
                <a:gd name="T66" fmla="*/ 27 w 243"/>
                <a:gd name="T67" fmla="*/ 113 h 238"/>
                <a:gd name="T68" fmla="*/ 101 w 243"/>
                <a:gd name="T69" fmla="*/ 151 h 238"/>
                <a:gd name="T70" fmla="*/ 40 w 243"/>
                <a:gd name="T71" fmla="*/ 95 h 238"/>
                <a:gd name="T72" fmla="*/ 42 w 243"/>
                <a:gd name="T73" fmla="*/ 91 h 238"/>
                <a:gd name="T74" fmla="*/ 101 w 243"/>
                <a:gd name="T75" fmla="*/ 101 h 238"/>
                <a:gd name="T76" fmla="*/ 51 w 243"/>
                <a:gd name="T77" fmla="*/ 71 h 238"/>
                <a:gd name="T78" fmla="*/ 101 w 243"/>
                <a:gd name="T79" fmla="*/ 96 h 238"/>
                <a:gd name="T80" fmla="*/ 63 w 243"/>
                <a:gd name="T81" fmla="*/ 53 h 238"/>
                <a:gd name="T82" fmla="*/ 65 w 243"/>
                <a:gd name="T83" fmla="*/ 49 h 238"/>
                <a:gd name="T84" fmla="*/ 101 w 243"/>
                <a:gd name="T85" fmla="*/ 22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3" h="238">
                  <a:moveTo>
                    <a:pt x="232" y="85"/>
                  </a:moveTo>
                  <a:cubicBezTo>
                    <a:pt x="233" y="87"/>
                    <a:pt x="233" y="90"/>
                    <a:pt x="231" y="92"/>
                  </a:cubicBezTo>
                  <a:cubicBezTo>
                    <a:pt x="229" y="97"/>
                    <a:pt x="223" y="99"/>
                    <a:pt x="218" y="96"/>
                  </a:cubicBezTo>
                  <a:cubicBezTo>
                    <a:pt x="213" y="94"/>
                    <a:pt x="212" y="88"/>
                    <a:pt x="214" y="83"/>
                  </a:cubicBezTo>
                  <a:cubicBezTo>
                    <a:pt x="216" y="81"/>
                    <a:pt x="218" y="79"/>
                    <a:pt x="220" y="78"/>
                  </a:cubicBezTo>
                  <a:cubicBezTo>
                    <a:pt x="206" y="71"/>
                    <a:pt x="206" y="71"/>
                    <a:pt x="206" y="71"/>
                  </a:cubicBezTo>
                  <a:cubicBezTo>
                    <a:pt x="207" y="73"/>
                    <a:pt x="207" y="76"/>
                    <a:pt x="205" y="78"/>
                  </a:cubicBezTo>
                  <a:cubicBezTo>
                    <a:pt x="203" y="83"/>
                    <a:pt x="197" y="84"/>
                    <a:pt x="192" y="82"/>
                  </a:cubicBezTo>
                  <a:cubicBezTo>
                    <a:pt x="188" y="79"/>
                    <a:pt x="186" y="73"/>
                    <a:pt x="188" y="69"/>
                  </a:cubicBezTo>
                  <a:cubicBezTo>
                    <a:pt x="190" y="66"/>
                    <a:pt x="192" y="65"/>
                    <a:pt x="194" y="64"/>
                  </a:cubicBezTo>
                  <a:cubicBezTo>
                    <a:pt x="180" y="56"/>
                    <a:pt x="180" y="56"/>
                    <a:pt x="180" y="56"/>
                  </a:cubicBezTo>
                  <a:cubicBezTo>
                    <a:pt x="181" y="59"/>
                    <a:pt x="181" y="61"/>
                    <a:pt x="179" y="64"/>
                  </a:cubicBezTo>
                  <a:cubicBezTo>
                    <a:pt x="177" y="68"/>
                    <a:pt x="171" y="70"/>
                    <a:pt x="166" y="67"/>
                  </a:cubicBezTo>
                  <a:cubicBezTo>
                    <a:pt x="161" y="65"/>
                    <a:pt x="160" y="59"/>
                    <a:pt x="162" y="54"/>
                  </a:cubicBezTo>
                  <a:cubicBezTo>
                    <a:pt x="164" y="52"/>
                    <a:pt x="166" y="50"/>
                    <a:pt x="168" y="50"/>
                  </a:cubicBezTo>
                  <a:cubicBezTo>
                    <a:pt x="154" y="42"/>
                    <a:pt x="154" y="42"/>
                    <a:pt x="154" y="42"/>
                  </a:cubicBezTo>
                  <a:cubicBezTo>
                    <a:pt x="155" y="44"/>
                    <a:pt x="155" y="47"/>
                    <a:pt x="153" y="49"/>
                  </a:cubicBezTo>
                  <a:cubicBezTo>
                    <a:pt x="151" y="54"/>
                    <a:pt x="145" y="56"/>
                    <a:pt x="140" y="53"/>
                  </a:cubicBezTo>
                  <a:cubicBezTo>
                    <a:pt x="136" y="50"/>
                    <a:pt x="134" y="45"/>
                    <a:pt x="136" y="40"/>
                  </a:cubicBezTo>
                  <a:cubicBezTo>
                    <a:pt x="138" y="37"/>
                    <a:pt x="140" y="36"/>
                    <a:pt x="142" y="35"/>
                  </a:cubicBezTo>
                  <a:cubicBezTo>
                    <a:pt x="128" y="28"/>
                    <a:pt x="128" y="28"/>
                    <a:pt x="128" y="28"/>
                  </a:cubicBezTo>
                  <a:cubicBezTo>
                    <a:pt x="129" y="30"/>
                    <a:pt x="129" y="33"/>
                    <a:pt x="128" y="35"/>
                  </a:cubicBezTo>
                  <a:cubicBezTo>
                    <a:pt x="125" y="40"/>
                    <a:pt x="119" y="41"/>
                    <a:pt x="114" y="39"/>
                  </a:cubicBezTo>
                  <a:cubicBezTo>
                    <a:pt x="110" y="36"/>
                    <a:pt x="108" y="30"/>
                    <a:pt x="110" y="25"/>
                  </a:cubicBezTo>
                  <a:cubicBezTo>
                    <a:pt x="112" y="23"/>
                    <a:pt x="114" y="22"/>
                    <a:pt x="116" y="21"/>
                  </a:cubicBezTo>
                  <a:cubicBezTo>
                    <a:pt x="102" y="13"/>
                    <a:pt x="102" y="13"/>
                    <a:pt x="102" y="13"/>
                  </a:cubicBezTo>
                  <a:cubicBezTo>
                    <a:pt x="103" y="16"/>
                    <a:pt x="103" y="18"/>
                    <a:pt x="102" y="21"/>
                  </a:cubicBezTo>
                  <a:cubicBezTo>
                    <a:pt x="101" y="21"/>
                    <a:pt x="101" y="22"/>
                    <a:pt x="101" y="22"/>
                  </a:cubicBezTo>
                  <a:cubicBezTo>
                    <a:pt x="101" y="69"/>
                    <a:pt x="101" y="69"/>
                    <a:pt x="101" y="69"/>
                  </a:cubicBezTo>
                  <a:cubicBezTo>
                    <a:pt x="208" y="128"/>
                    <a:pt x="208" y="128"/>
                    <a:pt x="208" y="128"/>
                  </a:cubicBezTo>
                  <a:cubicBezTo>
                    <a:pt x="209" y="129"/>
                    <a:pt x="209" y="130"/>
                    <a:pt x="209" y="131"/>
                  </a:cubicBezTo>
                  <a:cubicBezTo>
                    <a:pt x="208" y="132"/>
                    <a:pt x="207" y="133"/>
                    <a:pt x="206" y="132"/>
                  </a:cubicBezTo>
                  <a:cubicBezTo>
                    <a:pt x="206" y="132"/>
                    <a:pt x="206" y="132"/>
                    <a:pt x="206" y="132"/>
                  </a:cubicBezTo>
                  <a:cubicBezTo>
                    <a:pt x="101" y="74"/>
                    <a:pt x="101" y="74"/>
                    <a:pt x="101" y="74"/>
                  </a:cubicBezTo>
                  <a:cubicBezTo>
                    <a:pt x="101" y="96"/>
                    <a:pt x="101" y="96"/>
                    <a:pt x="101" y="96"/>
                  </a:cubicBezTo>
                  <a:cubicBezTo>
                    <a:pt x="196" y="149"/>
                    <a:pt x="196" y="149"/>
                    <a:pt x="196" y="149"/>
                  </a:cubicBezTo>
                  <a:cubicBezTo>
                    <a:pt x="197" y="150"/>
                    <a:pt x="198" y="151"/>
                    <a:pt x="197" y="152"/>
                  </a:cubicBezTo>
                  <a:cubicBezTo>
                    <a:pt x="197" y="153"/>
                    <a:pt x="195" y="154"/>
                    <a:pt x="194" y="153"/>
                  </a:cubicBezTo>
                  <a:cubicBezTo>
                    <a:pt x="194" y="153"/>
                    <a:pt x="194" y="153"/>
                    <a:pt x="194" y="153"/>
                  </a:cubicBezTo>
                  <a:cubicBezTo>
                    <a:pt x="101" y="101"/>
                    <a:pt x="101" y="101"/>
                    <a:pt x="101" y="101"/>
                  </a:cubicBezTo>
                  <a:cubicBezTo>
                    <a:pt x="101" y="124"/>
                    <a:pt x="101" y="124"/>
                    <a:pt x="101" y="124"/>
                  </a:cubicBezTo>
                  <a:cubicBezTo>
                    <a:pt x="185" y="170"/>
                    <a:pt x="185" y="170"/>
                    <a:pt x="185" y="170"/>
                  </a:cubicBezTo>
                  <a:cubicBezTo>
                    <a:pt x="186" y="171"/>
                    <a:pt x="186" y="172"/>
                    <a:pt x="186" y="173"/>
                  </a:cubicBezTo>
                  <a:cubicBezTo>
                    <a:pt x="185" y="174"/>
                    <a:pt x="184" y="175"/>
                    <a:pt x="182" y="174"/>
                  </a:cubicBezTo>
                  <a:cubicBezTo>
                    <a:pt x="182" y="174"/>
                    <a:pt x="182" y="174"/>
                    <a:pt x="182" y="174"/>
                  </a:cubicBezTo>
                  <a:cubicBezTo>
                    <a:pt x="101" y="129"/>
                    <a:pt x="101" y="129"/>
                    <a:pt x="101" y="129"/>
                  </a:cubicBezTo>
                  <a:cubicBezTo>
                    <a:pt x="101" y="151"/>
                    <a:pt x="101" y="151"/>
                    <a:pt x="101" y="151"/>
                  </a:cubicBezTo>
                  <a:cubicBezTo>
                    <a:pt x="173" y="191"/>
                    <a:pt x="173" y="191"/>
                    <a:pt x="173" y="191"/>
                  </a:cubicBezTo>
                  <a:cubicBezTo>
                    <a:pt x="174" y="192"/>
                    <a:pt x="174" y="193"/>
                    <a:pt x="174" y="194"/>
                  </a:cubicBezTo>
                  <a:cubicBezTo>
                    <a:pt x="173" y="196"/>
                    <a:pt x="172" y="196"/>
                    <a:pt x="171" y="195"/>
                  </a:cubicBezTo>
                  <a:cubicBezTo>
                    <a:pt x="171" y="195"/>
                    <a:pt x="171" y="195"/>
                    <a:pt x="171" y="195"/>
                  </a:cubicBezTo>
                  <a:cubicBezTo>
                    <a:pt x="101" y="156"/>
                    <a:pt x="101" y="156"/>
                    <a:pt x="101" y="156"/>
                  </a:cubicBezTo>
                  <a:cubicBezTo>
                    <a:pt x="101" y="210"/>
                    <a:pt x="101" y="210"/>
                    <a:pt x="101" y="210"/>
                  </a:cubicBezTo>
                  <a:cubicBezTo>
                    <a:pt x="138" y="231"/>
                    <a:pt x="138" y="231"/>
                    <a:pt x="138" y="231"/>
                  </a:cubicBezTo>
                  <a:cubicBezTo>
                    <a:pt x="150" y="238"/>
                    <a:pt x="164" y="233"/>
                    <a:pt x="171" y="222"/>
                  </a:cubicBezTo>
                  <a:cubicBezTo>
                    <a:pt x="243" y="91"/>
                    <a:pt x="243" y="91"/>
                    <a:pt x="243" y="91"/>
                  </a:cubicBezTo>
                  <a:lnTo>
                    <a:pt x="232" y="85"/>
                  </a:lnTo>
                  <a:close/>
                  <a:moveTo>
                    <a:pt x="101" y="22"/>
                  </a:moveTo>
                  <a:cubicBezTo>
                    <a:pt x="98" y="26"/>
                    <a:pt x="93" y="27"/>
                    <a:pt x="88" y="24"/>
                  </a:cubicBezTo>
                  <a:cubicBezTo>
                    <a:pt x="84" y="22"/>
                    <a:pt x="82" y="16"/>
                    <a:pt x="85" y="11"/>
                  </a:cubicBezTo>
                  <a:cubicBezTo>
                    <a:pt x="86" y="9"/>
                    <a:pt x="88" y="7"/>
                    <a:pt x="90" y="6"/>
                  </a:cubicBezTo>
                  <a:cubicBezTo>
                    <a:pt x="78" y="0"/>
                    <a:pt x="78" y="0"/>
                    <a:pt x="78" y="0"/>
                  </a:cubicBezTo>
                  <a:cubicBezTo>
                    <a:pt x="6" y="130"/>
                    <a:pt x="6" y="130"/>
                    <a:pt x="6" y="130"/>
                  </a:cubicBezTo>
                  <a:cubicBezTo>
                    <a:pt x="0" y="142"/>
                    <a:pt x="4" y="157"/>
                    <a:pt x="15" y="163"/>
                  </a:cubicBezTo>
                  <a:cubicBezTo>
                    <a:pt x="101" y="210"/>
                    <a:pt x="101" y="210"/>
                    <a:pt x="101" y="210"/>
                  </a:cubicBezTo>
                  <a:cubicBezTo>
                    <a:pt x="101" y="156"/>
                    <a:pt x="101" y="156"/>
                    <a:pt x="101" y="156"/>
                  </a:cubicBezTo>
                  <a:cubicBezTo>
                    <a:pt x="28" y="116"/>
                    <a:pt x="28" y="116"/>
                    <a:pt x="28" y="116"/>
                  </a:cubicBezTo>
                  <a:cubicBezTo>
                    <a:pt x="27" y="116"/>
                    <a:pt x="27" y="114"/>
                    <a:pt x="27" y="113"/>
                  </a:cubicBezTo>
                  <a:cubicBezTo>
                    <a:pt x="28" y="112"/>
                    <a:pt x="29" y="112"/>
                    <a:pt x="30" y="112"/>
                  </a:cubicBezTo>
                  <a:cubicBezTo>
                    <a:pt x="101" y="151"/>
                    <a:pt x="101" y="151"/>
                    <a:pt x="101" y="151"/>
                  </a:cubicBezTo>
                  <a:cubicBezTo>
                    <a:pt x="101" y="129"/>
                    <a:pt x="101" y="129"/>
                    <a:pt x="101" y="129"/>
                  </a:cubicBezTo>
                  <a:cubicBezTo>
                    <a:pt x="40" y="95"/>
                    <a:pt x="40" y="95"/>
                    <a:pt x="40" y="95"/>
                  </a:cubicBezTo>
                  <a:cubicBezTo>
                    <a:pt x="39" y="95"/>
                    <a:pt x="38" y="93"/>
                    <a:pt x="39" y="92"/>
                  </a:cubicBezTo>
                  <a:cubicBezTo>
                    <a:pt x="40" y="91"/>
                    <a:pt x="41" y="91"/>
                    <a:pt x="42" y="91"/>
                  </a:cubicBezTo>
                  <a:cubicBezTo>
                    <a:pt x="101" y="124"/>
                    <a:pt x="101" y="124"/>
                    <a:pt x="101" y="124"/>
                  </a:cubicBezTo>
                  <a:cubicBezTo>
                    <a:pt x="101" y="101"/>
                    <a:pt x="101" y="101"/>
                    <a:pt x="101" y="101"/>
                  </a:cubicBezTo>
                  <a:cubicBezTo>
                    <a:pt x="51" y="74"/>
                    <a:pt x="51" y="74"/>
                    <a:pt x="51" y="74"/>
                  </a:cubicBezTo>
                  <a:cubicBezTo>
                    <a:pt x="50" y="74"/>
                    <a:pt x="50" y="72"/>
                    <a:pt x="51" y="71"/>
                  </a:cubicBezTo>
                  <a:cubicBezTo>
                    <a:pt x="51" y="70"/>
                    <a:pt x="53" y="70"/>
                    <a:pt x="54" y="70"/>
                  </a:cubicBezTo>
                  <a:cubicBezTo>
                    <a:pt x="101" y="96"/>
                    <a:pt x="101" y="96"/>
                    <a:pt x="101" y="96"/>
                  </a:cubicBezTo>
                  <a:cubicBezTo>
                    <a:pt x="101" y="74"/>
                    <a:pt x="101" y="74"/>
                    <a:pt x="101" y="74"/>
                  </a:cubicBezTo>
                  <a:cubicBezTo>
                    <a:pt x="63" y="53"/>
                    <a:pt x="63" y="53"/>
                    <a:pt x="63" y="53"/>
                  </a:cubicBezTo>
                  <a:cubicBezTo>
                    <a:pt x="62" y="53"/>
                    <a:pt x="62" y="51"/>
                    <a:pt x="62" y="50"/>
                  </a:cubicBezTo>
                  <a:cubicBezTo>
                    <a:pt x="63" y="49"/>
                    <a:pt x="64" y="49"/>
                    <a:pt x="65" y="49"/>
                  </a:cubicBezTo>
                  <a:cubicBezTo>
                    <a:pt x="101" y="69"/>
                    <a:pt x="101" y="69"/>
                    <a:pt x="101" y="69"/>
                  </a:cubicBezTo>
                  <a:lnTo>
                    <a:pt x="101" y="22"/>
                  </a:lnTo>
                  <a:close/>
                </a:path>
              </a:pathLst>
            </a:custGeom>
            <a:grpFill/>
            <a:ln>
              <a:noFill/>
            </a:ln>
          </p:spPr>
          <p:txBody>
            <a:bodyPr vert="horz" wrap="square" lIns="68580" tIns="34290" rIns="68580" bIns="34290" numCol="1" anchor="t" anchorCtr="0" compatLnSpc="1"/>
            <a:lstStyle/>
            <a:p>
              <a:endParaRPr lang="id-ID" sz="1350"/>
            </a:p>
          </p:txBody>
        </p:sp>
        <p:sp>
          <p:nvSpPr>
            <p:cNvPr id="51" name="Freeform 58"/>
            <p:cNvSpPr>
              <a:spLocks noEditPoints="1"/>
            </p:cNvSpPr>
            <p:nvPr/>
          </p:nvSpPr>
          <p:spPr bwMode="auto">
            <a:xfrm>
              <a:off x="4577245" y="3827651"/>
              <a:ext cx="443414" cy="448888"/>
            </a:xfrm>
            <a:custGeom>
              <a:avLst/>
              <a:gdLst>
                <a:gd name="T0" fmla="*/ 189 w 236"/>
                <a:gd name="T1" fmla="*/ 60 h 239"/>
                <a:gd name="T2" fmla="*/ 196 w 236"/>
                <a:gd name="T3" fmla="*/ 122 h 239"/>
                <a:gd name="T4" fmla="*/ 198 w 236"/>
                <a:gd name="T5" fmla="*/ 136 h 239"/>
                <a:gd name="T6" fmla="*/ 208 w 236"/>
                <a:gd name="T7" fmla="*/ 157 h 239"/>
                <a:gd name="T8" fmla="*/ 189 w 236"/>
                <a:gd name="T9" fmla="*/ 195 h 239"/>
                <a:gd name="T10" fmla="*/ 168 w 236"/>
                <a:gd name="T11" fmla="*/ 156 h 239"/>
                <a:gd name="T12" fmla="*/ 168 w 236"/>
                <a:gd name="T13" fmla="*/ 78 h 239"/>
                <a:gd name="T14" fmla="*/ 182 w 236"/>
                <a:gd name="T15" fmla="*/ 92 h 239"/>
                <a:gd name="T16" fmla="*/ 185 w 236"/>
                <a:gd name="T17" fmla="*/ 107 h 239"/>
                <a:gd name="T18" fmla="*/ 189 w 236"/>
                <a:gd name="T19" fmla="*/ 141 h 239"/>
                <a:gd name="T20" fmla="*/ 189 w 236"/>
                <a:gd name="T21" fmla="*/ 130 h 239"/>
                <a:gd name="T22" fmla="*/ 168 w 236"/>
                <a:gd name="T23" fmla="*/ 155 h 239"/>
                <a:gd name="T24" fmla="*/ 160 w 236"/>
                <a:gd name="T25" fmla="*/ 138 h 239"/>
                <a:gd name="T26" fmla="*/ 165 w 236"/>
                <a:gd name="T27" fmla="*/ 172 h 239"/>
                <a:gd name="T28" fmla="*/ 168 w 236"/>
                <a:gd name="T29" fmla="*/ 16 h 239"/>
                <a:gd name="T30" fmla="*/ 163 w 236"/>
                <a:gd name="T31" fmla="*/ 49 h 239"/>
                <a:gd name="T32" fmla="*/ 168 w 236"/>
                <a:gd name="T33" fmla="*/ 78 h 239"/>
                <a:gd name="T34" fmla="*/ 159 w 236"/>
                <a:gd name="T35" fmla="*/ 118 h 239"/>
                <a:gd name="T36" fmla="*/ 159 w 236"/>
                <a:gd name="T37" fmla="*/ 209 h 239"/>
                <a:gd name="T38" fmla="*/ 159 w 236"/>
                <a:gd name="T39" fmla="*/ 5 h 239"/>
                <a:gd name="T40" fmla="*/ 159 w 236"/>
                <a:gd name="T41" fmla="*/ 40 h 239"/>
                <a:gd name="T42" fmla="*/ 144 w 236"/>
                <a:gd name="T43" fmla="*/ 89 h 239"/>
                <a:gd name="T44" fmla="*/ 159 w 236"/>
                <a:gd name="T45" fmla="*/ 108 h 239"/>
                <a:gd name="T46" fmla="*/ 159 w 236"/>
                <a:gd name="T47" fmla="*/ 136 h 239"/>
                <a:gd name="T48" fmla="*/ 144 w 236"/>
                <a:gd name="T49" fmla="*/ 162 h 239"/>
                <a:gd name="T50" fmla="*/ 151 w 236"/>
                <a:gd name="T51" fmla="*/ 143 h 239"/>
                <a:gd name="T52" fmla="*/ 146 w 236"/>
                <a:gd name="T53" fmla="*/ 109 h 239"/>
                <a:gd name="T54" fmla="*/ 123 w 236"/>
                <a:gd name="T55" fmla="*/ 7 h 239"/>
                <a:gd name="T56" fmla="*/ 144 w 236"/>
                <a:gd name="T57" fmla="*/ 0 h 239"/>
                <a:gd name="T58" fmla="*/ 144 w 236"/>
                <a:gd name="T59" fmla="*/ 187 h 239"/>
                <a:gd name="T60" fmla="*/ 123 w 236"/>
                <a:gd name="T61" fmla="*/ 225 h 239"/>
                <a:gd name="T62" fmla="*/ 140 w 236"/>
                <a:gd name="T63" fmla="*/ 96 h 239"/>
                <a:gd name="T64" fmla="*/ 123 w 236"/>
                <a:gd name="T65" fmla="*/ 135 h 239"/>
                <a:gd name="T66" fmla="*/ 137 w 236"/>
                <a:gd name="T67" fmla="*/ 113 h 239"/>
                <a:gd name="T68" fmla="*/ 123 w 236"/>
                <a:gd name="T69" fmla="*/ 82 h 239"/>
                <a:gd name="T70" fmla="*/ 125 w 236"/>
                <a:gd name="T71" fmla="*/ 171 h 239"/>
                <a:gd name="T72" fmla="*/ 123 w 236"/>
                <a:gd name="T73" fmla="*/ 7 h 239"/>
                <a:gd name="T74" fmla="*/ 123 w 236"/>
                <a:gd name="T75" fmla="*/ 7 h 239"/>
                <a:gd name="T76" fmla="*/ 123 w 236"/>
                <a:gd name="T77" fmla="*/ 177 h 239"/>
                <a:gd name="T78" fmla="*/ 121 w 236"/>
                <a:gd name="T79" fmla="*/ 162 h 239"/>
                <a:gd name="T80" fmla="*/ 123 w 236"/>
                <a:gd name="T81" fmla="*/ 135 h 239"/>
                <a:gd name="T82" fmla="*/ 99 w 236"/>
                <a:gd name="T83" fmla="*/ 124 h 239"/>
                <a:gd name="T84" fmla="*/ 106 w 236"/>
                <a:gd name="T85" fmla="*/ 164 h 239"/>
                <a:gd name="T86" fmla="*/ 108 w 236"/>
                <a:gd name="T87" fmla="*/ 179 h 239"/>
                <a:gd name="T88" fmla="*/ 118 w 236"/>
                <a:gd name="T89" fmla="*/ 199 h 239"/>
                <a:gd name="T90" fmla="*/ 123 w 236"/>
                <a:gd name="T91" fmla="*/ 99 h 239"/>
                <a:gd name="T92" fmla="*/ 99 w 236"/>
                <a:gd name="T93" fmla="*/ 18 h 239"/>
                <a:gd name="T94" fmla="*/ 99 w 236"/>
                <a:gd name="T95" fmla="*/ 18 h 239"/>
                <a:gd name="T96" fmla="*/ 89 w 236"/>
                <a:gd name="T97" fmla="*/ 212 h 239"/>
                <a:gd name="T98" fmla="*/ 99 w 236"/>
                <a:gd name="T99" fmla="*/ 183 h 239"/>
                <a:gd name="T100" fmla="*/ 71 w 236"/>
                <a:gd name="T101" fmla="*/ 227 h 239"/>
                <a:gd name="T102" fmla="*/ 95 w 236"/>
                <a:gd name="T103" fmla="*/ 117 h 239"/>
                <a:gd name="T104" fmla="*/ 71 w 236"/>
                <a:gd name="T105" fmla="*/ 160 h 239"/>
                <a:gd name="T106" fmla="*/ 92 w 236"/>
                <a:gd name="T107" fmla="*/ 134 h 239"/>
                <a:gd name="T108" fmla="*/ 71 w 236"/>
                <a:gd name="T109" fmla="*/ 107 h 239"/>
                <a:gd name="T110" fmla="*/ 7 w 236"/>
                <a:gd name="T111" fmla="*/ 91 h 239"/>
                <a:gd name="T112" fmla="*/ 70 w 236"/>
                <a:gd name="T113" fmla="*/ 181 h 239"/>
                <a:gd name="T114" fmla="*/ 71 w 236"/>
                <a:gd name="T115" fmla="*/ 149 h 239"/>
                <a:gd name="T116" fmla="*/ 52 w 236"/>
                <a:gd name="T117" fmla="*/ 133 h 239"/>
                <a:gd name="T118" fmla="*/ 35 w 236"/>
                <a:gd name="T119" fmla="*/ 109 h 239"/>
                <a:gd name="T120" fmla="*/ 71 w 236"/>
                <a:gd name="T121" fmla="*/ 31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6" h="239">
                  <a:moveTo>
                    <a:pt x="189" y="195"/>
                  </a:moveTo>
                  <a:cubicBezTo>
                    <a:pt x="216" y="182"/>
                    <a:pt x="216" y="182"/>
                    <a:pt x="216" y="182"/>
                  </a:cubicBezTo>
                  <a:cubicBezTo>
                    <a:pt x="230" y="176"/>
                    <a:pt x="236" y="159"/>
                    <a:pt x="229" y="146"/>
                  </a:cubicBezTo>
                  <a:cubicBezTo>
                    <a:pt x="189" y="60"/>
                    <a:pt x="189" y="60"/>
                    <a:pt x="189" y="60"/>
                  </a:cubicBezTo>
                  <a:cubicBezTo>
                    <a:pt x="189" y="107"/>
                    <a:pt x="189" y="107"/>
                    <a:pt x="189" y="107"/>
                  </a:cubicBezTo>
                  <a:cubicBezTo>
                    <a:pt x="190" y="108"/>
                    <a:pt x="190" y="108"/>
                    <a:pt x="190" y="109"/>
                  </a:cubicBezTo>
                  <a:cubicBezTo>
                    <a:pt x="196" y="122"/>
                    <a:pt x="196" y="122"/>
                    <a:pt x="196" y="122"/>
                  </a:cubicBezTo>
                  <a:cubicBezTo>
                    <a:pt x="196" y="122"/>
                    <a:pt x="196" y="122"/>
                    <a:pt x="196" y="122"/>
                  </a:cubicBezTo>
                  <a:cubicBezTo>
                    <a:pt x="197" y="124"/>
                    <a:pt x="196" y="126"/>
                    <a:pt x="194" y="127"/>
                  </a:cubicBezTo>
                  <a:cubicBezTo>
                    <a:pt x="189" y="130"/>
                    <a:pt x="189" y="130"/>
                    <a:pt x="189" y="130"/>
                  </a:cubicBezTo>
                  <a:cubicBezTo>
                    <a:pt x="189" y="141"/>
                    <a:pt x="189" y="141"/>
                    <a:pt x="189" y="141"/>
                  </a:cubicBezTo>
                  <a:cubicBezTo>
                    <a:pt x="198" y="136"/>
                    <a:pt x="198" y="136"/>
                    <a:pt x="198" y="136"/>
                  </a:cubicBezTo>
                  <a:cubicBezTo>
                    <a:pt x="201" y="135"/>
                    <a:pt x="203" y="136"/>
                    <a:pt x="204" y="138"/>
                  </a:cubicBezTo>
                  <a:cubicBezTo>
                    <a:pt x="210" y="151"/>
                    <a:pt x="210" y="151"/>
                    <a:pt x="210" y="151"/>
                  </a:cubicBezTo>
                  <a:cubicBezTo>
                    <a:pt x="210" y="151"/>
                    <a:pt x="210" y="151"/>
                    <a:pt x="210" y="151"/>
                  </a:cubicBezTo>
                  <a:cubicBezTo>
                    <a:pt x="211" y="153"/>
                    <a:pt x="210" y="156"/>
                    <a:pt x="208" y="157"/>
                  </a:cubicBezTo>
                  <a:cubicBezTo>
                    <a:pt x="189" y="166"/>
                    <a:pt x="189" y="166"/>
                    <a:pt x="189" y="166"/>
                  </a:cubicBezTo>
                  <a:lnTo>
                    <a:pt x="189" y="195"/>
                  </a:lnTo>
                  <a:close/>
                  <a:moveTo>
                    <a:pt x="168" y="204"/>
                  </a:moveTo>
                  <a:cubicBezTo>
                    <a:pt x="189" y="195"/>
                    <a:pt x="189" y="195"/>
                    <a:pt x="189" y="195"/>
                  </a:cubicBezTo>
                  <a:cubicBezTo>
                    <a:pt x="189" y="166"/>
                    <a:pt x="189" y="166"/>
                    <a:pt x="189" y="166"/>
                  </a:cubicBezTo>
                  <a:cubicBezTo>
                    <a:pt x="180" y="170"/>
                    <a:pt x="180" y="170"/>
                    <a:pt x="180" y="170"/>
                  </a:cubicBezTo>
                  <a:cubicBezTo>
                    <a:pt x="178" y="171"/>
                    <a:pt x="175" y="170"/>
                    <a:pt x="174" y="168"/>
                  </a:cubicBezTo>
                  <a:cubicBezTo>
                    <a:pt x="168" y="156"/>
                    <a:pt x="168" y="156"/>
                    <a:pt x="168" y="156"/>
                  </a:cubicBezTo>
                  <a:cubicBezTo>
                    <a:pt x="168" y="204"/>
                    <a:pt x="168" y="204"/>
                    <a:pt x="168" y="204"/>
                  </a:cubicBezTo>
                  <a:close/>
                  <a:moveTo>
                    <a:pt x="189" y="60"/>
                  </a:moveTo>
                  <a:cubicBezTo>
                    <a:pt x="168" y="16"/>
                    <a:pt x="168" y="16"/>
                    <a:pt x="168" y="16"/>
                  </a:cubicBezTo>
                  <a:cubicBezTo>
                    <a:pt x="168" y="78"/>
                    <a:pt x="168" y="78"/>
                    <a:pt x="168" y="78"/>
                  </a:cubicBezTo>
                  <a:cubicBezTo>
                    <a:pt x="171" y="77"/>
                    <a:pt x="171" y="77"/>
                    <a:pt x="171" y="77"/>
                  </a:cubicBezTo>
                  <a:cubicBezTo>
                    <a:pt x="173" y="76"/>
                    <a:pt x="175" y="77"/>
                    <a:pt x="176" y="79"/>
                  </a:cubicBezTo>
                  <a:cubicBezTo>
                    <a:pt x="182" y="92"/>
                    <a:pt x="182" y="92"/>
                    <a:pt x="182" y="92"/>
                  </a:cubicBezTo>
                  <a:cubicBezTo>
                    <a:pt x="182" y="92"/>
                    <a:pt x="182" y="92"/>
                    <a:pt x="182" y="92"/>
                  </a:cubicBezTo>
                  <a:cubicBezTo>
                    <a:pt x="183" y="94"/>
                    <a:pt x="182" y="97"/>
                    <a:pt x="180" y="98"/>
                  </a:cubicBezTo>
                  <a:cubicBezTo>
                    <a:pt x="168" y="103"/>
                    <a:pt x="168" y="103"/>
                    <a:pt x="168" y="103"/>
                  </a:cubicBezTo>
                  <a:cubicBezTo>
                    <a:pt x="168" y="114"/>
                    <a:pt x="168" y="114"/>
                    <a:pt x="168" y="114"/>
                  </a:cubicBezTo>
                  <a:cubicBezTo>
                    <a:pt x="185" y="107"/>
                    <a:pt x="185" y="107"/>
                    <a:pt x="185" y="107"/>
                  </a:cubicBezTo>
                  <a:cubicBezTo>
                    <a:pt x="186" y="106"/>
                    <a:pt x="188" y="106"/>
                    <a:pt x="189" y="107"/>
                  </a:cubicBezTo>
                  <a:cubicBezTo>
                    <a:pt x="189" y="60"/>
                    <a:pt x="189" y="60"/>
                    <a:pt x="189" y="60"/>
                  </a:cubicBezTo>
                  <a:close/>
                  <a:moveTo>
                    <a:pt x="189" y="130"/>
                  </a:moveTo>
                  <a:cubicBezTo>
                    <a:pt x="189" y="141"/>
                    <a:pt x="189" y="141"/>
                    <a:pt x="189" y="141"/>
                  </a:cubicBezTo>
                  <a:cubicBezTo>
                    <a:pt x="170" y="150"/>
                    <a:pt x="170" y="150"/>
                    <a:pt x="170" y="150"/>
                  </a:cubicBezTo>
                  <a:cubicBezTo>
                    <a:pt x="169" y="150"/>
                    <a:pt x="169" y="151"/>
                    <a:pt x="168" y="151"/>
                  </a:cubicBezTo>
                  <a:cubicBezTo>
                    <a:pt x="168" y="139"/>
                    <a:pt x="168" y="139"/>
                    <a:pt x="168" y="139"/>
                  </a:cubicBezTo>
                  <a:lnTo>
                    <a:pt x="189" y="130"/>
                  </a:lnTo>
                  <a:close/>
                  <a:moveTo>
                    <a:pt x="159" y="209"/>
                  </a:moveTo>
                  <a:cubicBezTo>
                    <a:pt x="168" y="204"/>
                    <a:pt x="168" y="204"/>
                    <a:pt x="168" y="204"/>
                  </a:cubicBezTo>
                  <a:cubicBezTo>
                    <a:pt x="168" y="156"/>
                    <a:pt x="168" y="156"/>
                    <a:pt x="168" y="156"/>
                  </a:cubicBezTo>
                  <a:cubicBezTo>
                    <a:pt x="168" y="155"/>
                    <a:pt x="168" y="155"/>
                    <a:pt x="168" y="155"/>
                  </a:cubicBezTo>
                  <a:cubicBezTo>
                    <a:pt x="168" y="154"/>
                    <a:pt x="168" y="152"/>
                    <a:pt x="168" y="151"/>
                  </a:cubicBezTo>
                  <a:cubicBezTo>
                    <a:pt x="168" y="139"/>
                    <a:pt x="168" y="139"/>
                    <a:pt x="168" y="139"/>
                  </a:cubicBezTo>
                  <a:cubicBezTo>
                    <a:pt x="166" y="141"/>
                    <a:pt x="166" y="141"/>
                    <a:pt x="166" y="141"/>
                  </a:cubicBezTo>
                  <a:cubicBezTo>
                    <a:pt x="164" y="142"/>
                    <a:pt x="161" y="141"/>
                    <a:pt x="160" y="138"/>
                  </a:cubicBezTo>
                  <a:cubicBezTo>
                    <a:pt x="159" y="136"/>
                    <a:pt x="159" y="136"/>
                    <a:pt x="159" y="136"/>
                  </a:cubicBezTo>
                  <a:cubicBezTo>
                    <a:pt x="159" y="160"/>
                    <a:pt x="159" y="160"/>
                    <a:pt x="159" y="160"/>
                  </a:cubicBezTo>
                  <a:cubicBezTo>
                    <a:pt x="165" y="172"/>
                    <a:pt x="165" y="172"/>
                    <a:pt x="165" y="172"/>
                  </a:cubicBezTo>
                  <a:cubicBezTo>
                    <a:pt x="165" y="172"/>
                    <a:pt x="165" y="172"/>
                    <a:pt x="165" y="172"/>
                  </a:cubicBezTo>
                  <a:cubicBezTo>
                    <a:pt x="166" y="175"/>
                    <a:pt x="165" y="177"/>
                    <a:pt x="163" y="178"/>
                  </a:cubicBezTo>
                  <a:cubicBezTo>
                    <a:pt x="159" y="180"/>
                    <a:pt x="159" y="180"/>
                    <a:pt x="159" y="180"/>
                  </a:cubicBezTo>
                  <a:cubicBezTo>
                    <a:pt x="159" y="209"/>
                    <a:pt x="159" y="209"/>
                    <a:pt x="159" y="209"/>
                  </a:cubicBezTo>
                  <a:close/>
                  <a:moveTo>
                    <a:pt x="168" y="16"/>
                  </a:moveTo>
                  <a:cubicBezTo>
                    <a:pt x="168" y="15"/>
                    <a:pt x="168" y="15"/>
                    <a:pt x="168" y="15"/>
                  </a:cubicBezTo>
                  <a:cubicBezTo>
                    <a:pt x="166" y="11"/>
                    <a:pt x="163" y="7"/>
                    <a:pt x="159" y="5"/>
                  </a:cubicBezTo>
                  <a:cubicBezTo>
                    <a:pt x="159" y="40"/>
                    <a:pt x="159" y="40"/>
                    <a:pt x="159" y="40"/>
                  </a:cubicBezTo>
                  <a:cubicBezTo>
                    <a:pt x="163" y="49"/>
                    <a:pt x="163" y="49"/>
                    <a:pt x="163" y="49"/>
                  </a:cubicBezTo>
                  <a:cubicBezTo>
                    <a:pt x="163" y="49"/>
                    <a:pt x="163" y="49"/>
                    <a:pt x="163" y="49"/>
                  </a:cubicBezTo>
                  <a:cubicBezTo>
                    <a:pt x="166" y="55"/>
                    <a:pt x="164" y="61"/>
                    <a:pt x="159" y="65"/>
                  </a:cubicBezTo>
                  <a:cubicBezTo>
                    <a:pt x="159" y="82"/>
                    <a:pt x="159" y="82"/>
                    <a:pt x="159" y="82"/>
                  </a:cubicBezTo>
                  <a:cubicBezTo>
                    <a:pt x="168" y="78"/>
                    <a:pt x="168" y="78"/>
                    <a:pt x="168" y="78"/>
                  </a:cubicBezTo>
                  <a:cubicBezTo>
                    <a:pt x="168" y="16"/>
                    <a:pt x="168" y="16"/>
                    <a:pt x="168" y="16"/>
                  </a:cubicBezTo>
                  <a:close/>
                  <a:moveTo>
                    <a:pt x="168" y="103"/>
                  </a:moveTo>
                  <a:cubicBezTo>
                    <a:pt x="168" y="114"/>
                    <a:pt x="168" y="114"/>
                    <a:pt x="168" y="114"/>
                  </a:cubicBezTo>
                  <a:cubicBezTo>
                    <a:pt x="159" y="118"/>
                    <a:pt x="159" y="118"/>
                    <a:pt x="159" y="118"/>
                  </a:cubicBezTo>
                  <a:cubicBezTo>
                    <a:pt x="159" y="108"/>
                    <a:pt x="159" y="108"/>
                    <a:pt x="159" y="108"/>
                  </a:cubicBezTo>
                  <a:lnTo>
                    <a:pt x="168" y="103"/>
                  </a:lnTo>
                  <a:close/>
                  <a:moveTo>
                    <a:pt x="144" y="216"/>
                  </a:moveTo>
                  <a:cubicBezTo>
                    <a:pt x="159" y="209"/>
                    <a:pt x="159" y="209"/>
                    <a:pt x="159" y="209"/>
                  </a:cubicBezTo>
                  <a:cubicBezTo>
                    <a:pt x="159" y="180"/>
                    <a:pt x="159" y="180"/>
                    <a:pt x="159" y="180"/>
                  </a:cubicBezTo>
                  <a:cubicBezTo>
                    <a:pt x="144" y="187"/>
                    <a:pt x="144" y="187"/>
                    <a:pt x="144" y="187"/>
                  </a:cubicBezTo>
                  <a:cubicBezTo>
                    <a:pt x="144" y="216"/>
                    <a:pt x="144" y="216"/>
                    <a:pt x="144" y="216"/>
                  </a:cubicBezTo>
                  <a:close/>
                  <a:moveTo>
                    <a:pt x="159" y="5"/>
                  </a:moveTo>
                  <a:cubicBezTo>
                    <a:pt x="155" y="2"/>
                    <a:pt x="149" y="0"/>
                    <a:pt x="144" y="0"/>
                  </a:cubicBezTo>
                  <a:cubicBezTo>
                    <a:pt x="144" y="22"/>
                    <a:pt x="144" y="22"/>
                    <a:pt x="144" y="22"/>
                  </a:cubicBezTo>
                  <a:cubicBezTo>
                    <a:pt x="148" y="23"/>
                    <a:pt x="152" y="25"/>
                    <a:pt x="154" y="30"/>
                  </a:cubicBezTo>
                  <a:cubicBezTo>
                    <a:pt x="159" y="40"/>
                    <a:pt x="159" y="40"/>
                    <a:pt x="159" y="40"/>
                  </a:cubicBezTo>
                  <a:cubicBezTo>
                    <a:pt x="159" y="5"/>
                    <a:pt x="159" y="5"/>
                    <a:pt x="159" y="5"/>
                  </a:cubicBezTo>
                  <a:close/>
                  <a:moveTo>
                    <a:pt x="159" y="65"/>
                  </a:moveTo>
                  <a:cubicBezTo>
                    <a:pt x="159" y="82"/>
                    <a:pt x="159" y="82"/>
                    <a:pt x="159" y="82"/>
                  </a:cubicBezTo>
                  <a:cubicBezTo>
                    <a:pt x="144" y="89"/>
                    <a:pt x="144" y="89"/>
                    <a:pt x="144" y="89"/>
                  </a:cubicBezTo>
                  <a:cubicBezTo>
                    <a:pt x="144" y="72"/>
                    <a:pt x="144" y="72"/>
                    <a:pt x="144" y="72"/>
                  </a:cubicBezTo>
                  <a:cubicBezTo>
                    <a:pt x="157" y="66"/>
                    <a:pt x="157" y="66"/>
                    <a:pt x="157" y="66"/>
                  </a:cubicBezTo>
                  <a:cubicBezTo>
                    <a:pt x="158" y="66"/>
                    <a:pt x="159" y="66"/>
                    <a:pt x="159" y="65"/>
                  </a:cubicBezTo>
                  <a:close/>
                  <a:moveTo>
                    <a:pt x="159" y="108"/>
                  </a:moveTo>
                  <a:cubicBezTo>
                    <a:pt x="159" y="118"/>
                    <a:pt x="159" y="118"/>
                    <a:pt x="159" y="118"/>
                  </a:cubicBezTo>
                  <a:cubicBezTo>
                    <a:pt x="156" y="120"/>
                    <a:pt x="156" y="120"/>
                    <a:pt x="156" y="120"/>
                  </a:cubicBezTo>
                  <a:cubicBezTo>
                    <a:pt x="154" y="121"/>
                    <a:pt x="153" y="123"/>
                    <a:pt x="154" y="126"/>
                  </a:cubicBezTo>
                  <a:cubicBezTo>
                    <a:pt x="159" y="136"/>
                    <a:pt x="159" y="136"/>
                    <a:pt x="159" y="136"/>
                  </a:cubicBezTo>
                  <a:cubicBezTo>
                    <a:pt x="159" y="160"/>
                    <a:pt x="159" y="160"/>
                    <a:pt x="159" y="160"/>
                  </a:cubicBezTo>
                  <a:cubicBezTo>
                    <a:pt x="159" y="159"/>
                    <a:pt x="159" y="159"/>
                    <a:pt x="159" y="159"/>
                  </a:cubicBezTo>
                  <a:cubicBezTo>
                    <a:pt x="158" y="157"/>
                    <a:pt x="155" y="156"/>
                    <a:pt x="153" y="157"/>
                  </a:cubicBezTo>
                  <a:cubicBezTo>
                    <a:pt x="144" y="162"/>
                    <a:pt x="144" y="162"/>
                    <a:pt x="144" y="162"/>
                  </a:cubicBezTo>
                  <a:cubicBezTo>
                    <a:pt x="144" y="151"/>
                    <a:pt x="144" y="151"/>
                    <a:pt x="144" y="151"/>
                  </a:cubicBezTo>
                  <a:cubicBezTo>
                    <a:pt x="149" y="148"/>
                    <a:pt x="149" y="148"/>
                    <a:pt x="149" y="148"/>
                  </a:cubicBezTo>
                  <a:cubicBezTo>
                    <a:pt x="151" y="147"/>
                    <a:pt x="152" y="145"/>
                    <a:pt x="151" y="143"/>
                  </a:cubicBezTo>
                  <a:cubicBezTo>
                    <a:pt x="151" y="143"/>
                    <a:pt x="151" y="143"/>
                    <a:pt x="151" y="143"/>
                  </a:cubicBezTo>
                  <a:cubicBezTo>
                    <a:pt x="145" y="130"/>
                    <a:pt x="145" y="130"/>
                    <a:pt x="145" y="130"/>
                  </a:cubicBezTo>
                  <a:cubicBezTo>
                    <a:pt x="145" y="129"/>
                    <a:pt x="144" y="129"/>
                    <a:pt x="144" y="128"/>
                  </a:cubicBezTo>
                  <a:cubicBezTo>
                    <a:pt x="144" y="104"/>
                    <a:pt x="144" y="104"/>
                    <a:pt x="144" y="104"/>
                  </a:cubicBezTo>
                  <a:cubicBezTo>
                    <a:pt x="146" y="109"/>
                    <a:pt x="146" y="109"/>
                    <a:pt x="146" y="109"/>
                  </a:cubicBezTo>
                  <a:cubicBezTo>
                    <a:pt x="147" y="111"/>
                    <a:pt x="150" y="112"/>
                    <a:pt x="152" y="111"/>
                  </a:cubicBezTo>
                  <a:lnTo>
                    <a:pt x="159" y="108"/>
                  </a:lnTo>
                  <a:close/>
                  <a:moveTo>
                    <a:pt x="132" y="2"/>
                  </a:moveTo>
                  <a:cubicBezTo>
                    <a:pt x="123" y="7"/>
                    <a:pt x="123" y="7"/>
                    <a:pt x="123" y="7"/>
                  </a:cubicBezTo>
                  <a:cubicBezTo>
                    <a:pt x="123" y="30"/>
                    <a:pt x="123" y="30"/>
                    <a:pt x="123" y="30"/>
                  </a:cubicBezTo>
                  <a:cubicBezTo>
                    <a:pt x="137" y="23"/>
                    <a:pt x="137" y="23"/>
                    <a:pt x="137" y="23"/>
                  </a:cubicBezTo>
                  <a:cubicBezTo>
                    <a:pt x="139" y="22"/>
                    <a:pt x="142" y="22"/>
                    <a:pt x="144" y="22"/>
                  </a:cubicBezTo>
                  <a:cubicBezTo>
                    <a:pt x="144" y="0"/>
                    <a:pt x="144" y="0"/>
                    <a:pt x="144" y="0"/>
                  </a:cubicBezTo>
                  <a:cubicBezTo>
                    <a:pt x="140" y="0"/>
                    <a:pt x="136" y="1"/>
                    <a:pt x="132" y="2"/>
                  </a:cubicBezTo>
                  <a:close/>
                  <a:moveTo>
                    <a:pt x="123" y="225"/>
                  </a:moveTo>
                  <a:cubicBezTo>
                    <a:pt x="144" y="216"/>
                    <a:pt x="144" y="216"/>
                    <a:pt x="144" y="216"/>
                  </a:cubicBezTo>
                  <a:cubicBezTo>
                    <a:pt x="144" y="187"/>
                    <a:pt x="144" y="187"/>
                    <a:pt x="144" y="187"/>
                  </a:cubicBezTo>
                  <a:cubicBezTo>
                    <a:pt x="135" y="191"/>
                    <a:pt x="135" y="191"/>
                    <a:pt x="135" y="191"/>
                  </a:cubicBezTo>
                  <a:cubicBezTo>
                    <a:pt x="133" y="192"/>
                    <a:pt x="130" y="191"/>
                    <a:pt x="129" y="189"/>
                  </a:cubicBezTo>
                  <a:cubicBezTo>
                    <a:pt x="123" y="177"/>
                    <a:pt x="123" y="177"/>
                    <a:pt x="123" y="177"/>
                  </a:cubicBezTo>
                  <a:cubicBezTo>
                    <a:pt x="123" y="225"/>
                    <a:pt x="123" y="225"/>
                    <a:pt x="123" y="225"/>
                  </a:cubicBezTo>
                  <a:close/>
                  <a:moveTo>
                    <a:pt x="144" y="72"/>
                  </a:moveTo>
                  <a:cubicBezTo>
                    <a:pt x="144" y="89"/>
                    <a:pt x="144" y="89"/>
                    <a:pt x="144" y="89"/>
                  </a:cubicBezTo>
                  <a:cubicBezTo>
                    <a:pt x="142" y="90"/>
                    <a:pt x="142" y="90"/>
                    <a:pt x="142" y="90"/>
                  </a:cubicBezTo>
                  <a:cubicBezTo>
                    <a:pt x="140" y="91"/>
                    <a:pt x="139" y="94"/>
                    <a:pt x="140" y="96"/>
                  </a:cubicBezTo>
                  <a:cubicBezTo>
                    <a:pt x="144" y="104"/>
                    <a:pt x="144" y="104"/>
                    <a:pt x="144" y="104"/>
                  </a:cubicBezTo>
                  <a:cubicBezTo>
                    <a:pt x="144" y="128"/>
                    <a:pt x="144" y="128"/>
                    <a:pt x="144" y="128"/>
                  </a:cubicBezTo>
                  <a:cubicBezTo>
                    <a:pt x="143" y="127"/>
                    <a:pt x="141" y="127"/>
                    <a:pt x="139" y="128"/>
                  </a:cubicBezTo>
                  <a:cubicBezTo>
                    <a:pt x="123" y="135"/>
                    <a:pt x="123" y="135"/>
                    <a:pt x="123" y="135"/>
                  </a:cubicBezTo>
                  <a:cubicBezTo>
                    <a:pt x="123" y="125"/>
                    <a:pt x="123" y="125"/>
                    <a:pt x="123" y="125"/>
                  </a:cubicBezTo>
                  <a:cubicBezTo>
                    <a:pt x="135" y="119"/>
                    <a:pt x="135" y="119"/>
                    <a:pt x="135" y="119"/>
                  </a:cubicBezTo>
                  <a:cubicBezTo>
                    <a:pt x="137" y="118"/>
                    <a:pt x="138" y="115"/>
                    <a:pt x="137" y="113"/>
                  </a:cubicBezTo>
                  <a:cubicBezTo>
                    <a:pt x="137" y="113"/>
                    <a:pt x="137" y="113"/>
                    <a:pt x="137" y="113"/>
                  </a:cubicBezTo>
                  <a:cubicBezTo>
                    <a:pt x="131" y="100"/>
                    <a:pt x="131" y="100"/>
                    <a:pt x="131" y="100"/>
                  </a:cubicBezTo>
                  <a:cubicBezTo>
                    <a:pt x="130" y="98"/>
                    <a:pt x="128" y="97"/>
                    <a:pt x="126" y="98"/>
                  </a:cubicBezTo>
                  <a:cubicBezTo>
                    <a:pt x="123" y="99"/>
                    <a:pt x="123" y="99"/>
                    <a:pt x="123" y="99"/>
                  </a:cubicBezTo>
                  <a:cubicBezTo>
                    <a:pt x="123" y="82"/>
                    <a:pt x="123" y="82"/>
                    <a:pt x="123" y="82"/>
                  </a:cubicBezTo>
                  <a:cubicBezTo>
                    <a:pt x="144" y="72"/>
                    <a:pt x="144" y="72"/>
                    <a:pt x="144" y="72"/>
                  </a:cubicBezTo>
                  <a:close/>
                  <a:moveTo>
                    <a:pt x="144" y="151"/>
                  </a:moveTo>
                  <a:cubicBezTo>
                    <a:pt x="144" y="162"/>
                    <a:pt x="144" y="162"/>
                    <a:pt x="144" y="162"/>
                  </a:cubicBezTo>
                  <a:cubicBezTo>
                    <a:pt x="125" y="171"/>
                    <a:pt x="125" y="171"/>
                    <a:pt x="125" y="171"/>
                  </a:cubicBezTo>
                  <a:cubicBezTo>
                    <a:pt x="124" y="171"/>
                    <a:pt x="124" y="172"/>
                    <a:pt x="123" y="172"/>
                  </a:cubicBezTo>
                  <a:cubicBezTo>
                    <a:pt x="123" y="161"/>
                    <a:pt x="123" y="161"/>
                    <a:pt x="123" y="161"/>
                  </a:cubicBezTo>
                  <a:lnTo>
                    <a:pt x="144" y="151"/>
                  </a:lnTo>
                  <a:close/>
                  <a:moveTo>
                    <a:pt x="123" y="7"/>
                  </a:moveTo>
                  <a:cubicBezTo>
                    <a:pt x="99" y="18"/>
                    <a:pt x="99" y="18"/>
                    <a:pt x="99" y="18"/>
                  </a:cubicBezTo>
                  <a:cubicBezTo>
                    <a:pt x="99" y="41"/>
                    <a:pt x="99" y="41"/>
                    <a:pt x="99" y="41"/>
                  </a:cubicBezTo>
                  <a:cubicBezTo>
                    <a:pt x="123" y="30"/>
                    <a:pt x="123" y="30"/>
                    <a:pt x="123" y="30"/>
                  </a:cubicBezTo>
                  <a:cubicBezTo>
                    <a:pt x="123" y="7"/>
                    <a:pt x="123" y="7"/>
                    <a:pt x="123" y="7"/>
                  </a:cubicBezTo>
                  <a:close/>
                  <a:moveTo>
                    <a:pt x="99" y="236"/>
                  </a:moveTo>
                  <a:cubicBezTo>
                    <a:pt x="100" y="236"/>
                    <a:pt x="102" y="235"/>
                    <a:pt x="103" y="235"/>
                  </a:cubicBezTo>
                  <a:cubicBezTo>
                    <a:pt x="123" y="225"/>
                    <a:pt x="123" y="225"/>
                    <a:pt x="123" y="225"/>
                  </a:cubicBezTo>
                  <a:cubicBezTo>
                    <a:pt x="123" y="177"/>
                    <a:pt x="123" y="177"/>
                    <a:pt x="123" y="177"/>
                  </a:cubicBezTo>
                  <a:cubicBezTo>
                    <a:pt x="123" y="176"/>
                    <a:pt x="123" y="176"/>
                    <a:pt x="123" y="176"/>
                  </a:cubicBezTo>
                  <a:cubicBezTo>
                    <a:pt x="122" y="175"/>
                    <a:pt x="123" y="174"/>
                    <a:pt x="123" y="172"/>
                  </a:cubicBezTo>
                  <a:cubicBezTo>
                    <a:pt x="123" y="161"/>
                    <a:pt x="123" y="161"/>
                    <a:pt x="123" y="161"/>
                  </a:cubicBezTo>
                  <a:cubicBezTo>
                    <a:pt x="121" y="162"/>
                    <a:pt x="121" y="162"/>
                    <a:pt x="121" y="162"/>
                  </a:cubicBezTo>
                  <a:cubicBezTo>
                    <a:pt x="119" y="163"/>
                    <a:pt x="116" y="162"/>
                    <a:pt x="115" y="159"/>
                  </a:cubicBezTo>
                  <a:cubicBezTo>
                    <a:pt x="109" y="147"/>
                    <a:pt x="109" y="147"/>
                    <a:pt x="109" y="147"/>
                  </a:cubicBezTo>
                  <a:cubicBezTo>
                    <a:pt x="108" y="145"/>
                    <a:pt x="109" y="142"/>
                    <a:pt x="111" y="141"/>
                  </a:cubicBezTo>
                  <a:cubicBezTo>
                    <a:pt x="123" y="135"/>
                    <a:pt x="123" y="135"/>
                    <a:pt x="123" y="135"/>
                  </a:cubicBezTo>
                  <a:cubicBezTo>
                    <a:pt x="123" y="125"/>
                    <a:pt x="123" y="125"/>
                    <a:pt x="123" y="125"/>
                  </a:cubicBezTo>
                  <a:cubicBezTo>
                    <a:pt x="107" y="132"/>
                    <a:pt x="107" y="132"/>
                    <a:pt x="107" y="132"/>
                  </a:cubicBezTo>
                  <a:cubicBezTo>
                    <a:pt x="105" y="133"/>
                    <a:pt x="102" y="132"/>
                    <a:pt x="101" y="130"/>
                  </a:cubicBezTo>
                  <a:cubicBezTo>
                    <a:pt x="99" y="124"/>
                    <a:pt x="99" y="124"/>
                    <a:pt x="99" y="124"/>
                  </a:cubicBezTo>
                  <a:cubicBezTo>
                    <a:pt x="99" y="150"/>
                    <a:pt x="99" y="150"/>
                    <a:pt x="99" y="150"/>
                  </a:cubicBezTo>
                  <a:cubicBezTo>
                    <a:pt x="99" y="150"/>
                    <a:pt x="99" y="151"/>
                    <a:pt x="100" y="151"/>
                  </a:cubicBezTo>
                  <a:cubicBezTo>
                    <a:pt x="106" y="164"/>
                    <a:pt x="106" y="164"/>
                    <a:pt x="106" y="164"/>
                  </a:cubicBezTo>
                  <a:cubicBezTo>
                    <a:pt x="106" y="164"/>
                    <a:pt x="106" y="164"/>
                    <a:pt x="106" y="164"/>
                  </a:cubicBezTo>
                  <a:cubicBezTo>
                    <a:pt x="107" y="166"/>
                    <a:pt x="106" y="169"/>
                    <a:pt x="104" y="170"/>
                  </a:cubicBezTo>
                  <a:cubicBezTo>
                    <a:pt x="99" y="172"/>
                    <a:pt x="99" y="172"/>
                    <a:pt x="99" y="172"/>
                  </a:cubicBezTo>
                  <a:cubicBezTo>
                    <a:pt x="99" y="183"/>
                    <a:pt x="99" y="183"/>
                    <a:pt x="99" y="183"/>
                  </a:cubicBezTo>
                  <a:cubicBezTo>
                    <a:pt x="108" y="179"/>
                    <a:pt x="108" y="179"/>
                    <a:pt x="108" y="179"/>
                  </a:cubicBezTo>
                  <a:cubicBezTo>
                    <a:pt x="110" y="178"/>
                    <a:pt x="113" y="179"/>
                    <a:pt x="114" y="181"/>
                  </a:cubicBezTo>
                  <a:cubicBezTo>
                    <a:pt x="120" y="194"/>
                    <a:pt x="120" y="194"/>
                    <a:pt x="120" y="194"/>
                  </a:cubicBezTo>
                  <a:cubicBezTo>
                    <a:pt x="120" y="194"/>
                    <a:pt x="120" y="194"/>
                    <a:pt x="120" y="194"/>
                  </a:cubicBezTo>
                  <a:cubicBezTo>
                    <a:pt x="121" y="196"/>
                    <a:pt x="120" y="198"/>
                    <a:pt x="118" y="199"/>
                  </a:cubicBezTo>
                  <a:cubicBezTo>
                    <a:pt x="99" y="208"/>
                    <a:pt x="99" y="208"/>
                    <a:pt x="99" y="208"/>
                  </a:cubicBezTo>
                  <a:cubicBezTo>
                    <a:pt x="99" y="236"/>
                    <a:pt x="99" y="236"/>
                    <a:pt x="99" y="236"/>
                  </a:cubicBezTo>
                  <a:close/>
                  <a:moveTo>
                    <a:pt x="123" y="82"/>
                  </a:moveTo>
                  <a:cubicBezTo>
                    <a:pt x="123" y="99"/>
                    <a:pt x="123" y="99"/>
                    <a:pt x="123" y="99"/>
                  </a:cubicBezTo>
                  <a:cubicBezTo>
                    <a:pt x="99" y="111"/>
                    <a:pt x="99" y="111"/>
                    <a:pt x="99" y="111"/>
                  </a:cubicBezTo>
                  <a:cubicBezTo>
                    <a:pt x="99" y="94"/>
                    <a:pt x="99" y="94"/>
                    <a:pt x="99" y="94"/>
                  </a:cubicBezTo>
                  <a:lnTo>
                    <a:pt x="123" y="82"/>
                  </a:lnTo>
                  <a:close/>
                  <a:moveTo>
                    <a:pt x="99" y="18"/>
                  </a:moveTo>
                  <a:cubicBezTo>
                    <a:pt x="71" y="31"/>
                    <a:pt x="71" y="31"/>
                    <a:pt x="71" y="31"/>
                  </a:cubicBezTo>
                  <a:cubicBezTo>
                    <a:pt x="71" y="54"/>
                    <a:pt x="71" y="54"/>
                    <a:pt x="71" y="54"/>
                  </a:cubicBezTo>
                  <a:cubicBezTo>
                    <a:pt x="99" y="41"/>
                    <a:pt x="99" y="41"/>
                    <a:pt x="99" y="41"/>
                  </a:cubicBezTo>
                  <a:cubicBezTo>
                    <a:pt x="99" y="18"/>
                    <a:pt x="99" y="18"/>
                    <a:pt x="99" y="18"/>
                  </a:cubicBezTo>
                  <a:close/>
                  <a:moveTo>
                    <a:pt x="71" y="227"/>
                  </a:moveTo>
                  <a:cubicBezTo>
                    <a:pt x="77" y="235"/>
                    <a:pt x="88" y="239"/>
                    <a:pt x="99" y="236"/>
                  </a:cubicBezTo>
                  <a:cubicBezTo>
                    <a:pt x="99" y="208"/>
                    <a:pt x="99" y="208"/>
                    <a:pt x="99" y="208"/>
                  </a:cubicBezTo>
                  <a:cubicBezTo>
                    <a:pt x="89" y="212"/>
                    <a:pt x="89" y="212"/>
                    <a:pt x="89" y="212"/>
                  </a:cubicBezTo>
                  <a:cubicBezTo>
                    <a:pt x="87" y="213"/>
                    <a:pt x="85" y="213"/>
                    <a:pt x="84" y="210"/>
                  </a:cubicBezTo>
                  <a:cubicBezTo>
                    <a:pt x="78" y="197"/>
                    <a:pt x="78" y="197"/>
                    <a:pt x="78" y="197"/>
                  </a:cubicBezTo>
                  <a:cubicBezTo>
                    <a:pt x="77" y="195"/>
                    <a:pt x="78" y="193"/>
                    <a:pt x="80" y="192"/>
                  </a:cubicBezTo>
                  <a:cubicBezTo>
                    <a:pt x="99" y="183"/>
                    <a:pt x="99" y="183"/>
                    <a:pt x="99" y="183"/>
                  </a:cubicBezTo>
                  <a:cubicBezTo>
                    <a:pt x="99" y="172"/>
                    <a:pt x="99" y="172"/>
                    <a:pt x="99" y="172"/>
                  </a:cubicBezTo>
                  <a:cubicBezTo>
                    <a:pt x="75" y="183"/>
                    <a:pt x="75" y="183"/>
                    <a:pt x="75" y="183"/>
                  </a:cubicBezTo>
                  <a:cubicBezTo>
                    <a:pt x="74" y="184"/>
                    <a:pt x="72" y="183"/>
                    <a:pt x="71" y="182"/>
                  </a:cubicBezTo>
                  <a:cubicBezTo>
                    <a:pt x="71" y="227"/>
                    <a:pt x="71" y="227"/>
                    <a:pt x="71" y="227"/>
                  </a:cubicBezTo>
                  <a:close/>
                  <a:moveTo>
                    <a:pt x="99" y="94"/>
                  </a:moveTo>
                  <a:cubicBezTo>
                    <a:pt x="99" y="111"/>
                    <a:pt x="99" y="111"/>
                    <a:pt x="99" y="111"/>
                  </a:cubicBezTo>
                  <a:cubicBezTo>
                    <a:pt x="97" y="111"/>
                    <a:pt x="97" y="111"/>
                    <a:pt x="97" y="111"/>
                  </a:cubicBezTo>
                  <a:cubicBezTo>
                    <a:pt x="95" y="112"/>
                    <a:pt x="94" y="115"/>
                    <a:pt x="95" y="117"/>
                  </a:cubicBezTo>
                  <a:cubicBezTo>
                    <a:pt x="99" y="124"/>
                    <a:pt x="99" y="124"/>
                    <a:pt x="99" y="124"/>
                  </a:cubicBezTo>
                  <a:cubicBezTo>
                    <a:pt x="99" y="150"/>
                    <a:pt x="99" y="150"/>
                    <a:pt x="99" y="150"/>
                  </a:cubicBezTo>
                  <a:cubicBezTo>
                    <a:pt x="97" y="149"/>
                    <a:pt x="96" y="148"/>
                    <a:pt x="94" y="149"/>
                  </a:cubicBezTo>
                  <a:cubicBezTo>
                    <a:pt x="71" y="160"/>
                    <a:pt x="71" y="160"/>
                    <a:pt x="71" y="160"/>
                  </a:cubicBezTo>
                  <a:cubicBezTo>
                    <a:pt x="71" y="149"/>
                    <a:pt x="71" y="149"/>
                    <a:pt x="71" y="149"/>
                  </a:cubicBezTo>
                  <a:cubicBezTo>
                    <a:pt x="90" y="140"/>
                    <a:pt x="90" y="140"/>
                    <a:pt x="90" y="140"/>
                  </a:cubicBezTo>
                  <a:cubicBezTo>
                    <a:pt x="92" y="139"/>
                    <a:pt x="93" y="136"/>
                    <a:pt x="92" y="134"/>
                  </a:cubicBezTo>
                  <a:cubicBezTo>
                    <a:pt x="92" y="134"/>
                    <a:pt x="92" y="134"/>
                    <a:pt x="92" y="134"/>
                  </a:cubicBezTo>
                  <a:cubicBezTo>
                    <a:pt x="86" y="122"/>
                    <a:pt x="86" y="122"/>
                    <a:pt x="86" y="122"/>
                  </a:cubicBezTo>
                  <a:cubicBezTo>
                    <a:pt x="85" y="119"/>
                    <a:pt x="82" y="118"/>
                    <a:pt x="80" y="119"/>
                  </a:cubicBezTo>
                  <a:cubicBezTo>
                    <a:pt x="71" y="124"/>
                    <a:pt x="71" y="124"/>
                    <a:pt x="71" y="124"/>
                  </a:cubicBezTo>
                  <a:cubicBezTo>
                    <a:pt x="71" y="107"/>
                    <a:pt x="71" y="107"/>
                    <a:pt x="71" y="107"/>
                  </a:cubicBezTo>
                  <a:lnTo>
                    <a:pt x="99" y="94"/>
                  </a:lnTo>
                  <a:close/>
                  <a:moveTo>
                    <a:pt x="71" y="31"/>
                  </a:moveTo>
                  <a:cubicBezTo>
                    <a:pt x="20" y="55"/>
                    <a:pt x="20" y="55"/>
                    <a:pt x="20" y="55"/>
                  </a:cubicBezTo>
                  <a:cubicBezTo>
                    <a:pt x="6" y="62"/>
                    <a:pt x="0" y="78"/>
                    <a:pt x="7" y="91"/>
                  </a:cubicBezTo>
                  <a:cubicBezTo>
                    <a:pt x="68" y="222"/>
                    <a:pt x="68" y="222"/>
                    <a:pt x="68" y="222"/>
                  </a:cubicBezTo>
                  <a:cubicBezTo>
                    <a:pt x="69" y="223"/>
                    <a:pt x="70" y="225"/>
                    <a:pt x="71" y="227"/>
                  </a:cubicBezTo>
                  <a:cubicBezTo>
                    <a:pt x="71" y="182"/>
                    <a:pt x="71" y="182"/>
                    <a:pt x="71" y="182"/>
                  </a:cubicBezTo>
                  <a:cubicBezTo>
                    <a:pt x="71" y="182"/>
                    <a:pt x="70" y="181"/>
                    <a:pt x="70" y="181"/>
                  </a:cubicBezTo>
                  <a:cubicBezTo>
                    <a:pt x="64" y="168"/>
                    <a:pt x="64" y="168"/>
                    <a:pt x="64" y="168"/>
                  </a:cubicBezTo>
                  <a:cubicBezTo>
                    <a:pt x="63" y="166"/>
                    <a:pt x="64" y="163"/>
                    <a:pt x="66" y="162"/>
                  </a:cubicBezTo>
                  <a:cubicBezTo>
                    <a:pt x="71" y="160"/>
                    <a:pt x="71" y="160"/>
                    <a:pt x="71" y="160"/>
                  </a:cubicBezTo>
                  <a:cubicBezTo>
                    <a:pt x="71" y="149"/>
                    <a:pt x="71" y="149"/>
                    <a:pt x="71" y="149"/>
                  </a:cubicBezTo>
                  <a:cubicBezTo>
                    <a:pt x="62" y="153"/>
                    <a:pt x="62" y="153"/>
                    <a:pt x="62" y="153"/>
                  </a:cubicBezTo>
                  <a:cubicBezTo>
                    <a:pt x="60" y="154"/>
                    <a:pt x="57" y="153"/>
                    <a:pt x="56" y="151"/>
                  </a:cubicBezTo>
                  <a:cubicBezTo>
                    <a:pt x="50" y="138"/>
                    <a:pt x="50" y="138"/>
                    <a:pt x="50" y="138"/>
                  </a:cubicBezTo>
                  <a:cubicBezTo>
                    <a:pt x="49" y="136"/>
                    <a:pt x="50" y="134"/>
                    <a:pt x="52" y="133"/>
                  </a:cubicBezTo>
                  <a:cubicBezTo>
                    <a:pt x="71" y="124"/>
                    <a:pt x="71" y="124"/>
                    <a:pt x="71" y="124"/>
                  </a:cubicBezTo>
                  <a:cubicBezTo>
                    <a:pt x="71" y="107"/>
                    <a:pt x="71" y="107"/>
                    <a:pt x="71" y="107"/>
                  </a:cubicBezTo>
                  <a:cubicBezTo>
                    <a:pt x="53" y="115"/>
                    <a:pt x="53" y="115"/>
                    <a:pt x="53" y="115"/>
                  </a:cubicBezTo>
                  <a:cubicBezTo>
                    <a:pt x="46" y="118"/>
                    <a:pt x="38" y="116"/>
                    <a:pt x="35" y="109"/>
                  </a:cubicBezTo>
                  <a:cubicBezTo>
                    <a:pt x="26" y="89"/>
                    <a:pt x="26" y="89"/>
                    <a:pt x="26" y="89"/>
                  </a:cubicBezTo>
                  <a:cubicBezTo>
                    <a:pt x="23" y="83"/>
                    <a:pt x="26" y="75"/>
                    <a:pt x="33" y="72"/>
                  </a:cubicBezTo>
                  <a:cubicBezTo>
                    <a:pt x="71" y="54"/>
                    <a:pt x="71" y="54"/>
                    <a:pt x="71" y="54"/>
                  </a:cubicBezTo>
                  <a:lnTo>
                    <a:pt x="71" y="31"/>
                  </a:lnTo>
                  <a:close/>
                </a:path>
              </a:pathLst>
            </a:custGeom>
            <a:grpFill/>
            <a:ln>
              <a:noFill/>
            </a:ln>
          </p:spPr>
          <p:txBody>
            <a:bodyPr vert="horz" wrap="square" lIns="68580" tIns="34290" rIns="68580" bIns="34290" numCol="1" anchor="t" anchorCtr="0" compatLnSpc="1"/>
            <a:lstStyle/>
            <a:p>
              <a:endParaRPr lang="id-ID" sz="1350"/>
            </a:p>
          </p:txBody>
        </p:sp>
        <p:sp>
          <p:nvSpPr>
            <p:cNvPr id="52" name="Rectangle 59"/>
            <p:cNvSpPr>
              <a:spLocks noChangeArrowheads="1"/>
            </p:cNvSpPr>
            <p:nvPr/>
          </p:nvSpPr>
          <p:spPr bwMode="auto">
            <a:xfrm>
              <a:off x="6297964" y="3401792"/>
              <a:ext cx="540582" cy="27372"/>
            </a:xfrm>
            <a:prstGeom prst="rect">
              <a:avLst/>
            </a:prstGeom>
            <a:grpFill/>
            <a:ln>
              <a:noFill/>
            </a:ln>
          </p:spPr>
          <p:txBody>
            <a:bodyPr vert="horz" wrap="square" lIns="68580" tIns="34290" rIns="68580" bIns="34290" numCol="1" anchor="t" anchorCtr="0" compatLnSpc="1"/>
            <a:lstStyle/>
            <a:p>
              <a:endParaRPr lang="id-ID" sz="1350"/>
            </a:p>
          </p:txBody>
        </p:sp>
        <p:sp>
          <p:nvSpPr>
            <p:cNvPr id="53" name="Rectangle 60"/>
            <p:cNvSpPr>
              <a:spLocks noChangeArrowheads="1"/>
            </p:cNvSpPr>
            <p:nvPr/>
          </p:nvSpPr>
          <p:spPr bwMode="auto">
            <a:xfrm>
              <a:off x="6319861" y="3347050"/>
              <a:ext cx="496788" cy="27372"/>
            </a:xfrm>
            <a:prstGeom prst="rect">
              <a:avLst/>
            </a:prstGeom>
            <a:grpFill/>
            <a:ln>
              <a:noFill/>
            </a:ln>
          </p:spPr>
          <p:txBody>
            <a:bodyPr vert="horz" wrap="square" lIns="68580" tIns="34290" rIns="68580" bIns="34290" numCol="1" anchor="t" anchorCtr="0" compatLnSpc="1"/>
            <a:lstStyle/>
            <a:p>
              <a:endParaRPr lang="id-ID" sz="1350"/>
            </a:p>
          </p:txBody>
        </p:sp>
        <p:sp>
          <p:nvSpPr>
            <p:cNvPr id="54" name="Rectangle 61"/>
            <p:cNvSpPr>
              <a:spLocks noChangeArrowheads="1"/>
            </p:cNvSpPr>
            <p:nvPr/>
          </p:nvSpPr>
          <p:spPr bwMode="auto">
            <a:xfrm>
              <a:off x="6515565" y="3290938"/>
              <a:ext cx="105380" cy="27372"/>
            </a:xfrm>
            <a:prstGeom prst="rect">
              <a:avLst/>
            </a:prstGeom>
            <a:grpFill/>
            <a:ln>
              <a:noFill/>
            </a:ln>
          </p:spPr>
          <p:txBody>
            <a:bodyPr vert="horz" wrap="square" lIns="68580" tIns="34290" rIns="68580" bIns="34290" numCol="1" anchor="t" anchorCtr="0" compatLnSpc="1"/>
            <a:lstStyle/>
            <a:p>
              <a:endParaRPr lang="id-ID" sz="1350"/>
            </a:p>
          </p:txBody>
        </p:sp>
        <p:sp>
          <p:nvSpPr>
            <p:cNvPr id="55" name="Rectangle 62"/>
            <p:cNvSpPr>
              <a:spLocks noChangeArrowheads="1"/>
            </p:cNvSpPr>
            <p:nvPr/>
          </p:nvSpPr>
          <p:spPr bwMode="auto">
            <a:xfrm>
              <a:off x="6534725" y="3089761"/>
              <a:ext cx="67060" cy="218970"/>
            </a:xfrm>
            <a:prstGeom prst="rect">
              <a:avLst/>
            </a:prstGeom>
            <a:grpFill/>
            <a:ln>
              <a:noFill/>
            </a:ln>
          </p:spPr>
          <p:txBody>
            <a:bodyPr vert="horz" wrap="square" lIns="68580" tIns="34290" rIns="68580" bIns="34290" numCol="1" anchor="t" anchorCtr="0" compatLnSpc="1"/>
            <a:lstStyle/>
            <a:p>
              <a:endParaRPr lang="id-ID" sz="1350"/>
            </a:p>
          </p:txBody>
        </p:sp>
        <p:sp>
          <p:nvSpPr>
            <p:cNvPr id="56" name="Rectangle 63"/>
            <p:cNvSpPr>
              <a:spLocks noChangeArrowheads="1"/>
            </p:cNvSpPr>
            <p:nvPr/>
          </p:nvSpPr>
          <p:spPr bwMode="auto">
            <a:xfrm>
              <a:off x="6515565" y="3078812"/>
              <a:ext cx="105380" cy="27372"/>
            </a:xfrm>
            <a:prstGeom prst="rect">
              <a:avLst/>
            </a:prstGeom>
            <a:grpFill/>
            <a:ln>
              <a:noFill/>
            </a:ln>
          </p:spPr>
          <p:txBody>
            <a:bodyPr vert="horz" wrap="square" lIns="68580" tIns="34290" rIns="68580" bIns="34290" numCol="1" anchor="t" anchorCtr="0" compatLnSpc="1"/>
            <a:lstStyle/>
            <a:p>
              <a:endParaRPr lang="id-ID" sz="1350"/>
            </a:p>
          </p:txBody>
        </p:sp>
        <p:sp>
          <p:nvSpPr>
            <p:cNvPr id="57" name="Rectangle 64"/>
            <p:cNvSpPr>
              <a:spLocks noChangeArrowheads="1"/>
            </p:cNvSpPr>
            <p:nvPr/>
          </p:nvSpPr>
          <p:spPr bwMode="auto">
            <a:xfrm>
              <a:off x="6675686" y="3290938"/>
              <a:ext cx="102642" cy="27372"/>
            </a:xfrm>
            <a:prstGeom prst="rect">
              <a:avLst/>
            </a:prstGeom>
            <a:grpFill/>
            <a:ln>
              <a:noFill/>
            </a:ln>
          </p:spPr>
          <p:txBody>
            <a:bodyPr vert="horz" wrap="square" lIns="68580" tIns="34290" rIns="68580" bIns="34290" numCol="1" anchor="t" anchorCtr="0" compatLnSpc="1"/>
            <a:lstStyle/>
            <a:p>
              <a:endParaRPr lang="id-ID" sz="1350"/>
            </a:p>
          </p:txBody>
        </p:sp>
        <p:sp>
          <p:nvSpPr>
            <p:cNvPr id="58" name="Rectangle 65"/>
            <p:cNvSpPr>
              <a:spLocks noChangeArrowheads="1"/>
            </p:cNvSpPr>
            <p:nvPr/>
          </p:nvSpPr>
          <p:spPr bwMode="auto">
            <a:xfrm>
              <a:off x="6693478" y="3089761"/>
              <a:ext cx="65691" cy="218970"/>
            </a:xfrm>
            <a:prstGeom prst="rect">
              <a:avLst/>
            </a:prstGeom>
            <a:grpFill/>
            <a:ln>
              <a:noFill/>
            </a:ln>
          </p:spPr>
          <p:txBody>
            <a:bodyPr vert="horz" wrap="square" lIns="68580" tIns="34290" rIns="68580" bIns="34290" numCol="1" anchor="t" anchorCtr="0" compatLnSpc="1"/>
            <a:lstStyle/>
            <a:p>
              <a:endParaRPr lang="id-ID" sz="1350"/>
            </a:p>
          </p:txBody>
        </p:sp>
        <p:sp>
          <p:nvSpPr>
            <p:cNvPr id="59" name="Rectangle 66"/>
            <p:cNvSpPr>
              <a:spLocks noChangeArrowheads="1"/>
            </p:cNvSpPr>
            <p:nvPr/>
          </p:nvSpPr>
          <p:spPr bwMode="auto">
            <a:xfrm>
              <a:off x="6675686" y="3078812"/>
              <a:ext cx="102642" cy="27372"/>
            </a:xfrm>
            <a:prstGeom prst="rect">
              <a:avLst/>
            </a:prstGeom>
            <a:grpFill/>
            <a:ln>
              <a:noFill/>
            </a:ln>
          </p:spPr>
          <p:txBody>
            <a:bodyPr vert="horz" wrap="square" lIns="68580" tIns="34290" rIns="68580" bIns="34290" numCol="1" anchor="t" anchorCtr="0" compatLnSpc="1"/>
            <a:lstStyle/>
            <a:p>
              <a:endParaRPr lang="id-ID" sz="1350"/>
            </a:p>
          </p:txBody>
        </p:sp>
        <p:sp>
          <p:nvSpPr>
            <p:cNvPr id="60" name="Rectangle 67"/>
            <p:cNvSpPr>
              <a:spLocks noChangeArrowheads="1"/>
            </p:cNvSpPr>
            <p:nvPr/>
          </p:nvSpPr>
          <p:spPr bwMode="auto">
            <a:xfrm>
              <a:off x="6358179" y="3290938"/>
              <a:ext cx="105380" cy="27372"/>
            </a:xfrm>
            <a:prstGeom prst="rect">
              <a:avLst/>
            </a:prstGeom>
            <a:grpFill/>
            <a:ln>
              <a:noFill/>
            </a:ln>
          </p:spPr>
          <p:txBody>
            <a:bodyPr vert="horz" wrap="square" lIns="68580" tIns="34290" rIns="68580" bIns="34290" numCol="1" anchor="t" anchorCtr="0" compatLnSpc="1"/>
            <a:lstStyle/>
            <a:p>
              <a:endParaRPr lang="id-ID" sz="1350"/>
            </a:p>
          </p:txBody>
        </p:sp>
        <p:sp>
          <p:nvSpPr>
            <p:cNvPr id="61" name="Rectangle 68"/>
            <p:cNvSpPr>
              <a:spLocks noChangeArrowheads="1"/>
            </p:cNvSpPr>
            <p:nvPr/>
          </p:nvSpPr>
          <p:spPr bwMode="auto">
            <a:xfrm>
              <a:off x="6375973" y="3089761"/>
              <a:ext cx="68428" cy="218970"/>
            </a:xfrm>
            <a:prstGeom prst="rect">
              <a:avLst/>
            </a:prstGeom>
            <a:grpFill/>
            <a:ln>
              <a:noFill/>
            </a:ln>
          </p:spPr>
          <p:txBody>
            <a:bodyPr vert="horz" wrap="square" lIns="68580" tIns="34290" rIns="68580" bIns="34290" numCol="1" anchor="t" anchorCtr="0" compatLnSpc="1"/>
            <a:lstStyle/>
            <a:p>
              <a:endParaRPr lang="id-ID" sz="1350"/>
            </a:p>
          </p:txBody>
        </p:sp>
        <p:sp>
          <p:nvSpPr>
            <p:cNvPr id="62" name="Rectangle 69"/>
            <p:cNvSpPr>
              <a:spLocks noChangeArrowheads="1"/>
            </p:cNvSpPr>
            <p:nvPr/>
          </p:nvSpPr>
          <p:spPr bwMode="auto">
            <a:xfrm>
              <a:off x="6358179" y="3078812"/>
              <a:ext cx="105380" cy="27372"/>
            </a:xfrm>
            <a:prstGeom prst="rect">
              <a:avLst/>
            </a:prstGeom>
            <a:grpFill/>
            <a:ln>
              <a:noFill/>
            </a:ln>
          </p:spPr>
          <p:txBody>
            <a:bodyPr vert="horz" wrap="square" lIns="68580" tIns="34290" rIns="68580" bIns="34290" numCol="1" anchor="t" anchorCtr="0" compatLnSpc="1"/>
            <a:lstStyle/>
            <a:p>
              <a:endParaRPr lang="id-ID" sz="1350"/>
            </a:p>
          </p:txBody>
        </p:sp>
        <p:sp>
          <p:nvSpPr>
            <p:cNvPr id="63" name="Rectangle 70"/>
            <p:cNvSpPr>
              <a:spLocks noChangeArrowheads="1"/>
            </p:cNvSpPr>
            <p:nvPr/>
          </p:nvSpPr>
          <p:spPr bwMode="auto">
            <a:xfrm>
              <a:off x="6319861" y="3018595"/>
              <a:ext cx="496788" cy="27372"/>
            </a:xfrm>
            <a:prstGeom prst="rect">
              <a:avLst/>
            </a:prstGeom>
            <a:grpFill/>
            <a:ln>
              <a:noFill/>
            </a:ln>
          </p:spPr>
          <p:txBody>
            <a:bodyPr vert="horz" wrap="square" lIns="68580" tIns="34290" rIns="68580" bIns="34290" numCol="1" anchor="t" anchorCtr="0" compatLnSpc="1"/>
            <a:lstStyle/>
            <a:p>
              <a:endParaRPr lang="id-ID" sz="1350"/>
            </a:p>
          </p:txBody>
        </p:sp>
        <p:sp>
          <p:nvSpPr>
            <p:cNvPr id="64" name="Freeform 71"/>
            <p:cNvSpPr/>
            <p:nvPr/>
          </p:nvSpPr>
          <p:spPr bwMode="auto">
            <a:xfrm>
              <a:off x="6319861" y="2859843"/>
              <a:ext cx="496788" cy="158754"/>
            </a:xfrm>
            <a:custGeom>
              <a:avLst/>
              <a:gdLst>
                <a:gd name="T0" fmla="*/ 181 w 363"/>
                <a:gd name="T1" fmla="*/ 0 h 116"/>
                <a:gd name="T2" fmla="*/ 363 w 363"/>
                <a:gd name="T3" fmla="*/ 116 h 116"/>
                <a:gd name="T4" fmla="*/ 0 w 363"/>
                <a:gd name="T5" fmla="*/ 116 h 116"/>
                <a:gd name="T6" fmla="*/ 181 w 363"/>
                <a:gd name="T7" fmla="*/ 0 h 116"/>
              </a:gdLst>
              <a:ahLst/>
              <a:cxnLst>
                <a:cxn ang="0">
                  <a:pos x="T0" y="T1"/>
                </a:cxn>
                <a:cxn ang="0">
                  <a:pos x="T2" y="T3"/>
                </a:cxn>
                <a:cxn ang="0">
                  <a:pos x="T4" y="T5"/>
                </a:cxn>
                <a:cxn ang="0">
                  <a:pos x="T6" y="T7"/>
                </a:cxn>
              </a:cxnLst>
              <a:rect l="0" t="0" r="r" b="b"/>
              <a:pathLst>
                <a:path w="363" h="116">
                  <a:moveTo>
                    <a:pt x="181" y="0"/>
                  </a:moveTo>
                  <a:lnTo>
                    <a:pt x="363" y="116"/>
                  </a:lnTo>
                  <a:lnTo>
                    <a:pt x="0" y="116"/>
                  </a:lnTo>
                  <a:lnTo>
                    <a:pt x="181" y="0"/>
                  </a:lnTo>
                  <a:close/>
                </a:path>
              </a:pathLst>
            </a:custGeom>
            <a:grpFill/>
            <a:ln>
              <a:noFill/>
            </a:ln>
          </p:spPr>
          <p:txBody>
            <a:bodyPr vert="horz" wrap="square" lIns="68580" tIns="34290" rIns="68580" bIns="34290" numCol="1" anchor="t" anchorCtr="0" compatLnSpc="1"/>
            <a:lstStyle/>
            <a:p>
              <a:endParaRPr lang="id-ID" sz="1350"/>
            </a:p>
          </p:txBody>
        </p:sp>
        <p:sp>
          <p:nvSpPr>
            <p:cNvPr id="65" name="Freeform 72"/>
            <p:cNvSpPr>
              <a:spLocks noEditPoints="1"/>
            </p:cNvSpPr>
            <p:nvPr/>
          </p:nvSpPr>
          <p:spPr bwMode="auto">
            <a:xfrm>
              <a:off x="4954036" y="3003541"/>
              <a:ext cx="689755" cy="450257"/>
            </a:xfrm>
            <a:custGeom>
              <a:avLst/>
              <a:gdLst>
                <a:gd name="T0" fmla="*/ 82 w 367"/>
                <a:gd name="T1" fmla="*/ 27 h 240"/>
                <a:gd name="T2" fmla="*/ 367 w 367"/>
                <a:gd name="T3" fmla="*/ 120 h 240"/>
                <a:gd name="T4" fmla="*/ 82 w 367"/>
                <a:gd name="T5" fmla="*/ 213 h 240"/>
                <a:gd name="T6" fmla="*/ 82 w 367"/>
                <a:gd name="T7" fmla="*/ 177 h 240"/>
                <a:gd name="T8" fmla="*/ 127 w 367"/>
                <a:gd name="T9" fmla="*/ 143 h 240"/>
                <a:gd name="T10" fmla="*/ 127 w 367"/>
                <a:gd name="T11" fmla="*/ 87 h 240"/>
                <a:gd name="T12" fmla="*/ 138 w 367"/>
                <a:gd name="T13" fmla="*/ 87 h 240"/>
                <a:gd name="T14" fmla="*/ 138 w 367"/>
                <a:gd name="T15" fmla="*/ 64 h 240"/>
                <a:gd name="T16" fmla="*/ 127 w 367"/>
                <a:gd name="T17" fmla="*/ 64 h 240"/>
                <a:gd name="T18" fmla="*/ 102 w 367"/>
                <a:gd name="T19" fmla="*/ 64 h 240"/>
                <a:gd name="T20" fmla="*/ 91 w 367"/>
                <a:gd name="T21" fmla="*/ 64 h 240"/>
                <a:gd name="T22" fmla="*/ 91 w 367"/>
                <a:gd name="T23" fmla="*/ 87 h 240"/>
                <a:gd name="T24" fmla="*/ 102 w 367"/>
                <a:gd name="T25" fmla="*/ 87 h 240"/>
                <a:gd name="T26" fmla="*/ 102 w 367"/>
                <a:gd name="T27" fmla="*/ 143 h 240"/>
                <a:gd name="T28" fmla="*/ 82 w 367"/>
                <a:gd name="T29" fmla="*/ 156 h 240"/>
                <a:gd name="T30" fmla="*/ 82 w 367"/>
                <a:gd name="T31" fmla="*/ 27 h 240"/>
                <a:gd name="T32" fmla="*/ 0 w 367"/>
                <a:gd name="T33" fmla="*/ 0 h 240"/>
                <a:gd name="T34" fmla="*/ 82 w 367"/>
                <a:gd name="T35" fmla="*/ 27 h 240"/>
                <a:gd name="T36" fmla="*/ 82 w 367"/>
                <a:gd name="T37" fmla="*/ 156 h 240"/>
                <a:gd name="T38" fmla="*/ 82 w 367"/>
                <a:gd name="T39" fmla="*/ 156 h 240"/>
                <a:gd name="T40" fmla="*/ 62 w 367"/>
                <a:gd name="T41" fmla="*/ 143 h 240"/>
                <a:gd name="T42" fmla="*/ 62 w 367"/>
                <a:gd name="T43" fmla="*/ 87 h 240"/>
                <a:gd name="T44" fmla="*/ 73 w 367"/>
                <a:gd name="T45" fmla="*/ 87 h 240"/>
                <a:gd name="T46" fmla="*/ 73 w 367"/>
                <a:gd name="T47" fmla="*/ 64 h 240"/>
                <a:gd name="T48" fmla="*/ 62 w 367"/>
                <a:gd name="T49" fmla="*/ 64 h 240"/>
                <a:gd name="T50" fmla="*/ 37 w 367"/>
                <a:gd name="T51" fmla="*/ 64 h 240"/>
                <a:gd name="T52" fmla="*/ 26 w 367"/>
                <a:gd name="T53" fmla="*/ 64 h 240"/>
                <a:gd name="T54" fmla="*/ 26 w 367"/>
                <a:gd name="T55" fmla="*/ 87 h 240"/>
                <a:gd name="T56" fmla="*/ 37 w 367"/>
                <a:gd name="T57" fmla="*/ 87 h 240"/>
                <a:gd name="T58" fmla="*/ 37 w 367"/>
                <a:gd name="T59" fmla="*/ 143 h 240"/>
                <a:gd name="T60" fmla="*/ 82 w 367"/>
                <a:gd name="T61" fmla="*/ 177 h 240"/>
                <a:gd name="T62" fmla="*/ 82 w 367"/>
                <a:gd name="T63" fmla="*/ 177 h 240"/>
                <a:gd name="T64" fmla="*/ 82 w 367"/>
                <a:gd name="T65" fmla="*/ 213 h 240"/>
                <a:gd name="T66" fmla="*/ 0 w 367"/>
                <a:gd name="T67" fmla="*/ 240 h 240"/>
                <a:gd name="T68" fmla="*/ 0 w 367"/>
                <a:gd name="T69"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67" h="240">
                  <a:moveTo>
                    <a:pt x="82" y="27"/>
                  </a:moveTo>
                  <a:cubicBezTo>
                    <a:pt x="367" y="120"/>
                    <a:pt x="367" y="120"/>
                    <a:pt x="367" y="120"/>
                  </a:cubicBezTo>
                  <a:cubicBezTo>
                    <a:pt x="82" y="213"/>
                    <a:pt x="82" y="213"/>
                    <a:pt x="82" y="213"/>
                  </a:cubicBezTo>
                  <a:cubicBezTo>
                    <a:pt x="82" y="177"/>
                    <a:pt x="82" y="177"/>
                    <a:pt x="82" y="177"/>
                  </a:cubicBezTo>
                  <a:cubicBezTo>
                    <a:pt x="107" y="177"/>
                    <a:pt x="127" y="162"/>
                    <a:pt x="127" y="143"/>
                  </a:cubicBezTo>
                  <a:cubicBezTo>
                    <a:pt x="127" y="87"/>
                    <a:pt x="127" y="87"/>
                    <a:pt x="127" y="87"/>
                  </a:cubicBezTo>
                  <a:cubicBezTo>
                    <a:pt x="138" y="87"/>
                    <a:pt x="138" y="87"/>
                    <a:pt x="138" y="87"/>
                  </a:cubicBezTo>
                  <a:cubicBezTo>
                    <a:pt x="138" y="64"/>
                    <a:pt x="138" y="64"/>
                    <a:pt x="138" y="64"/>
                  </a:cubicBezTo>
                  <a:cubicBezTo>
                    <a:pt x="127" y="64"/>
                    <a:pt x="127" y="64"/>
                    <a:pt x="127" y="64"/>
                  </a:cubicBezTo>
                  <a:cubicBezTo>
                    <a:pt x="102" y="64"/>
                    <a:pt x="102" y="64"/>
                    <a:pt x="102" y="64"/>
                  </a:cubicBezTo>
                  <a:cubicBezTo>
                    <a:pt x="91" y="64"/>
                    <a:pt x="91" y="64"/>
                    <a:pt x="91" y="64"/>
                  </a:cubicBezTo>
                  <a:cubicBezTo>
                    <a:pt x="91" y="87"/>
                    <a:pt x="91" y="87"/>
                    <a:pt x="91" y="87"/>
                  </a:cubicBezTo>
                  <a:cubicBezTo>
                    <a:pt x="102" y="87"/>
                    <a:pt x="102" y="87"/>
                    <a:pt x="102" y="87"/>
                  </a:cubicBezTo>
                  <a:cubicBezTo>
                    <a:pt x="102" y="143"/>
                    <a:pt x="102" y="143"/>
                    <a:pt x="102" y="143"/>
                  </a:cubicBezTo>
                  <a:cubicBezTo>
                    <a:pt x="102" y="150"/>
                    <a:pt x="93" y="156"/>
                    <a:pt x="82" y="156"/>
                  </a:cubicBezTo>
                  <a:lnTo>
                    <a:pt x="82" y="27"/>
                  </a:lnTo>
                  <a:close/>
                  <a:moveTo>
                    <a:pt x="0" y="0"/>
                  </a:moveTo>
                  <a:cubicBezTo>
                    <a:pt x="82" y="27"/>
                    <a:pt x="82" y="27"/>
                    <a:pt x="82" y="27"/>
                  </a:cubicBezTo>
                  <a:cubicBezTo>
                    <a:pt x="82" y="156"/>
                    <a:pt x="82" y="156"/>
                    <a:pt x="82" y="156"/>
                  </a:cubicBezTo>
                  <a:cubicBezTo>
                    <a:pt x="82" y="156"/>
                    <a:pt x="82" y="156"/>
                    <a:pt x="82" y="156"/>
                  </a:cubicBezTo>
                  <a:cubicBezTo>
                    <a:pt x="71" y="156"/>
                    <a:pt x="62" y="150"/>
                    <a:pt x="62" y="143"/>
                  </a:cubicBezTo>
                  <a:cubicBezTo>
                    <a:pt x="62" y="87"/>
                    <a:pt x="62" y="87"/>
                    <a:pt x="62" y="87"/>
                  </a:cubicBezTo>
                  <a:cubicBezTo>
                    <a:pt x="73" y="87"/>
                    <a:pt x="73" y="87"/>
                    <a:pt x="73" y="87"/>
                  </a:cubicBezTo>
                  <a:cubicBezTo>
                    <a:pt x="73" y="64"/>
                    <a:pt x="73" y="64"/>
                    <a:pt x="73" y="64"/>
                  </a:cubicBezTo>
                  <a:cubicBezTo>
                    <a:pt x="62" y="64"/>
                    <a:pt x="62" y="64"/>
                    <a:pt x="62" y="64"/>
                  </a:cubicBezTo>
                  <a:cubicBezTo>
                    <a:pt x="37" y="64"/>
                    <a:pt x="37" y="64"/>
                    <a:pt x="37" y="64"/>
                  </a:cubicBezTo>
                  <a:cubicBezTo>
                    <a:pt x="26" y="64"/>
                    <a:pt x="26" y="64"/>
                    <a:pt x="26" y="64"/>
                  </a:cubicBezTo>
                  <a:cubicBezTo>
                    <a:pt x="26" y="87"/>
                    <a:pt x="26" y="87"/>
                    <a:pt x="26" y="87"/>
                  </a:cubicBezTo>
                  <a:cubicBezTo>
                    <a:pt x="37" y="87"/>
                    <a:pt x="37" y="87"/>
                    <a:pt x="37" y="87"/>
                  </a:cubicBezTo>
                  <a:cubicBezTo>
                    <a:pt x="37" y="143"/>
                    <a:pt x="37" y="143"/>
                    <a:pt x="37" y="143"/>
                  </a:cubicBezTo>
                  <a:cubicBezTo>
                    <a:pt x="37" y="162"/>
                    <a:pt x="57" y="177"/>
                    <a:pt x="82" y="177"/>
                  </a:cubicBezTo>
                  <a:cubicBezTo>
                    <a:pt x="82" y="177"/>
                    <a:pt x="82" y="177"/>
                    <a:pt x="82" y="177"/>
                  </a:cubicBezTo>
                  <a:cubicBezTo>
                    <a:pt x="82" y="213"/>
                    <a:pt x="82" y="213"/>
                    <a:pt x="82" y="213"/>
                  </a:cubicBezTo>
                  <a:cubicBezTo>
                    <a:pt x="0" y="240"/>
                    <a:pt x="0" y="240"/>
                    <a:pt x="0" y="240"/>
                  </a:cubicBezTo>
                  <a:lnTo>
                    <a:pt x="0" y="0"/>
                  </a:lnTo>
                  <a:close/>
                </a:path>
              </a:pathLst>
            </a:custGeom>
            <a:grpFill/>
            <a:ln>
              <a:noFill/>
            </a:ln>
          </p:spPr>
          <p:txBody>
            <a:bodyPr vert="horz" wrap="square" lIns="68580" tIns="34290" rIns="68580" bIns="34290" numCol="1" anchor="t" anchorCtr="0" compatLnSpc="1"/>
            <a:lstStyle/>
            <a:p>
              <a:endParaRPr lang="id-ID" sz="1350"/>
            </a:p>
          </p:txBody>
        </p:sp>
        <p:sp>
          <p:nvSpPr>
            <p:cNvPr id="66" name="Freeform 73"/>
            <p:cNvSpPr>
              <a:spLocks noEditPoints="1"/>
            </p:cNvSpPr>
            <p:nvPr/>
          </p:nvSpPr>
          <p:spPr bwMode="auto">
            <a:xfrm>
              <a:off x="6475877" y="3497593"/>
              <a:ext cx="161490" cy="281924"/>
            </a:xfrm>
            <a:custGeom>
              <a:avLst/>
              <a:gdLst>
                <a:gd name="T0" fmla="*/ 37 w 86"/>
                <a:gd name="T1" fmla="*/ 128 h 150"/>
                <a:gd name="T2" fmla="*/ 34 w 86"/>
                <a:gd name="T3" fmla="*/ 127 h 150"/>
                <a:gd name="T4" fmla="*/ 34 w 86"/>
                <a:gd name="T5" fmla="*/ 150 h 150"/>
                <a:gd name="T6" fmla="*/ 45 w 86"/>
                <a:gd name="T7" fmla="*/ 142 h 150"/>
                <a:gd name="T8" fmla="*/ 37 w 86"/>
                <a:gd name="T9" fmla="*/ 128 h 150"/>
                <a:gd name="T10" fmla="*/ 34 w 86"/>
                <a:gd name="T11" fmla="*/ 118 h 150"/>
                <a:gd name="T12" fmla="*/ 34 w 86"/>
                <a:gd name="T13" fmla="*/ 51 h 150"/>
                <a:gd name="T14" fmla="*/ 51 w 86"/>
                <a:gd name="T15" fmla="*/ 46 h 150"/>
                <a:gd name="T16" fmla="*/ 61 w 86"/>
                <a:gd name="T17" fmla="*/ 8 h 150"/>
                <a:gd name="T18" fmla="*/ 72 w 86"/>
                <a:gd name="T19" fmla="*/ 1 h 150"/>
                <a:gd name="T20" fmla="*/ 78 w 86"/>
                <a:gd name="T21" fmla="*/ 12 h 150"/>
                <a:gd name="T22" fmla="*/ 69 w 86"/>
                <a:gd name="T23" fmla="*/ 51 h 150"/>
                <a:gd name="T24" fmla="*/ 82 w 86"/>
                <a:gd name="T25" fmla="*/ 84 h 150"/>
                <a:gd name="T26" fmla="*/ 77 w 86"/>
                <a:gd name="T27" fmla="*/ 103 h 150"/>
                <a:gd name="T28" fmla="*/ 77 w 86"/>
                <a:gd name="T29" fmla="*/ 103 h 150"/>
                <a:gd name="T30" fmla="*/ 86 w 86"/>
                <a:gd name="T31" fmla="*/ 117 h 150"/>
                <a:gd name="T32" fmla="*/ 83 w 86"/>
                <a:gd name="T33" fmla="*/ 130 h 150"/>
                <a:gd name="T34" fmla="*/ 34 w 86"/>
                <a:gd name="T35" fmla="*/ 118 h 150"/>
                <a:gd name="T36" fmla="*/ 34 w 86"/>
                <a:gd name="T37" fmla="*/ 127 h 150"/>
                <a:gd name="T38" fmla="*/ 23 w 86"/>
                <a:gd name="T39" fmla="*/ 136 h 150"/>
                <a:gd name="T40" fmla="*/ 31 w 86"/>
                <a:gd name="T41" fmla="*/ 150 h 150"/>
                <a:gd name="T42" fmla="*/ 34 w 86"/>
                <a:gd name="T43" fmla="*/ 150 h 150"/>
                <a:gd name="T44" fmla="*/ 34 w 86"/>
                <a:gd name="T45" fmla="*/ 127 h 150"/>
                <a:gd name="T46" fmla="*/ 34 w 86"/>
                <a:gd name="T47" fmla="*/ 51 h 150"/>
                <a:gd name="T48" fmla="*/ 34 w 86"/>
                <a:gd name="T49" fmla="*/ 118 h 150"/>
                <a:gd name="T50" fmla="*/ 0 w 86"/>
                <a:gd name="T51" fmla="*/ 109 h 150"/>
                <a:gd name="T52" fmla="*/ 3 w 86"/>
                <a:gd name="T53" fmla="*/ 96 h 150"/>
                <a:gd name="T54" fmla="*/ 18 w 86"/>
                <a:gd name="T55" fmla="*/ 88 h 150"/>
                <a:gd name="T56" fmla="*/ 23 w 86"/>
                <a:gd name="T57" fmla="*/ 69 h 150"/>
                <a:gd name="T58" fmla="*/ 34 w 86"/>
                <a:gd name="T59" fmla="*/ 51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6" h="150">
                  <a:moveTo>
                    <a:pt x="37" y="128"/>
                  </a:moveTo>
                  <a:cubicBezTo>
                    <a:pt x="36" y="127"/>
                    <a:pt x="35" y="127"/>
                    <a:pt x="34" y="127"/>
                  </a:cubicBezTo>
                  <a:cubicBezTo>
                    <a:pt x="34" y="150"/>
                    <a:pt x="34" y="150"/>
                    <a:pt x="34" y="150"/>
                  </a:cubicBezTo>
                  <a:cubicBezTo>
                    <a:pt x="39" y="150"/>
                    <a:pt x="44" y="147"/>
                    <a:pt x="45" y="142"/>
                  </a:cubicBezTo>
                  <a:cubicBezTo>
                    <a:pt x="47" y="136"/>
                    <a:pt x="43" y="129"/>
                    <a:pt x="37" y="128"/>
                  </a:cubicBezTo>
                  <a:close/>
                  <a:moveTo>
                    <a:pt x="34" y="118"/>
                  </a:moveTo>
                  <a:cubicBezTo>
                    <a:pt x="34" y="51"/>
                    <a:pt x="34" y="51"/>
                    <a:pt x="34" y="51"/>
                  </a:cubicBezTo>
                  <a:cubicBezTo>
                    <a:pt x="39" y="48"/>
                    <a:pt x="45" y="46"/>
                    <a:pt x="51" y="46"/>
                  </a:cubicBezTo>
                  <a:cubicBezTo>
                    <a:pt x="61" y="8"/>
                    <a:pt x="61" y="8"/>
                    <a:pt x="61" y="8"/>
                  </a:cubicBezTo>
                  <a:cubicBezTo>
                    <a:pt x="62" y="3"/>
                    <a:pt x="67" y="0"/>
                    <a:pt x="72" y="1"/>
                  </a:cubicBezTo>
                  <a:cubicBezTo>
                    <a:pt x="77" y="2"/>
                    <a:pt x="80" y="7"/>
                    <a:pt x="78" y="12"/>
                  </a:cubicBezTo>
                  <a:cubicBezTo>
                    <a:pt x="69" y="51"/>
                    <a:pt x="69" y="51"/>
                    <a:pt x="69" y="51"/>
                  </a:cubicBezTo>
                  <a:cubicBezTo>
                    <a:pt x="79" y="57"/>
                    <a:pt x="86" y="68"/>
                    <a:pt x="82" y="84"/>
                  </a:cubicBezTo>
                  <a:cubicBezTo>
                    <a:pt x="82" y="84"/>
                    <a:pt x="79" y="97"/>
                    <a:pt x="77" y="103"/>
                  </a:cubicBezTo>
                  <a:cubicBezTo>
                    <a:pt x="77" y="103"/>
                    <a:pt x="77" y="103"/>
                    <a:pt x="77" y="103"/>
                  </a:cubicBezTo>
                  <a:cubicBezTo>
                    <a:pt x="75" y="112"/>
                    <a:pt x="86" y="117"/>
                    <a:pt x="86" y="117"/>
                  </a:cubicBezTo>
                  <a:cubicBezTo>
                    <a:pt x="83" y="130"/>
                    <a:pt x="83" y="130"/>
                    <a:pt x="83" y="130"/>
                  </a:cubicBezTo>
                  <a:lnTo>
                    <a:pt x="34" y="118"/>
                  </a:lnTo>
                  <a:close/>
                  <a:moveTo>
                    <a:pt x="34" y="127"/>
                  </a:moveTo>
                  <a:cubicBezTo>
                    <a:pt x="29" y="127"/>
                    <a:pt x="24" y="131"/>
                    <a:pt x="23" y="136"/>
                  </a:cubicBezTo>
                  <a:cubicBezTo>
                    <a:pt x="21" y="142"/>
                    <a:pt x="25" y="148"/>
                    <a:pt x="31" y="150"/>
                  </a:cubicBezTo>
                  <a:cubicBezTo>
                    <a:pt x="32" y="150"/>
                    <a:pt x="33" y="150"/>
                    <a:pt x="34" y="150"/>
                  </a:cubicBezTo>
                  <a:cubicBezTo>
                    <a:pt x="34" y="127"/>
                    <a:pt x="34" y="127"/>
                    <a:pt x="34" y="127"/>
                  </a:cubicBezTo>
                  <a:close/>
                  <a:moveTo>
                    <a:pt x="34" y="51"/>
                  </a:moveTo>
                  <a:cubicBezTo>
                    <a:pt x="34" y="118"/>
                    <a:pt x="34" y="118"/>
                    <a:pt x="34" y="118"/>
                  </a:cubicBezTo>
                  <a:cubicBezTo>
                    <a:pt x="0" y="109"/>
                    <a:pt x="0" y="109"/>
                    <a:pt x="0" y="109"/>
                  </a:cubicBezTo>
                  <a:cubicBezTo>
                    <a:pt x="3" y="96"/>
                    <a:pt x="3" y="96"/>
                    <a:pt x="3" y="96"/>
                  </a:cubicBezTo>
                  <a:cubicBezTo>
                    <a:pt x="3" y="96"/>
                    <a:pt x="16" y="97"/>
                    <a:pt x="18" y="88"/>
                  </a:cubicBezTo>
                  <a:cubicBezTo>
                    <a:pt x="20" y="80"/>
                    <a:pt x="23" y="69"/>
                    <a:pt x="23" y="69"/>
                  </a:cubicBezTo>
                  <a:cubicBezTo>
                    <a:pt x="25" y="61"/>
                    <a:pt x="29" y="55"/>
                    <a:pt x="34" y="51"/>
                  </a:cubicBezTo>
                  <a:close/>
                </a:path>
              </a:pathLst>
            </a:custGeom>
            <a:grpFill/>
            <a:ln>
              <a:noFill/>
            </a:ln>
          </p:spPr>
          <p:txBody>
            <a:bodyPr vert="horz" wrap="square" lIns="68580" tIns="34290" rIns="68580" bIns="34290" numCol="1" anchor="t" anchorCtr="0" compatLnSpc="1"/>
            <a:lstStyle/>
            <a:p>
              <a:endParaRPr lang="id-ID" sz="1350"/>
            </a:p>
          </p:txBody>
        </p:sp>
        <p:sp>
          <p:nvSpPr>
            <p:cNvPr id="67" name="Freeform 74"/>
            <p:cNvSpPr>
              <a:spLocks noEditPoints="1"/>
            </p:cNvSpPr>
            <p:nvPr/>
          </p:nvSpPr>
          <p:spPr bwMode="auto">
            <a:xfrm>
              <a:off x="5066258" y="2531389"/>
              <a:ext cx="324350" cy="396882"/>
            </a:xfrm>
            <a:custGeom>
              <a:avLst/>
              <a:gdLst>
                <a:gd name="T0" fmla="*/ 172 w 172"/>
                <a:gd name="T1" fmla="*/ 9 h 211"/>
                <a:gd name="T2" fmla="*/ 121 w 172"/>
                <a:gd name="T3" fmla="*/ 37 h 211"/>
                <a:gd name="T4" fmla="*/ 143 w 172"/>
                <a:gd name="T5" fmla="*/ 211 h 211"/>
                <a:gd name="T6" fmla="*/ 124 w 172"/>
                <a:gd name="T7" fmla="*/ 165 h 211"/>
                <a:gd name="T8" fmla="*/ 131 w 172"/>
                <a:gd name="T9" fmla="*/ 108 h 211"/>
                <a:gd name="T10" fmla="*/ 121 w 172"/>
                <a:gd name="T11" fmla="*/ 86 h 211"/>
                <a:gd name="T12" fmla="*/ 129 w 172"/>
                <a:gd name="T13" fmla="*/ 146 h 211"/>
                <a:gd name="T14" fmla="*/ 127 w 172"/>
                <a:gd name="T15" fmla="*/ 116 h 211"/>
                <a:gd name="T16" fmla="*/ 121 w 172"/>
                <a:gd name="T17" fmla="*/ 156 h 211"/>
                <a:gd name="T18" fmla="*/ 121 w 172"/>
                <a:gd name="T19" fmla="*/ 9 h 211"/>
                <a:gd name="T20" fmla="*/ 98 w 172"/>
                <a:gd name="T21" fmla="*/ 37 h 211"/>
                <a:gd name="T22" fmla="*/ 110 w 172"/>
                <a:gd name="T23" fmla="*/ 88 h 211"/>
                <a:gd name="T24" fmla="*/ 100 w 172"/>
                <a:gd name="T25" fmla="*/ 81 h 211"/>
                <a:gd name="T26" fmla="*/ 121 w 172"/>
                <a:gd name="T27" fmla="*/ 211 h 211"/>
                <a:gd name="T28" fmla="*/ 101 w 172"/>
                <a:gd name="T29" fmla="*/ 163 h 211"/>
                <a:gd name="T30" fmla="*/ 121 w 172"/>
                <a:gd name="T31" fmla="*/ 211 h 211"/>
                <a:gd name="T32" fmla="*/ 113 w 172"/>
                <a:gd name="T33" fmla="*/ 148 h 211"/>
                <a:gd name="T34" fmla="*/ 121 w 172"/>
                <a:gd name="T35" fmla="*/ 156 h 211"/>
                <a:gd name="T36" fmla="*/ 98 w 172"/>
                <a:gd name="T37" fmla="*/ 0 h 211"/>
                <a:gd name="T38" fmla="*/ 71 w 172"/>
                <a:gd name="T39" fmla="*/ 0 h 211"/>
                <a:gd name="T40" fmla="*/ 98 w 172"/>
                <a:gd name="T41" fmla="*/ 80 h 211"/>
                <a:gd name="T42" fmla="*/ 71 w 172"/>
                <a:gd name="T43" fmla="*/ 37 h 211"/>
                <a:gd name="T44" fmla="*/ 71 w 172"/>
                <a:gd name="T45" fmla="*/ 166 h 211"/>
                <a:gd name="T46" fmla="*/ 98 w 172"/>
                <a:gd name="T47" fmla="*/ 141 h 211"/>
                <a:gd name="T48" fmla="*/ 98 w 172"/>
                <a:gd name="T49" fmla="*/ 160 h 211"/>
                <a:gd name="T50" fmla="*/ 74 w 172"/>
                <a:gd name="T51" fmla="*/ 124 h 211"/>
                <a:gd name="T52" fmla="*/ 71 w 172"/>
                <a:gd name="T53" fmla="*/ 118 h 211"/>
                <a:gd name="T54" fmla="*/ 71 w 172"/>
                <a:gd name="T55" fmla="*/ 98 h 211"/>
                <a:gd name="T56" fmla="*/ 71 w 172"/>
                <a:gd name="T57" fmla="*/ 0 h 211"/>
                <a:gd name="T58" fmla="*/ 60 w 172"/>
                <a:gd name="T59" fmla="*/ 0 h 211"/>
                <a:gd name="T60" fmla="*/ 71 w 172"/>
                <a:gd name="T61" fmla="*/ 88 h 211"/>
                <a:gd name="T62" fmla="*/ 60 w 172"/>
                <a:gd name="T63" fmla="*/ 37 h 211"/>
                <a:gd name="T64" fmla="*/ 60 w 172"/>
                <a:gd name="T65" fmla="*/ 120 h 211"/>
                <a:gd name="T66" fmla="*/ 65 w 172"/>
                <a:gd name="T67" fmla="*/ 166 h 211"/>
                <a:gd name="T68" fmla="*/ 71 w 172"/>
                <a:gd name="T69" fmla="*/ 98 h 211"/>
                <a:gd name="T70" fmla="*/ 71 w 172"/>
                <a:gd name="T71" fmla="*/ 98 h 211"/>
                <a:gd name="T72" fmla="*/ 60 w 172"/>
                <a:gd name="T73" fmla="*/ 9 h 211"/>
                <a:gd name="T74" fmla="*/ 12 w 172"/>
                <a:gd name="T75" fmla="*/ 23 h 211"/>
                <a:gd name="T76" fmla="*/ 60 w 172"/>
                <a:gd name="T77" fmla="*/ 100 h 211"/>
                <a:gd name="T78" fmla="*/ 28 w 172"/>
                <a:gd name="T79" fmla="*/ 118 h 211"/>
                <a:gd name="T80" fmla="*/ 29 w 172"/>
                <a:gd name="T81" fmla="*/ 134 h 211"/>
                <a:gd name="T82" fmla="*/ 34 w 172"/>
                <a:gd name="T83" fmla="*/ 127 h 211"/>
                <a:gd name="T84" fmla="*/ 47 w 172"/>
                <a:gd name="T85" fmla="*/ 120 h 211"/>
                <a:gd name="T86" fmla="*/ 36 w 172"/>
                <a:gd name="T87" fmla="*/ 178 h 211"/>
                <a:gd name="T88" fmla="*/ 45 w 172"/>
                <a:gd name="T89" fmla="*/ 163 h 211"/>
                <a:gd name="T90" fmla="*/ 60 w 172"/>
                <a:gd name="T91" fmla="*/ 211 h 211"/>
                <a:gd name="T92" fmla="*/ 0 w 172"/>
                <a:gd name="T93" fmla="*/ 2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72" h="211">
                  <a:moveTo>
                    <a:pt x="121" y="0"/>
                  </a:moveTo>
                  <a:cubicBezTo>
                    <a:pt x="172" y="0"/>
                    <a:pt x="172" y="0"/>
                    <a:pt x="172" y="0"/>
                  </a:cubicBezTo>
                  <a:cubicBezTo>
                    <a:pt x="172" y="9"/>
                    <a:pt x="172" y="9"/>
                    <a:pt x="172" y="9"/>
                  </a:cubicBezTo>
                  <a:cubicBezTo>
                    <a:pt x="121" y="9"/>
                    <a:pt x="121" y="9"/>
                    <a:pt x="121" y="9"/>
                  </a:cubicBezTo>
                  <a:cubicBezTo>
                    <a:pt x="121" y="0"/>
                    <a:pt x="121" y="0"/>
                    <a:pt x="121" y="0"/>
                  </a:cubicBezTo>
                  <a:close/>
                  <a:moveTo>
                    <a:pt x="121" y="37"/>
                  </a:moveTo>
                  <a:cubicBezTo>
                    <a:pt x="172" y="37"/>
                    <a:pt x="172" y="37"/>
                    <a:pt x="172" y="37"/>
                  </a:cubicBezTo>
                  <a:cubicBezTo>
                    <a:pt x="172" y="183"/>
                    <a:pt x="172" y="183"/>
                    <a:pt x="172" y="183"/>
                  </a:cubicBezTo>
                  <a:cubicBezTo>
                    <a:pt x="172" y="198"/>
                    <a:pt x="159" y="211"/>
                    <a:pt x="143" y="211"/>
                  </a:cubicBezTo>
                  <a:cubicBezTo>
                    <a:pt x="121" y="211"/>
                    <a:pt x="121" y="211"/>
                    <a:pt x="121" y="211"/>
                  </a:cubicBezTo>
                  <a:cubicBezTo>
                    <a:pt x="121" y="166"/>
                    <a:pt x="121" y="166"/>
                    <a:pt x="121" y="166"/>
                  </a:cubicBezTo>
                  <a:cubicBezTo>
                    <a:pt x="122" y="166"/>
                    <a:pt x="123" y="166"/>
                    <a:pt x="124" y="165"/>
                  </a:cubicBezTo>
                  <a:cubicBezTo>
                    <a:pt x="130" y="163"/>
                    <a:pt x="134" y="159"/>
                    <a:pt x="138" y="153"/>
                  </a:cubicBezTo>
                  <a:cubicBezTo>
                    <a:pt x="142" y="145"/>
                    <a:pt x="145" y="137"/>
                    <a:pt x="145" y="128"/>
                  </a:cubicBezTo>
                  <a:cubicBezTo>
                    <a:pt x="145" y="115"/>
                    <a:pt x="140" y="108"/>
                    <a:pt x="131" y="108"/>
                  </a:cubicBezTo>
                  <a:cubicBezTo>
                    <a:pt x="128" y="108"/>
                    <a:pt x="125" y="109"/>
                    <a:pt x="121" y="111"/>
                  </a:cubicBezTo>
                  <a:cubicBezTo>
                    <a:pt x="127" y="85"/>
                    <a:pt x="127" y="85"/>
                    <a:pt x="127" y="85"/>
                  </a:cubicBezTo>
                  <a:cubicBezTo>
                    <a:pt x="121" y="86"/>
                    <a:pt x="121" y="86"/>
                    <a:pt x="121" y="86"/>
                  </a:cubicBezTo>
                  <a:cubicBezTo>
                    <a:pt x="121" y="37"/>
                    <a:pt x="121" y="37"/>
                    <a:pt x="121" y="37"/>
                  </a:cubicBezTo>
                  <a:close/>
                  <a:moveTo>
                    <a:pt x="121" y="156"/>
                  </a:moveTo>
                  <a:cubicBezTo>
                    <a:pt x="123" y="155"/>
                    <a:pt x="126" y="152"/>
                    <a:pt x="129" y="146"/>
                  </a:cubicBezTo>
                  <a:cubicBezTo>
                    <a:pt x="131" y="140"/>
                    <a:pt x="133" y="134"/>
                    <a:pt x="133" y="129"/>
                  </a:cubicBezTo>
                  <a:cubicBezTo>
                    <a:pt x="133" y="123"/>
                    <a:pt x="132" y="119"/>
                    <a:pt x="129" y="117"/>
                  </a:cubicBezTo>
                  <a:cubicBezTo>
                    <a:pt x="129" y="117"/>
                    <a:pt x="128" y="116"/>
                    <a:pt x="127" y="116"/>
                  </a:cubicBezTo>
                  <a:cubicBezTo>
                    <a:pt x="126" y="116"/>
                    <a:pt x="124" y="117"/>
                    <a:pt x="123" y="117"/>
                  </a:cubicBezTo>
                  <a:cubicBezTo>
                    <a:pt x="122" y="117"/>
                    <a:pt x="121" y="117"/>
                    <a:pt x="121" y="118"/>
                  </a:cubicBezTo>
                  <a:lnTo>
                    <a:pt x="121" y="156"/>
                  </a:lnTo>
                  <a:close/>
                  <a:moveTo>
                    <a:pt x="98" y="0"/>
                  </a:moveTo>
                  <a:cubicBezTo>
                    <a:pt x="121" y="0"/>
                    <a:pt x="121" y="0"/>
                    <a:pt x="121" y="0"/>
                  </a:cubicBezTo>
                  <a:cubicBezTo>
                    <a:pt x="121" y="9"/>
                    <a:pt x="121" y="9"/>
                    <a:pt x="121" y="9"/>
                  </a:cubicBezTo>
                  <a:cubicBezTo>
                    <a:pt x="98" y="9"/>
                    <a:pt x="98" y="9"/>
                    <a:pt x="98" y="9"/>
                  </a:cubicBezTo>
                  <a:cubicBezTo>
                    <a:pt x="98" y="0"/>
                    <a:pt x="98" y="0"/>
                    <a:pt x="98" y="0"/>
                  </a:cubicBezTo>
                  <a:close/>
                  <a:moveTo>
                    <a:pt x="98" y="37"/>
                  </a:moveTo>
                  <a:cubicBezTo>
                    <a:pt x="121" y="37"/>
                    <a:pt x="121" y="37"/>
                    <a:pt x="121" y="37"/>
                  </a:cubicBezTo>
                  <a:cubicBezTo>
                    <a:pt x="121" y="86"/>
                    <a:pt x="121" y="86"/>
                    <a:pt x="121" y="86"/>
                  </a:cubicBezTo>
                  <a:cubicBezTo>
                    <a:pt x="110" y="88"/>
                    <a:pt x="110" y="88"/>
                    <a:pt x="110" y="88"/>
                  </a:cubicBezTo>
                  <a:cubicBezTo>
                    <a:pt x="98" y="141"/>
                    <a:pt x="98" y="141"/>
                    <a:pt x="98" y="141"/>
                  </a:cubicBezTo>
                  <a:cubicBezTo>
                    <a:pt x="98" y="90"/>
                    <a:pt x="98" y="90"/>
                    <a:pt x="98" y="90"/>
                  </a:cubicBezTo>
                  <a:cubicBezTo>
                    <a:pt x="100" y="81"/>
                    <a:pt x="100" y="81"/>
                    <a:pt x="100" y="81"/>
                  </a:cubicBezTo>
                  <a:cubicBezTo>
                    <a:pt x="100" y="81"/>
                    <a:pt x="99" y="81"/>
                    <a:pt x="98" y="80"/>
                  </a:cubicBezTo>
                  <a:cubicBezTo>
                    <a:pt x="98" y="37"/>
                    <a:pt x="98" y="37"/>
                    <a:pt x="98" y="37"/>
                  </a:cubicBezTo>
                  <a:close/>
                  <a:moveTo>
                    <a:pt x="121" y="211"/>
                  </a:moveTo>
                  <a:cubicBezTo>
                    <a:pt x="98" y="211"/>
                    <a:pt x="98" y="211"/>
                    <a:pt x="98" y="211"/>
                  </a:cubicBezTo>
                  <a:cubicBezTo>
                    <a:pt x="98" y="160"/>
                    <a:pt x="98" y="160"/>
                    <a:pt x="98" y="160"/>
                  </a:cubicBezTo>
                  <a:cubicBezTo>
                    <a:pt x="99" y="161"/>
                    <a:pt x="100" y="162"/>
                    <a:pt x="101" y="163"/>
                  </a:cubicBezTo>
                  <a:cubicBezTo>
                    <a:pt x="103" y="166"/>
                    <a:pt x="107" y="167"/>
                    <a:pt x="112" y="167"/>
                  </a:cubicBezTo>
                  <a:cubicBezTo>
                    <a:pt x="115" y="167"/>
                    <a:pt x="118" y="167"/>
                    <a:pt x="121" y="166"/>
                  </a:cubicBezTo>
                  <a:cubicBezTo>
                    <a:pt x="121" y="211"/>
                    <a:pt x="121" y="211"/>
                    <a:pt x="121" y="211"/>
                  </a:cubicBezTo>
                  <a:close/>
                  <a:moveTo>
                    <a:pt x="121" y="118"/>
                  </a:moveTo>
                  <a:cubicBezTo>
                    <a:pt x="120" y="118"/>
                    <a:pt x="120" y="118"/>
                    <a:pt x="120" y="119"/>
                  </a:cubicBezTo>
                  <a:cubicBezTo>
                    <a:pt x="113" y="148"/>
                    <a:pt x="113" y="148"/>
                    <a:pt x="113" y="148"/>
                  </a:cubicBezTo>
                  <a:cubicBezTo>
                    <a:pt x="113" y="149"/>
                    <a:pt x="113" y="150"/>
                    <a:pt x="113" y="151"/>
                  </a:cubicBezTo>
                  <a:cubicBezTo>
                    <a:pt x="113" y="154"/>
                    <a:pt x="115" y="156"/>
                    <a:pt x="119" y="156"/>
                  </a:cubicBezTo>
                  <a:cubicBezTo>
                    <a:pt x="120" y="156"/>
                    <a:pt x="120" y="156"/>
                    <a:pt x="121" y="156"/>
                  </a:cubicBezTo>
                  <a:lnTo>
                    <a:pt x="121" y="118"/>
                  </a:lnTo>
                  <a:close/>
                  <a:moveTo>
                    <a:pt x="71" y="0"/>
                  </a:moveTo>
                  <a:cubicBezTo>
                    <a:pt x="98" y="0"/>
                    <a:pt x="98" y="0"/>
                    <a:pt x="98" y="0"/>
                  </a:cubicBezTo>
                  <a:cubicBezTo>
                    <a:pt x="98" y="9"/>
                    <a:pt x="98" y="9"/>
                    <a:pt x="98" y="9"/>
                  </a:cubicBezTo>
                  <a:cubicBezTo>
                    <a:pt x="71" y="9"/>
                    <a:pt x="71" y="9"/>
                    <a:pt x="71" y="9"/>
                  </a:cubicBezTo>
                  <a:cubicBezTo>
                    <a:pt x="71" y="0"/>
                    <a:pt x="71" y="0"/>
                    <a:pt x="71" y="0"/>
                  </a:cubicBezTo>
                  <a:close/>
                  <a:moveTo>
                    <a:pt x="71" y="37"/>
                  </a:moveTo>
                  <a:cubicBezTo>
                    <a:pt x="98" y="37"/>
                    <a:pt x="98" y="37"/>
                    <a:pt x="98" y="37"/>
                  </a:cubicBezTo>
                  <a:cubicBezTo>
                    <a:pt x="98" y="80"/>
                    <a:pt x="98" y="80"/>
                    <a:pt x="98" y="80"/>
                  </a:cubicBezTo>
                  <a:cubicBezTo>
                    <a:pt x="96" y="80"/>
                    <a:pt x="94" y="80"/>
                    <a:pt x="91" y="80"/>
                  </a:cubicBezTo>
                  <a:cubicBezTo>
                    <a:pt x="85" y="80"/>
                    <a:pt x="78" y="83"/>
                    <a:pt x="71" y="88"/>
                  </a:cubicBezTo>
                  <a:cubicBezTo>
                    <a:pt x="71" y="37"/>
                    <a:pt x="71" y="37"/>
                    <a:pt x="71" y="37"/>
                  </a:cubicBezTo>
                  <a:close/>
                  <a:moveTo>
                    <a:pt x="98" y="211"/>
                  </a:moveTo>
                  <a:cubicBezTo>
                    <a:pt x="71" y="211"/>
                    <a:pt x="71" y="211"/>
                    <a:pt x="71" y="211"/>
                  </a:cubicBezTo>
                  <a:cubicBezTo>
                    <a:pt x="71" y="166"/>
                    <a:pt x="71" y="166"/>
                    <a:pt x="71" y="166"/>
                  </a:cubicBezTo>
                  <a:cubicBezTo>
                    <a:pt x="82" y="166"/>
                    <a:pt x="82" y="166"/>
                    <a:pt x="82" y="166"/>
                  </a:cubicBezTo>
                  <a:cubicBezTo>
                    <a:pt x="98" y="90"/>
                    <a:pt x="98" y="90"/>
                    <a:pt x="98" y="90"/>
                  </a:cubicBezTo>
                  <a:cubicBezTo>
                    <a:pt x="98" y="141"/>
                    <a:pt x="98" y="141"/>
                    <a:pt x="98" y="141"/>
                  </a:cubicBezTo>
                  <a:cubicBezTo>
                    <a:pt x="97" y="146"/>
                    <a:pt x="97" y="146"/>
                    <a:pt x="97" y="146"/>
                  </a:cubicBezTo>
                  <a:cubicBezTo>
                    <a:pt x="97" y="148"/>
                    <a:pt x="97" y="150"/>
                    <a:pt x="97" y="152"/>
                  </a:cubicBezTo>
                  <a:cubicBezTo>
                    <a:pt x="97" y="155"/>
                    <a:pt x="97" y="158"/>
                    <a:pt x="98" y="160"/>
                  </a:cubicBezTo>
                  <a:cubicBezTo>
                    <a:pt x="98" y="211"/>
                    <a:pt x="98" y="211"/>
                    <a:pt x="98" y="211"/>
                  </a:cubicBezTo>
                  <a:close/>
                  <a:moveTo>
                    <a:pt x="71" y="137"/>
                  </a:moveTo>
                  <a:cubicBezTo>
                    <a:pt x="74" y="124"/>
                    <a:pt x="74" y="124"/>
                    <a:pt x="74" y="124"/>
                  </a:cubicBezTo>
                  <a:cubicBezTo>
                    <a:pt x="73" y="124"/>
                    <a:pt x="72" y="124"/>
                    <a:pt x="71" y="123"/>
                  </a:cubicBezTo>
                  <a:cubicBezTo>
                    <a:pt x="71" y="137"/>
                    <a:pt x="71" y="137"/>
                    <a:pt x="71" y="137"/>
                  </a:cubicBezTo>
                  <a:close/>
                  <a:moveTo>
                    <a:pt x="71" y="118"/>
                  </a:moveTo>
                  <a:cubicBezTo>
                    <a:pt x="73" y="118"/>
                    <a:pt x="74" y="119"/>
                    <a:pt x="75" y="119"/>
                  </a:cubicBezTo>
                  <a:cubicBezTo>
                    <a:pt x="82" y="88"/>
                    <a:pt x="82" y="88"/>
                    <a:pt x="82" y="88"/>
                  </a:cubicBezTo>
                  <a:cubicBezTo>
                    <a:pt x="79" y="90"/>
                    <a:pt x="75" y="93"/>
                    <a:pt x="71" y="98"/>
                  </a:cubicBezTo>
                  <a:lnTo>
                    <a:pt x="71" y="118"/>
                  </a:lnTo>
                  <a:close/>
                  <a:moveTo>
                    <a:pt x="60" y="0"/>
                  </a:moveTo>
                  <a:cubicBezTo>
                    <a:pt x="71" y="0"/>
                    <a:pt x="71" y="0"/>
                    <a:pt x="71" y="0"/>
                  </a:cubicBezTo>
                  <a:cubicBezTo>
                    <a:pt x="71" y="9"/>
                    <a:pt x="71" y="9"/>
                    <a:pt x="71" y="9"/>
                  </a:cubicBezTo>
                  <a:cubicBezTo>
                    <a:pt x="60" y="9"/>
                    <a:pt x="60" y="9"/>
                    <a:pt x="60" y="9"/>
                  </a:cubicBezTo>
                  <a:cubicBezTo>
                    <a:pt x="60" y="0"/>
                    <a:pt x="60" y="0"/>
                    <a:pt x="60" y="0"/>
                  </a:cubicBezTo>
                  <a:close/>
                  <a:moveTo>
                    <a:pt x="60" y="37"/>
                  </a:moveTo>
                  <a:cubicBezTo>
                    <a:pt x="71" y="37"/>
                    <a:pt x="71" y="37"/>
                    <a:pt x="71" y="37"/>
                  </a:cubicBezTo>
                  <a:cubicBezTo>
                    <a:pt x="71" y="88"/>
                    <a:pt x="71" y="88"/>
                    <a:pt x="71" y="88"/>
                  </a:cubicBezTo>
                  <a:cubicBezTo>
                    <a:pt x="71" y="89"/>
                    <a:pt x="71" y="89"/>
                    <a:pt x="71" y="89"/>
                  </a:cubicBezTo>
                  <a:cubicBezTo>
                    <a:pt x="67" y="92"/>
                    <a:pt x="64" y="96"/>
                    <a:pt x="60" y="100"/>
                  </a:cubicBezTo>
                  <a:cubicBezTo>
                    <a:pt x="60" y="37"/>
                    <a:pt x="60" y="37"/>
                    <a:pt x="60" y="37"/>
                  </a:cubicBezTo>
                  <a:close/>
                  <a:moveTo>
                    <a:pt x="71" y="211"/>
                  </a:moveTo>
                  <a:cubicBezTo>
                    <a:pt x="60" y="211"/>
                    <a:pt x="60" y="211"/>
                    <a:pt x="60" y="211"/>
                  </a:cubicBezTo>
                  <a:cubicBezTo>
                    <a:pt x="60" y="120"/>
                    <a:pt x="60" y="120"/>
                    <a:pt x="60" y="120"/>
                  </a:cubicBezTo>
                  <a:cubicBezTo>
                    <a:pt x="64" y="121"/>
                    <a:pt x="68" y="122"/>
                    <a:pt x="71" y="123"/>
                  </a:cubicBezTo>
                  <a:cubicBezTo>
                    <a:pt x="71" y="137"/>
                    <a:pt x="71" y="137"/>
                    <a:pt x="71" y="137"/>
                  </a:cubicBezTo>
                  <a:cubicBezTo>
                    <a:pt x="65" y="166"/>
                    <a:pt x="65" y="166"/>
                    <a:pt x="65" y="166"/>
                  </a:cubicBezTo>
                  <a:cubicBezTo>
                    <a:pt x="71" y="166"/>
                    <a:pt x="71" y="166"/>
                    <a:pt x="71" y="166"/>
                  </a:cubicBezTo>
                  <a:cubicBezTo>
                    <a:pt x="71" y="211"/>
                    <a:pt x="71" y="211"/>
                    <a:pt x="71" y="211"/>
                  </a:cubicBezTo>
                  <a:close/>
                  <a:moveTo>
                    <a:pt x="71" y="98"/>
                  </a:moveTo>
                  <a:cubicBezTo>
                    <a:pt x="68" y="102"/>
                    <a:pt x="65" y="108"/>
                    <a:pt x="61" y="115"/>
                  </a:cubicBezTo>
                  <a:cubicBezTo>
                    <a:pt x="65" y="116"/>
                    <a:pt x="68" y="117"/>
                    <a:pt x="71" y="118"/>
                  </a:cubicBezTo>
                  <a:lnTo>
                    <a:pt x="71" y="98"/>
                  </a:lnTo>
                  <a:close/>
                  <a:moveTo>
                    <a:pt x="29" y="0"/>
                  </a:moveTo>
                  <a:cubicBezTo>
                    <a:pt x="60" y="0"/>
                    <a:pt x="60" y="0"/>
                    <a:pt x="60" y="0"/>
                  </a:cubicBezTo>
                  <a:cubicBezTo>
                    <a:pt x="60" y="9"/>
                    <a:pt x="60" y="9"/>
                    <a:pt x="60" y="9"/>
                  </a:cubicBezTo>
                  <a:cubicBezTo>
                    <a:pt x="26" y="9"/>
                    <a:pt x="26" y="9"/>
                    <a:pt x="26" y="9"/>
                  </a:cubicBezTo>
                  <a:cubicBezTo>
                    <a:pt x="18" y="9"/>
                    <a:pt x="12" y="15"/>
                    <a:pt x="12" y="23"/>
                  </a:cubicBezTo>
                  <a:cubicBezTo>
                    <a:pt x="12" y="23"/>
                    <a:pt x="12" y="23"/>
                    <a:pt x="12" y="23"/>
                  </a:cubicBezTo>
                  <a:cubicBezTo>
                    <a:pt x="12" y="30"/>
                    <a:pt x="18" y="37"/>
                    <a:pt x="26" y="37"/>
                  </a:cubicBezTo>
                  <a:cubicBezTo>
                    <a:pt x="60" y="37"/>
                    <a:pt x="60" y="37"/>
                    <a:pt x="60" y="37"/>
                  </a:cubicBezTo>
                  <a:cubicBezTo>
                    <a:pt x="60" y="100"/>
                    <a:pt x="60" y="100"/>
                    <a:pt x="60" y="100"/>
                  </a:cubicBezTo>
                  <a:cubicBezTo>
                    <a:pt x="57" y="104"/>
                    <a:pt x="54" y="109"/>
                    <a:pt x="51" y="114"/>
                  </a:cubicBezTo>
                  <a:cubicBezTo>
                    <a:pt x="48" y="114"/>
                    <a:pt x="46" y="113"/>
                    <a:pt x="45" y="113"/>
                  </a:cubicBezTo>
                  <a:cubicBezTo>
                    <a:pt x="38" y="113"/>
                    <a:pt x="32" y="115"/>
                    <a:pt x="28" y="118"/>
                  </a:cubicBezTo>
                  <a:cubicBezTo>
                    <a:pt x="23" y="120"/>
                    <a:pt x="21" y="124"/>
                    <a:pt x="21" y="128"/>
                  </a:cubicBezTo>
                  <a:cubicBezTo>
                    <a:pt x="21" y="130"/>
                    <a:pt x="22" y="131"/>
                    <a:pt x="23" y="133"/>
                  </a:cubicBezTo>
                  <a:cubicBezTo>
                    <a:pt x="24" y="134"/>
                    <a:pt x="26" y="134"/>
                    <a:pt x="29" y="134"/>
                  </a:cubicBezTo>
                  <a:cubicBezTo>
                    <a:pt x="30" y="134"/>
                    <a:pt x="31" y="134"/>
                    <a:pt x="33" y="133"/>
                  </a:cubicBezTo>
                  <a:cubicBezTo>
                    <a:pt x="34" y="132"/>
                    <a:pt x="35" y="131"/>
                    <a:pt x="35" y="130"/>
                  </a:cubicBezTo>
                  <a:cubicBezTo>
                    <a:pt x="35" y="129"/>
                    <a:pt x="34" y="128"/>
                    <a:pt x="34" y="127"/>
                  </a:cubicBezTo>
                  <a:cubicBezTo>
                    <a:pt x="34" y="127"/>
                    <a:pt x="33" y="126"/>
                    <a:pt x="33" y="126"/>
                  </a:cubicBezTo>
                  <a:cubicBezTo>
                    <a:pt x="34" y="124"/>
                    <a:pt x="35" y="123"/>
                    <a:pt x="38" y="122"/>
                  </a:cubicBezTo>
                  <a:cubicBezTo>
                    <a:pt x="40" y="121"/>
                    <a:pt x="43" y="120"/>
                    <a:pt x="47" y="120"/>
                  </a:cubicBezTo>
                  <a:cubicBezTo>
                    <a:pt x="44" y="125"/>
                    <a:pt x="42" y="129"/>
                    <a:pt x="40" y="134"/>
                  </a:cubicBezTo>
                  <a:cubicBezTo>
                    <a:pt x="33" y="148"/>
                    <a:pt x="30" y="159"/>
                    <a:pt x="30" y="167"/>
                  </a:cubicBezTo>
                  <a:cubicBezTo>
                    <a:pt x="30" y="173"/>
                    <a:pt x="32" y="176"/>
                    <a:pt x="36" y="178"/>
                  </a:cubicBezTo>
                  <a:cubicBezTo>
                    <a:pt x="37" y="179"/>
                    <a:pt x="41" y="180"/>
                    <a:pt x="45" y="180"/>
                  </a:cubicBezTo>
                  <a:cubicBezTo>
                    <a:pt x="44" y="178"/>
                    <a:pt x="44" y="176"/>
                    <a:pt x="44" y="173"/>
                  </a:cubicBezTo>
                  <a:cubicBezTo>
                    <a:pt x="44" y="170"/>
                    <a:pt x="44" y="167"/>
                    <a:pt x="45" y="163"/>
                  </a:cubicBezTo>
                  <a:cubicBezTo>
                    <a:pt x="47" y="150"/>
                    <a:pt x="52" y="136"/>
                    <a:pt x="59" y="120"/>
                  </a:cubicBezTo>
                  <a:cubicBezTo>
                    <a:pt x="59" y="120"/>
                    <a:pt x="60" y="120"/>
                    <a:pt x="60" y="120"/>
                  </a:cubicBezTo>
                  <a:cubicBezTo>
                    <a:pt x="60" y="211"/>
                    <a:pt x="60" y="211"/>
                    <a:pt x="60" y="211"/>
                  </a:cubicBezTo>
                  <a:cubicBezTo>
                    <a:pt x="29" y="211"/>
                    <a:pt x="29" y="211"/>
                    <a:pt x="29" y="211"/>
                  </a:cubicBezTo>
                  <a:cubicBezTo>
                    <a:pt x="13" y="211"/>
                    <a:pt x="0" y="198"/>
                    <a:pt x="0" y="183"/>
                  </a:cubicBezTo>
                  <a:cubicBezTo>
                    <a:pt x="0" y="29"/>
                    <a:pt x="0" y="29"/>
                    <a:pt x="0" y="29"/>
                  </a:cubicBezTo>
                  <a:cubicBezTo>
                    <a:pt x="0" y="13"/>
                    <a:pt x="13" y="0"/>
                    <a:pt x="29" y="0"/>
                  </a:cubicBezTo>
                  <a:close/>
                </a:path>
              </a:pathLst>
            </a:custGeom>
            <a:grpFill/>
            <a:ln>
              <a:noFill/>
            </a:ln>
          </p:spPr>
          <p:txBody>
            <a:bodyPr vert="horz" wrap="square" lIns="68580" tIns="34290" rIns="68580" bIns="34290" numCol="1" anchor="t" anchorCtr="0" compatLnSpc="1"/>
            <a:lstStyle/>
            <a:p>
              <a:endParaRPr lang="id-ID" sz="1350"/>
            </a:p>
          </p:txBody>
        </p:sp>
        <p:sp>
          <p:nvSpPr>
            <p:cNvPr id="68" name="Freeform 75"/>
            <p:cNvSpPr>
              <a:spLocks noEditPoints="1"/>
            </p:cNvSpPr>
            <p:nvPr/>
          </p:nvSpPr>
          <p:spPr bwMode="auto">
            <a:xfrm>
              <a:off x="5690323" y="2948798"/>
              <a:ext cx="491314" cy="492682"/>
            </a:xfrm>
            <a:custGeom>
              <a:avLst/>
              <a:gdLst>
                <a:gd name="T0" fmla="*/ 249 w 261"/>
                <a:gd name="T1" fmla="*/ 220 h 262"/>
                <a:gd name="T2" fmla="*/ 261 w 261"/>
                <a:gd name="T3" fmla="*/ 70 h 262"/>
                <a:gd name="T4" fmla="*/ 249 w 261"/>
                <a:gd name="T5" fmla="*/ 70 h 262"/>
                <a:gd name="T6" fmla="*/ 249 w 261"/>
                <a:gd name="T7" fmla="*/ 154 h 262"/>
                <a:gd name="T8" fmla="*/ 227 w 261"/>
                <a:gd name="T9" fmla="*/ 180 h 262"/>
                <a:gd name="T10" fmla="*/ 209 w 261"/>
                <a:gd name="T11" fmla="*/ 262 h 262"/>
                <a:gd name="T12" fmla="*/ 209 w 261"/>
                <a:gd name="T13" fmla="*/ 262 h 262"/>
                <a:gd name="T14" fmla="*/ 209 w 261"/>
                <a:gd name="T15" fmla="*/ 15 h 262"/>
                <a:gd name="T16" fmla="*/ 203 w 261"/>
                <a:gd name="T17" fmla="*/ 28 h 262"/>
                <a:gd name="T18" fmla="*/ 209 w 261"/>
                <a:gd name="T19" fmla="*/ 50 h 262"/>
                <a:gd name="T20" fmla="*/ 201 w 261"/>
                <a:gd name="T21" fmla="*/ 120 h 262"/>
                <a:gd name="T22" fmla="*/ 209 w 261"/>
                <a:gd name="T23" fmla="*/ 197 h 262"/>
                <a:gd name="T24" fmla="*/ 209 w 261"/>
                <a:gd name="T25" fmla="*/ 197 h 262"/>
                <a:gd name="T26" fmla="*/ 195 w 261"/>
                <a:gd name="T27" fmla="*/ 232 h 262"/>
                <a:gd name="T28" fmla="*/ 168 w 261"/>
                <a:gd name="T29" fmla="*/ 36 h 262"/>
                <a:gd name="T30" fmla="*/ 195 w 261"/>
                <a:gd name="T31" fmla="*/ 20 h 262"/>
                <a:gd name="T32" fmla="*/ 195 w 261"/>
                <a:gd name="T33" fmla="*/ 50 h 262"/>
                <a:gd name="T34" fmla="*/ 195 w 261"/>
                <a:gd name="T35" fmla="*/ 120 h 262"/>
                <a:gd name="T36" fmla="*/ 168 w 261"/>
                <a:gd name="T37" fmla="*/ 220 h 262"/>
                <a:gd name="T38" fmla="*/ 192 w 261"/>
                <a:gd name="T39" fmla="*/ 249 h 262"/>
                <a:gd name="T40" fmla="*/ 168 w 261"/>
                <a:gd name="T41" fmla="*/ 21 h 262"/>
                <a:gd name="T42" fmla="*/ 168 w 261"/>
                <a:gd name="T43" fmla="*/ 44 h 262"/>
                <a:gd name="T44" fmla="*/ 135 w 261"/>
                <a:gd name="T45" fmla="*/ 120 h 262"/>
                <a:gd name="T46" fmla="*/ 167 w 261"/>
                <a:gd name="T47" fmla="*/ 198 h 262"/>
                <a:gd name="T48" fmla="*/ 167 w 261"/>
                <a:gd name="T49" fmla="*/ 167 h 262"/>
                <a:gd name="T50" fmla="*/ 130 w 261"/>
                <a:gd name="T51" fmla="*/ 147 h 262"/>
                <a:gd name="T52" fmla="*/ 93 w 261"/>
                <a:gd name="T53" fmla="*/ 44 h 262"/>
                <a:gd name="T54" fmla="*/ 130 w 261"/>
                <a:gd name="T55" fmla="*/ 0 h 262"/>
                <a:gd name="T56" fmla="*/ 126 w 261"/>
                <a:gd name="T57" fmla="*/ 120 h 262"/>
                <a:gd name="T58" fmla="*/ 130 w 261"/>
                <a:gd name="T59" fmla="*/ 159 h 262"/>
                <a:gd name="T60" fmla="*/ 130 w 261"/>
                <a:gd name="T61" fmla="*/ 179 h 262"/>
                <a:gd name="T62" fmla="*/ 130 w 261"/>
                <a:gd name="T63" fmla="*/ 198 h 262"/>
                <a:gd name="T64" fmla="*/ 93 w 261"/>
                <a:gd name="T65" fmla="*/ 3 h 262"/>
                <a:gd name="T66" fmla="*/ 93 w 261"/>
                <a:gd name="T67" fmla="*/ 36 h 262"/>
                <a:gd name="T68" fmla="*/ 67 w 261"/>
                <a:gd name="T69" fmla="*/ 20 h 262"/>
                <a:gd name="T70" fmla="*/ 67 w 261"/>
                <a:gd name="T71" fmla="*/ 70 h 262"/>
                <a:gd name="T72" fmla="*/ 92 w 261"/>
                <a:gd name="T73" fmla="*/ 147 h 262"/>
                <a:gd name="T74" fmla="*/ 92 w 261"/>
                <a:gd name="T75" fmla="*/ 179 h 262"/>
                <a:gd name="T76" fmla="*/ 93 w 261"/>
                <a:gd name="T77" fmla="*/ 198 h 262"/>
                <a:gd name="T78" fmla="*/ 67 w 261"/>
                <a:gd name="T79" fmla="*/ 171 h 262"/>
                <a:gd name="T80" fmla="*/ 69 w 261"/>
                <a:gd name="T81" fmla="*/ 232 h 262"/>
                <a:gd name="T82" fmla="*/ 58 w 261"/>
                <a:gd name="T83" fmla="*/ 28 h 262"/>
                <a:gd name="T84" fmla="*/ 67 w 261"/>
                <a:gd name="T85" fmla="*/ 9 h 262"/>
                <a:gd name="T86" fmla="*/ 67 w 261"/>
                <a:gd name="T87" fmla="*/ 120 h 262"/>
                <a:gd name="T88" fmla="*/ 67 w 261"/>
                <a:gd name="T89" fmla="*/ 188 h 262"/>
                <a:gd name="T90" fmla="*/ 67 w 261"/>
                <a:gd name="T91" fmla="*/ 232 h 262"/>
                <a:gd name="T92" fmla="*/ 67 w 261"/>
                <a:gd name="T93" fmla="*/ 232 h 262"/>
                <a:gd name="T94" fmla="*/ 52 w 261"/>
                <a:gd name="T95" fmla="*/ 50 h 262"/>
                <a:gd name="T96" fmla="*/ 12 w 261"/>
                <a:gd name="T97" fmla="*/ 220 h 262"/>
                <a:gd name="T98" fmla="*/ 52 w 261"/>
                <a:gd name="T99" fmla="*/ 232 h 262"/>
                <a:gd name="T100" fmla="*/ 52 w 261"/>
                <a:gd name="T101" fmla="*/ 232 h 262"/>
                <a:gd name="T102" fmla="*/ 12 w 261"/>
                <a:gd name="T103" fmla="*/ 114 h 262"/>
                <a:gd name="T104" fmla="*/ 0 w 261"/>
                <a:gd name="T105" fmla="*/ 104 h 262"/>
                <a:gd name="T106" fmla="*/ 12 w 261"/>
                <a:gd name="T107" fmla="*/ 15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1" h="262">
                  <a:moveTo>
                    <a:pt x="249" y="220"/>
                  </a:moveTo>
                  <a:cubicBezTo>
                    <a:pt x="249" y="154"/>
                    <a:pt x="249" y="154"/>
                    <a:pt x="249" y="154"/>
                  </a:cubicBezTo>
                  <a:cubicBezTo>
                    <a:pt x="251" y="157"/>
                    <a:pt x="252" y="160"/>
                    <a:pt x="252" y="164"/>
                  </a:cubicBezTo>
                  <a:cubicBezTo>
                    <a:pt x="252" y="220"/>
                    <a:pt x="252" y="220"/>
                    <a:pt x="252" y="220"/>
                  </a:cubicBezTo>
                  <a:cubicBezTo>
                    <a:pt x="249" y="220"/>
                    <a:pt x="249" y="220"/>
                    <a:pt x="249" y="220"/>
                  </a:cubicBezTo>
                  <a:close/>
                  <a:moveTo>
                    <a:pt x="249" y="114"/>
                  </a:moveTo>
                  <a:cubicBezTo>
                    <a:pt x="249" y="70"/>
                    <a:pt x="249" y="70"/>
                    <a:pt x="249" y="70"/>
                  </a:cubicBezTo>
                  <a:cubicBezTo>
                    <a:pt x="250" y="70"/>
                    <a:pt x="250" y="70"/>
                    <a:pt x="250" y="69"/>
                  </a:cubicBezTo>
                  <a:cubicBezTo>
                    <a:pt x="257" y="67"/>
                    <a:pt x="257" y="67"/>
                    <a:pt x="257" y="67"/>
                  </a:cubicBezTo>
                  <a:cubicBezTo>
                    <a:pt x="259" y="66"/>
                    <a:pt x="261" y="67"/>
                    <a:pt x="261" y="70"/>
                  </a:cubicBezTo>
                  <a:cubicBezTo>
                    <a:pt x="261" y="104"/>
                    <a:pt x="261" y="104"/>
                    <a:pt x="261" y="104"/>
                  </a:cubicBezTo>
                  <a:cubicBezTo>
                    <a:pt x="261" y="107"/>
                    <a:pt x="259" y="110"/>
                    <a:pt x="257" y="111"/>
                  </a:cubicBezTo>
                  <a:cubicBezTo>
                    <a:pt x="250" y="113"/>
                    <a:pt x="250" y="113"/>
                    <a:pt x="250" y="113"/>
                  </a:cubicBezTo>
                  <a:cubicBezTo>
                    <a:pt x="250" y="114"/>
                    <a:pt x="250" y="114"/>
                    <a:pt x="249" y="114"/>
                  </a:cubicBezTo>
                  <a:close/>
                  <a:moveTo>
                    <a:pt x="249" y="70"/>
                  </a:moveTo>
                  <a:cubicBezTo>
                    <a:pt x="249" y="114"/>
                    <a:pt x="249" y="114"/>
                    <a:pt x="249" y="114"/>
                  </a:cubicBezTo>
                  <a:cubicBezTo>
                    <a:pt x="248" y="114"/>
                    <a:pt x="246" y="112"/>
                    <a:pt x="246" y="110"/>
                  </a:cubicBezTo>
                  <a:cubicBezTo>
                    <a:pt x="246" y="76"/>
                    <a:pt x="246" y="76"/>
                    <a:pt x="246" y="76"/>
                  </a:cubicBezTo>
                  <a:cubicBezTo>
                    <a:pt x="246" y="74"/>
                    <a:pt x="248" y="71"/>
                    <a:pt x="249" y="70"/>
                  </a:cubicBezTo>
                  <a:close/>
                  <a:moveTo>
                    <a:pt x="249" y="154"/>
                  </a:moveTo>
                  <a:cubicBezTo>
                    <a:pt x="246" y="150"/>
                    <a:pt x="241" y="146"/>
                    <a:pt x="235" y="146"/>
                  </a:cubicBezTo>
                  <a:cubicBezTo>
                    <a:pt x="235" y="50"/>
                    <a:pt x="235" y="50"/>
                    <a:pt x="235" y="50"/>
                  </a:cubicBezTo>
                  <a:cubicBezTo>
                    <a:pt x="209" y="50"/>
                    <a:pt x="209" y="50"/>
                    <a:pt x="209" y="50"/>
                  </a:cubicBezTo>
                  <a:cubicBezTo>
                    <a:pt x="209" y="162"/>
                    <a:pt x="209" y="162"/>
                    <a:pt x="209" y="162"/>
                  </a:cubicBezTo>
                  <a:cubicBezTo>
                    <a:pt x="219" y="162"/>
                    <a:pt x="227" y="170"/>
                    <a:pt x="227" y="180"/>
                  </a:cubicBezTo>
                  <a:cubicBezTo>
                    <a:pt x="227" y="189"/>
                    <a:pt x="219" y="197"/>
                    <a:pt x="209" y="197"/>
                  </a:cubicBezTo>
                  <a:cubicBezTo>
                    <a:pt x="209" y="220"/>
                    <a:pt x="209" y="220"/>
                    <a:pt x="209" y="220"/>
                  </a:cubicBezTo>
                  <a:cubicBezTo>
                    <a:pt x="249" y="220"/>
                    <a:pt x="249" y="220"/>
                    <a:pt x="249" y="220"/>
                  </a:cubicBezTo>
                  <a:cubicBezTo>
                    <a:pt x="249" y="154"/>
                    <a:pt x="249" y="154"/>
                    <a:pt x="249" y="154"/>
                  </a:cubicBezTo>
                  <a:close/>
                  <a:moveTo>
                    <a:pt x="209" y="262"/>
                  </a:moveTo>
                  <a:cubicBezTo>
                    <a:pt x="209" y="232"/>
                    <a:pt x="209" y="232"/>
                    <a:pt x="209" y="232"/>
                  </a:cubicBezTo>
                  <a:cubicBezTo>
                    <a:pt x="226" y="232"/>
                    <a:pt x="226" y="232"/>
                    <a:pt x="226" y="232"/>
                  </a:cubicBezTo>
                  <a:cubicBezTo>
                    <a:pt x="226" y="249"/>
                    <a:pt x="226" y="249"/>
                    <a:pt x="226" y="249"/>
                  </a:cubicBezTo>
                  <a:cubicBezTo>
                    <a:pt x="226" y="257"/>
                    <a:pt x="220" y="262"/>
                    <a:pt x="213" y="262"/>
                  </a:cubicBezTo>
                  <a:cubicBezTo>
                    <a:pt x="209" y="262"/>
                    <a:pt x="209" y="262"/>
                    <a:pt x="209" y="262"/>
                  </a:cubicBezTo>
                  <a:close/>
                  <a:moveTo>
                    <a:pt x="209" y="44"/>
                  </a:moveTo>
                  <a:cubicBezTo>
                    <a:pt x="209" y="15"/>
                    <a:pt x="209" y="15"/>
                    <a:pt x="209" y="15"/>
                  </a:cubicBezTo>
                  <a:cubicBezTo>
                    <a:pt x="225" y="23"/>
                    <a:pt x="235" y="33"/>
                    <a:pt x="235" y="44"/>
                  </a:cubicBezTo>
                  <a:lnTo>
                    <a:pt x="209" y="44"/>
                  </a:lnTo>
                  <a:close/>
                  <a:moveTo>
                    <a:pt x="209" y="15"/>
                  </a:moveTo>
                  <a:cubicBezTo>
                    <a:pt x="209" y="44"/>
                    <a:pt x="209" y="44"/>
                    <a:pt x="209" y="44"/>
                  </a:cubicBezTo>
                  <a:cubicBezTo>
                    <a:pt x="195" y="44"/>
                    <a:pt x="195" y="44"/>
                    <a:pt x="195" y="44"/>
                  </a:cubicBezTo>
                  <a:cubicBezTo>
                    <a:pt x="195" y="37"/>
                    <a:pt x="195" y="37"/>
                    <a:pt x="195" y="37"/>
                  </a:cubicBezTo>
                  <a:cubicBezTo>
                    <a:pt x="195" y="37"/>
                    <a:pt x="195" y="37"/>
                    <a:pt x="195" y="37"/>
                  </a:cubicBezTo>
                  <a:cubicBezTo>
                    <a:pt x="199" y="37"/>
                    <a:pt x="203" y="33"/>
                    <a:pt x="203" y="28"/>
                  </a:cubicBezTo>
                  <a:cubicBezTo>
                    <a:pt x="203" y="24"/>
                    <a:pt x="199" y="20"/>
                    <a:pt x="195" y="20"/>
                  </a:cubicBezTo>
                  <a:cubicBezTo>
                    <a:pt x="195" y="20"/>
                    <a:pt x="195" y="20"/>
                    <a:pt x="195" y="20"/>
                  </a:cubicBezTo>
                  <a:cubicBezTo>
                    <a:pt x="195" y="9"/>
                    <a:pt x="195" y="9"/>
                    <a:pt x="195" y="9"/>
                  </a:cubicBezTo>
                  <a:cubicBezTo>
                    <a:pt x="200" y="11"/>
                    <a:pt x="205" y="13"/>
                    <a:pt x="209" y="15"/>
                  </a:cubicBezTo>
                  <a:close/>
                  <a:moveTo>
                    <a:pt x="209" y="50"/>
                  </a:moveTo>
                  <a:cubicBezTo>
                    <a:pt x="209" y="162"/>
                    <a:pt x="209" y="162"/>
                    <a:pt x="209" y="162"/>
                  </a:cubicBezTo>
                  <a:cubicBezTo>
                    <a:pt x="209" y="162"/>
                    <a:pt x="209" y="162"/>
                    <a:pt x="209" y="162"/>
                  </a:cubicBezTo>
                  <a:cubicBezTo>
                    <a:pt x="203" y="162"/>
                    <a:pt x="198" y="166"/>
                    <a:pt x="195" y="171"/>
                  </a:cubicBezTo>
                  <a:cubicBezTo>
                    <a:pt x="195" y="120"/>
                    <a:pt x="195" y="120"/>
                    <a:pt x="195" y="120"/>
                  </a:cubicBezTo>
                  <a:cubicBezTo>
                    <a:pt x="201" y="120"/>
                    <a:pt x="201" y="120"/>
                    <a:pt x="201" y="120"/>
                  </a:cubicBezTo>
                  <a:cubicBezTo>
                    <a:pt x="201" y="70"/>
                    <a:pt x="201" y="70"/>
                    <a:pt x="201" y="70"/>
                  </a:cubicBezTo>
                  <a:cubicBezTo>
                    <a:pt x="195" y="70"/>
                    <a:pt x="195" y="70"/>
                    <a:pt x="195" y="70"/>
                  </a:cubicBezTo>
                  <a:cubicBezTo>
                    <a:pt x="195" y="50"/>
                    <a:pt x="195" y="50"/>
                    <a:pt x="195" y="50"/>
                  </a:cubicBezTo>
                  <a:cubicBezTo>
                    <a:pt x="209" y="50"/>
                    <a:pt x="209" y="50"/>
                    <a:pt x="209" y="50"/>
                  </a:cubicBezTo>
                  <a:close/>
                  <a:moveTo>
                    <a:pt x="209" y="197"/>
                  </a:moveTo>
                  <a:cubicBezTo>
                    <a:pt x="209" y="220"/>
                    <a:pt x="209" y="220"/>
                    <a:pt x="209" y="220"/>
                  </a:cubicBezTo>
                  <a:cubicBezTo>
                    <a:pt x="195" y="220"/>
                    <a:pt x="195" y="220"/>
                    <a:pt x="195" y="220"/>
                  </a:cubicBezTo>
                  <a:cubicBezTo>
                    <a:pt x="195" y="188"/>
                    <a:pt x="195" y="188"/>
                    <a:pt x="195" y="188"/>
                  </a:cubicBezTo>
                  <a:cubicBezTo>
                    <a:pt x="198" y="193"/>
                    <a:pt x="203" y="197"/>
                    <a:pt x="209" y="197"/>
                  </a:cubicBezTo>
                  <a:cubicBezTo>
                    <a:pt x="209" y="197"/>
                    <a:pt x="209" y="197"/>
                    <a:pt x="209" y="197"/>
                  </a:cubicBezTo>
                  <a:close/>
                  <a:moveTo>
                    <a:pt x="209" y="232"/>
                  </a:moveTo>
                  <a:cubicBezTo>
                    <a:pt x="209" y="262"/>
                    <a:pt x="209" y="262"/>
                    <a:pt x="209" y="262"/>
                  </a:cubicBezTo>
                  <a:cubicBezTo>
                    <a:pt x="206" y="262"/>
                    <a:pt x="206" y="262"/>
                    <a:pt x="206" y="262"/>
                  </a:cubicBezTo>
                  <a:cubicBezTo>
                    <a:pt x="201" y="262"/>
                    <a:pt x="197" y="260"/>
                    <a:pt x="195" y="257"/>
                  </a:cubicBezTo>
                  <a:cubicBezTo>
                    <a:pt x="195" y="232"/>
                    <a:pt x="195" y="232"/>
                    <a:pt x="195" y="232"/>
                  </a:cubicBezTo>
                  <a:lnTo>
                    <a:pt x="209" y="232"/>
                  </a:lnTo>
                  <a:close/>
                  <a:moveTo>
                    <a:pt x="171" y="20"/>
                  </a:moveTo>
                  <a:cubicBezTo>
                    <a:pt x="175" y="20"/>
                    <a:pt x="179" y="24"/>
                    <a:pt x="179" y="28"/>
                  </a:cubicBezTo>
                  <a:cubicBezTo>
                    <a:pt x="179" y="33"/>
                    <a:pt x="175" y="37"/>
                    <a:pt x="171" y="37"/>
                  </a:cubicBezTo>
                  <a:cubicBezTo>
                    <a:pt x="170" y="37"/>
                    <a:pt x="169" y="37"/>
                    <a:pt x="168" y="36"/>
                  </a:cubicBezTo>
                  <a:cubicBezTo>
                    <a:pt x="168" y="44"/>
                    <a:pt x="168" y="44"/>
                    <a:pt x="168" y="44"/>
                  </a:cubicBezTo>
                  <a:cubicBezTo>
                    <a:pt x="195" y="44"/>
                    <a:pt x="195" y="44"/>
                    <a:pt x="195" y="44"/>
                  </a:cubicBezTo>
                  <a:cubicBezTo>
                    <a:pt x="195" y="37"/>
                    <a:pt x="195" y="37"/>
                    <a:pt x="195" y="37"/>
                  </a:cubicBezTo>
                  <a:cubicBezTo>
                    <a:pt x="190" y="37"/>
                    <a:pt x="186" y="33"/>
                    <a:pt x="186" y="28"/>
                  </a:cubicBezTo>
                  <a:cubicBezTo>
                    <a:pt x="186" y="24"/>
                    <a:pt x="190" y="20"/>
                    <a:pt x="195" y="20"/>
                  </a:cubicBezTo>
                  <a:cubicBezTo>
                    <a:pt x="195" y="9"/>
                    <a:pt x="195" y="9"/>
                    <a:pt x="195" y="9"/>
                  </a:cubicBezTo>
                  <a:cubicBezTo>
                    <a:pt x="187" y="6"/>
                    <a:pt x="178" y="4"/>
                    <a:pt x="168" y="3"/>
                  </a:cubicBezTo>
                  <a:cubicBezTo>
                    <a:pt x="168" y="21"/>
                    <a:pt x="168" y="21"/>
                    <a:pt x="168" y="21"/>
                  </a:cubicBezTo>
                  <a:cubicBezTo>
                    <a:pt x="169" y="20"/>
                    <a:pt x="170" y="20"/>
                    <a:pt x="171" y="20"/>
                  </a:cubicBezTo>
                  <a:close/>
                  <a:moveTo>
                    <a:pt x="195" y="50"/>
                  </a:moveTo>
                  <a:cubicBezTo>
                    <a:pt x="195" y="70"/>
                    <a:pt x="195" y="70"/>
                    <a:pt x="195" y="70"/>
                  </a:cubicBezTo>
                  <a:cubicBezTo>
                    <a:pt x="168" y="70"/>
                    <a:pt x="168" y="70"/>
                    <a:pt x="168" y="70"/>
                  </a:cubicBezTo>
                  <a:cubicBezTo>
                    <a:pt x="168" y="50"/>
                    <a:pt x="168" y="50"/>
                    <a:pt x="168" y="50"/>
                  </a:cubicBezTo>
                  <a:cubicBezTo>
                    <a:pt x="195" y="50"/>
                    <a:pt x="195" y="50"/>
                    <a:pt x="195" y="50"/>
                  </a:cubicBezTo>
                  <a:close/>
                  <a:moveTo>
                    <a:pt x="195" y="120"/>
                  </a:moveTo>
                  <a:cubicBezTo>
                    <a:pt x="195" y="171"/>
                    <a:pt x="195" y="171"/>
                    <a:pt x="195" y="171"/>
                  </a:cubicBezTo>
                  <a:cubicBezTo>
                    <a:pt x="193" y="173"/>
                    <a:pt x="192" y="176"/>
                    <a:pt x="192" y="180"/>
                  </a:cubicBezTo>
                  <a:cubicBezTo>
                    <a:pt x="192" y="183"/>
                    <a:pt x="193" y="186"/>
                    <a:pt x="195" y="188"/>
                  </a:cubicBezTo>
                  <a:cubicBezTo>
                    <a:pt x="195" y="220"/>
                    <a:pt x="195" y="220"/>
                    <a:pt x="195" y="220"/>
                  </a:cubicBezTo>
                  <a:cubicBezTo>
                    <a:pt x="168" y="220"/>
                    <a:pt x="168" y="220"/>
                    <a:pt x="168" y="220"/>
                  </a:cubicBezTo>
                  <a:cubicBezTo>
                    <a:pt x="168" y="120"/>
                    <a:pt x="168" y="120"/>
                    <a:pt x="168" y="120"/>
                  </a:cubicBezTo>
                  <a:cubicBezTo>
                    <a:pt x="195" y="120"/>
                    <a:pt x="195" y="120"/>
                    <a:pt x="195" y="120"/>
                  </a:cubicBezTo>
                  <a:close/>
                  <a:moveTo>
                    <a:pt x="195" y="232"/>
                  </a:moveTo>
                  <a:cubicBezTo>
                    <a:pt x="195" y="257"/>
                    <a:pt x="195" y="257"/>
                    <a:pt x="195" y="257"/>
                  </a:cubicBezTo>
                  <a:cubicBezTo>
                    <a:pt x="193" y="254"/>
                    <a:pt x="192" y="252"/>
                    <a:pt x="192" y="249"/>
                  </a:cubicBezTo>
                  <a:cubicBezTo>
                    <a:pt x="192" y="232"/>
                    <a:pt x="192" y="232"/>
                    <a:pt x="192" y="232"/>
                  </a:cubicBezTo>
                  <a:lnTo>
                    <a:pt x="195" y="232"/>
                  </a:lnTo>
                  <a:close/>
                  <a:moveTo>
                    <a:pt x="168" y="36"/>
                  </a:moveTo>
                  <a:cubicBezTo>
                    <a:pt x="165" y="35"/>
                    <a:pt x="162" y="32"/>
                    <a:pt x="162" y="28"/>
                  </a:cubicBezTo>
                  <a:cubicBezTo>
                    <a:pt x="162" y="25"/>
                    <a:pt x="165" y="22"/>
                    <a:pt x="168" y="21"/>
                  </a:cubicBezTo>
                  <a:cubicBezTo>
                    <a:pt x="168" y="3"/>
                    <a:pt x="168" y="3"/>
                    <a:pt x="168" y="3"/>
                  </a:cubicBezTo>
                  <a:cubicBezTo>
                    <a:pt x="157" y="1"/>
                    <a:pt x="144" y="0"/>
                    <a:pt x="131" y="0"/>
                  </a:cubicBezTo>
                  <a:cubicBezTo>
                    <a:pt x="130" y="0"/>
                    <a:pt x="130" y="0"/>
                    <a:pt x="130" y="0"/>
                  </a:cubicBezTo>
                  <a:cubicBezTo>
                    <a:pt x="130" y="44"/>
                    <a:pt x="130" y="44"/>
                    <a:pt x="130" y="44"/>
                  </a:cubicBezTo>
                  <a:cubicBezTo>
                    <a:pt x="168" y="44"/>
                    <a:pt x="168" y="44"/>
                    <a:pt x="168" y="44"/>
                  </a:cubicBezTo>
                  <a:cubicBezTo>
                    <a:pt x="168" y="36"/>
                    <a:pt x="168" y="36"/>
                    <a:pt x="168" y="36"/>
                  </a:cubicBezTo>
                  <a:close/>
                  <a:moveTo>
                    <a:pt x="168" y="50"/>
                  </a:moveTo>
                  <a:cubicBezTo>
                    <a:pt x="168" y="70"/>
                    <a:pt x="168" y="70"/>
                    <a:pt x="168" y="70"/>
                  </a:cubicBezTo>
                  <a:cubicBezTo>
                    <a:pt x="135" y="70"/>
                    <a:pt x="135" y="70"/>
                    <a:pt x="135" y="70"/>
                  </a:cubicBezTo>
                  <a:cubicBezTo>
                    <a:pt x="135" y="120"/>
                    <a:pt x="135" y="120"/>
                    <a:pt x="135" y="120"/>
                  </a:cubicBezTo>
                  <a:cubicBezTo>
                    <a:pt x="168" y="120"/>
                    <a:pt x="168" y="120"/>
                    <a:pt x="168" y="120"/>
                  </a:cubicBezTo>
                  <a:cubicBezTo>
                    <a:pt x="168" y="220"/>
                    <a:pt x="168" y="220"/>
                    <a:pt x="168" y="220"/>
                  </a:cubicBezTo>
                  <a:cubicBezTo>
                    <a:pt x="130" y="220"/>
                    <a:pt x="130" y="220"/>
                    <a:pt x="130" y="220"/>
                  </a:cubicBezTo>
                  <a:cubicBezTo>
                    <a:pt x="130" y="198"/>
                    <a:pt x="130" y="198"/>
                    <a:pt x="130" y="198"/>
                  </a:cubicBezTo>
                  <a:cubicBezTo>
                    <a:pt x="167" y="198"/>
                    <a:pt x="167" y="198"/>
                    <a:pt x="167" y="198"/>
                  </a:cubicBezTo>
                  <a:cubicBezTo>
                    <a:pt x="167" y="187"/>
                    <a:pt x="167" y="187"/>
                    <a:pt x="167" y="187"/>
                  </a:cubicBezTo>
                  <a:cubicBezTo>
                    <a:pt x="130" y="187"/>
                    <a:pt x="130" y="187"/>
                    <a:pt x="130" y="187"/>
                  </a:cubicBezTo>
                  <a:cubicBezTo>
                    <a:pt x="130" y="179"/>
                    <a:pt x="130" y="179"/>
                    <a:pt x="130" y="179"/>
                  </a:cubicBezTo>
                  <a:cubicBezTo>
                    <a:pt x="167" y="179"/>
                    <a:pt x="167" y="179"/>
                    <a:pt x="167" y="179"/>
                  </a:cubicBezTo>
                  <a:cubicBezTo>
                    <a:pt x="167" y="167"/>
                    <a:pt x="167" y="167"/>
                    <a:pt x="167" y="167"/>
                  </a:cubicBezTo>
                  <a:cubicBezTo>
                    <a:pt x="130" y="167"/>
                    <a:pt x="130" y="167"/>
                    <a:pt x="130" y="167"/>
                  </a:cubicBezTo>
                  <a:cubicBezTo>
                    <a:pt x="130" y="159"/>
                    <a:pt x="130" y="159"/>
                    <a:pt x="130" y="159"/>
                  </a:cubicBezTo>
                  <a:cubicBezTo>
                    <a:pt x="167" y="159"/>
                    <a:pt x="167" y="159"/>
                    <a:pt x="167" y="159"/>
                  </a:cubicBezTo>
                  <a:cubicBezTo>
                    <a:pt x="167" y="147"/>
                    <a:pt x="167" y="147"/>
                    <a:pt x="167" y="147"/>
                  </a:cubicBezTo>
                  <a:cubicBezTo>
                    <a:pt x="130" y="147"/>
                    <a:pt x="130" y="147"/>
                    <a:pt x="130" y="147"/>
                  </a:cubicBezTo>
                  <a:cubicBezTo>
                    <a:pt x="130" y="50"/>
                    <a:pt x="130" y="50"/>
                    <a:pt x="130" y="50"/>
                  </a:cubicBezTo>
                  <a:lnTo>
                    <a:pt x="168" y="50"/>
                  </a:lnTo>
                  <a:close/>
                  <a:moveTo>
                    <a:pt x="130" y="0"/>
                  </a:moveTo>
                  <a:cubicBezTo>
                    <a:pt x="130" y="44"/>
                    <a:pt x="130" y="44"/>
                    <a:pt x="130" y="44"/>
                  </a:cubicBezTo>
                  <a:cubicBezTo>
                    <a:pt x="93" y="44"/>
                    <a:pt x="93" y="44"/>
                    <a:pt x="93" y="44"/>
                  </a:cubicBezTo>
                  <a:cubicBezTo>
                    <a:pt x="93" y="36"/>
                    <a:pt x="93" y="36"/>
                    <a:pt x="93" y="36"/>
                  </a:cubicBezTo>
                  <a:cubicBezTo>
                    <a:pt x="96" y="35"/>
                    <a:pt x="99" y="32"/>
                    <a:pt x="99" y="28"/>
                  </a:cubicBezTo>
                  <a:cubicBezTo>
                    <a:pt x="99" y="25"/>
                    <a:pt x="96" y="22"/>
                    <a:pt x="93" y="21"/>
                  </a:cubicBezTo>
                  <a:cubicBezTo>
                    <a:pt x="93" y="3"/>
                    <a:pt x="93" y="3"/>
                    <a:pt x="93" y="3"/>
                  </a:cubicBezTo>
                  <a:cubicBezTo>
                    <a:pt x="104" y="1"/>
                    <a:pt x="117" y="0"/>
                    <a:pt x="130" y="0"/>
                  </a:cubicBezTo>
                  <a:close/>
                  <a:moveTo>
                    <a:pt x="130" y="50"/>
                  </a:moveTo>
                  <a:cubicBezTo>
                    <a:pt x="130" y="147"/>
                    <a:pt x="130" y="147"/>
                    <a:pt x="130" y="147"/>
                  </a:cubicBezTo>
                  <a:cubicBezTo>
                    <a:pt x="93" y="147"/>
                    <a:pt x="93" y="147"/>
                    <a:pt x="93" y="147"/>
                  </a:cubicBezTo>
                  <a:cubicBezTo>
                    <a:pt x="93" y="120"/>
                    <a:pt x="93" y="120"/>
                    <a:pt x="93" y="120"/>
                  </a:cubicBezTo>
                  <a:cubicBezTo>
                    <a:pt x="126" y="120"/>
                    <a:pt x="126" y="120"/>
                    <a:pt x="126" y="120"/>
                  </a:cubicBezTo>
                  <a:cubicBezTo>
                    <a:pt x="126" y="70"/>
                    <a:pt x="126" y="70"/>
                    <a:pt x="126" y="70"/>
                  </a:cubicBezTo>
                  <a:cubicBezTo>
                    <a:pt x="93" y="70"/>
                    <a:pt x="93" y="70"/>
                    <a:pt x="93" y="70"/>
                  </a:cubicBezTo>
                  <a:cubicBezTo>
                    <a:pt x="93" y="50"/>
                    <a:pt x="93" y="50"/>
                    <a:pt x="93" y="50"/>
                  </a:cubicBezTo>
                  <a:cubicBezTo>
                    <a:pt x="130" y="50"/>
                    <a:pt x="130" y="50"/>
                    <a:pt x="130" y="50"/>
                  </a:cubicBezTo>
                  <a:close/>
                  <a:moveTo>
                    <a:pt x="130" y="159"/>
                  </a:moveTo>
                  <a:cubicBezTo>
                    <a:pt x="130" y="167"/>
                    <a:pt x="130" y="167"/>
                    <a:pt x="130" y="167"/>
                  </a:cubicBezTo>
                  <a:cubicBezTo>
                    <a:pt x="93" y="167"/>
                    <a:pt x="93" y="167"/>
                    <a:pt x="93" y="167"/>
                  </a:cubicBezTo>
                  <a:cubicBezTo>
                    <a:pt x="93" y="159"/>
                    <a:pt x="93" y="159"/>
                    <a:pt x="93" y="159"/>
                  </a:cubicBezTo>
                  <a:cubicBezTo>
                    <a:pt x="130" y="159"/>
                    <a:pt x="130" y="159"/>
                    <a:pt x="130" y="159"/>
                  </a:cubicBezTo>
                  <a:close/>
                  <a:moveTo>
                    <a:pt x="130" y="179"/>
                  </a:moveTo>
                  <a:cubicBezTo>
                    <a:pt x="130" y="187"/>
                    <a:pt x="130" y="187"/>
                    <a:pt x="130" y="187"/>
                  </a:cubicBezTo>
                  <a:cubicBezTo>
                    <a:pt x="93" y="187"/>
                    <a:pt x="93" y="187"/>
                    <a:pt x="93" y="187"/>
                  </a:cubicBezTo>
                  <a:cubicBezTo>
                    <a:pt x="93" y="179"/>
                    <a:pt x="93" y="179"/>
                    <a:pt x="93" y="179"/>
                  </a:cubicBezTo>
                  <a:cubicBezTo>
                    <a:pt x="130" y="179"/>
                    <a:pt x="130" y="179"/>
                    <a:pt x="130" y="179"/>
                  </a:cubicBezTo>
                  <a:close/>
                  <a:moveTo>
                    <a:pt x="130" y="198"/>
                  </a:moveTo>
                  <a:cubicBezTo>
                    <a:pt x="130" y="220"/>
                    <a:pt x="130" y="220"/>
                    <a:pt x="130" y="220"/>
                  </a:cubicBezTo>
                  <a:cubicBezTo>
                    <a:pt x="93" y="220"/>
                    <a:pt x="93" y="220"/>
                    <a:pt x="93" y="220"/>
                  </a:cubicBezTo>
                  <a:cubicBezTo>
                    <a:pt x="93" y="198"/>
                    <a:pt x="93" y="198"/>
                    <a:pt x="93" y="198"/>
                  </a:cubicBezTo>
                  <a:lnTo>
                    <a:pt x="130" y="198"/>
                  </a:lnTo>
                  <a:close/>
                  <a:moveTo>
                    <a:pt x="93" y="3"/>
                  </a:moveTo>
                  <a:cubicBezTo>
                    <a:pt x="93" y="21"/>
                    <a:pt x="93" y="21"/>
                    <a:pt x="93" y="21"/>
                  </a:cubicBezTo>
                  <a:cubicBezTo>
                    <a:pt x="92" y="20"/>
                    <a:pt x="92" y="20"/>
                    <a:pt x="91" y="20"/>
                  </a:cubicBezTo>
                  <a:cubicBezTo>
                    <a:pt x="86" y="20"/>
                    <a:pt x="83" y="24"/>
                    <a:pt x="83" y="28"/>
                  </a:cubicBezTo>
                  <a:cubicBezTo>
                    <a:pt x="83" y="33"/>
                    <a:pt x="86" y="37"/>
                    <a:pt x="91" y="37"/>
                  </a:cubicBezTo>
                  <a:cubicBezTo>
                    <a:pt x="92" y="37"/>
                    <a:pt x="92" y="37"/>
                    <a:pt x="93" y="36"/>
                  </a:cubicBezTo>
                  <a:cubicBezTo>
                    <a:pt x="93" y="44"/>
                    <a:pt x="93" y="44"/>
                    <a:pt x="93" y="44"/>
                  </a:cubicBezTo>
                  <a:cubicBezTo>
                    <a:pt x="67" y="44"/>
                    <a:pt x="67" y="44"/>
                    <a:pt x="67" y="44"/>
                  </a:cubicBezTo>
                  <a:cubicBezTo>
                    <a:pt x="67" y="37"/>
                    <a:pt x="67" y="37"/>
                    <a:pt x="67" y="37"/>
                  </a:cubicBezTo>
                  <a:cubicBezTo>
                    <a:pt x="71" y="37"/>
                    <a:pt x="75" y="33"/>
                    <a:pt x="75" y="28"/>
                  </a:cubicBezTo>
                  <a:cubicBezTo>
                    <a:pt x="75" y="24"/>
                    <a:pt x="71" y="20"/>
                    <a:pt x="67" y="20"/>
                  </a:cubicBezTo>
                  <a:cubicBezTo>
                    <a:pt x="67" y="9"/>
                    <a:pt x="67" y="9"/>
                    <a:pt x="67" y="9"/>
                  </a:cubicBezTo>
                  <a:cubicBezTo>
                    <a:pt x="75" y="6"/>
                    <a:pt x="84" y="4"/>
                    <a:pt x="93" y="3"/>
                  </a:cubicBezTo>
                  <a:close/>
                  <a:moveTo>
                    <a:pt x="93" y="50"/>
                  </a:moveTo>
                  <a:cubicBezTo>
                    <a:pt x="93" y="70"/>
                    <a:pt x="93" y="70"/>
                    <a:pt x="93" y="70"/>
                  </a:cubicBezTo>
                  <a:cubicBezTo>
                    <a:pt x="67" y="70"/>
                    <a:pt x="67" y="70"/>
                    <a:pt x="67" y="70"/>
                  </a:cubicBezTo>
                  <a:cubicBezTo>
                    <a:pt x="67" y="50"/>
                    <a:pt x="67" y="50"/>
                    <a:pt x="67" y="50"/>
                  </a:cubicBezTo>
                  <a:cubicBezTo>
                    <a:pt x="93" y="50"/>
                    <a:pt x="93" y="50"/>
                    <a:pt x="93" y="50"/>
                  </a:cubicBezTo>
                  <a:close/>
                  <a:moveTo>
                    <a:pt x="93" y="120"/>
                  </a:moveTo>
                  <a:cubicBezTo>
                    <a:pt x="93" y="147"/>
                    <a:pt x="93" y="147"/>
                    <a:pt x="93" y="147"/>
                  </a:cubicBezTo>
                  <a:cubicBezTo>
                    <a:pt x="92" y="147"/>
                    <a:pt x="92" y="147"/>
                    <a:pt x="92" y="147"/>
                  </a:cubicBezTo>
                  <a:cubicBezTo>
                    <a:pt x="92" y="159"/>
                    <a:pt x="92" y="159"/>
                    <a:pt x="92" y="159"/>
                  </a:cubicBezTo>
                  <a:cubicBezTo>
                    <a:pt x="93" y="159"/>
                    <a:pt x="93" y="159"/>
                    <a:pt x="93" y="159"/>
                  </a:cubicBezTo>
                  <a:cubicBezTo>
                    <a:pt x="93" y="167"/>
                    <a:pt x="93" y="167"/>
                    <a:pt x="93" y="167"/>
                  </a:cubicBezTo>
                  <a:cubicBezTo>
                    <a:pt x="92" y="167"/>
                    <a:pt x="92" y="167"/>
                    <a:pt x="92" y="167"/>
                  </a:cubicBezTo>
                  <a:cubicBezTo>
                    <a:pt x="92" y="179"/>
                    <a:pt x="92" y="179"/>
                    <a:pt x="92" y="179"/>
                  </a:cubicBezTo>
                  <a:cubicBezTo>
                    <a:pt x="93" y="179"/>
                    <a:pt x="93" y="179"/>
                    <a:pt x="93" y="179"/>
                  </a:cubicBezTo>
                  <a:cubicBezTo>
                    <a:pt x="93" y="187"/>
                    <a:pt x="93" y="187"/>
                    <a:pt x="93" y="187"/>
                  </a:cubicBezTo>
                  <a:cubicBezTo>
                    <a:pt x="92" y="187"/>
                    <a:pt x="92" y="187"/>
                    <a:pt x="92" y="187"/>
                  </a:cubicBezTo>
                  <a:cubicBezTo>
                    <a:pt x="92" y="198"/>
                    <a:pt x="92" y="198"/>
                    <a:pt x="92" y="198"/>
                  </a:cubicBezTo>
                  <a:cubicBezTo>
                    <a:pt x="93" y="198"/>
                    <a:pt x="93" y="198"/>
                    <a:pt x="93" y="198"/>
                  </a:cubicBezTo>
                  <a:cubicBezTo>
                    <a:pt x="93" y="220"/>
                    <a:pt x="93" y="220"/>
                    <a:pt x="93" y="220"/>
                  </a:cubicBezTo>
                  <a:cubicBezTo>
                    <a:pt x="67" y="220"/>
                    <a:pt x="67" y="220"/>
                    <a:pt x="67" y="220"/>
                  </a:cubicBezTo>
                  <a:cubicBezTo>
                    <a:pt x="67" y="188"/>
                    <a:pt x="67" y="188"/>
                    <a:pt x="67" y="188"/>
                  </a:cubicBezTo>
                  <a:cubicBezTo>
                    <a:pt x="68" y="186"/>
                    <a:pt x="69" y="183"/>
                    <a:pt x="69" y="180"/>
                  </a:cubicBezTo>
                  <a:cubicBezTo>
                    <a:pt x="69" y="176"/>
                    <a:pt x="68" y="173"/>
                    <a:pt x="67" y="171"/>
                  </a:cubicBezTo>
                  <a:cubicBezTo>
                    <a:pt x="67" y="120"/>
                    <a:pt x="67" y="120"/>
                    <a:pt x="67" y="120"/>
                  </a:cubicBezTo>
                  <a:cubicBezTo>
                    <a:pt x="93" y="120"/>
                    <a:pt x="93" y="120"/>
                    <a:pt x="93" y="120"/>
                  </a:cubicBezTo>
                  <a:close/>
                  <a:moveTo>
                    <a:pt x="67" y="257"/>
                  </a:moveTo>
                  <a:cubicBezTo>
                    <a:pt x="67" y="232"/>
                    <a:pt x="67" y="232"/>
                    <a:pt x="67" y="232"/>
                  </a:cubicBezTo>
                  <a:cubicBezTo>
                    <a:pt x="69" y="232"/>
                    <a:pt x="69" y="232"/>
                    <a:pt x="69" y="232"/>
                  </a:cubicBezTo>
                  <a:cubicBezTo>
                    <a:pt x="69" y="249"/>
                    <a:pt x="69" y="249"/>
                    <a:pt x="69" y="249"/>
                  </a:cubicBezTo>
                  <a:cubicBezTo>
                    <a:pt x="69" y="252"/>
                    <a:pt x="68" y="254"/>
                    <a:pt x="67" y="257"/>
                  </a:cubicBezTo>
                  <a:close/>
                  <a:moveTo>
                    <a:pt x="67" y="9"/>
                  </a:moveTo>
                  <a:cubicBezTo>
                    <a:pt x="67" y="20"/>
                    <a:pt x="67" y="20"/>
                    <a:pt x="67" y="20"/>
                  </a:cubicBezTo>
                  <a:cubicBezTo>
                    <a:pt x="62" y="20"/>
                    <a:pt x="58" y="24"/>
                    <a:pt x="58" y="28"/>
                  </a:cubicBezTo>
                  <a:cubicBezTo>
                    <a:pt x="58" y="33"/>
                    <a:pt x="62" y="37"/>
                    <a:pt x="67" y="37"/>
                  </a:cubicBezTo>
                  <a:cubicBezTo>
                    <a:pt x="67" y="44"/>
                    <a:pt x="67" y="44"/>
                    <a:pt x="67" y="44"/>
                  </a:cubicBezTo>
                  <a:cubicBezTo>
                    <a:pt x="52" y="44"/>
                    <a:pt x="52" y="44"/>
                    <a:pt x="52" y="44"/>
                  </a:cubicBezTo>
                  <a:cubicBezTo>
                    <a:pt x="52" y="15"/>
                    <a:pt x="52" y="15"/>
                    <a:pt x="52" y="15"/>
                  </a:cubicBezTo>
                  <a:cubicBezTo>
                    <a:pt x="56" y="13"/>
                    <a:pt x="61" y="11"/>
                    <a:pt x="67" y="9"/>
                  </a:cubicBezTo>
                  <a:close/>
                  <a:moveTo>
                    <a:pt x="67" y="50"/>
                  </a:moveTo>
                  <a:cubicBezTo>
                    <a:pt x="67" y="70"/>
                    <a:pt x="67" y="70"/>
                    <a:pt x="67" y="70"/>
                  </a:cubicBezTo>
                  <a:cubicBezTo>
                    <a:pt x="60" y="70"/>
                    <a:pt x="60" y="70"/>
                    <a:pt x="60" y="70"/>
                  </a:cubicBezTo>
                  <a:cubicBezTo>
                    <a:pt x="60" y="120"/>
                    <a:pt x="60" y="120"/>
                    <a:pt x="60" y="120"/>
                  </a:cubicBezTo>
                  <a:cubicBezTo>
                    <a:pt x="67" y="120"/>
                    <a:pt x="67" y="120"/>
                    <a:pt x="67" y="120"/>
                  </a:cubicBezTo>
                  <a:cubicBezTo>
                    <a:pt x="67" y="171"/>
                    <a:pt x="67" y="171"/>
                    <a:pt x="67" y="171"/>
                  </a:cubicBezTo>
                  <a:cubicBezTo>
                    <a:pt x="64" y="166"/>
                    <a:pt x="58" y="162"/>
                    <a:pt x="52" y="162"/>
                  </a:cubicBezTo>
                  <a:cubicBezTo>
                    <a:pt x="52" y="50"/>
                    <a:pt x="52" y="50"/>
                    <a:pt x="52" y="50"/>
                  </a:cubicBezTo>
                  <a:cubicBezTo>
                    <a:pt x="67" y="50"/>
                    <a:pt x="67" y="50"/>
                    <a:pt x="67" y="50"/>
                  </a:cubicBezTo>
                  <a:close/>
                  <a:moveTo>
                    <a:pt x="67" y="188"/>
                  </a:moveTo>
                  <a:cubicBezTo>
                    <a:pt x="67" y="220"/>
                    <a:pt x="67" y="220"/>
                    <a:pt x="67" y="220"/>
                  </a:cubicBezTo>
                  <a:cubicBezTo>
                    <a:pt x="52" y="220"/>
                    <a:pt x="52" y="220"/>
                    <a:pt x="52" y="220"/>
                  </a:cubicBezTo>
                  <a:cubicBezTo>
                    <a:pt x="52" y="197"/>
                    <a:pt x="52" y="197"/>
                    <a:pt x="52" y="197"/>
                  </a:cubicBezTo>
                  <a:cubicBezTo>
                    <a:pt x="58" y="197"/>
                    <a:pt x="64" y="193"/>
                    <a:pt x="67" y="188"/>
                  </a:cubicBezTo>
                  <a:close/>
                  <a:moveTo>
                    <a:pt x="67" y="232"/>
                  </a:moveTo>
                  <a:cubicBezTo>
                    <a:pt x="67" y="257"/>
                    <a:pt x="67" y="257"/>
                    <a:pt x="67" y="257"/>
                  </a:cubicBezTo>
                  <a:cubicBezTo>
                    <a:pt x="64" y="260"/>
                    <a:pt x="60" y="262"/>
                    <a:pt x="56" y="262"/>
                  </a:cubicBezTo>
                  <a:cubicBezTo>
                    <a:pt x="52" y="262"/>
                    <a:pt x="52" y="262"/>
                    <a:pt x="52" y="262"/>
                  </a:cubicBezTo>
                  <a:cubicBezTo>
                    <a:pt x="52" y="232"/>
                    <a:pt x="52" y="232"/>
                    <a:pt x="52" y="232"/>
                  </a:cubicBezTo>
                  <a:lnTo>
                    <a:pt x="67" y="232"/>
                  </a:lnTo>
                  <a:close/>
                  <a:moveTo>
                    <a:pt x="52" y="15"/>
                  </a:moveTo>
                  <a:cubicBezTo>
                    <a:pt x="52" y="44"/>
                    <a:pt x="52" y="44"/>
                    <a:pt x="52" y="44"/>
                  </a:cubicBezTo>
                  <a:cubicBezTo>
                    <a:pt x="27" y="44"/>
                    <a:pt x="27" y="44"/>
                    <a:pt x="27" y="44"/>
                  </a:cubicBezTo>
                  <a:cubicBezTo>
                    <a:pt x="27" y="33"/>
                    <a:pt x="36" y="23"/>
                    <a:pt x="52" y="15"/>
                  </a:cubicBezTo>
                  <a:close/>
                  <a:moveTo>
                    <a:pt x="52" y="50"/>
                  </a:moveTo>
                  <a:cubicBezTo>
                    <a:pt x="52" y="162"/>
                    <a:pt x="52" y="162"/>
                    <a:pt x="52" y="162"/>
                  </a:cubicBezTo>
                  <a:cubicBezTo>
                    <a:pt x="42" y="162"/>
                    <a:pt x="35" y="170"/>
                    <a:pt x="35" y="180"/>
                  </a:cubicBezTo>
                  <a:cubicBezTo>
                    <a:pt x="35" y="189"/>
                    <a:pt x="42" y="197"/>
                    <a:pt x="52" y="197"/>
                  </a:cubicBezTo>
                  <a:cubicBezTo>
                    <a:pt x="52" y="220"/>
                    <a:pt x="52" y="220"/>
                    <a:pt x="52" y="220"/>
                  </a:cubicBezTo>
                  <a:cubicBezTo>
                    <a:pt x="12" y="220"/>
                    <a:pt x="12" y="220"/>
                    <a:pt x="12" y="220"/>
                  </a:cubicBezTo>
                  <a:cubicBezTo>
                    <a:pt x="12" y="154"/>
                    <a:pt x="12" y="154"/>
                    <a:pt x="12" y="154"/>
                  </a:cubicBezTo>
                  <a:cubicBezTo>
                    <a:pt x="15" y="150"/>
                    <a:pt x="21" y="146"/>
                    <a:pt x="27" y="146"/>
                  </a:cubicBezTo>
                  <a:cubicBezTo>
                    <a:pt x="27" y="50"/>
                    <a:pt x="27" y="50"/>
                    <a:pt x="27" y="50"/>
                  </a:cubicBezTo>
                  <a:cubicBezTo>
                    <a:pt x="52" y="50"/>
                    <a:pt x="52" y="50"/>
                    <a:pt x="52" y="50"/>
                  </a:cubicBezTo>
                  <a:close/>
                  <a:moveTo>
                    <a:pt x="52" y="232"/>
                  </a:moveTo>
                  <a:cubicBezTo>
                    <a:pt x="52" y="262"/>
                    <a:pt x="52" y="262"/>
                    <a:pt x="52" y="262"/>
                  </a:cubicBezTo>
                  <a:cubicBezTo>
                    <a:pt x="48" y="262"/>
                    <a:pt x="48" y="262"/>
                    <a:pt x="48" y="262"/>
                  </a:cubicBezTo>
                  <a:cubicBezTo>
                    <a:pt x="41" y="262"/>
                    <a:pt x="35" y="257"/>
                    <a:pt x="35" y="249"/>
                  </a:cubicBezTo>
                  <a:cubicBezTo>
                    <a:pt x="35" y="232"/>
                    <a:pt x="35" y="232"/>
                    <a:pt x="35" y="232"/>
                  </a:cubicBezTo>
                  <a:cubicBezTo>
                    <a:pt x="52" y="232"/>
                    <a:pt x="52" y="232"/>
                    <a:pt x="52" y="232"/>
                  </a:cubicBezTo>
                  <a:close/>
                  <a:moveTo>
                    <a:pt x="12" y="114"/>
                  </a:moveTo>
                  <a:cubicBezTo>
                    <a:pt x="14" y="114"/>
                    <a:pt x="15" y="112"/>
                    <a:pt x="15" y="110"/>
                  </a:cubicBezTo>
                  <a:cubicBezTo>
                    <a:pt x="15" y="76"/>
                    <a:pt x="15" y="76"/>
                    <a:pt x="15" y="76"/>
                  </a:cubicBezTo>
                  <a:cubicBezTo>
                    <a:pt x="15" y="74"/>
                    <a:pt x="14" y="71"/>
                    <a:pt x="12" y="70"/>
                  </a:cubicBezTo>
                  <a:lnTo>
                    <a:pt x="12" y="114"/>
                  </a:lnTo>
                  <a:close/>
                  <a:moveTo>
                    <a:pt x="12" y="70"/>
                  </a:moveTo>
                  <a:cubicBezTo>
                    <a:pt x="12" y="114"/>
                    <a:pt x="12" y="114"/>
                    <a:pt x="12" y="114"/>
                  </a:cubicBezTo>
                  <a:cubicBezTo>
                    <a:pt x="12" y="114"/>
                    <a:pt x="11" y="114"/>
                    <a:pt x="11" y="113"/>
                  </a:cubicBezTo>
                  <a:cubicBezTo>
                    <a:pt x="4" y="111"/>
                    <a:pt x="4" y="111"/>
                    <a:pt x="4" y="111"/>
                  </a:cubicBezTo>
                  <a:cubicBezTo>
                    <a:pt x="2" y="110"/>
                    <a:pt x="0" y="107"/>
                    <a:pt x="0" y="104"/>
                  </a:cubicBezTo>
                  <a:cubicBezTo>
                    <a:pt x="0" y="70"/>
                    <a:pt x="0" y="70"/>
                    <a:pt x="0" y="70"/>
                  </a:cubicBezTo>
                  <a:cubicBezTo>
                    <a:pt x="0" y="67"/>
                    <a:pt x="2" y="66"/>
                    <a:pt x="4" y="67"/>
                  </a:cubicBezTo>
                  <a:cubicBezTo>
                    <a:pt x="11" y="69"/>
                    <a:pt x="11" y="69"/>
                    <a:pt x="11" y="69"/>
                  </a:cubicBezTo>
                  <a:cubicBezTo>
                    <a:pt x="11" y="70"/>
                    <a:pt x="12" y="70"/>
                    <a:pt x="12" y="70"/>
                  </a:cubicBezTo>
                  <a:close/>
                  <a:moveTo>
                    <a:pt x="12" y="154"/>
                  </a:moveTo>
                  <a:cubicBezTo>
                    <a:pt x="12" y="220"/>
                    <a:pt x="12" y="220"/>
                    <a:pt x="12" y="220"/>
                  </a:cubicBezTo>
                  <a:cubicBezTo>
                    <a:pt x="9" y="220"/>
                    <a:pt x="9" y="220"/>
                    <a:pt x="9" y="220"/>
                  </a:cubicBezTo>
                  <a:cubicBezTo>
                    <a:pt x="9" y="164"/>
                    <a:pt x="9" y="164"/>
                    <a:pt x="9" y="164"/>
                  </a:cubicBezTo>
                  <a:cubicBezTo>
                    <a:pt x="9" y="160"/>
                    <a:pt x="10" y="157"/>
                    <a:pt x="12" y="154"/>
                  </a:cubicBezTo>
                  <a:close/>
                </a:path>
              </a:pathLst>
            </a:custGeom>
            <a:grpFill/>
            <a:ln>
              <a:noFill/>
            </a:ln>
          </p:spPr>
          <p:txBody>
            <a:bodyPr vert="horz" wrap="square" lIns="68580" tIns="34290" rIns="68580" bIns="34290" numCol="1" anchor="t" anchorCtr="0" compatLnSpc="1"/>
            <a:lstStyle/>
            <a:p>
              <a:endParaRPr lang="id-ID" sz="1350"/>
            </a:p>
          </p:txBody>
        </p:sp>
        <p:sp>
          <p:nvSpPr>
            <p:cNvPr id="69" name="Freeform 76"/>
            <p:cNvSpPr>
              <a:spLocks noEditPoints="1"/>
            </p:cNvSpPr>
            <p:nvPr/>
          </p:nvSpPr>
          <p:spPr bwMode="auto">
            <a:xfrm>
              <a:off x="5200378" y="3583812"/>
              <a:ext cx="554268" cy="420148"/>
            </a:xfrm>
            <a:custGeom>
              <a:avLst/>
              <a:gdLst>
                <a:gd name="T0" fmla="*/ 271 w 295"/>
                <a:gd name="T1" fmla="*/ 0 h 224"/>
                <a:gd name="T2" fmla="*/ 277 w 295"/>
                <a:gd name="T3" fmla="*/ 35 h 224"/>
                <a:gd name="T4" fmla="*/ 224 w 295"/>
                <a:gd name="T5" fmla="*/ 224 h 224"/>
                <a:gd name="T6" fmla="*/ 248 w 295"/>
                <a:gd name="T7" fmla="*/ 188 h 224"/>
                <a:gd name="T8" fmla="*/ 249 w 295"/>
                <a:gd name="T9" fmla="*/ 29 h 224"/>
                <a:gd name="T10" fmla="*/ 224 w 295"/>
                <a:gd name="T11" fmla="*/ 194 h 224"/>
                <a:gd name="T12" fmla="*/ 224 w 295"/>
                <a:gd name="T13" fmla="*/ 16 h 224"/>
                <a:gd name="T14" fmla="*/ 224 w 295"/>
                <a:gd name="T15" fmla="*/ 208 h 224"/>
                <a:gd name="T16" fmla="*/ 224 w 295"/>
                <a:gd name="T17" fmla="*/ 179 h 224"/>
                <a:gd name="T18" fmla="*/ 224 w 295"/>
                <a:gd name="T19" fmla="*/ 194 h 224"/>
                <a:gd name="T20" fmla="*/ 201 w 295"/>
                <a:gd name="T21" fmla="*/ 128 h 224"/>
                <a:gd name="T22" fmla="*/ 203 w 295"/>
                <a:gd name="T23" fmla="*/ 98 h 224"/>
                <a:gd name="T24" fmla="*/ 195 w 295"/>
                <a:gd name="T25" fmla="*/ 67 h 224"/>
                <a:gd name="T26" fmla="*/ 187 w 295"/>
                <a:gd name="T27" fmla="*/ 128 h 224"/>
                <a:gd name="T28" fmla="*/ 187 w 295"/>
                <a:gd name="T29" fmla="*/ 100 h 224"/>
                <a:gd name="T30" fmla="*/ 190 w 295"/>
                <a:gd name="T31" fmla="*/ 75 h 224"/>
                <a:gd name="T32" fmla="*/ 187 w 295"/>
                <a:gd name="T33" fmla="*/ 0 h 224"/>
                <a:gd name="T34" fmla="*/ 187 w 295"/>
                <a:gd name="T35" fmla="*/ 0 h 224"/>
                <a:gd name="T36" fmla="*/ 147 w 295"/>
                <a:gd name="T37" fmla="*/ 208 h 224"/>
                <a:gd name="T38" fmla="*/ 182 w 295"/>
                <a:gd name="T39" fmla="*/ 67 h 224"/>
                <a:gd name="T40" fmla="*/ 168 w 295"/>
                <a:gd name="T41" fmla="*/ 109 h 224"/>
                <a:gd name="T42" fmla="*/ 187 w 295"/>
                <a:gd name="T43" fmla="*/ 194 h 224"/>
                <a:gd name="T44" fmla="*/ 148 w 295"/>
                <a:gd name="T45" fmla="*/ 125 h 224"/>
                <a:gd name="T46" fmla="*/ 147 w 295"/>
                <a:gd name="T47" fmla="*/ 106 h 224"/>
                <a:gd name="T48" fmla="*/ 184 w 295"/>
                <a:gd name="T49" fmla="*/ 70 h 224"/>
                <a:gd name="T50" fmla="*/ 187 w 295"/>
                <a:gd name="T51" fmla="*/ 91 h 224"/>
                <a:gd name="T52" fmla="*/ 179 w 295"/>
                <a:gd name="T53" fmla="*/ 116 h 224"/>
                <a:gd name="T54" fmla="*/ 187 w 295"/>
                <a:gd name="T55" fmla="*/ 100 h 224"/>
                <a:gd name="T56" fmla="*/ 147 w 295"/>
                <a:gd name="T57" fmla="*/ 16 h 224"/>
                <a:gd name="T58" fmla="*/ 147 w 295"/>
                <a:gd name="T59" fmla="*/ 208 h 224"/>
                <a:gd name="T60" fmla="*/ 147 w 295"/>
                <a:gd name="T61" fmla="*/ 106 h 224"/>
                <a:gd name="T62" fmla="*/ 127 w 295"/>
                <a:gd name="T63" fmla="*/ 121 h 224"/>
                <a:gd name="T64" fmla="*/ 147 w 295"/>
                <a:gd name="T65" fmla="*/ 137 h 224"/>
                <a:gd name="T66" fmla="*/ 102 w 295"/>
                <a:gd name="T67" fmla="*/ 156 h 224"/>
                <a:gd name="T68" fmla="*/ 109 w 295"/>
                <a:gd name="T69" fmla="*/ 113 h 224"/>
                <a:gd name="T70" fmla="*/ 100 w 295"/>
                <a:gd name="T71" fmla="*/ 93 h 224"/>
                <a:gd name="T72" fmla="*/ 111 w 295"/>
                <a:gd name="T73" fmla="*/ 97 h 224"/>
                <a:gd name="T74" fmla="*/ 99 w 295"/>
                <a:gd name="T75" fmla="*/ 88 h 224"/>
                <a:gd name="T76" fmla="*/ 101 w 295"/>
                <a:gd name="T77" fmla="*/ 150 h 224"/>
                <a:gd name="T78" fmla="*/ 99 w 295"/>
                <a:gd name="T79" fmla="*/ 123 h 224"/>
                <a:gd name="T80" fmla="*/ 0 w 295"/>
                <a:gd name="T81" fmla="*/ 23 h 224"/>
                <a:gd name="T82" fmla="*/ 99 w 295"/>
                <a:gd name="T83" fmla="*/ 208 h 224"/>
                <a:gd name="T84" fmla="*/ 17 w 295"/>
                <a:gd name="T85" fmla="*/ 35 h 224"/>
                <a:gd name="T86" fmla="*/ 99 w 295"/>
                <a:gd name="T87" fmla="*/ 29 h 224"/>
                <a:gd name="T88" fmla="*/ 79 w 295"/>
                <a:gd name="T89" fmla="*/ 129 h 224"/>
                <a:gd name="T90" fmla="*/ 99 w 295"/>
                <a:gd name="T91" fmla="*/ 157 h 224"/>
                <a:gd name="T92" fmla="*/ 30 w 295"/>
                <a:gd name="T93" fmla="*/ 45 h 224"/>
                <a:gd name="T94" fmla="*/ 99 w 295"/>
                <a:gd name="T95" fmla="*/ 115 h 224"/>
                <a:gd name="T96" fmla="*/ 99 w 295"/>
                <a:gd name="T97" fmla="*/ 123 h 224"/>
                <a:gd name="T98" fmla="*/ 91 w 295"/>
                <a:gd name="T99" fmla="*/ 133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95" h="224">
                  <a:moveTo>
                    <a:pt x="271" y="224"/>
                  </a:moveTo>
                  <a:cubicBezTo>
                    <a:pt x="284" y="224"/>
                    <a:pt x="295" y="213"/>
                    <a:pt x="295" y="200"/>
                  </a:cubicBezTo>
                  <a:cubicBezTo>
                    <a:pt x="295" y="23"/>
                    <a:pt x="295" y="23"/>
                    <a:pt x="295" y="23"/>
                  </a:cubicBezTo>
                  <a:cubicBezTo>
                    <a:pt x="295" y="10"/>
                    <a:pt x="284" y="0"/>
                    <a:pt x="271" y="0"/>
                  </a:cubicBezTo>
                  <a:cubicBezTo>
                    <a:pt x="224" y="0"/>
                    <a:pt x="224" y="0"/>
                    <a:pt x="224" y="0"/>
                  </a:cubicBezTo>
                  <a:cubicBezTo>
                    <a:pt x="224" y="16"/>
                    <a:pt x="224" y="16"/>
                    <a:pt x="224" y="16"/>
                  </a:cubicBezTo>
                  <a:cubicBezTo>
                    <a:pt x="258" y="16"/>
                    <a:pt x="258" y="16"/>
                    <a:pt x="258" y="16"/>
                  </a:cubicBezTo>
                  <a:cubicBezTo>
                    <a:pt x="268" y="16"/>
                    <a:pt x="277" y="24"/>
                    <a:pt x="277" y="35"/>
                  </a:cubicBezTo>
                  <a:cubicBezTo>
                    <a:pt x="277" y="189"/>
                    <a:pt x="277" y="189"/>
                    <a:pt x="277" y="189"/>
                  </a:cubicBezTo>
                  <a:cubicBezTo>
                    <a:pt x="277" y="199"/>
                    <a:pt x="268" y="208"/>
                    <a:pt x="258" y="208"/>
                  </a:cubicBezTo>
                  <a:cubicBezTo>
                    <a:pt x="224" y="208"/>
                    <a:pt x="224" y="208"/>
                    <a:pt x="224" y="208"/>
                  </a:cubicBezTo>
                  <a:cubicBezTo>
                    <a:pt x="224" y="224"/>
                    <a:pt x="224" y="224"/>
                    <a:pt x="224" y="224"/>
                  </a:cubicBezTo>
                  <a:cubicBezTo>
                    <a:pt x="271" y="224"/>
                    <a:pt x="271" y="224"/>
                    <a:pt x="271" y="224"/>
                  </a:cubicBezTo>
                  <a:close/>
                  <a:moveTo>
                    <a:pt x="224" y="194"/>
                  </a:moveTo>
                  <a:cubicBezTo>
                    <a:pt x="224" y="188"/>
                    <a:pt x="224" y="188"/>
                    <a:pt x="224" y="188"/>
                  </a:cubicBezTo>
                  <a:cubicBezTo>
                    <a:pt x="248" y="188"/>
                    <a:pt x="248" y="188"/>
                    <a:pt x="248" y="188"/>
                  </a:cubicBezTo>
                  <a:cubicBezTo>
                    <a:pt x="248" y="179"/>
                    <a:pt x="248" y="179"/>
                    <a:pt x="248" y="179"/>
                  </a:cubicBezTo>
                  <a:cubicBezTo>
                    <a:pt x="224" y="179"/>
                    <a:pt x="224" y="179"/>
                    <a:pt x="224" y="179"/>
                  </a:cubicBezTo>
                  <a:cubicBezTo>
                    <a:pt x="224" y="29"/>
                    <a:pt x="224" y="29"/>
                    <a:pt x="224" y="29"/>
                  </a:cubicBezTo>
                  <a:cubicBezTo>
                    <a:pt x="249" y="29"/>
                    <a:pt x="249" y="29"/>
                    <a:pt x="249" y="29"/>
                  </a:cubicBezTo>
                  <a:cubicBezTo>
                    <a:pt x="257" y="29"/>
                    <a:pt x="264" y="36"/>
                    <a:pt x="264" y="45"/>
                  </a:cubicBezTo>
                  <a:cubicBezTo>
                    <a:pt x="264" y="179"/>
                    <a:pt x="264" y="179"/>
                    <a:pt x="264" y="179"/>
                  </a:cubicBezTo>
                  <a:cubicBezTo>
                    <a:pt x="264" y="187"/>
                    <a:pt x="257" y="194"/>
                    <a:pt x="249" y="194"/>
                  </a:cubicBezTo>
                  <a:lnTo>
                    <a:pt x="224" y="194"/>
                  </a:lnTo>
                  <a:close/>
                  <a:moveTo>
                    <a:pt x="224" y="0"/>
                  </a:moveTo>
                  <a:cubicBezTo>
                    <a:pt x="187" y="0"/>
                    <a:pt x="187" y="0"/>
                    <a:pt x="187" y="0"/>
                  </a:cubicBezTo>
                  <a:cubicBezTo>
                    <a:pt x="187" y="16"/>
                    <a:pt x="187" y="16"/>
                    <a:pt x="187" y="16"/>
                  </a:cubicBezTo>
                  <a:cubicBezTo>
                    <a:pt x="224" y="16"/>
                    <a:pt x="224" y="16"/>
                    <a:pt x="224" y="16"/>
                  </a:cubicBezTo>
                  <a:cubicBezTo>
                    <a:pt x="224" y="0"/>
                    <a:pt x="224" y="0"/>
                    <a:pt x="224" y="0"/>
                  </a:cubicBezTo>
                  <a:close/>
                  <a:moveTo>
                    <a:pt x="187" y="224"/>
                  </a:moveTo>
                  <a:cubicBezTo>
                    <a:pt x="224" y="224"/>
                    <a:pt x="224" y="224"/>
                    <a:pt x="224" y="224"/>
                  </a:cubicBezTo>
                  <a:cubicBezTo>
                    <a:pt x="224" y="208"/>
                    <a:pt x="224" y="208"/>
                    <a:pt x="224" y="208"/>
                  </a:cubicBezTo>
                  <a:cubicBezTo>
                    <a:pt x="187" y="208"/>
                    <a:pt x="187" y="208"/>
                    <a:pt x="187" y="208"/>
                  </a:cubicBezTo>
                  <a:cubicBezTo>
                    <a:pt x="187" y="224"/>
                    <a:pt x="187" y="224"/>
                    <a:pt x="187" y="224"/>
                  </a:cubicBezTo>
                  <a:close/>
                  <a:moveTo>
                    <a:pt x="224" y="29"/>
                  </a:moveTo>
                  <a:cubicBezTo>
                    <a:pt x="224" y="179"/>
                    <a:pt x="224" y="179"/>
                    <a:pt x="224" y="179"/>
                  </a:cubicBezTo>
                  <a:cubicBezTo>
                    <a:pt x="200" y="179"/>
                    <a:pt x="200" y="179"/>
                    <a:pt x="200" y="179"/>
                  </a:cubicBezTo>
                  <a:cubicBezTo>
                    <a:pt x="200" y="188"/>
                    <a:pt x="200" y="188"/>
                    <a:pt x="200" y="188"/>
                  </a:cubicBezTo>
                  <a:cubicBezTo>
                    <a:pt x="224" y="188"/>
                    <a:pt x="224" y="188"/>
                    <a:pt x="224" y="188"/>
                  </a:cubicBezTo>
                  <a:cubicBezTo>
                    <a:pt x="224" y="194"/>
                    <a:pt x="224" y="194"/>
                    <a:pt x="224" y="194"/>
                  </a:cubicBezTo>
                  <a:cubicBezTo>
                    <a:pt x="187" y="194"/>
                    <a:pt x="187" y="194"/>
                    <a:pt x="187" y="194"/>
                  </a:cubicBezTo>
                  <a:cubicBezTo>
                    <a:pt x="187" y="135"/>
                    <a:pt x="187" y="135"/>
                    <a:pt x="187" y="135"/>
                  </a:cubicBezTo>
                  <a:cubicBezTo>
                    <a:pt x="188" y="135"/>
                    <a:pt x="189" y="134"/>
                    <a:pt x="189" y="134"/>
                  </a:cubicBezTo>
                  <a:cubicBezTo>
                    <a:pt x="194" y="133"/>
                    <a:pt x="197" y="131"/>
                    <a:pt x="201" y="128"/>
                  </a:cubicBezTo>
                  <a:cubicBezTo>
                    <a:pt x="204" y="124"/>
                    <a:pt x="206" y="121"/>
                    <a:pt x="207" y="117"/>
                  </a:cubicBezTo>
                  <a:cubicBezTo>
                    <a:pt x="208" y="115"/>
                    <a:pt x="208" y="113"/>
                    <a:pt x="208" y="111"/>
                  </a:cubicBezTo>
                  <a:cubicBezTo>
                    <a:pt x="208" y="109"/>
                    <a:pt x="208" y="107"/>
                    <a:pt x="207" y="104"/>
                  </a:cubicBezTo>
                  <a:cubicBezTo>
                    <a:pt x="207" y="102"/>
                    <a:pt x="205" y="100"/>
                    <a:pt x="203" y="98"/>
                  </a:cubicBezTo>
                  <a:cubicBezTo>
                    <a:pt x="200" y="96"/>
                    <a:pt x="197" y="94"/>
                    <a:pt x="193" y="94"/>
                  </a:cubicBezTo>
                  <a:cubicBezTo>
                    <a:pt x="197" y="91"/>
                    <a:pt x="199" y="88"/>
                    <a:pt x="201" y="85"/>
                  </a:cubicBezTo>
                  <a:cubicBezTo>
                    <a:pt x="202" y="81"/>
                    <a:pt x="202" y="78"/>
                    <a:pt x="201" y="74"/>
                  </a:cubicBezTo>
                  <a:cubicBezTo>
                    <a:pt x="200" y="71"/>
                    <a:pt x="198" y="69"/>
                    <a:pt x="195" y="67"/>
                  </a:cubicBezTo>
                  <a:cubicBezTo>
                    <a:pt x="193" y="66"/>
                    <a:pt x="190" y="66"/>
                    <a:pt x="187" y="66"/>
                  </a:cubicBezTo>
                  <a:cubicBezTo>
                    <a:pt x="187" y="29"/>
                    <a:pt x="187" y="29"/>
                    <a:pt x="187" y="29"/>
                  </a:cubicBezTo>
                  <a:cubicBezTo>
                    <a:pt x="224" y="29"/>
                    <a:pt x="224" y="29"/>
                    <a:pt x="224" y="29"/>
                  </a:cubicBezTo>
                  <a:close/>
                  <a:moveTo>
                    <a:pt x="187" y="128"/>
                  </a:moveTo>
                  <a:cubicBezTo>
                    <a:pt x="187" y="128"/>
                    <a:pt x="188" y="128"/>
                    <a:pt x="188" y="128"/>
                  </a:cubicBezTo>
                  <a:cubicBezTo>
                    <a:pt x="191" y="127"/>
                    <a:pt x="193" y="125"/>
                    <a:pt x="194" y="122"/>
                  </a:cubicBezTo>
                  <a:cubicBezTo>
                    <a:pt x="195" y="118"/>
                    <a:pt x="195" y="115"/>
                    <a:pt x="194" y="111"/>
                  </a:cubicBezTo>
                  <a:cubicBezTo>
                    <a:pt x="193" y="106"/>
                    <a:pt x="191" y="103"/>
                    <a:pt x="187" y="100"/>
                  </a:cubicBezTo>
                  <a:cubicBezTo>
                    <a:pt x="187" y="128"/>
                    <a:pt x="187" y="128"/>
                    <a:pt x="187" y="128"/>
                  </a:cubicBezTo>
                  <a:close/>
                  <a:moveTo>
                    <a:pt x="187" y="91"/>
                  </a:moveTo>
                  <a:cubicBezTo>
                    <a:pt x="189" y="87"/>
                    <a:pt x="190" y="84"/>
                    <a:pt x="190" y="80"/>
                  </a:cubicBezTo>
                  <a:cubicBezTo>
                    <a:pt x="190" y="78"/>
                    <a:pt x="190" y="77"/>
                    <a:pt x="190" y="75"/>
                  </a:cubicBezTo>
                  <a:cubicBezTo>
                    <a:pt x="189" y="74"/>
                    <a:pt x="189" y="72"/>
                    <a:pt x="188" y="71"/>
                  </a:cubicBezTo>
                  <a:cubicBezTo>
                    <a:pt x="187" y="71"/>
                    <a:pt x="187" y="71"/>
                    <a:pt x="187" y="71"/>
                  </a:cubicBezTo>
                  <a:lnTo>
                    <a:pt x="187" y="91"/>
                  </a:lnTo>
                  <a:close/>
                  <a:moveTo>
                    <a:pt x="187" y="0"/>
                  </a:moveTo>
                  <a:cubicBezTo>
                    <a:pt x="147" y="0"/>
                    <a:pt x="147" y="0"/>
                    <a:pt x="147" y="0"/>
                  </a:cubicBezTo>
                  <a:cubicBezTo>
                    <a:pt x="147" y="16"/>
                    <a:pt x="147" y="16"/>
                    <a:pt x="147" y="16"/>
                  </a:cubicBezTo>
                  <a:cubicBezTo>
                    <a:pt x="187" y="16"/>
                    <a:pt x="187" y="16"/>
                    <a:pt x="187" y="16"/>
                  </a:cubicBezTo>
                  <a:cubicBezTo>
                    <a:pt x="187" y="0"/>
                    <a:pt x="187" y="0"/>
                    <a:pt x="187" y="0"/>
                  </a:cubicBezTo>
                  <a:close/>
                  <a:moveTo>
                    <a:pt x="147" y="224"/>
                  </a:moveTo>
                  <a:cubicBezTo>
                    <a:pt x="187" y="224"/>
                    <a:pt x="187" y="224"/>
                    <a:pt x="187" y="224"/>
                  </a:cubicBezTo>
                  <a:cubicBezTo>
                    <a:pt x="187" y="208"/>
                    <a:pt x="187" y="208"/>
                    <a:pt x="187" y="208"/>
                  </a:cubicBezTo>
                  <a:cubicBezTo>
                    <a:pt x="147" y="208"/>
                    <a:pt x="147" y="208"/>
                    <a:pt x="147" y="208"/>
                  </a:cubicBezTo>
                  <a:cubicBezTo>
                    <a:pt x="147" y="224"/>
                    <a:pt x="147" y="224"/>
                    <a:pt x="147" y="224"/>
                  </a:cubicBezTo>
                  <a:close/>
                  <a:moveTo>
                    <a:pt x="187" y="29"/>
                  </a:moveTo>
                  <a:cubicBezTo>
                    <a:pt x="187" y="66"/>
                    <a:pt x="187" y="66"/>
                    <a:pt x="187" y="66"/>
                  </a:cubicBezTo>
                  <a:cubicBezTo>
                    <a:pt x="185" y="66"/>
                    <a:pt x="184" y="66"/>
                    <a:pt x="182" y="67"/>
                  </a:cubicBezTo>
                  <a:cubicBezTo>
                    <a:pt x="176" y="68"/>
                    <a:pt x="172" y="71"/>
                    <a:pt x="169" y="75"/>
                  </a:cubicBezTo>
                  <a:cubicBezTo>
                    <a:pt x="167" y="80"/>
                    <a:pt x="166" y="84"/>
                    <a:pt x="167" y="88"/>
                  </a:cubicBezTo>
                  <a:cubicBezTo>
                    <a:pt x="168" y="93"/>
                    <a:pt x="172" y="97"/>
                    <a:pt x="177" y="98"/>
                  </a:cubicBezTo>
                  <a:cubicBezTo>
                    <a:pt x="173" y="101"/>
                    <a:pt x="169" y="105"/>
                    <a:pt x="168" y="109"/>
                  </a:cubicBezTo>
                  <a:cubicBezTo>
                    <a:pt x="166" y="113"/>
                    <a:pt x="165" y="117"/>
                    <a:pt x="167" y="122"/>
                  </a:cubicBezTo>
                  <a:cubicBezTo>
                    <a:pt x="168" y="126"/>
                    <a:pt x="170" y="130"/>
                    <a:pt x="175" y="133"/>
                  </a:cubicBezTo>
                  <a:cubicBezTo>
                    <a:pt x="178" y="135"/>
                    <a:pt x="182" y="135"/>
                    <a:pt x="187" y="135"/>
                  </a:cubicBezTo>
                  <a:cubicBezTo>
                    <a:pt x="187" y="194"/>
                    <a:pt x="187" y="194"/>
                    <a:pt x="187" y="194"/>
                  </a:cubicBezTo>
                  <a:cubicBezTo>
                    <a:pt x="147" y="194"/>
                    <a:pt x="147" y="194"/>
                    <a:pt x="147" y="194"/>
                  </a:cubicBezTo>
                  <a:cubicBezTo>
                    <a:pt x="147" y="137"/>
                    <a:pt x="147" y="137"/>
                    <a:pt x="147" y="137"/>
                  </a:cubicBezTo>
                  <a:cubicBezTo>
                    <a:pt x="148" y="137"/>
                    <a:pt x="148" y="137"/>
                    <a:pt x="148" y="137"/>
                  </a:cubicBezTo>
                  <a:cubicBezTo>
                    <a:pt x="148" y="125"/>
                    <a:pt x="148" y="125"/>
                    <a:pt x="148" y="125"/>
                  </a:cubicBezTo>
                  <a:cubicBezTo>
                    <a:pt x="159" y="123"/>
                    <a:pt x="159" y="123"/>
                    <a:pt x="159" y="123"/>
                  </a:cubicBezTo>
                  <a:cubicBezTo>
                    <a:pt x="158" y="112"/>
                    <a:pt x="158" y="112"/>
                    <a:pt x="158" y="112"/>
                  </a:cubicBezTo>
                  <a:cubicBezTo>
                    <a:pt x="147" y="115"/>
                    <a:pt x="147" y="115"/>
                    <a:pt x="147" y="115"/>
                  </a:cubicBezTo>
                  <a:cubicBezTo>
                    <a:pt x="147" y="106"/>
                    <a:pt x="147" y="106"/>
                    <a:pt x="147" y="106"/>
                  </a:cubicBezTo>
                  <a:cubicBezTo>
                    <a:pt x="147" y="29"/>
                    <a:pt x="147" y="29"/>
                    <a:pt x="147" y="29"/>
                  </a:cubicBezTo>
                  <a:cubicBezTo>
                    <a:pt x="187" y="29"/>
                    <a:pt x="187" y="29"/>
                    <a:pt x="187" y="29"/>
                  </a:cubicBezTo>
                  <a:close/>
                  <a:moveTo>
                    <a:pt x="187" y="71"/>
                  </a:moveTo>
                  <a:cubicBezTo>
                    <a:pt x="186" y="70"/>
                    <a:pt x="185" y="70"/>
                    <a:pt x="184" y="70"/>
                  </a:cubicBezTo>
                  <a:cubicBezTo>
                    <a:pt x="181" y="71"/>
                    <a:pt x="179" y="73"/>
                    <a:pt x="178" y="76"/>
                  </a:cubicBezTo>
                  <a:cubicBezTo>
                    <a:pt x="177" y="78"/>
                    <a:pt x="177" y="81"/>
                    <a:pt x="178" y="83"/>
                  </a:cubicBezTo>
                  <a:cubicBezTo>
                    <a:pt x="179" y="88"/>
                    <a:pt x="181" y="91"/>
                    <a:pt x="185" y="93"/>
                  </a:cubicBezTo>
                  <a:cubicBezTo>
                    <a:pt x="186" y="92"/>
                    <a:pt x="187" y="91"/>
                    <a:pt x="187" y="91"/>
                  </a:cubicBezTo>
                  <a:cubicBezTo>
                    <a:pt x="187" y="71"/>
                    <a:pt x="187" y="71"/>
                    <a:pt x="187" y="71"/>
                  </a:cubicBezTo>
                  <a:close/>
                  <a:moveTo>
                    <a:pt x="187" y="100"/>
                  </a:moveTo>
                  <a:cubicBezTo>
                    <a:pt x="187" y="100"/>
                    <a:pt x="186" y="100"/>
                    <a:pt x="186" y="99"/>
                  </a:cubicBezTo>
                  <a:cubicBezTo>
                    <a:pt x="181" y="104"/>
                    <a:pt x="179" y="110"/>
                    <a:pt x="179" y="116"/>
                  </a:cubicBezTo>
                  <a:cubicBezTo>
                    <a:pt x="179" y="118"/>
                    <a:pt x="179" y="120"/>
                    <a:pt x="180" y="121"/>
                  </a:cubicBezTo>
                  <a:cubicBezTo>
                    <a:pt x="180" y="124"/>
                    <a:pt x="182" y="126"/>
                    <a:pt x="183" y="127"/>
                  </a:cubicBezTo>
                  <a:cubicBezTo>
                    <a:pt x="184" y="128"/>
                    <a:pt x="186" y="128"/>
                    <a:pt x="187" y="128"/>
                  </a:cubicBezTo>
                  <a:lnTo>
                    <a:pt x="187" y="100"/>
                  </a:lnTo>
                  <a:close/>
                  <a:moveTo>
                    <a:pt x="147" y="0"/>
                  </a:moveTo>
                  <a:cubicBezTo>
                    <a:pt x="99" y="0"/>
                    <a:pt x="99" y="0"/>
                    <a:pt x="99" y="0"/>
                  </a:cubicBezTo>
                  <a:cubicBezTo>
                    <a:pt x="99" y="16"/>
                    <a:pt x="99" y="16"/>
                    <a:pt x="99" y="16"/>
                  </a:cubicBezTo>
                  <a:cubicBezTo>
                    <a:pt x="147" y="16"/>
                    <a:pt x="147" y="16"/>
                    <a:pt x="147" y="16"/>
                  </a:cubicBezTo>
                  <a:cubicBezTo>
                    <a:pt x="147" y="0"/>
                    <a:pt x="147" y="0"/>
                    <a:pt x="147" y="0"/>
                  </a:cubicBezTo>
                  <a:close/>
                  <a:moveTo>
                    <a:pt x="99" y="224"/>
                  </a:moveTo>
                  <a:cubicBezTo>
                    <a:pt x="147" y="224"/>
                    <a:pt x="147" y="224"/>
                    <a:pt x="147" y="224"/>
                  </a:cubicBezTo>
                  <a:cubicBezTo>
                    <a:pt x="147" y="208"/>
                    <a:pt x="147" y="208"/>
                    <a:pt x="147" y="208"/>
                  </a:cubicBezTo>
                  <a:cubicBezTo>
                    <a:pt x="99" y="208"/>
                    <a:pt x="99" y="208"/>
                    <a:pt x="99" y="208"/>
                  </a:cubicBezTo>
                  <a:cubicBezTo>
                    <a:pt x="99" y="224"/>
                    <a:pt x="99" y="224"/>
                    <a:pt x="99" y="224"/>
                  </a:cubicBezTo>
                  <a:close/>
                  <a:moveTo>
                    <a:pt x="147" y="29"/>
                  </a:moveTo>
                  <a:cubicBezTo>
                    <a:pt x="147" y="106"/>
                    <a:pt x="147" y="106"/>
                    <a:pt x="147" y="106"/>
                  </a:cubicBezTo>
                  <a:cubicBezTo>
                    <a:pt x="147" y="104"/>
                    <a:pt x="147" y="104"/>
                    <a:pt x="147" y="104"/>
                  </a:cubicBezTo>
                  <a:cubicBezTo>
                    <a:pt x="137" y="107"/>
                    <a:pt x="137" y="107"/>
                    <a:pt x="137" y="107"/>
                  </a:cubicBezTo>
                  <a:cubicBezTo>
                    <a:pt x="138" y="118"/>
                    <a:pt x="138" y="118"/>
                    <a:pt x="138" y="118"/>
                  </a:cubicBezTo>
                  <a:cubicBezTo>
                    <a:pt x="127" y="121"/>
                    <a:pt x="127" y="121"/>
                    <a:pt x="127" y="121"/>
                  </a:cubicBezTo>
                  <a:cubicBezTo>
                    <a:pt x="127" y="131"/>
                    <a:pt x="127" y="131"/>
                    <a:pt x="127" y="131"/>
                  </a:cubicBezTo>
                  <a:cubicBezTo>
                    <a:pt x="138" y="128"/>
                    <a:pt x="138" y="128"/>
                    <a:pt x="138" y="128"/>
                  </a:cubicBezTo>
                  <a:cubicBezTo>
                    <a:pt x="138" y="139"/>
                    <a:pt x="138" y="139"/>
                    <a:pt x="138" y="139"/>
                  </a:cubicBezTo>
                  <a:cubicBezTo>
                    <a:pt x="147" y="137"/>
                    <a:pt x="147" y="137"/>
                    <a:pt x="147" y="137"/>
                  </a:cubicBezTo>
                  <a:cubicBezTo>
                    <a:pt x="147" y="194"/>
                    <a:pt x="147" y="194"/>
                    <a:pt x="147" y="194"/>
                  </a:cubicBezTo>
                  <a:cubicBezTo>
                    <a:pt x="99" y="194"/>
                    <a:pt x="99" y="194"/>
                    <a:pt x="99" y="194"/>
                  </a:cubicBezTo>
                  <a:cubicBezTo>
                    <a:pt x="99" y="157"/>
                    <a:pt x="99" y="157"/>
                    <a:pt x="99" y="157"/>
                  </a:cubicBezTo>
                  <a:cubicBezTo>
                    <a:pt x="100" y="157"/>
                    <a:pt x="101" y="157"/>
                    <a:pt x="102" y="156"/>
                  </a:cubicBezTo>
                  <a:cubicBezTo>
                    <a:pt x="109" y="155"/>
                    <a:pt x="113" y="151"/>
                    <a:pt x="117" y="145"/>
                  </a:cubicBezTo>
                  <a:cubicBezTo>
                    <a:pt x="120" y="139"/>
                    <a:pt x="121" y="132"/>
                    <a:pt x="119" y="124"/>
                  </a:cubicBezTo>
                  <a:cubicBezTo>
                    <a:pt x="118" y="120"/>
                    <a:pt x="116" y="117"/>
                    <a:pt x="114" y="115"/>
                  </a:cubicBezTo>
                  <a:cubicBezTo>
                    <a:pt x="112" y="114"/>
                    <a:pt x="111" y="113"/>
                    <a:pt x="109" y="113"/>
                  </a:cubicBezTo>
                  <a:cubicBezTo>
                    <a:pt x="108" y="112"/>
                    <a:pt x="105" y="113"/>
                    <a:pt x="103" y="113"/>
                  </a:cubicBezTo>
                  <a:cubicBezTo>
                    <a:pt x="101" y="114"/>
                    <a:pt x="100" y="114"/>
                    <a:pt x="99" y="115"/>
                  </a:cubicBezTo>
                  <a:cubicBezTo>
                    <a:pt x="99" y="93"/>
                    <a:pt x="99" y="93"/>
                    <a:pt x="99" y="93"/>
                  </a:cubicBezTo>
                  <a:cubicBezTo>
                    <a:pt x="100" y="93"/>
                    <a:pt x="100" y="93"/>
                    <a:pt x="100" y="93"/>
                  </a:cubicBezTo>
                  <a:cubicBezTo>
                    <a:pt x="102" y="93"/>
                    <a:pt x="103" y="93"/>
                    <a:pt x="104" y="94"/>
                  </a:cubicBezTo>
                  <a:cubicBezTo>
                    <a:pt x="105" y="94"/>
                    <a:pt x="106" y="95"/>
                    <a:pt x="106" y="97"/>
                  </a:cubicBezTo>
                  <a:cubicBezTo>
                    <a:pt x="106" y="98"/>
                    <a:pt x="106" y="99"/>
                    <a:pt x="105" y="100"/>
                  </a:cubicBezTo>
                  <a:cubicBezTo>
                    <a:pt x="108" y="99"/>
                    <a:pt x="110" y="98"/>
                    <a:pt x="111" y="97"/>
                  </a:cubicBezTo>
                  <a:cubicBezTo>
                    <a:pt x="112" y="95"/>
                    <a:pt x="112" y="93"/>
                    <a:pt x="111" y="92"/>
                  </a:cubicBezTo>
                  <a:cubicBezTo>
                    <a:pt x="111" y="90"/>
                    <a:pt x="110" y="89"/>
                    <a:pt x="107" y="88"/>
                  </a:cubicBezTo>
                  <a:cubicBezTo>
                    <a:pt x="105" y="87"/>
                    <a:pt x="103" y="87"/>
                    <a:pt x="100" y="88"/>
                  </a:cubicBezTo>
                  <a:cubicBezTo>
                    <a:pt x="99" y="88"/>
                    <a:pt x="99" y="88"/>
                    <a:pt x="99" y="88"/>
                  </a:cubicBezTo>
                  <a:cubicBezTo>
                    <a:pt x="99" y="29"/>
                    <a:pt x="99" y="29"/>
                    <a:pt x="99" y="29"/>
                  </a:cubicBezTo>
                  <a:cubicBezTo>
                    <a:pt x="147" y="29"/>
                    <a:pt x="147" y="29"/>
                    <a:pt x="147" y="29"/>
                  </a:cubicBezTo>
                  <a:close/>
                  <a:moveTo>
                    <a:pt x="99" y="150"/>
                  </a:moveTo>
                  <a:cubicBezTo>
                    <a:pt x="100" y="150"/>
                    <a:pt x="101" y="150"/>
                    <a:pt x="101" y="150"/>
                  </a:cubicBezTo>
                  <a:cubicBezTo>
                    <a:pt x="105" y="149"/>
                    <a:pt x="107" y="146"/>
                    <a:pt x="109" y="142"/>
                  </a:cubicBezTo>
                  <a:cubicBezTo>
                    <a:pt x="110" y="137"/>
                    <a:pt x="111" y="133"/>
                    <a:pt x="110" y="129"/>
                  </a:cubicBezTo>
                  <a:cubicBezTo>
                    <a:pt x="108" y="123"/>
                    <a:pt x="106" y="120"/>
                    <a:pt x="103" y="121"/>
                  </a:cubicBezTo>
                  <a:cubicBezTo>
                    <a:pt x="101" y="121"/>
                    <a:pt x="100" y="122"/>
                    <a:pt x="99" y="123"/>
                  </a:cubicBezTo>
                  <a:lnTo>
                    <a:pt x="99" y="150"/>
                  </a:lnTo>
                  <a:close/>
                  <a:moveTo>
                    <a:pt x="99" y="0"/>
                  </a:moveTo>
                  <a:cubicBezTo>
                    <a:pt x="23" y="0"/>
                    <a:pt x="23" y="0"/>
                    <a:pt x="23" y="0"/>
                  </a:cubicBezTo>
                  <a:cubicBezTo>
                    <a:pt x="10" y="0"/>
                    <a:pt x="0" y="10"/>
                    <a:pt x="0" y="23"/>
                  </a:cubicBezTo>
                  <a:cubicBezTo>
                    <a:pt x="0" y="200"/>
                    <a:pt x="0" y="200"/>
                    <a:pt x="0" y="200"/>
                  </a:cubicBezTo>
                  <a:cubicBezTo>
                    <a:pt x="0" y="213"/>
                    <a:pt x="10" y="224"/>
                    <a:pt x="23" y="224"/>
                  </a:cubicBezTo>
                  <a:cubicBezTo>
                    <a:pt x="99" y="224"/>
                    <a:pt x="99" y="224"/>
                    <a:pt x="99" y="224"/>
                  </a:cubicBezTo>
                  <a:cubicBezTo>
                    <a:pt x="99" y="208"/>
                    <a:pt x="99" y="208"/>
                    <a:pt x="99" y="208"/>
                  </a:cubicBezTo>
                  <a:cubicBezTo>
                    <a:pt x="37" y="208"/>
                    <a:pt x="37" y="208"/>
                    <a:pt x="37" y="208"/>
                  </a:cubicBezTo>
                  <a:cubicBezTo>
                    <a:pt x="37" y="208"/>
                    <a:pt x="37" y="208"/>
                    <a:pt x="37" y="208"/>
                  </a:cubicBezTo>
                  <a:cubicBezTo>
                    <a:pt x="26" y="208"/>
                    <a:pt x="17" y="199"/>
                    <a:pt x="17" y="189"/>
                  </a:cubicBezTo>
                  <a:cubicBezTo>
                    <a:pt x="17" y="35"/>
                    <a:pt x="17" y="35"/>
                    <a:pt x="17" y="35"/>
                  </a:cubicBezTo>
                  <a:cubicBezTo>
                    <a:pt x="17" y="24"/>
                    <a:pt x="26" y="16"/>
                    <a:pt x="37" y="16"/>
                  </a:cubicBezTo>
                  <a:cubicBezTo>
                    <a:pt x="99" y="16"/>
                    <a:pt x="99" y="16"/>
                    <a:pt x="99" y="16"/>
                  </a:cubicBezTo>
                  <a:cubicBezTo>
                    <a:pt x="99" y="0"/>
                    <a:pt x="99" y="0"/>
                    <a:pt x="99" y="0"/>
                  </a:cubicBezTo>
                  <a:close/>
                  <a:moveTo>
                    <a:pt x="99" y="29"/>
                  </a:moveTo>
                  <a:cubicBezTo>
                    <a:pt x="99" y="88"/>
                    <a:pt x="99" y="88"/>
                    <a:pt x="99" y="88"/>
                  </a:cubicBezTo>
                  <a:cubicBezTo>
                    <a:pt x="93" y="89"/>
                    <a:pt x="89" y="93"/>
                    <a:pt x="85" y="97"/>
                  </a:cubicBezTo>
                  <a:cubicBezTo>
                    <a:pt x="82" y="102"/>
                    <a:pt x="80" y="109"/>
                    <a:pt x="79" y="116"/>
                  </a:cubicBezTo>
                  <a:cubicBezTo>
                    <a:pt x="78" y="120"/>
                    <a:pt x="78" y="124"/>
                    <a:pt x="79" y="129"/>
                  </a:cubicBezTo>
                  <a:cubicBezTo>
                    <a:pt x="79" y="134"/>
                    <a:pt x="80" y="138"/>
                    <a:pt x="81" y="142"/>
                  </a:cubicBezTo>
                  <a:cubicBezTo>
                    <a:pt x="81" y="144"/>
                    <a:pt x="81" y="144"/>
                    <a:pt x="81" y="144"/>
                  </a:cubicBezTo>
                  <a:cubicBezTo>
                    <a:pt x="82" y="146"/>
                    <a:pt x="82" y="148"/>
                    <a:pt x="83" y="150"/>
                  </a:cubicBezTo>
                  <a:cubicBezTo>
                    <a:pt x="86" y="156"/>
                    <a:pt x="92" y="158"/>
                    <a:pt x="99" y="157"/>
                  </a:cubicBezTo>
                  <a:cubicBezTo>
                    <a:pt x="99" y="194"/>
                    <a:pt x="99" y="194"/>
                    <a:pt x="99" y="194"/>
                  </a:cubicBezTo>
                  <a:cubicBezTo>
                    <a:pt x="46" y="194"/>
                    <a:pt x="46" y="194"/>
                    <a:pt x="46" y="194"/>
                  </a:cubicBezTo>
                  <a:cubicBezTo>
                    <a:pt x="37" y="194"/>
                    <a:pt x="30" y="187"/>
                    <a:pt x="30" y="179"/>
                  </a:cubicBezTo>
                  <a:cubicBezTo>
                    <a:pt x="30" y="45"/>
                    <a:pt x="30" y="45"/>
                    <a:pt x="30" y="45"/>
                  </a:cubicBezTo>
                  <a:cubicBezTo>
                    <a:pt x="30" y="36"/>
                    <a:pt x="37" y="29"/>
                    <a:pt x="46" y="29"/>
                  </a:cubicBezTo>
                  <a:cubicBezTo>
                    <a:pt x="99" y="29"/>
                    <a:pt x="99" y="29"/>
                    <a:pt x="99" y="29"/>
                  </a:cubicBezTo>
                  <a:close/>
                  <a:moveTo>
                    <a:pt x="99" y="93"/>
                  </a:moveTo>
                  <a:cubicBezTo>
                    <a:pt x="99" y="115"/>
                    <a:pt x="99" y="115"/>
                    <a:pt x="99" y="115"/>
                  </a:cubicBezTo>
                  <a:cubicBezTo>
                    <a:pt x="98" y="115"/>
                    <a:pt x="97" y="116"/>
                    <a:pt x="96" y="118"/>
                  </a:cubicBezTo>
                  <a:cubicBezTo>
                    <a:pt x="94" y="120"/>
                    <a:pt x="93" y="122"/>
                    <a:pt x="94" y="125"/>
                  </a:cubicBezTo>
                  <a:cubicBezTo>
                    <a:pt x="94" y="127"/>
                    <a:pt x="95" y="128"/>
                    <a:pt x="97" y="129"/>
                  </a:cubicBezTo>
                  <a:cubicBezTo>
                    <a:pt x="97" y="127"/>
                    <a:pt x="98" y="125"/>
                    <a:pt x="99" y="123"/>
                  </a:cubicBezTo>
                  <a:cubicBezTo>
                    <a:pt x="99" y="150"/>
                    <a:pt x="99" y="150"/>
                    <a:pt x="99" y="150"/>
                  </a:cubicBezTo>
                  <a:cubicBezTo>
                    <a:pt x="98" y="150"/>
                    <a:pt x="97" y="149"/>
                    <a:pt x="96" y="149"/>
                  </a:cubicBezTo>
                  <a:cubicBezTo>
                    <a:pt x="95" y="148"/>
                    <a:pt x="94" y="146"/>
                    <a:pt x="93" y="142"/>
                  </a:cubicBezTo>
                  <a:cubicBezTo>
                    <a:pt x="92" y="140"/>
                    <a:pt x="92" y="137"/>
                    <a:pt x="91" y="133"/>
                  </a:cubicBezTo>
                  <a:cubicBezTo>
                    <a:pt x="91" y="128"/>
                    <a:pt x="90" y="124"/>
                    <a:pt x="90" y="119"/>
                  </a:cubicBezTo>
                  <a:cubicBezTo>
                    <a:pt x="90" y="111"/>
                    <a:pt x="91" y="104"/>
                    <a:pt x="93" y="100"/>
                  </a:cubicBezTo>
                  <a:cubicBezTo>
                    <a:pt x="95" y="97"/>
                    <a:pt x="97" y="94"/>
                    <a:pt x="99" y="93"/>
                  </a:cubicBezTo>
                  <a:close/>
                </a:path>
              </a:pathLst>
            </a:custGeom>
            <a:grpFill/>
            <a:ln>
              <a:noFill/>
            </a:ln>
          </p:spPr>
          <p:txBody>
            <a:bodyPr vert="horz" wrap="square" lIns="68580" tIns="34290" rIns="68580" bIns="34290" numCol="1" anchor="t" anchorCtr="0" compatLnSpc="1"/>
            <a:lstStyle/>
            <a:p>
              <a:endParaRPr lang="id-ID" sz="1350"/>
            </a:p>
          </p:txBody>
        </p:sp>
        <p:sp>
          <p:nvSpPr>
            <p:cNvPr id="70" name="Freeform 77"/>
            <p:cNvSpPr/>
            <p:nvPr/>
          </p:nvSpPr>
          <p:spPr bwMode="auto">
            <a:xfrm>
              <a:off x="5442613" y="2967959"/>
              <a:ext cx="184756" cy="138226"/>
            </a:xfrm>
            <a:custGeom>
              <a:avLst/>
              <a:gdLst>
                <a:gd name="T0" fmla="*/ 69 w 98"/>
                <a:gd name="T1" fmla="*/ 0 h 74"/>
                <a:gd name="T2" fmla="*/ 49 w 98"/>
                <a:gd name="T3" fmla="*/ 8 h 74"/>
                <a:gd name="T4" fmla="*/ 30 w 98"/>
                <a:gd name="T5" fmla="*/ 0 h 74"/>
                <a:gd name="T6" fmla="*/ 0 w 98"/>
                <a:gd name="T7" fmla="*/ 29 h 74"/>
                <a:gd name="T8" fmla="*/ 51 w 98"/>
                <a:gd name="T9" fmla="*/ 74 h 74"/>
                <a:gd name="T10" fmla="*/ 98 w 98"/>
                <a:gd name="T11" fmla="*/ 29 h 74"/>
                <a:gd name="T12" fmla="*/ 69 w 98"/>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98" h="74">
                  <a:moveTo>
                    <a:pt x="69" y="0"/>
                  </a:moveTo>
                  <a:cubicBezTo>
                    <a:pt x="61" y="0"/>
                    <a:pt x="54" y="3"/>
                    <a:pt x="49" y="8"/>
                  </a:cubicBezTo>
                  <a:cubicBezTo>
                    <a:pt x="44" y="3"/>
                    <a:pt x="37" y="0"/>
                    <a:pt x="30" y="0"/>
                  </a:cubicBezTo>
                  <a:cubicBezTo>
                    <a:pt x="13" y="0"/>
                    <a:pt x="0" y="13"/>
                    <a:pt x="0" y="29"/>
                  </a:cubicBezTo>
                  <a:cubicBezTo>
                    <a:pt x="0" y="47"/>
                    <a:pt x="15" y="74"/>
                    <a:pt x="51" y="74"/>
                  </a:cubicBezTo>
                  <a:cubicBezTo>
                    <a:pt x="88" y="74"/>
                    <a:pt x="98" y="45"/>
                    <a:pt x="98" y="29"/>
                  </a:cubicBezTo>
                  <a:cubicBezTo>
                    <a:pt x="98" y="13"/>
                    <a:pt x="85" y="0"/>
                    <a:pt x="69" y="0"/>
                  </a:cubicBezTo>
                  <a:close/>
                </a:path>
              </a:pathLst>
            </a:custGeom>
            <a:grpFill/>
            <a:ln>
              <a:noFill/>
            </a:ln>
          </p:spPr>
          <p:txBody>
            <a:bodyPr vert="horz" wrap="square" lIns="68580" tIns="34290" rIns="68580" bIns="34290" numCol="1" anchor="t" anchorCtr="0" compatLnSpc="1"/>
            <a:lstStyle/>
            <a:p>
              <a:endParaRPr lang="id-ID" sz="1350"/>
            </a:p>
          </p:txBody>
        </p:sp>
        <p:sp>
          <p:nvSpPr>
            <p:cNvPr id="71" name="Freeform 78"/>
            <p:cNvSpPr/>
            <p:nvPr/>
          </p:nvSpPr>
          <p:spPr bwMode="auto">
            <a:xfrm>
              <a:off x="5524726" y="2932376"/>
              <a:ext cx="50638" cy="62954"/>
            </a:xfrm>
            <a:custGeom>
              <a:avLst/>
              <a:gdLst>
                <a:gd name="T0" fmla="*/ 6 w 27"/>
                <a:gd name="T1" fmla="*/ 34 h 34"/>
                <a:gd name="T2" fmla="*/ 13 w 27"/>
                <a:gd name="T3" fmla="*/ 0 h 34"/>
                <a:gd name="T4" fmla="*/ 27 w 27"/>
                <a:gd name="T5" fmla="*/ 3 h 34"/>
                <a:gd name="T6" fmla="*/ 6 w 27"/>
                <a:gd name="T7" fmla="*/ 34 h 34"/>
              </a:gdLst>
              <a:ahLst/>
              <a:cxnLst>
                <a:cxn ang="0">
                  <a:pos x="T0" y="T1"/>
                </a:cxn>
                <a:cxn ang="0">
                  <a:pos x="T2" y="T3"/>
                </a:cxn>
                <a:cxn ang="0">
                  <a:pos x="T4" y="T5"/>
                </a:cxn>
                <a:cxn ang="0">
                  <a:pos x="T6" y="T7"/>
                </a:cxn>
              </a:cxnLst>
              <a:rect l="0" t="0" r="r" b="b"/>
              <a:pathLst>
                <a:path w="27" h="34">
                  <a:moveTo>
                    <a:pt x="6" y="34"/>
                  </a:moveTo>
                  <a:cubicBezTo>
                    <a:pt x="0" y="22"/>
                    <a:pt x="4" y="9"/>
                    <a:pt x="13" y="0"/>
                  </a:cubicBezTo>
                  <a:cubicBezTo>
                    <a:pt x="27" y="3"/>
                    <a:pt x="27" y="3"/>
                    <a:pt x="27" y="3"/>
                  </a:cubicBezTo>
                  <a:cubicBezTo>
                    <a:pt x="14" y="10"/>
                    <a:pt x="6" y="18"/>
                    <a:pt x="6" y="34"/>
                  </a:cubicBezTo>
                  <a:close/>
                </a:path>
              </a:pathLst>
            </a:custGeom>
            <a:grpFill/>
            <a:ln>
              <a:noFill/>
            </a:ln>
          </p:spPr>
          <p:txBody>
            <a:bodyPr vert="horz" wrap="square" lIns="68580" tIns="34290" rIns="68580" bIns="34290" numCol="1" anchor="t" anchorCtr="0" compatLnSpc="1"/>
            <a:lstStyle/>
            <a:p>
              <a:endParaRPr lang="id-ID" sz="1350"/>
            </a:p>
          </p:txBody>
        </p:sp>
        <p:sp>
          <p:nvSpPr>
            <p:cNvPr id="72" name="Freeform 79"/>
            <p:cNvSpPr>
              <a:spLocks noEditPoints="1"/>
            </p:cNvSpPr>
            <p:nvPr/>
          </p:nvSpPr>
          <p:spPr bwMode="auto">
            <a:xfrm>
              <a:off x="5237329" y="4084704"/>
              <a:ext cx="194336" cy="269607"/>
            </a:xfrm>
            <a:custGeom>
              <a:avLst/>
              <a:gdLst>
                <a:gd name="T0" fmla="*/ 87 w 103"/>
                <a:gd name="T1" fmla="*/ 88 h 143"/>
                <a:gd name="T2" fmla="*/ 103 w 103"/>
                <a:gd name="T3" fmla="*/ 112 h 143"/>
                <a:gd name="T4" fmla="*/ 102 w 103"/>
                <a:gd name="T5" fmla="*/ 143 h 143"/>
                <a:gd name="T6" fmla="*/ 87 w 103"/>
                <a:gd name="T7" fmla="*/ 137 h 143"/>
                <a:gd name="T8" fmla="*/ 87 w 103"/>
                <a:gd name="T9" fmla="*/ 134 h 143"/>
                <a:gd name="T10" fmla="*/ 91 w 103"/>
                <a:gd name="T11" fmla="*/ 136 h 143"/>
                <a:gd name="T12" fmla="*/ 100 w 103"/>
                <a:gd name="T13" fmla="*/ 130 h 143"/>
                <a:gd name="T14" fmla="*/ 100 w 103"/>
                <a:gd name="T15" fmla="*/ 113 h 143"/>
                <a:gd name="T16" fmla="*/ 100 w 103"/>
                <a:gd name="T17" fmla="*/ 113 h 143"/>
                <a:gd name="T18" fmla="*/ 99 w 103"/>
                <a:gd name="T19" fmla="*/ 111 h 143"/>
                <a:gd name="T20" fmla="*/ 92 w 103"/>
                <a:gd name="T21" fmla="*/ 110 h 143"/>
                <a:gd name="T22" fmla="*/ 90 w 103"/>
                <a:gd name="T23" fmla="*/ 116 h 143"/>
                <a:gd name="T24" fmla="*/ 87 w 103"/>
                <a:gd name="T25" fmla="*/ 115 h 143"/>
                <a:gd name="T26" fmla="*/ 87 w 103"/>
                <a:gd name="T27" fmla="*/ 88 h 143"/>
                <a:gd name="T28" fmla="*/ 73 w 103"/>
                <a:gd name="T29" fmla="*/ 132 h 143"/>
                <a:gd name="T30" fmla="*/ 32 w 103"/>
                <a:gd name="T31" fmla="*/ 70 h 143"/>
                <a:gd name="T32" fmla="*/ 28 w 103"/>
                <a:gd name="T33" fmla="*/ 68 h 143"/>
                <a:gd name="T34" fmla="*/ 28 w 103"/>
                <a:gd name="T35" fmla="*/ 67 h 143"/>
                <a:gd name="T36" fmla="*/ 28 w 103"/>
                <a:gd name="T37" fmla="*/ 63 h 143"/>
                <a:gd name="T38" fmla="*/ 29 w 103"/>
                <a:gd name="T39" fmla="*/ 65 h 143"/>
                <a:gd name="T40" fmla="*/ 34 w 103"/>
                <a:gd name="T41" fmla="*/ 66 h 143"/>
                <a:gd name="T42" fmla="*/ 41 w 103"/>
                <a:gd name="T43" fmla="*/ 61 h 143"/>
                <a:gd name="T44" fmla="*/ 41 w 103"/>
                <a:gd name="T45" fmla="*/ 61 h 143"/>
                <a:gd name="T46" fmla="*/ 37 w 103"/>
                <a:gd name="T47" fmla="*/ 59 h 143"/>
                <a:gd name="T48" fmla="*/ 28 w 103"/>
                <a:gd name="T49" fmla="*/ 45 h 143"/>
                <a:gd name="T50" fmla="*/ 28 w 103"/>
                <a:gd name="T51" fmla="*/ 26 h 143"/>
                <a:gd name="T52" fmla="*/ 39 w 103"/>
                <a:gd name="T53" fmla="*/ 19 h 143"/>
                <a:gd name="T54" fmla="*/ 44 w 103"/>
                <a:gd name="T55" fmla="*/ 21 h 143"/>
                <a:gd name="T56" fmla="*/ 61 w 103"/>
                <a:gd name="T57" fmla="*/ 46 h 143"/>
                <a:gd name="T58" fmla="*/ 61 w 103"/>
                <a:gd name="T59" fmla="*/ 50 h 143"/>
                <a:gd name="T60" fmla="*/ 87 w 103"/>
                <a:gd name="T61" fmla="*/ 88 h 143"/>
                <a:gd name="T62" fmla="*/ 87 w 103"/>
                <a:gd name="T63" fmla="*/ 115 h 143"/>
                <a:gd name="T64" fmla="*/ 84 w 103"/>
                <a:gd name="T65" fmla="*/ 116 h 143"/>
                <a:gd name="T66" fmla="*/ 82 w 103"/>
                <a:gd name="T67" fmla="*/ 122 h 143"/>
                <a:gd name="T68" fmla="*/ 75 w 103"/>
                <a:gd name="T69" fmla="*/ 121 h 143"/>
                <a:gd name="T70" fmla="*/ 74 w 103"/>
                <a:gd name="T71" fmla="*/ 128 h 143"/>
                <a:gd name="T72" fmla="*/ 75 w 103"/>
                <a:gd name="T73" fmla="*/ 130 h 143"/>
                <a:gd name="T74" fmla="*/ 87 w 103"/>
                <a:gd name="T75" fmla="*/ 134 h 143"/>
                <a:gd name="T76" fmla="*/ 87 w 103"/>
                <a:gd name="T77" fmla="*/ 137 h 143"/>
                <a:gd name="T78" fmla="*/ 73 w 103"/>
                <a:gd name="T79" fmla="*/ 132 h 143"/>
                <a:gd name="T80" fmla="*/ 28 w 103"/>
                <a:gd name="T81" fmla="*/ 4 h 143"/>
                <a:gd name="T82" fmla="*/ 28 w 103"/>
                <a:gd name="T83" fmla="*/ 24 h 143"/>
                <a:gd name="T84" fmla="*/ 36 w 103"/>
                <a:gd name="T85" fmla="*/ 15 h 143"/>
                <a:gd name="T86" fmla="*/ 32 w 103"/>
                <a:gd name="T87" fmla="*/ 8 h 143"/>
                <a:gd name="T88" fmla="*/ 28 w 103"/>
                <a:gd name="T89" fmla="*/ 4 h 143"/>
                <a:gd name="T90" fmla="*/ 28 w 103"/>
                <a:gd name="T91" fmla="*/ 67 h 143"/>
                <a:gd name="T92" fmla="*/ 11 w 103"/>
                <a:gd name="T93" fmla="*/ 43 h 143"/>
                <a:gd name="T94" fmla="*/ 11 w 103"/>
                <a:gd name="T95" fmla="*/ 37 h 143"/>
                <a:gd name="T96" fmla="*/ 5 w 103"/>
                <a:gd name="T97" fmla="*/ 27 h 143"/>
                <a:gd name="T98" fmla="*/ 9 w 103"/>
                <a:gd name="T99" fmla="*/ 4 h 143"/>
                <a:gd name="T100" fmla="*/ 28 w 103"/>
                <a:gd name="T101" fmla="*/ 4 h 143"/>
                <a:gd name="T102" fmla="*/ 28 w 103"/>
                <a:gd name="T103" fmla="*/ 24 h 143"/>
                <a:gd name="T104" fmla="*/ 21 w 103"/>
                <a:gd name="T105" fmla="*/ 31 h 143"/>
                <a:gd name="T106" fmla="*/ 28 w 103"/>
                <a:gd name="T107" fmla="*/ 26 h 143"/>
                <a:gd name="T108" fmla="*/ 28 w 103"/>
                <a:gd name="T109" fmla="*/ 45 h 143"/>
                <a:gd name="T110" fmla="*/ 22 w 103"/>
                <a:gd name="T111" fmla="*/ 37 h 143"/>
                <a:gd name="T112" fmla="*/ 22 w 103"/>
                <a:gd name="T113" fmla="*/ 33 h 143"/>
                <a:gd name="T114" fmla="*/ 15 w 103"/>
                <a:gd name="T115" fmla="*/ 37 h 143"/>
                <a:gd name="T116" fmla="*/ 14 w 103"/>
                <a:gd name="T117" fmla="*/ 43 h 143"/>
                <a:gd name="T118" fmla="*/ 28 w 103"/>
                <a:gd name="T119" fmla="*/ 63 h 143"/>
                <a:gd name="T120" fmla="*/ 28 w 103"/>
                <a:gd name="T121" fmla="*/ 67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3" h="143">
                  <a:moveTo>
                    <a:pt x="87" y="88"/>
                  </a:moveTo>
                  <a:cubicBezTo>
                    <a:pt x="103" y="112"/>
                    <a:pt x="103" y="112"/>
                    <a:pt x="103" y="112"/>
                  </a:cubicBezTo>
                  <a:cubicBezTo>
                    <a:pt x="102" y="143"/>
                    <a:pt x="102" y="143"/>
                    <a:pt x="102" y="143"/>
                  </a:cubicBezTo>
                  <a:cubicBezTo>
                    <a:pt x="87" y="137"/>
                    <a:pt x="87" y="137"/>
                    <a:pt x="87" y="137"/>
                  </a:cubicBezTo>
                  <a:cubicBezTo>
                    <a:pt x="87" y="134"/>
                    <a:pt x="87" y="134"/>
                    <a:pt x="87" y="134"/>
                  </a:cubicBezTo>
                  <a:cubicBezTo>
                    <a:pt x="91" y="136"/>
                    <a:pt x="91" y="136"/>
                    <a:pt x="91" y="136"/>
                  </a:cubicBezTo>
                  <a:cubicBezTo>
                    <a:pt x="100" y="130"/>
                    <a:pt x="100" y="130"/>
                    <a:pt x="100" y="130"/>
                  </a:cubicBezTo>
                  <a:cubicBezTo>
                    <a:pt x="100" y="113"/>
                    <a:pt x="100" y="113"/>
                    <a:pt x="100" y="113"/>
                  </a:cubicBezTo>
                  <a:cubicBezTo>
                    <a:pt x="100" y="113"/>
                    <a:pt x="100" y="113"/>
                    <a:pt x="100" y="113"/>
                  </a:cubicBezTo>
                  <a:cubicBezTo>
                    <a:pt x="99" y="111"/>
                    <a:pt x="99" y="111"/>
                    <a:pt x="99" y="111"/>
                  </a:cubicBezTo>
                  <a:cubicBezTo>
                    <a:pt x="98" y="109"/>
                    <a:pt x="95" y="108"/>
                    <a:pt x="92" y="110"/>
                  </a:cubicBezTo>
                  <a:cubicBezTo>
                    <a:pt x="90" y="111"/>
                    <a:pt x="89" y="114"/>
                    <a:pt x="90" y="116"/>
                  </a:cubicBezTo>
                  <a:cubicBezTo>
                    <a:pt x="89" y="115"/>
                    <a:pt x="88" y="115"/>
                    <a:pt x="87" y="115"/>
                  </a:cubicBezTo>
                  <a:lnTo>
                    <a:pt x="87" y="88"/>
                  </a:lnTo>
                  <a:close/>
                  <a:moveTo>
                    <a:pt x="73" y="132"/>
                  </a:moveTo>
                  <a:cubicBezTo>
                    <a:pt x="32" y="70"/>
                    <a:pt x="32" y="70"/>
                    <a:pt x="32" y="70"/>
                  </a:cubicBezTo>
                  <a:cubicBezTo>
                    <a:pt x="30" y="70"/>
                    <a:pt x="29" y="69"/>
                    <a:pt x="28" y="68"/>
                  </a:cubicBezTo>
                  <a:cubicBezTo>
                    <a:pt x="28" y="67"/>
                    <a:pt x="28" y="67"/>
                    <a:pt x="28" y="67"/>
                  </a:cubicBezTo>
                  <a:cubicBezTo>
                    <a:pt x="28" y="63"/>
                    <a:pt x="28" y="63"/>
                    <a:pt x="28" y="63"/>
                  </a:cubicBezTo>
                  <a:cubicBezTo>
                    <a:pt x="29" y="65"/>
                    <a:pt x="29" y="65"/>
                    <a:pt x="29" y="65"/>
                  </a:cubicBezTo>
                  <a:cubicBezTo>
                    <a:pt x="30" y="67"/>
                    <a:pt x="33" y="67"/>
                    <a:pt x="34" y="66"/>
                  </a:cubicBezTo>
                  <a:cubicBezTo>
                    <a:pt x="41" y="61"/>
                    <a:pt x="41" y="61"/>
                    <a:pt x="41" y="61"/>
                  </a:cubicBezTo>
                  <a:cubicBezTo>
                    <a:pt x="41" y="61"/>
                    <a:pt x="41" y="61"/>
                    <a:pt x="41" y="61"/>
                  </a:cubicBezTo>
                  <a:cubicBezTo>
                    <a:pt x="40" y="61"/>
                    <a:pt x="38" y="61"/>
                    <a:pt x="37" y="59"/>
                  </a:cubicBezTo>
                  <a:cubicBezTo>
                    <a:pt x="28" y="45"/>
                    <a:pt x="28" y="45"/>
                    <a:pt x="28" y="45"/>
                  </a:cubicBezTo>
                  <a:cubicBezTo>
                    <a:pt x="28" y="26"/>
                    <a:pt x="28" y="26"/>
                    <a:pt x="28" y="26"/>
                  </a:cubicBezTo>
                  <a:cubicBezTo>
                    <a:pt x="39" y="19"/>
                    <a:pt x="39" y="19"/>
                    <a:pt x="39" y="19"/>
                  </a:cubicBezTo>
                  <a:cubicBezTo>
                    <a:pt x="41" y="18"/>
                    <a:pt x="43" y="19"/>
                    <a:pt x="44" y="21"/>
                  </a:cubicBezTo>
                  <a:cubicBezTo>
                    <a:pt x="61" y="46"/>
                    <a:pt x="61" y="46"/>
                    <a:pt x="61" y="46"/>
                  </a:cubicBezTo>
                  <a:cubicBezTo>
                    <a:pt x="62" y="47"/>
                    <a:pt x="62" y="49"/>
                    <a:pt x="61" y="50"/>
                  </a:cubicBezTo>
                  <a:cubicBezTo>
                    <a:pt x="87" y="88"/>
                    <a:pt x="87" y="88"/>
                    <a:pt x="87" y="88"/>
                  </a:cubicBezTo>
                  <a:cubicBezTo>
                    <a:pt x="87" y="115"/>
                    <a:pt x="87" y="115"/>
                    <a:pt x="87" y="115"/>
                  </a:cubicBezTo>
                  <a:cubicBezTo>
                    <a:pt x="86" y="115"/>
                    <a:pt x="85" y="115"/>
                    <a:pt x="84" y="116"/>
                  </a:cubicBezTo>
                  <a:cubicBezTo>
                    <a:pt x="82" y="117"/>
                    <a:pt x="81" y="120"/>
                    <a:pt x="82" y="122"/>
                  </a:cubicBezTo>
                  <a:cubicBezTo>
                    <a:pt x="80" y="120"/>
                    <a:pt x="77" y="120"/>
                    <a:pt x="75" y="121"/>
                  </a:cubicBezTo>
                  <a:cubicBezTo>
                    <a:pt x="73" y="123"/>
                    <a:pt x="72" y="126"/>
                    <a:pt x="74" y="128"/>
                  </a:cubicBezTo>
                  <a:cubicBezTo>
                    <a:pt x="75" y="130"/>
                    <a:pt x="75" y="130"/>
                    <a:pt x="75" y="130"/>
                  </a:cubicBezTo>
                  <a:cubicBezTo>
                    <a:pt x="87" y="134"/>
                    <a:pt x="87" y="134"/>
                    <a:pt x="87" y="134"/>
                  </a:cubicBezTo>
                  <a:cubicBezTo>
                    <a:pt x="87" y="137"/>
                    <a:pt x="87" y="137"/>
                    <a:pt x="87" y="137"/>
                  </a:cubicBezTo>
                  <a:cubicBezTo>
                    <a:pt x="73" y="132"/>
                    <a:pt x="73" y="132"/>
                    <a:pt x="73" y="132"/>
                  </a:cubicBezTo>
                  <a:close/>
                  <a:moveTo>
                    <a:pt x="28" y="4"/>
                  </a:moveTo>
                  <a:cubicBezTo>
                    <a:pt x="28" y="24"/>
                    <a:pt x="28" y="24"/>
                    <a:pt x="28" y="24"/>
                  </a:cubicBezTo>
                  <a:cubicBezTo>
                    <a:pt x="36" y="15"/>
                    <a:pt x="36" y="15"/>
                    <a:pt x="36" y="15"/>
                  </a:cubicBezTo>
                  <a:cubicBezTo>
                    <a:pt x="32" y="8"/>
                    <a:pt x="32" y="8"/>
                    <a:pt x="32" y="8"/>
                  </a:cubicBezTo>
                  <a:cubicBezTo>
                    <a:pt x="31" y="7"/>
                    <a:pt x="29" y="5"/>
                    <a:pt x="28" y="4"/>
                  </a:cubicBezTo>
                  <a:close/>
                  <a:moveTo>
                    <a:pt x="28" y="67"/>
                  </a:moveTo>
                  <a:cubicBezTo>
                    <a:pt x="11" y="43"/>
                    <a:pt x="11" y="43"/>
                    <a:pt x="11" y="43"/>
                  </a:cubicBezTo>
                  <a:cubicBezTo>
                    <a:pt x="10" y="41"/>
                    <a:pt x="10" y="38"/>
                    <a:pt x="11" y="37"/>
                  </a:cubicBezTo>
                  <a:cubicBezTo>
                    <a:pt x="5" y="27"/>
                    <a:pt x="5" y="27"/>
                    <a:pt x="5" y="27"/>
                  </a:cubicBezTo>
                  <a:cubicBezTo>
                    <a:pt x="0" y="19"/>
                    <a:pt x="2" y="9"/>
                    <a:pt x="9" y="4"/>
                  </a:cubicBezTo>
                  <a:cubicBezTo>
                    <a:pt x="15" y="0"/>
                    <a:pt x="22" y="0"/>
                    <a:pt x="28" y="4"/>
                  </a:cubicBezTo>
                  <a:cubicBezTo>
                    <a:pt x="28" y="24"/>
                    <a:pt x="28" y="24"/>
                    <a:pt x="28" y="24"/>
                  </a:cubicBezTo>
                  <a:cubicBezTo>
                    <a:pt x="21" y="31"/>
                    <a:pt x="21" y="31"/>
                    <a:pt x="21" y="31"/>
                  </a:cubicBezTo>
                  <a:cubicBezTo>
                    <a:pt x="28" y="26"/>
                    <a:pt x="28" y="26"/>
                    <a:pt x="28" y="26"/>
                  </a:cubicBezTo>
                  <a:cubicBezTo>
                    <a:pt x="28" y="45"/>
                    <a:pt x="28" y="45"/>
                    <a:pt x="28" y="45"/>
                  </a:cubicBezTo>
                  <a:cubicBezTo>
                    <a:pt x="22" y="37"/>
                    <a:pt x="22" y="37"/>
                    <a:pt x="22" y="37"/>
                  </a:cubicBezTo>
                  <a:cubicBezTo>
                    <a:pt x="21" y="36"/>
                    <a:pt x="21" y="34"/>
                    <a:pt x="22" y="33"/>
                  </a:cubicBezTo>
                  <a:cubicBezTo>
                    <a:pt x="15" y="37"/>
                    <a:pt x="15" y="37"/>
                    <a:pt x="15" y="37"/>
                  </a:cubicBezTo>
                  <a:cubicBezTo>
                    <a:pt x="14" y="39"/>
                    <a:pt x="13" y="41"/>
                    <a:pt x="14" y="43"/>
                  </a:cubicBezTo>
                  <a:cubicBezTo>
                    <a:pt x="28" y="63"/>
                    <a:pt x="28" y="63"/>
                    <a:pt x="28" y="63"/>
                  </a:cubicBezTo>
                  <a:lnTo>
                    <a:pt x="28" y="67"/>
                  </a:lnTo>
                  <a:close/>
                </a:path>
              </a:pathLst>
            </a:custGeom>
            <a:grpFill/>
            <a:ln>
              <a:noFill/>
            </a:ln>
          </p:spPr>
          <p:txBody>
            <a:bodyPr vert="horz" wrap="square" lIns="68580" tIns="34290" rIns="68580" bIns="34290" numCol="1" anchor="t" anchorCtr="0" compatLnSpc="1"/>
            <a:lstStyle/>
            <a:p>
              <a:endParaRPr lang="id-ID" sz="1350"/>
            </a:p>
          </p:txBody>
        </p:sp>
        <p:sp>
          <p:nvSpPr>
            <p:cNvPr id="73" name="Freeform 80"/>
            <p:cNvSpPr>
              <a:spLocks noEditPoints="1"/>
            </p:cNvSpPr>
            <p:nvPr/>
          </p:nvSpPr>
          <p:spPr bwMode="auto">
            <a:xfrm>
              <a:off x="6730429" y="2702458"/>
              <a:ext cx="243604" cy="266869"/>
            </a:xfrm>
            <a:custGeom>
              <a:avLst/>
              <a:gdLst>
                <a:gd name="T0" fmla="*/ 101 w 130"/>
                <a:gd name="T1" fmla="*/ 65 h 142"/>
                <a:gd name="T2" fmla="*/ 97 w 130"/>
                <a:gd name="T3" fmla="*/ 81 h 142"/>
                <a:gd name="T4" fmla="*/ 97 w 130"/>
                <a:gd name="T5" fmla="*/ 94 h 142"/>
                <a:gd name="T6" fmla="*/ 100 w 130"/>
                <a:gd name="T7" fmla="*/ 95 h 142"/>
                <a:gd name="T8" fmla="*/ 111 w 130"/>
                <a:gd name="T9" fmla="*/ 112 h 142"/>
                <a:gd name="T10" fmla="*/ 97 w 130"/>
                <a:gd name="T11" fmla="*/ 103 h 142"/>
                <a:gd name="T12" fmla="*/ 97 w 130"/>
                <a:gd name="T13" fmla="*/ 28 h 142"/>
                <a:gd name="T14" fmla="*/ 111 w 130"/>
                <a:gd name="T15" fmla="*/ 19 h 142"/>
                <a:gd name="T16" fmla="*/ 100 w 130"/>
                <a:gd name="T17" fmla="*/ 35 h 142"/>
                <a:gd name="T18" fmla="*/ 97 w 130"/>
                <a:gd name="T19" fmla="*/ 36 h 142"/>
                <a:gd name="T20" fmla="*/ 127 w 130"/>
                <a:gd name="T21" fmla="*/ 62 h 142"/>
                <a:gd name="T22" fmla="*/ 108 w 130"/>
                <a:gd name="T23" fmla="*/ 65 h 142"/>
                <a:gd name="T24" fmla="*/ 127 w 130"/>
                <a:gd name="T25" fmla="*/ 69 h 142"/>
                <a:gd name="T26" fmla="*/ 127 w 130"/>
                <a:gd name="T27" fmla="*/ 62 h 142"/>
                <a:gd name="T28" fmla="*/ 67 w 130"/>
                <a:gd name="T29" fmla="*/ 142 h 142"/>
                <a:gd name="T30" fmla="*/ 85 w 130"/>
                <a:gd name="T31" fmla="*/ 95 h 142"/>
                <a:gd name="T32" fmla="*/ 97 w 130"/>
                <a:gd name="T33" fmla="*/ 50 h 142"/>
                <a:gd name="T34" fmla="*/ 65 w 130"/>
                <a:gd name="T35" fmla="*/ 37 h 142"/>
                <a:gd name="T36" fmla="*/ 93 w 130"/>
                <a:gd name="T37" fmla="*/ 65 h 142"/>
                <a:gd name="T38" fmla="*/ 79 w 130"/>
                <a:gd name="T39" fmla="*/ 90 h 142"/>
                <a:gd name="T40" fmla="*/ 78 w 130"/>
                <a:gd name="T41" fmla="*/ 110 h 142"/>
                <a:gd name="T42" fmla="*/ 65 w 130"/>
                <a:gd name="T43" fmla="*/ 142 h 142"/>
                <a:gd name="T44" fmla="*/ 97 w 130"/>
                <a:gd name="T45" fmla="*/ 36 h 142"/>
                <a:gd name="T46" fmla="*/ 95 w 130"/>
                <a:gd name="T47" fmla="*/ 31 h 142"/>
                <a:gd name="T48" fmla="*/ 97 w 130"/>
                <a:gd name="T49" fmla="*/ 94 h 142"/>
                <a:gd name="T50" fmla="*/ 95 w 130"/>
                <a:gd name="T51" fmla="*/ 100 h 142"/>
                <a:gd name="T52" fmla="*/ 97 w 130"/>
                <a:gd name="T53" fmla="*/ 94 h 142"/>
                <a:gd name="T54" fmla="*/ 65 w 130"/>
                <a:gd name="T55" fmla="*/ 0 h 142"/>
                <a:gd name="T56" fmla="*/ 68 w 130"/>
                <a:gd name="T57" fmla="*/ 3 h 142"/>
                <a:gd name="T58" fmla="*/ 65 w 130"/>
                <a:gd name="T59" fmla="*/ 23 h 142"/>
                <a:gd name="T60" fmla="*/ 65 w 130"/>
                <a:gd name="T61" fmla="*/ 23 h 142"/>
                <a:gd name="T62" fmla="*/ 32 w 130"/>
                <a:gd name="T63" fmla="*/ 50 h 142"/>
                <a:gd name="T64" fmla="*/ 45 w 130"/>
                <a:gd name="T65" fmla="*/ 96 h 142"/>
                <a:gd name="T66" fmla="*/ 63 w 130"/>
                <a:gd name="T67" fmla="*/ 142 h 142"/>
                <a:gd name="T68" fmla="*/ 65 w 130"/>
                <a:gd name="T69" fmla="*/ 110 h 142"/>
                <a:gd name="T70" fmla="*/ 52 w 130"/>
                <a:gd name="T71" fmla="*/ 93 h 142"/>
                <a:gd name="T72" fmla="*/ 36 w 130"/>
                <a:gd name="T73" fmla="*/ 65 h 142"/>
                <a:gd name="T74" fmla="*/ 65 w 130"/>
                <a:gd name="T75" fmla="*/ 37 h 142"/>
                <a:gd name="T76" fmla="*/ 65 w 130"/>
                <a:gd name="T77" fmla="*/ 29 h 142"/>
                <a:gd name="T78" fmla="*/ 65 w 130"/>
                <a:gd name="T79" fmla="*/ 0 h 142"/>
                <a:gd name="T80" fmla="*/ 62 w 130"/>
                <a:gd name="T81" fmla="*/ 20 h 142"/>
                <a:gd name="T82" fmla="*/ 65 w 130"/>
                <a:gd name="T83" fmla="*/ 0 h 142"/>
                <a:gd name="T84" fmla="*/ 32 w 130"/>
                <a:gd name="T85" fmla="*/ 94 h 142"/>
                <a:gd name="T86" fmla="*/ 35 w 130"/>
                <a:gd name="T87" fmla="*/ 100 h 142"/>
                <a:gd name="T88" fmla="*/ 32 w 130"/>
                <a:gd name="T89" fmla="*/ 36 h 142"/>
                <a:gd name="T90" fmla="*/ 35 w 130"/>
                <a:gd name="T91" fmla="*/ 31 h 142"/>
                <a:gd name="T92" fmla="*/ 32 w 130"/>
                <a:gd name="T93" fmla="*/ 36 h 142"/>
                <a:gd name="T94" fmla="*/ 29 w 130"/>
                <a:gd name="T95" fmla="*/ 65 h 142"/>
                <a:gd name="T96" fmla="*/ 32 w 130"/>
                <a:gd name="T97" fmla="*/ 50 h 142"/>
                <a:gd name="T98" fmla="*/ 32 w 130"/>
                <a:gd name="T99" fmla="*/ 36 h 142"/>
                <a:gd name="T100" fmla="*/ 30 w 130"/>
                <a:gd name="T101" fmla="*/ 35 h 142"/>
                <a:gd name="T102" fmla="*/ 19 w 130"/>
                <a:gd name="T103" fmla="*/ 19 h 142"/>
                <a:gd name="T104" fmla="*/ 32 w 130"/>
                <a:gd name="T105" fmla="*/ 28 h 142"/>
                <a:gd name="T106" fmla="*/ 32 w 130"/>
                <a:gd name="T107" fmla="*/ 103 h 142"/>
                <a:gd name="T108" fmla="*/ 19 w 130"/>
                <a:gd name="T109" fmla="*/ 112 h 142"/>
                <a:gd name="T110" fmla="*/ 30 w 130"/>
                <a:gd name="T111" fmla="*/ 95 h 142"/>
                <a:gd name="T112" fmla="*/ 32 w 130"/>
                <a:gd name="T113" fmla="*/ 94 h 142"/>
                <a:gd name="T114" fmla="*/ 22 w 130"/>
                <a:gd name="T115" fmla="*/ 65 h 142"/>
                <a:gd name="T116" fmla="*/ 3 w 130"/>
                <a:gd name="T117" fmla="*/ 62 h 142"/>
                <a:gd name="T118" fmla="*/ 3 w 130"/>
                <a:gd name="T119" fmla="*/ 69 h 142"/>
                <a:gd name="T120" fmla="*/ 22 w 130"/>
                <a:gd name="T121" fmla="*/ 6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0" h="142">
                  <a:moveTo>
                    <a:pt x="97" y="81"/>
                  </a:moveTo>
                  <a:cubicBezTo>
                    <a:pt x="100" y="76"/>
                    <a:pt x="101" y="71"/>
                    <a:pt x="101" y="65"/>
                  </a:cubicBezTo>
                  <a:cubicBezTo>
                    <a:pt x="101" y="60"/>
                    <a:pt x="100" y="55"/>
                    <a:pt x="97" y="50"/>
                  </a:cubicBezTo>
                  <a:cubicBezTo>
                    <a:pt x="97" y="81"/>
                    <a:pt x="97" y="81"/>
                    <a:pt x="97" y="81"/>
                  </a:cubicBezTo>
                  <a:close/>
                  <a:moveTo>
                    <a:pt x="97" y="103"/>
                  </a:moveTo>
                  <a:cubicBezTo>
                    <a:pt x="97" y="94"/>
                    <a:pt x="97" y="94"/>
                    <a:pt x="97" y="94"/>
                  </a:cubicBezTo>
                  <a:cubicBezTo>
                    <a:pt x="98" y="94"/>
                    <a:pt x="99" y="95"/>
                    <a:pt x="100" y="95"/>
                  </a:cubicBezTo>
                  <a:cubicBezTo>
                    <a:pt x="100" y="95"/>
                    <a:pt x="100" y="95"/>
                    <a:pt x="100" y="95"/>
                  </a:cubicBezTo>
                  <a:cubicBezTo>
                    <a:pt x="111" y="107"/>
                    <a:pt x="111" y="107"/>
                    <a:pt x="111" y="107"/>
                  </a:cubicBezTo>
                  <a:cubicBezTo>
                    <a:pt x="113" y="108"/>
                    <a:pt x="113" y="110"/>
                    <a:pt x="111" y="112"/>
                  </a:cubicBezTo>
                  <a:cubicBezTo>
                    <a:pt x="110" y="113"/>
                    <a:pt x="108" y="113"/>
                    <a:pt x="106" y="112"/>
                  </a:cubicBezTo>
                  <a:cubicBezTo>
                    <a:pt x="97" y="103"/>
                    <a:pt x="97" y="103"/>
                    <a:pt x="97" y="103"/>
                  </a:cubicBezTo>
                  <a:close/>
                  <a:moveTo>
                    <a:pt x="97" y="36"/>
                  </a:moveTo>
                  <a:cubicBezTo>
                    <a:pt x="97" y="28"/>
                    <a:pt x="97" y="28"/>
                    <a:pt x="97" y="28"/>
                  </a:cubicBezTo>
                  <a:cubicBezTo>
                    <a:pt x="106" y="19"/>
                    <a:pt x="106" y="19"/>
                    <a:pt x="106" y="19"/>
                  </a:cubicBezTo>
                  <a:cubicBezTo>
                    <a:pt x="108" y="18"/>
                    <a:pt x="110" y="18"/>
                    <a:pt x="111" y="19"/>
                  </a:cubicBezTo>
                  <a:cubicBezTo>
                    <a:pt x="113" y="20"/>
                    <a:pt x="113" y="23"/>
                    <a:pt x="111" y="24"/>
                  </a:cubicBezTo>
                  <a:cubicBezTo>
                    <a:pt x="100" y="35"/>
                    <a:pt x="100" y="35"/>
                    <a:pt x="100" y="35"/>
                  </a:cubicBezTo>
                  <a:cubicBezTo>
                    <a:pt x="100" y="35"/>
                    <a:pt x="100" y="35"/>
                    <a:pt x="100" y="35"/>
                  </a:cubicBezTo>
                  <a:cubicBezTo>
                    <a:pt x="99" y="36"/>
                    <a:pt x="98" y="36"/>
                    <a:pt x="97" y="36"/>
                  </a:cubicBezTo>
                  <a:close/>
                  <a:moveTo>
                    <a:pt x="127" y="62"/>
                  </a:moveTo>
                  <a:cubicBezTo>
                    <a:pt x="127" y="62"/>
                    <a:pt x="127" y="62"/>
                    <a:pt x="127" y="62"/>
                  </a:cubicBezTo>
                  <a:cubicBezTo>
                    <a:pt x="111" y="62"/>
                    <a:pt x="111" y="62"/>
                    <a:pt x="111" y="62"/>
                  </a:cubicBezTo>
                  <a:cubicBezTo>
                    <a:pt x="109" y="62"/>
                    <a:pt x="108" y="64"/>
                    <a:pt x="108" y="65"/>
                  </a:cubicBezTo>
                  <a:cubicBezTo>
                    <a:pt x="108" y="67"/>
                    <a:pt x="109" y="69"/>
                    <a:pt x="111" y="69"/>
                  </a:cubicBezTo>
                  <a:cubicBezTo>
                    <a:pt x="127" y="69"/>
                    <a:pt x="127" y="69"/>
                    <a:pt x="127" y="69"/>
                  </a:cubicBezTo>
                  <a:cubicBezTo>
                    <a:pt x="129" y="69"/>
                    <a:pt x="130" y="67"/>
                    <a:pt x="130" y="65"/>
                  </a:cubicBezTo>
                  <a:cubicBezTo>
                    <a:pt x="130" y="64"/>
                    <a:pt x="129" y="62"/>
                    <a:pt x="127" y="62"/>
                  </a:cubicBezTo>
                  <a:close/>
                  <a:moveTo>
                    <a:pt x="65" y="142"/>
                  </a:moveTo>
                  <a:cubicBezTo>
                    <a:pt x="67" y="142"/>
                    <a:pt x="67" y="142"/>
                    <a:pt x="67" y="142"/>
                  </a:cubicBezTo>
                  <a:cubicBezTo>
                    <a:pt x="77" y="142"/>
                    <a:pt x="85" y="134"/>
                    <a:pt x="85" y="124"/>
                  </a:cubicBezTo>
                  <a:cubicBezTo>
                    <a:pt x="85" y="95"/>
                    <a:pt x="85" y="95"/>
                    <a:pt x="85" y="95"/>
                  </a:cubicBezTo>
                  <a:cubicBezTo>
                    <a:pt x="90" y="92"/>
                    <a:pt x="95" y="87"/>
                    <a:pt x="97" y="81"/>
                  </a:cubicBezTo>
                  <a:cubicBezTo>
                    <a:pt x="97" y="50"/>
                    <a:pt x="97" y="50"/>
                    <a:pt x="97" y="50"/>
                  </a:cubicBezTo>
                  <a:cubicBezTo>
                    <a:pt x="92" y="38"/>
                    <a:pt x="79" y="29"/>
                    <a:pt x="65" y="29"/>
                  </a:cubicBezTo>
                  <a:cubicBezTo>
                    <a:pt x="65" y="37"/>
                    <a:pt x="65" y="37"/>
                    <a:pt x="65" y="37"/>
                  </a:cubicBezTo>
                  <a:cubicBezTo>
                    <a:pt x="73" y="37"/>
                    <a:pt x="80" y="40"/>
                    <a:pt x="85" y="45"/>
                  </a:cubicBezTo>
                  <a:cubicBezTo>
                    <a:pt x="90" y="50"/>
                    <a:pt x="93" y="57"/>
                    <a:pt x="93" y="65"/>
                  </a:cubicBezTo>
                  <a:cubicBezTo>
                    <a:pt x="93" y="76"/>
                    <a:pt x="88" y="85"/>
                    <a:pt x="79" y="90"/>
                  </a:cubicBezTo>
                  <a:cubicBezTo>
                    <a:pt x="79" y="90"/>
                    <a:pt x="79" y="90"/>
                    <a:pt x="79" y="90"/>
                  </a:cubicBezTo>
                  <a:cubicBezTo>
                    <a:pt x="78" y="91"/>
                    <a:pt x="78" y="92"/>
                    <a:pt x="78" y="93"/>
                  </a:cubicBezTo>
                  <a:cubicBezTo>
                    <a:pt x="78" y="110"/>
                    <a:pt x="78" y="110"/>
                    <a:pt x="78" y="110"/>
                  </a:cubicBezTo>
                  <a:cubicBezTo>
                    <a:pt x="65" y="110"/>
                    <a:pt x="65" y="110"/>
                    <a:pt x="65" y="110"/>
                  </a:cubicBezTo>
                  <a:cubicBezTo>
                    <a:pt x="65" y="142"/>
                    <a:pt x="65" y="142"/>
                    <a:pt x="65" y="142"/>
                  </a:cubicBezTo>
                  <a:close/>
                  <a:moveTo>
                    <a:pt x="97" y="28"/>
                  </a:moveTo>
                  <a:cubicBezTo>
                    <a:pt x="97" y="36"/>
                    <a:pt x="97" y="36"/>
                    <a:pt x="97" y="36"/>
                  </a:cubicBezTo>
                  <a:cubicBezTo>
                    <a:pt x="97" y="36"/>
                    <a:pt x="96" y="36"/>
                    <a:pt x="95" y="35"/>
                  </a:cubicBezTo>
                  <a:cubicBezTo>
                    <a:pt x="94" y="34"/>
                    <a:pt x="94" y="32"/>
                    <a:pt x="95" y="31"/>
                  </a:cubicBezTo>
                  <a:cubicBezTo>
                    <a:pt x="97" y="28"/>
                    <a:pt x="97" y="28"/>
                    <a:pt x="97" y="28"/>
                  </a:cubicBezTo>
                  <a:close/>
                  <a:moveTo>
                    <a:pt x="97" y="94"/>
                  </a:moveTo>
                  <a:cubicBezTo>
                    <a:pt x="97" y="103"/>
                    <a:pt x="97" y="103"/>
                    <a:pt x="97" y="103"/>
                  </a:cubicBezTo>
                  <a:cubicBezTo>
                    <a:pt x="95" y="100"/>
                    <a:pt x="95" y="100"/>
                    <a:pt x="95" y="100"/>
                  </a:cubicBezTo>
                  <a:cubicBezTo>
                    <a:pt x="94" y="99"/>
                    <a:pt x="94" y="97"/>
                    <a:pt x="95" y="95"/>
                  </a:cubicBezTo>
                  <a:cubicBezTo>
                    <a:pt x="96" y="95"/>
                    <a:pt x="97" y="94"/>
                    <a:pt x="97" y="94"/>
                  </a:cubicBezTo>
                  <a:close/>
                  <a:moveTo>
                    <a:pt x="65" y="23"/>
                  </a:moveTo>
                  <a:cubicBezTo>
                    <a:pt x="65" y="0"/>
                    <a:pt x="65" y="0"/>
                    <a:pt x="65" y="0"/>
                  </a:cubicBezTo>
                  <a:cubicBezTo>
                    <a:pt x="65" y="0"/>
                    <a:pt x="65" y="0"/>
                    <a:pt x="65" y="0"/>
                  </a:cubicBezTo>
                  <a:cubicBezTo>
                    <a:pt x="67" y="0"/>
                    <a:pt x="68" y="2"/>
                    <a:pt x="68" y="3"/>
                  </a:cubicBezTo>
                  <a:cubicBezTo>
                    <a:pt x="68" y="20"/>
                    <a:pt x="68" y="20"/>
                    <a:pt x="68" y="20"/>
                  </a:cubicBezTo>
                  <a:cubicBezTo>
                    <a:pt x="68" y="21"/>
                    <a:pt x="67" y="23"/>
                    <a:pt x="65" y="23"/>
                  </a:cubicBezTo>
                  <a:cubicBezTo>
                    <a:pt x="65" y="23"/>
                    <a:pt x="65" y="23"/>
                    <a:pt x="65" y="23"/>
                  </a:cubicBezTo>
                  <a:cubicBezTo>
                    <a:pt x="65" y="23"/>
                    <a:pt x="65" y="23"/>
                    <a:pt x="65" y="23"/>
                  </a:cubicBezTo>
                  <a:close/>
                  <a:moveTo>
                    <a:pt x="65" y="29"/>
                  </a:moveTo>
                  <a:cubicBezTo>
                    <a:pt x="50" y="29"/>
                    <a:pt x="38" y="37"/>
                    <a:pt x="32" y="50"/>
                  </a:cubicBezTo>
                  <a:cubicBezTo>
                    <a:pt x="32" y="81"/>
                    <a:pt x="32" y="81"/>
                    <a:pt x="32" y="81"/>
                  </a:cubicBezTo>
                  <a:cubicBezTo>
                    <a:pt x="35" y="87"/>
                    <a:pt x="40" y="92"/>
                    <a:pt x="45" y="96"/>
                  </a:cubicBezTo>
                  <a:cubicBezTo>
                    <a:pt x="45" y="124"/>
                    <a:pt x="45" y="124"/>
                    <a:pt x="45" y="124"/>
                  </a:cubicBezTo>
                  <a:cubicBezTo>
                    <a:pt x="45" y="134"/>
                    <a:pt x="53" y="142"/>
                    <a:pt x="63" y="142"/>
                  </a:cubicBezTo>
                  <a:cubicBezTo>
                    <a:pt x="65" y="142"/>
                    <a:pt x="65" y="142"/>
                    <a:pt x="65" y="142"/>
                  </a:cubicBezTo>
                  <a:cubicBezTo>
                    <a:pt x="65" y="110"/>
                    <a:pt x="65" y="110"/>
                    <a:pt x="65" y="110"/>
                  </a:cubicBezTo>
                  <a:cubicBezTo>
                    <a:pt x="52" y="110"/>
                    <a:pt x="52" y="110"/>
                    <a:pt x="52" y="110"/>
                  </a:cubicBezTo>
                  <a:cubicBezTo>
                    <a:pt x="52" y="93"/>
                    <a:pt x="52" y="93"/>
                    <a:pt x="52" y="93"/>
                  </a:cubicBezTo>
                  <a:cubicBezTo>
                    <a:pt x="52" y="92"/>
                    <a:pt x="52" y="91"/>
                    <a:pt x="51" y="90"/>
                  </a:cubicBezTo>
                  <a:cubicBezTo>
                    <a:pt x="42" y="85"/>
                    <a:pt x="36" y="76"/>
                    <a:pt x="36" y="65"/>
                  </a:cubicBezTo>
                  <a:cubicBezTo>
                    <a:pt x="36" y="57"/>
                    <a:pt x="39" y="50"/>
                    <a:pt x="44" y="45"/>
                  </a:cubicBezTo>
                  <a:cubicBezTo>
                    <a:pt x="50" y="40"/>
                    <a:pt x="57" y="37"/>
                    <a:pt x="65" y="37"/>
                  </a:cubicBezTo>
                  <a:cubicBezTo>
                    <a:pt x="65" y="37"/>
                    <a:pt x="65" y="37"/>
                    <a:pt x="65" y="37"/>
                  </a:cubicBezTo>
                  <a:cubicBezTo>
                    <a:pt x="65" y="29"/>
                    <a:pt x="65" y="29"/>
                    <a:pt x="65" y="29"/>
                  </a:cubicBezTo>
                  <a:cubicBezTo>
                    <a:pt x="65" y="29"/>
                    <a:pt x="65" y="29"/>
                    <a:pt x="65" y="29"/>
                  </a:cubicBezTo>
                  <a:close/>
                  <a:moveTo>
                    <a:pt x="65" y="0"/>
                  </a:moveTo>
                  <a:cubicBezTo>
                    <a:pt x="65" y="23"/>
                    <a:pt x="65" y="23"/>
                    <a:pt x="65" y="23"/>
                  </a:cubicBezTo>
                  <a:cubicBezTo>
                    <a:pt x="63" y="23"/>
                    <a:pt x="62" y="21"/>
                    <a:pt x="62" y="20"/>
                  </a:cubicBezTo>
                  <a:cubicBezTo>
                    <a:pt x="62" y="3"/>
                    <a:pt x="62" y="3"/>
                    <a:pt x="62" y="3"/>
                  </a:cubicBezTo>
                  <a:cubicBezTo>
                    <a:pt x="62" y="2"/>
                    <a:pt x="63" y="0"/>
                    <a:pt x="65" y="0"/>
                  </a:cubicBezTo>
                  <a:close/>
                  <a:moveTo>
                    <a:pt x="32" y="103"/>
                  </a:moveTo>
                  <a:cubicBezTo>
                    <a:pt x="32" y="94"/>
                    <a:pt x="32" y="94"/>
                    <a:pt x="32" y="94"/>
                  </a:cubicBezTo>
                  <a:cubicBezTo>
                    <a:pt x="33" y="94"/>
                    <a:pt x="34" y="95"/>
                    <a:pt x="35" y="95"/>
                  </a:cubicBezTo>
                  <a:cubicBezTo>
                    <a:pt x="36" y="97"/>
                    <a:pt x="36" y="99"/>
                    <a:pt x="35" y="100"/>
                  </a:cubicBezTo>
                  <a:cubicBezTo>
                    <a:pt x="32" y="103"/>
                    <a:pt x="32" y="103"/>
                    <a:pt x="32" y="103"/>
                  </a:cubicBezTo>
                  <a:close/>
                  <a:moveTo>
                    <a:pt x="32" y="36"/>
                  </a:moveTo>
                  <a:cubicBezTo>
                    <a:pt x="32" y="28"/>
                    <a:pt x="32" y="28"/>
                    <a:pt x="32" y="28"/>
                  </a:cubicBezTo>
                  <a:cubicBezTo>
                    <a:pt x="35" y="31"/>
                    <a:pt x="35" y="31"/>
                    <a:pt x="35" y="31"/>
                  </a:cubicBezTo>
                  <a:cubicBezTo>
                    <a:pt x="36" y="32"/>
                    <a:pt x="36" y="34"/>
                    <a:pt x="35" y="35"/>
                  </a:cubicBezTo>
                  <a:cubicBezTo>
                    <a:pt x="34" y="36"/>
                    <a:pt x="33" y="36"/>
                    <a:pt x="32" y="36"/>
                  </a:cubicBezTo>
                  <a:close/>
                  <a:moveTo>
                    <a:pt x="32" y="50"/>
                  </a:moveTo>
                  <a:cubicBezTo>
                    <a:pt x="30" y="54"/>
                    <a:pt x="29" y="60"/>
                    <a:pt x="29" y="65"/>
                  </a:cubicBezTo>
                  <a:cubicBezTo>
                    <a:pt x="29" y="71"/>
                    <a:pt x="30" y="76"/>
                    <a:pt x="32" y="81"/>
                  </a:cubicBezTo>
                  <a:cubicBezTo>
                    <a:pt x="32" y="50"/>
                    <a:pt x="32" y="50"/>
                    <a:pt x="32" y="50"/>
                  </a:cubicBezTo>
                  <a:close/>
                  <a:moveTo>
                    <a:pt x="32" y="28"/>
                  </a:moveTo>
                  <a:cubicBezTo>
                    <a:pt x="32" y="36"/>
                    <a:pt x="32" y="36"/>
                    <a:pt x="32" y="36"/>
                  </a:cubicBezTo>
                  <a:cubicBezTo>
                    <a:pt x="32" y="36"/>
                    <a:pt x="31" y="36"/>
                    <a:pt x="30" y="35"/>
                  </a:cubicBezTo>
                  <a:cubicBezTo>
                    <a:pt x="30" y="35"/>
                    <a:pt x="30" y="35"/>
                    <a:pt x="30" y="35"/>
                  </a:cubicBezTo>
                  <a:cubicBezTo>
                    <a:pt x="19" y="24"/>
                    <a:pt x="19" y="24"/>
                    <a:pt x="19" y="24"/>
                  </a:cubicBezTo>
                  <a:cubicBezTo>
                    <a:pt x="17" y="23"/>
                    <a:pt x="17" y="20"/>
                    <a:pt x="19" y="19"/>
                  </a:cubicBezTo>
                  <a:cubicBezTo>
                    <a:pt x="20" y="18"/>
                    <a:pt x="22" y="18"/>
                    <a:pt x="24" y="19"/>
                  </a:cubicBezTo>
                  <a:cubicBezTo>
                    <a:pt x="32" y="28"/>
                    <a:pt x="32" y="28"/>
                    <a:pt x="32" y="28"/>
                  </a:cubicBezTo>
                  <a:close/>
                  <a:moveTo>
                    <a:pt x="32" y="94"/>
                  </a:moveTo>
                  <a:cubicBezTo>
                    <a:pt x="32" y="103"/>
                    <a:pt x="32" y="103"/>
                    <a:pt x="32" y="103"/>
                  </a:cubicBezTo>
                  <a:cubicBezTo>
                    <a:pt x="24" y="112"/>
                    <a:pt x="24" y="112"/>
                    <a:pt x="24" y="112"/>
                  </a:cubicBezTo>
                  <a:cubicBezTo>
                    <a:pt x="22" y="113"/>
                    <a:pt x="20" y="113"/>
                    <a:pt x="19" y="112"/>
                  </a:cubicBezTo>
                  <a:cubicBezTo>
                    <a:pt x="17" y="110"/>
                    <a:pt x="17" y="108"/>
                    <a:pt x="19" y="107"/>
                  </a:cubicBezTo>
                  <a:cubicBezTo>
                    <a:pt x="30" y="95"/>
                    <a:pt x="30" y="95"/>
                    <a:pt x="30" y="95"/>
                  </a:cubicBezTo>
                  <a:cubicBezTo>
                    <a:pt x="30" y="95"/>
                    <a:pt x="30" y="95"/>
                    <a:pt x="30" y="95"/>
                  </a:cubicBezTo>
                  <a:cubicBezTo>
                    <a:pt x="31" y="95"/>
                    <a:pt x="32" y="95"/>
                    <a:pt x="32" y="94"/>
                  </a:cubicBezTo>
                  <a:close/>
                  <a:moveTo>
                    <a:pt x="22" y="65"/>
                  </a:moveTo>
                  <a:cubicBezTo>
                    <a:pt x="22" y="65"/>
                    <a:pt x="22" y="65"/>
                    <a:pt x="22" y="65"/>
                  </a:cubicBezTo>
                  <a:cubicBezTo>
                    <a:pt x="22" y="64"/>
                    <a:pt x="21" y="62"/>
                    <a:pt x="19" y="62"/>
                  </a:cubicBezTo>
                  <a:cubicBezTo>
                    <a:pt x="3" y="62"/>
                    <a:pt x="3" y="62"/>
                    <a:pt x="3" y="62"/>
                  </a:cubicBezTo>
                  <a:cubicBezTo>
                    <a:pt x="1" y="62"/>
                    <a:pt x="0" y="64"/>
                    <a:pt x="0" y="65"/>
                  </a:cubicBezTo>
                  <a:cubicBezTo>
                    <a:pt x="0" y="67"/>
                    <a:pt x="1" y="69"/>
                    <a:pt x="3" y="69"/>
                  </a:cubicBezTo>
                  <a:cubicBezTo>
                    <a:pt x="19" y="69"/>
                    <a:pt x="19" y="69"/>
                    <a:pt x="19" y="69"/>
                  </a:cubicBezTo>
                  <a:cubicBezTo>
                    <a:pt x="21" y="69"/>
                    <a:pt x="22" y="67"/>
                    <a:pt x="22" y="65"/>
                  </a:cubicBezTo>
                  <a:close/>
                </a:path>
              </a:pathLst>
            </a:custGeom>
            <a:grpFill/>
            <a:ln>
              <a:noFill/>
            </a:ln>
          </p:spPr>
          <p:txBody>
            <a:bodyPr vert="horz" wrap="square" lIns="68580" tIns="34290" rIns="68580" bIns="34290" numCol="1" anchor="t" anchorCtr="0" compatLnSpc="1"/>
            <a:lstStyle/>
            <a:p>
              <a:endParaRPr lang="id-ID" sz="1350"/>
            </a:p>
          </p:txBody>
        </p:sp>
        <p:sp>
          <p:nvSpPr>
            <p:cNvPr id="74" name="Freeform 81"/>
            <p:cNvSpPr>
              <a:spLocks noEditPoints="1"/>
            </p:cNvSpPr>
            <p:nvPr/>
          </p:nvSpPr>
          <p:spPr bwMode="auto">
            <a:xfrm>
              <a:off x="5512409" y="2343896"/>
              <a:ext cx="368144" cy="529633"/>
            </a:xfrm>
            <a:custGeom>
              <a:avLst/>
              <a:gdLst>
                <a:gd name="T0" fmla="*/ 98 w 196"/>
                <a:gd name="T1" fmla="*/ 5 h 282"/>
                <a:gd name="T2" fmla="*/ 113 w 196"/>
                <a:gd name="T3" fmla="*/ 0 h 282"/>
                <a:gd name="T4" fmla="*/ 155 w 196"/>
                <a:gd name="T5" fmla="*/ 128 h 282"/>
                <a:gd name="T6" fmla="*/ 108 w 196"/>
                <a:gd name="T7" fmla="*/ 143 h 282"/>
                <a:gd name="T8" fmla="*/ 98 w 196"/>
                <a:gd name="T9" fmla="*/ 111 h 282"/>
                <a:gd name="T10" fmla="*/ 98 w 196"/>
                <a:gd name="T11" fmla="*/ 5 h 282"/>
                <a:gd name="T12" fmla="*/ 98 w 196"/>
                <a:gd name="T13" fmla="*/ 222 h 282"/>
                <a:gd name="T14" fmla="*/ 136 w 196"/>
                <a:gd name="T15" fmla="*/ 209 h 282"/>
                <a:gd name="T16" fmla="*/ 107 w 196"/>
                <a:gd name="T17" fmla="*/ 209 h 282"/>
                <a:gd name="T18" fmla="*/ 107 w 196"/>
                <a:gd name="T19" fmla="*/ 192 h 282"/>
                <a:gd name="T20" fmla="*/ 152 w 196"/>
                <a:gd name="T21" fmla="*/ 192 h 282"/>
                <a:gd name="T22" fmla="*/ 189 w 196"/>
                <a:gd name="T23" fmla="*/ 192 h 282"/>
                <a:gd name="T24" fmla="*/ 196 w 196"/>
                <a:gd name="T25" fmla="*/ 192 h 282"/>
                <a:gd name="T26" fmla="*/ 196 w 196"/>
                <a:gd name="T27" fmla="*/ 209 h 282"/>
                <a:gd name="T28" fmla="*/ 180 w 196"/>
                <a:gd name="T29" fmla="*/ 209 h 282"/>
                <a:gd name="T30" fmla="*/ 134 w 196"/>
                <a:gd name="T31" fmla="*/ 247 h 282"/>
                <a:gd name="T32" fmla="*/ 169 w 196"/>
                <a:gd name="T33" fmla="*/ 267 h 282"/>
                <a:gd name="T34" fmla="*/ 169 w 196"/>
                <a:gd name="T35" fmla="*/ 282 h 282"/>
                <a:gd name="T36" fmla="*/ 98 w 196"/>
                <a:gd name="T37" fmla="*/ 282 h 282"/>
                <a:gd name="T38" fmla="*/ 98 w 196"/>
                <a:gd name="T39" fmla="*/ 268 h 282"/>
                <a:gd name="T40" fmla="*/ 111 w 196"/>
                <a:gd name="T41" fmla="*/ 255 h 282"/>
                <a:gd name="T42" fmla="*/ 98 w 196"/>
                <a:gd name="T43" fmla="*/ 242 h 282"/>
                <a:gd name="T44" fmla="*/ 98 w 196"/>
                <a:gd name="T45" fmla="*/ 222 h 282"/>
                <a:gd name="T46" fmla="*/ 67 w 196"/>
                <a:gd name="T47" fmla="*/ 15 h 282"/>
                <a:gd name="T48" fmla="*/ 98 w 196"/>
                <a:gd name="T49" fmla="*/ 5 h 282"/>
                <a:gd name="T50" fmla="*/ 98 w 196"/>
                <a:gd name="T51" fmla="*/ 111 h 282"/>
                <a:gd name="T52" fmla="*/ 92 w 196"/>
                <a:gd name="T53" fmla="*/ 92 h 282"/>
                <a:gd name="T54" fmla="*/ 33 w 196"/>
                <a:gd name="T55" fmla="*/ 157 h 282"/>
                <a:gd name="T56" fmla="*/ 98 w 196"/>
                <a:gd name="T57" fmla="*/ 222 h 282"/>
                <a:gd name="T58" fmla="*/ 98 w 196"/>
                <a:gd name="T59" fmla="*/ 222 h 282"/>
                <a:gd name="T60" fmla="*/ 98 w 196"/>
                <a:gd name="T61" fmla="*/ 242 h 282"/>
                <a:gd name="T62" fmla="*/ 85 w 196"/>
                <a:gd name="T63" fmla="*/ 255 h 282"/>
                <a:gd name="T64" fmla="*/ 98 w 196"/>
                <a:gd name="T65" fmla="*/ 268 h 282"/>
                <a:gd name="T66" fmla="*/ 98 w 196"/>
                <a:gd name="T67" fmla="*/ 282 h 282"/>
                <a:gd name="T68" fmla="*/ 27 w 196"/>
                <a:gd name="T69" fmla="*/ 282 h 282"/>
                <a:gd name="T70" fmla="*/ 27 w 196"/>
                <a:gd name="T71" fmla="*/ 267 h 282"/>
                <a:gd name="T72" fmla="*/ 61 w 196"/>
                <a:gd name="T73" fmla="*/ 247 h 282"/>
                <a:gd name="T74" fmla="*/ 0 w 196"/>
                <a:gd name="T75" fmla="*/ 157 h 282"/>
                <a:gd name="T76" fmla="*/ 82 w 196"/>
                <a:gd name="T77" fmla="*/ 61 h 282"/>
                <a:gd name="T78" fmla="*/ 67 w 196"/>
                <a:gd name="T79" fmla="*/ 15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6" h="282">
                  <a:moveTo>
                    <a:pt x="98" y="5"/>
                  </a:moveTo>
                  <a:cubicBezTo>
                    <a:pt x="113" y="0"/>
                    <a:pt x="113" y="0"/>
                    <a:pt x="113" y="0"/>
                  </a:cubicBezTo>
                  <a:cubicBezTo>
                    <a:pt x="155" y="128"/>
                    <a:pt x="155" y="128"/>
                    <a:pt x="155" y="128"/>
                  </a:cubicBezTo>
                  <a:cubicBezTo>
                    <a:pt x="108" y="143"/>
                    <a:pt x="108" y="143"/>
                    <a:pt x="108" y="143"/>
                  </a:cubicBezTo>
                  <a:cubicBezTo>
                    <a:pt x="98" y="111"/>
                    <a:pt x="98" y="111"/>
                    <a:pt x="98" y="111"/>
                  </a:cubicBezTo>
                  <a:cubicBezTo>
                    <a:pt x="98" y="5"/>
                    <a:pt x="98" y="5"/>
                    <a:pt x="98" y="5"/>
                  </a:cubicBezTo>
                  <a:close/>
                  <a:moveTo>
                    <a:pt x="98" y="222"/>
                  </a:moveTo>
                  <a:cubicBezTo>
                    <a:pt x="112" y="222"/>
                    <a:pt x="125" y="217"/>
                    <a:pt x="136" y="209"/>
                  </a:cubicBezTo>
                  <a:cubicBezTo>
                    <a:pt x="107" y="209"/>
                    <a:pt x="107" y="209"/>
                    <a:pt x="107" y="209"/>
                  </a:cubicBezTo>
                  <a:cubicBezTo>
                    <a:pt x="107" y="192"/>
                    <a:pt x="107" y="192"/>
                    <a:pt x="107" y="192"/>
                  </a:cubicBezTo>
                  <a:cubicBezTo>
                    <a:pt x="152" y="192"/>
                    <a:pt x="152" y="192"/>
                    <a:pt x="152" y="192"/>
                  </a:cubicBezTo>
                  <a:cubicBezTo>
                    <a:pt x="189" y="192"/>
                    <a:pt x="189" y="192"/>
                    <a:pt x="189" y="192"/>
                  </a:cubicBezTo>
                  <a:cubicBezTo>
                    <a:pt x="196" y="192"/>
                    <a:pt x="196" y="192"/>
                    <a:pt x="196" y="192"/>
                  </a:cubicBezTo>
                  <a:cubicBezTo>
                    <a:pt x="196" y="209"/>
                    <a:pt x="196" y="209"/>
                    <a:pt x="196" y="209"/>
                  </a:cubicBezTo>
                  <a:cubicBezTo>
                    <a:pt x="180" y="209"/>
                    <a:pt x="180" y="209"/>
                    <a:pt x="180" y="209"/>
                  </a:cubicBezTo>
                  <a:cubicBezTo>
                    <a:pt x="169" y="226"/>
                    <a:pt x="153" y="239"/>
                    <a:pt x="134" y="247"/>
                  </a:cubicBezTo>
                  <a:cubicBezTo>
                    <a:pt x="154" y="251"/>
                    <a:pt x="169" y="257"/>
                    <a:pt x="169" y="267"/>
                  </a:cubicBezTo>
                  <a:cubicBezTo>
                    <a:pt x="169" y="282"/>
                    <a:pt x="169" y="282"/>
                    <a:pt x="169" y="282"/>
                  </a:cubicBezTo>
                  <a:cubicBezTo>
                    <a:pt x="98" y="282"/>
                    <a:pt x="98" y="282"/>
                    <a:pt x="98" y="282"/>
                  </a:cubicBezTo>
                  <a:cubicBezTo>
                    <a:pt x="98" y="268"/>
                    <a:pt x="98" y="268"/>
                    <a:pt x="98" y="268"/>
                  </a:cubicBezTo>
                  <a:cubicBezTo>
                    <a:pt x="105" y="268"/>
                    <a:pt x="111" y="262"/>
                    <a:pt x="111" y="255"/>
                  </a:cubicBezTo>
                  <a:cubicBezTo>
                    <a:pt x="111" y="248"/>
                    <a:pt x="105" y="242"/>
                    <a:pt x="98" y="242"/>
                  </a:cubicBezTo>
                  <a:lnTo>
                    <a:pt x="98" y="222"/>
                  </a:lnTo>
                  <a:close/>
                  <a:moveTo>
                    <a:pt x="67" y="15"/>
                  </a:moveTo>
                  <a:cubicBezTo>
                    <a:pt x="98" y="5"/>
                    <a:pt x="98" y="5"/>
                    <a:pt x="98" y="5"/>
                  </a:cubicBezTo>
                  <a:cubicBezTo>
                    <a:pt x="98" y="111"/>
                    <a:pt x="98" y="111"/>
                    <a:pt x="98" y="111"/>
                  </a:cubicBezTo>
                  <a:cubicBezTo>
                    <a:pt x="92" y="92"/>
                    <a:pt x="92" y="92"/>
                    <a:pt x="92" y="92"/>
                  </a:cubicBezTo>
                  <a:cubicBezTo>
                    <a:pt x="59" y="95"/>
                    <a:pt x="33" y="123"/>
                    <a:pt x="33" y="157"/>
                  </a:cubicBezTo>
                  <a:cubicBezTo>
                    <a:pt x="33" y="193"/>
                    <a:pt x="62" y="222"/>
                    <a:pt x="98" y="222"/>
                  </a:cubicBezTo>
                  <a:cubicBezTo>
                    <a:pt x="98" y="222"/>
                    <a:pt x="98" y="222"/>
                    <a:pt x="98" y="222"/>
                  </a:cubicBezTo>
                  <a:cubicBezTo>
                    <a:pt x="98" y="242"/>
                    <a:pt x="98" y="242"/>
                    <a:pt x="98" y="242"/>
                  </a:cubicBezTo>
                  <a:cubicBezTo>
                    <a:pt x="91" y="242"/>
                    <a:pt x="85" y="248"/>
                    <a:pt x="85" y="255"/>
                  </a:cubicBezTo>
                  <a:cubicBezTo>
                    <a:pt x="85" y="262"/>
                    <a:pt x="91" y="268"/>
                    <a:pt x="98" y="268"/>
                  </a:cubicBezTo>
                  <a:cubicBezTo>
                    <a:pt x="98" y="282"/>
                    <a:pt x="98" y="282"/>
                    <a:pt x="98" y="282"/>
                  </a:cubicBezTo>
                  <a:cubicBezTo>
                    <a:pt x="27" y="282"/>
                    <a:pt x="27" y="282"/>
                    <a:pt x="27" y="282"/>
                  </a:cubicBezTo>
                  <a:cubicBezTo>
                    <a:pt x="27" y="267"/>
                    <a:pt x="27" y="267"/>
                    <a:pt x="27" y="267"/>
                  </a:cubicBezTo>
                  <a:cubicBezTo>
                    <a:pt x="27" y="257"/>
                    <a:pt x="41" y="251"/>
                    <a:pt x="61" y="247"/>
                  </a:cubicBezTo>
                  <a:cubicBezTo>
                    <a:pt x="26" y="233"/>
                    <a:pt x="0" y="198"/>
                    <a:pt x="0" y="157"/>
                  </a:cubicBezTo>
                  <a:cubicBezTo>
                    <a:pt x="0" y="108"/>
                    <a:pt x="36" y="68"/>
                    <a:pt x="82" y="61"/>
                  </a:cubicBezTo>
                  <a:lnTo>
                    <a:pt x="67" y="15"/>
                  </a:lnTo>
                  <a:close/>
                </a:path>
              </a:pathLst>
            </a:custGeom>
            <a:grpFill/>
            <a:ln>
              <a:noFill/>
            </a:ln>
          </p:spPr>
          <p:txBody>
            <a:bodyPr vert="horz" wrap="square" lIns="68580" tIns="34290" rIns="68580" bIns="34290" numCol="1" anchor="t" anchorCtr="0" compatLnSpc="1"/>
            <a:lstStyle/>
            <a:p>
              <a:endParaRPr lang="id-ID" sz="1350"/>
            </a:p>
          </p:txBody>
        </p:sp>
        <p:sp>
          <p:nvSpPr>
            <p:cNvPr id="75" name="Freeform 82"/>
            <p:cNvSpPr>
              <a:spLocks noEditPoints="1"/>
            </p:cNvSpPr>
            <p:nvPr/>
          </p:nvSpPr>
          <p:spPr bwMode="auto">
            <a:xfrm>
              <a:off x="5381028" y="2268625"/>
              <a:ext cx="212127" cy="187493"/>
            </a:xfrm>
            <a:custGeom>
              <a:avLst/>
              <a:gdLst>
                <a:gd name="T0" fmla="*/ 103 w 113"/>
                <a:gd name="T1" fmla="*/ 31 h 100"/>
                <a:gd name="T2" fmla="*/ 57 w 113"/>
                <a:gd name="T3" fmla="*/ 0 h 100"/>
                <a:gd name="T4" fmla="*/ 57 w 113"/>
                <a:gd name="T5" fmla="*/ 9 h 100"/>
                <a:gd name="T6" fmla="*/ 95 w 113"/>
                <a:gd name="T7" fmla="*/ 35 h 100"/>
                <a:gd name="T8" fmla="*/ 72 w 113"/>
                <a:gd name="T9" fmla="*/ 88 h 100"/>
                <a:gd name="T10" fmla="*/ 57 w 113"/>
                <a:gd name="T11" fmla="*/ 91 h 100"/>
                <a:gd name="T12" fmla="*/ 57 w 113"/>
                <a:gd name="T13" fmla="*/ 100 h 100"/>
                <a:gd name="T14" fmla="*/ 75 w 113"/>
                <a:gd name="T15" fmla="*/ 96 h 100"/>
                <a:gd name="T16" fmla="*/ 103 w 113"/>
                <a:gd name="T17" fmla="*/ 31 h 100"/>
                <a:gd name="T18" fmla="*/ 57 w 113"/>
                <a:gd name="T19" fmla="*/ 0 h 100"/>
                <a:gd name="T20" fmla="*/ 38 w 113"/>
                <a:gd name="T21" fmla="*/ 4 h 100"/>
                <a:gd name="T22" fmla="*/ 11 w 113"/>
                <a:gd name="T23" fmla="*/ 68 h 100"/>
                <a:gd name="T24" fmla="*/ 57 w 113"/>
                <a:gd name="T25" fmla="*/ 100 h 100"/>
                <a:gd name="T26" fmla="*/ 57 w 113"/>
                <a:gd name="T27" fmla="*/ 91 h 100"/>
                <a:gd name="T28" fmla="*/ 19 w 113"/>
                <a:gd name="T29" fmla="*/ 65 h 100"/>
                <a:gd name="T30" fmla="*/ 19 w 113"/>
                <a:gd name="T31" fmla="*/ 65 h 100"/>
                <a:gd name="T32" fmla="*/ 42 w 113"/>
                <a:gd name="T33" fmla="*/ 12 h 100"/>
                <a:gd name="T34" fmla="*/ 57 w 113"/>
                <a:gd name="T35" fmla="*/ 9 h 100"/>
                <a:gd name="T36" fmla="*/ 57 w 113"/>
                <a:gd name="T37"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100">
                  <a:moveTo>
                    <a:pt x="103" y="31"/>
                  </a:moveTo>
                  <a:cubicBezTo>
                    <a:pt x="95" y="12"/>
                    <a:pt x="77" y="0"/>
                    <a:pt x="57" y="0"/>
                  </a:cubicBezTo>
                  <a:cubicBezTo>
                    <a:pt x="57" y="9"/>
                    <a:pt x="57" y="9"/>
                    <a:pt x="57" y="9"/>
                  </a:cubicBezTo>
                  <a:cubicBezTo>
                    <a:pt x="73" y="9"/>
                    <a:pt x="88" y="19"/>
                    <a:pt x="95" y="35"/>
                  </a:cubicBezTo>
                  <a:cubicBezTo>
                    <a:pt x="103" y="56"/>
                    <a:pt x="93" y="79"/>
                    <a:pt x="72" y="88"/>
                  </a:cubicBezTo>
                  <a:cubicBezTo>
                    <a:pt x="67" y="90"/>
                    <a:pt x="62" y="91"/>
                    <a:pt x="57" y="91"/>
                  </a:cubicBezTo>
                  <a:cubicBezTo>
                    <a:pt x="57" y="100"/>
                    <a:pt x="57" y="100"/>
                    <a:pt x="57" y="100"/>
                  </a:cubicBezTo>
                  <a:cubicBezTo>
                    <a:pt x="63" y="100"/>
                    <a:pt x="69" y="99"/>
                    <a:pt x="75" y="96"/>
                  </a:cubicBezTo>
                  <a:cubicBezTo>
                    <a:pt x="101" y="86"/>
                    <a:pt x="113" y="57"/>
                    <a:pt x="103" y="31"/>
                  </a:cubicBezTo>
                  <a:close/>
                  <a:moveTo>
                    <a:pt x="57" y="0"/>
                  </a:moveTo>
                  <a:cubicBezTo>
                    <a:pt x="51" y="0"/>
                    <a:pt x="44" y="1"/>
                    <a:pt x="38" y="4"/>
                  </a:cubicBezTo>
                  <a:cubicBezTo>
                    <a:pt x="13" y="14"/>
                    <a:pt x="0" y="43"/>
                    <a:pt x="11" y="68"/>
                  </a:cubicBezTo>
                  <a:cubicBezTo>
                    <a:pt x="18" y="88"/>
                    <a:pt x="37" y="100"/>
                    <a:pt x="57" y="100"/>
                  </a:cubicBezTo>
                  <a:cubicBezTo>
                    <a:pt x="57" y="91"/>
                    <a:pt x="57" y="91"/>
                    <a:pt x="57" y="91"/>
                  </a:cubicBezTo>
                  <a:cubicBezTo>
                    <a:pt x="41" y="90"/>
                    <a:pt x="26" y="81"/>
                    <a:pt x="19" y="65"/>
                  </a:cubicBezTo>
                  <a:cubicBezTo>
                    <a:pt x="19" y="65"/>
                    <a:pt x="19" y="65"/>
                    <a:pt x="19" y="65"/>
                  </a:cubicBezTo>
                  <a:cubicBezTo>
                    <a:pt x="11" y="44"/>
                    <a:pt x="21" y="21"/>
                    <a:pt x="42" y="12"/>
                  </a:cubicBezTo>
                  <a:cubicBezTo>
                    <a:pt x="47" y="10"/>
                    <a:pt x="52" y="9"/>
                    <a:pt x="57" y="9"/>
                  </a:cubicBezTo>
                  <a:lnTo>
                    <a:pt x="57" y="0"/>
                  </a:lnTo>
                  <a:close/>
                </a:path>
              </a:pathLst>
            </a:custGeom>
            <a:grpFill/>
            <a:ln>
              <a:noFill/>
            </a:ln>
          </p:spPr>
          <p:txBody>
            <a:bodyPr vert="horz" wrap="square" lIns="68580" tIns="34290" rIns="68580" bIns="34290" numCol="1" anchor="t" anchorCtr="0" compatLnSpc="1"/>
            <a:lstStyle/>
            <a:p>
              <a:endParaRPr lang="id-ID" sz="1350"/>
            </a:p>
          </p:txBody>
        </p:sp>
        <p:sp>
          <p:nvSpPr>
            <p:cNvPr id="76" name="Freeform 83"/>
            <p:cNvSpPr/>
            <p:nvPr/>
          </p:nvSpPr>
          <p:spPr bwMode="auto">
            <a:xfrm>
              <a:off x="5320811" y="2380847"/>
              <a:ext cx="93063" cy="58848"/>
            </a:xfrm>
            <a:custGeom>
              <a:avLst/>
              <a:gdLst>
                <a:gd name="T0" fmla="*/ 7 w 68"/>
                <a:gd name="T1" fmla="*/ 43 h 43"/>
                <a:gd name="T2" fmla="*/ 0 w 68"/>
                <a:gd name="T3" fmla="*/ 25 h 43"/>
                <a:gd name="T4" fmla="*/ 62 w 68"/>
                <a:gd name="T5" fmla="*/ 0 h 43"/>
                <a:gd name="T6" fmla="*/ 68 w 68"/>
                <a:gd name="T7" fmla="*/ 18 h 43"/>
                <a:gd name="T8" fmla="*/ 7 w 68"/>
                <a:gd name="T9" fmla="*/ 43 h 43"/>
              </a:gdLst>
              <a:ahLst/>
              <a:cxnLst>
                <a:cxn ang="0">
                  <a:pos x="T0" y="T1"/>
                </a:cxn>
                <a:cxn ang="0">
                  <a:pos x="T2" y="T3"/>
                </a:cxn>
                <a:cxn ang="0">
                  <a:pos x="T4" y="T5"/>
                </a:cxn>
                <a:cxn ang="0">
                  <a:pos x="T6" y="T7"/>
                </a:cxn>
                <a:cxn ang="0">
                  <a:pos x="T8" y="T9"/>
                </a:cxn>
              </a:cxnLst>
              <a:rect l="0" t="0" r="r" b="b"/>
              <a:pathLst>
                <a:path w="68" h="43">
                  <a:moveTo>
                    <a:pt x="7" y="43"/>
                  </a:moveTo>
                  <a:lnTo>
                    <a:pt x="0" y="25"/>
                  </a:lnTo>
                  <a:lnTo>
                    <a:pt x="62" y="0"/>
                  </a:lnTo>
                  <a:lnTo>
                    <a:pt x="68" y="18"/>
                  </a:lnTo>
                  <a:lnTo>
                    <a:pt x="7" y="43"/>
                  </a:lnTo>
                  <a:close/>
                </a:path>
              </a:pathLst>
            </a:custGeom>
            <a:grpFill/>
            <a:ln>
              <a:noFill/>
            </a:ln>
          </p:spPr>
          <p:txBody>
            <a:bodyPr vert="horz" wrap="square" lIns="68580" tIns="34290" rIns="68580" bIns="34290" numCol="1" anchor="t" anchorCtr="0" compatLnSpc="1"/>
            <a:lstStyle/>
            <a:p>
              <a:endParaRPr lang="id-ID" sz="1350"/>
            </a:p>
          </p:txBody>
        </p:sp>
        <p:sp>
          <p:nvSpPr>
            <p:cNvPr id="77" name="Freeform 84"/>
            <p:cNvSpPr/>
            <p:nvPr/>
          </p:nvSpPr>
          <p:spPr bwMode="auto">
            <a:xfrm>
              <a:off x="5261963" y="2389058"/>
              <a:ext cx="125908" cy="76639"/>
            </a:xfrm>
            <a:custGeom>
              <a:avLst/>
              <a:gdLst>
                <a:gd name="T0" fmla="*/ 16 w 67"/>
                <a:gd name="T1" fmla="*/ 39 h 41"/>
                <a:gd name="T2" fmla="*/ 2 w 67"/>
                <a:gd name="T3" fmla="*/ 33 h 41"/>
                <a:gd name="T4" fmla="*/ 8 w 67"/>
                <a:gd name="T5" fmla="*/ 19 h 41"/>
                <a:gd name="T6" fmla="*/ 50 w 67"/>
                <a:gd name="T7" fmla="*/ 2 h 41"/>
                <a:gd name="T8" fmla="*/ 64 w 67"/>
                <a:gd name="T9" fmla="*/ 8 h 41"/>
                <a:gd name="T10" fmla="*/ 58 w 67"/>
                <a:gd name="T11" fmla="*/ 22 h 41"/>
                <a:gd name="T12" fmla="*/ 16 w 67"/>
                <a:gd name="T13" fmla="*/ 39 h 41"/>
              </a:gdLst>
              <a:ahLst/>
              <a:cxnLst>
                <a:cxn ang="0">
                  <a:pos x="T0" y="T1"/>
                </a:cxn>
                <a:cxn ang="0">
                  <a:pos x="T2" y="T3"/>
                </a:cxn>
                <a:cxn ang="0">
                  <a:pos x="T4" y="T5"/>
                </a:cxn>
                <a:cxn ang="0">
                  <a:pos x="T6" y="T7"/>
                </a:cxn>
                <a:cxn ang="0">
                  <a:pos x="T8" y="T9"/>
                </a:cxn>
                <a:cxn ang="0">
                  <a:pos x="T10" y="T11"/>
                </a:cxn>
                <a:cxn ang="0">
                  <a:pos x="T12" y="T13"/>
                </a:cxn>
              </a:cxnLst>
              <a:rect l="0" t="0" r="r" b="b"/>
              <a:pathLst>
                <a:path w="67" h="41">
                  <a:moveTo>
                    <a:pt x="16" y="39"/>
                  </a:moveTo>
                  <a:cubicBezTo>
                    <a:pt x="10" y="41"/>
                    <a:pt x="4" y="39"/>
                    <a:pt x="2" y="33"/>
                  </a:cubicBezTo>
                  <a:cubicBezTo>
                    <a:pt x="0" y="28"/>
                    <a:pt x="2" y="21"/>
                    <a:pt x="8" y="19"/>
                  </a:cubicBezTo>
                  <a:cubicBezTo>
                    <a:pt x="50" y="2"/>
                    <a:pt x="50" y="2"/>
                    <a:pt x="50" y="2"/>
                  </a:cubicBezTo>
                  <a:cubicBezTo>
                    <a:pt x="56" y="0"/>
                    <a:pt x="62" y="3"/>
                    <a:pt x="64" y="8"/>
                  </a:cubicBezTo>
                  <a:cubicBezTo>
                    <a:pt x="67" y="14"/>
                    <a:pt x="64" y="20"/>
                    <a:pt x="58" y="22"/>
                  </a:cubicBezTo>
                  <a:lnTo>
                    <a:pt x="16" y="39"/>
                  </a:lnTo>
                  <a:close/>
                </a:path>
              </a:pathLst>
            </a:custGeom>
            <a:grpFill/>
            <a:ln>
              <a:noFill/>
            </a:ln>
          </p:spPr>
          <p:txBody>
            <a:bodyPr vert="horz" wrap="square" lIns="68580" tIns="34290" rIns="68580" bIns="34290" numCol="1" anchor="t" anchorCtr="0" compatLnSpc="1"/>
            <a:lstStyle/>
            <a:p>
              <a:endParaRPr lang="id-ID" sz="1350"/>
            </a:p>
          </p:txBody>
        </p:sp>
        <p:sp>
          <p:nvSpPr>
            <p:cNvPr id="78" name="Freeform 85"/>
            <p:cNvSpPr>
              <a:spLocks noEditPoints="1"/>
            </p:cNvSpPr>
            <p:nvPr/>
          </p:nvSpPr>
          <p:spPr bwMode="auto">
            <a:xfrm>
              <a:off x="5189429" y="3388107"/>
              <a:ext cx="384566" cy="136857"/>
            </a:xfrm>
            <a:custGeom>
              <a:avLst/>
              <a:gdLst>
                <a:gd name="T0" fmla="*/ 142 w 205"/>
                <a:gd name="T1" fmla="*/ 5 h 73"/>
                <a:gd name="T2" fmla="*/ 157 w 205"/>
                <a:gd name="T3" fmla="*/ 2 h 73"/>
                <a:gd name="T4" fmla="*/ 164 w 205"/>
                <a:gd name="T5" fmla="*/ 5 h 73"/>
                <a:gd name="T6" fmla="*/ 179 w 205"/>
                <a:gd name="T7" fmla="*/ 2 h 73"/>
                <a:gd name="T8" fmla="*/ 202 w 205"/>
                <a:gd name="T9" fmla="*/ 18 h 73"/>
                <a:gd name="T10" fmla="*/ 187 w 205"/>
                <a:gd name="T11" fmla="*/ 42 h 73"/>
                <a:gd name="T12" fmla="*/ 177 w 205"/>
                <a:gd name="T13" fmla="*/ 43 h 73"/>
                <a:gd name="T14" fmla="*/ 166 w 205"/>
                <a:gd name="T15" fmla="*/ 18 h 73"/>
                <a:gd name="T16" fmla="*/ 172 w 205"/>
                <a:gd name="T17" fmla="*/ 45 h 73"/>
                <a:gd name="T18" fmla="*/ 167 w 205"/>
                <a:gd name="T19" fmla="*/ 50 h 73"/>
                <a:gd name="T20" fmla="*/ 142 w 205"/>
                <a:gd name="T21" fmla="*/ 55 h 73"/>
                <a:gd name="T22" fmla="*/ 142 w 205"/>
                <a:gd name="T23" fmla="*/ 20 h 73"/>
                <a:gd name="T24" fmla="*/ 158 w 205"/>
                <a:gd name="T25" fmla="*/ 17 h 73"/>
                <a:gd name="T26" fmla="*/ 163 w 205"/>
                <a:gd name="T27" fmla="*/ 19 h 73"/>
                <a:gd name="T28" fmla="*/ 161 w 205"/>
                <a:gd name="T29" fmla="*/ 9 h 73"/>
                <a:gd name="T30" fmla="*/ 155 w 205"/>
                <a:gd name="T31" fmla="*/ 5 h 73"/>
                <a:gd name="T32" fmla="*/ 142 w 205"/>
                <a:gd name="T33" fmla="*/ 8 h 73"/>
                <a:gd name="T34" fmla="*/ 142 w 205"/>
                <a:gd name="T35" fmla="*/ 5 h 73"/>
                <a:gd name="T36" fmla="*/ 28 w 205"/>
                <a:gd name="T37" fmla="*/ 30 h 73"/>
                <a:gd name="T38" fmla="*/ 116 w 205"/>
                <a:gd name="T39" fmla="*/ 13 h 73"/>
                <a:gd name="T40" fmla="*/ 121 w 205"/>
                <a:gd name="T41" fmla="*/ 9 h 73"/>
                <a:gd name="T42" fmla="*/ 142 w 205"/>
                <a:gd name="T43" fmla="*/ 5 h 73"/>
                <a:gd name="T44" fmla="*/ 142 w 205"/>
                <a:gd name="T45" fmla="*/ 8 h 73"/>
                <a:gd name="T46" fmla="*/ 124 w 205"/>
                <a:gd name="T47" fmla="*/ 11 h 73"/>
                <a:gd name="T48" fmla="*/ 120 w 205"/>
                <a:gd name="T49" fmla="*/ 17 h 73"/>
                <a:gd name="T50" fmla="*/ 122 w 205"/>
                <a:gd name="T51" fmla="*/ 28 h 73"/>
                <a:gd name="T52" fmla="*/ 122 w 205"/>
                <a:gd name="T53" fmla="*/ 28 h 73"/>
                <a:gd name="T54" fmla="*/ 126 w 205"/>
                <a:gd name="T55" fmla="*/ 24 h 73"/>
                <a:gd name="T56" fmla="*/ 142 w 205"/>
                <a:gd name="T57" fmla="*/ 20 h 73"/>
                <a:gd name="T58" fmla="*/ 142 w 205"/>
                <a:gd name="T59" fmla="*/ 55 h 73"/>
                <a:gd name="T60" fmla="*/ 130 w 205"/>
                <a:gd name="T61" fmla="*/ 57 h 73"/>
                <a:gd name="T62" fmla="*/ 125 w 205"/>
                <a:gd name="T63" fmla="*/ 56 h 73"/>
                <a:gd name="T64" fmla="*/ 35 w 205"/>
                <a:gd name="T65" fmla="*/ 73 h 73"/>
                <a:gd name="T66" fmla="*/ 28 w 205"/>
                <a:gd name="T67" fmla="*/ 70 h 73"/>
                <a:gd name="T68" fmla="*/ 28 w 205"/>
                <a:gd name="T69" fmla="*/ 67 h 73"/>
                <a:gd name="T70" fmla="*/ 35 w 205"/>
                <a:gd name="T71" fmla="*/ 70 h 73"/>
                <a:gd name="T72" fmla="*/ 35 w 205"/>
                <a:gd name="T73" fmla="*/ 70 h 73"/>
                <a:gd name="T74" fmla="*/ 37 w 205"/>
                <a:gd name="T75" fmla="*/ 70 h 73"/>
                <a:gd name="T76" fmla="*/ 42 w 205"/>
                <a:gd name="T77" fmla="*/ 62 h 73"/>
                <a:gd name="T78" fmla="*/ 36 w 205"/>
                <a:gd name="T79" fmla="*/ 57 h 73"/>
                <a:gd name="T80" fmla="*/ 40 w 205"/>
                <a:gd name="T81" fmla="*/ 50 h 73"/>
                <a:gd name="T82" fmla="*/ 34 w 205"/>
                <a:gd name="T83" fmla="*/ 45 h 73"/>
                <a:gd name="T84" fmla="*/ 37 w 205"/>
                <a:gd name="T85" fmla="*/ 38 h 73"/>
                <a:gd name="T86" fmla="*/ 30 w 205"/>
                <a:gd name="T87" fmla="*/ 33 h 73"/>
                <a:gd name="T88" fmla="*/ 28 w 205"/>
                <a:gd name="T89" fmla="*/ 33 h 73"/>
                <a:gd name="T90" fmla="*/ 28 w 205"/>
                <a:gd name="T91" fmla="*/ 34 h 73"/>
                <a:gd name="T92" fmla="*/ 28 w 205"/>
                <a:gd name="T93" fmla="*/ 30 h 73"/>
                <a:gd name="T94" fmla="*/ 26 w 205"/>
                <a:gd name="T95" fmla="*/ 31 h 73"/>
                <a:gd name="T96" fmla="*/ 28 w 205"/>
                <a:gd name="T97" fmla="*/ 30 h 73"/>
                <a:gd name="T98" fmla="*/ 28 w 205"/>
                <a:gd name="T99" fmla="*/ 34 h 73"/>
                <a:gd name="T100" fmla="*/ 13 w 205"/>
                <a:gd name="T101" fmla="*/ 49 h 73"/>
                <a:gd name="T102" fmla="*/ 15 w 205"/>
                <a:gd name="T103" fmla="*/ 62 h 73"/>
                <a:gd name="T104" fmla="*/ 28 w 205"/>
                <a:gd name="T105" fmla="*/ 67 h 73"/>
                <a:gd name="T106" fmla="*/ 28 w 205"/>
                <a:gd name="T107" fmla="*/ 70 h 73"/>
                <a:gd name="T108" fmla="*/ 0 w 205"/>
                <a:gd name="T109" fmla="*/ 58 h 73"/>
                <a:gd name="T110" fmla="*/ 26 w 205"/>
                <a:gd name="T111" fmla="*/ 3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05" h="73">
                  <a:moveTo>
                    <a:pt x="142" y="5"/>
                  </a:moveTo>
                  <a:cubicBezTo>
                    <a:pt x="157" y="2"/>
                    <a:pt x="157" y="2"/>
                    <a:pt x="157" y="2"/>
                  </a:cubicBezTo>
                  <a:cubicBezTo>
                    <a:pt x="160" y="1"/>
                    <a:pt x="163" y="3"/>
                    <a:pt x="164" y="5"/>
                  </a:cubicBezTo>
                  <a:cubicBezTo>
                    <a:pt x="179" y="2"/>
                    <a:pt x="179" y="2"/>
                    <a:pt x="179" y="2"/>
                  </a:cubicBezTo>
                  <a:cubicBezTo>
                    <a:pt x="190" y="0"/>
                    <a:pt x="200" y="7"/>
                    <a:pt x="202" y="18"/>
                  </a:cubicBezTo>
                  <a:cubicBezTo>
                    <a:pt x="205" y="29"/>
                    <a:pt x="197" y="39"/>
                    <a:pt x="187" y="42"/>
                  </a:cubicBezTo>
                  <a:cubicBezTo>
                    <a:pt x="177" y="43"/>
                    <a:pt x="177" y="43"/>
                    <a:pt x="177" y="43"/>
                  </a:cubicBezTo>
                  <a:cubicBezTo>
                    <a:pt x="166" y="18"/>
                    <a:pt x="166" y="18"/>
                    <a:pt x="166" y="18"/>
                  </a:cubicBezTo>
                  <a:cubicBezTo>
                    <a:pt x="172" y="45"/>
                    <a:pt x="172" y="45"/>
                    <a:pt x="172" y="45"/>
                  </a:cubicBezTo>
                  <a:cubicBezTo>
                    <a:pt x="172" y="47"/>
                    <a:pt x="170" y="50"/>
                    <a:pt x="167" y="50"/>
                  </a:cubicBezTo>
                  <a:cubicBezTo>
                    <a:pt x="142" y="55"/>
                    <a:pt x="142" y="55"/>
                    <a:pt x="142" y="55"/>
                  </a:cubicBezTo>
                  <a:cubicBezTo>
                    <a:pt x="142" y="20"/>
                    <a:pt x="142" y="20"/>
                    <a:pt x="142" y="20"/>
                  </a:cubicBezTo>
                  <a:cubicBezTo>
                    <a:pt x="158" y="17"/>
                    <a:pt x="158" y="17"/>
                    <a:pt x="158" y="17"/>
                  </a:cubicBezTo>
                  <a:cubicBezTo>
                    <a:pt x="160" y="17"/>
                    <a:pt x="162" y="18"/>
                    <a:pt x="163" y="19"/>
                  </a:cubicBezTo>
                  <a:cubicBezTo>
                    <a:pt x="161" y="9"/>
                    <a:pt x="161" y="9"/>
                    <a:pt x="161" y="9"/>
                  </a:cubicBezTo>
                  <a:cubicBezTo>
                    <a:pt x="161" y="6"/>
                    <a:pt x="158" y="5"/>
                    <a:pt x="155" y="5"/>
                  </a:cubicBezTo>
                  <a:cubicBezTo>
                    <a:pt x="142" y="8"/>
                    <a:pt x="142" y="8"/>
                    <a:pt x="142" y="8"/>
                  </a:cubicBezTo>
                  <a:lnTo>
                    <a:pt x="142" y="5"/>
                  </a:lnTo>
                  <a:close/>
                  <a:moveTo>
                    <a:pt x="28" y="30"/>
                  </a:moveTo>
                  <a:cubicBezTo>
                    <a:pt x="116" y="13"/>
                    <a:pt x="116" y="13"/>
                    <a:pt x="116" y="13"/>
                  </a:cubicBezTo>
                  <a:cubicBezTo>
                    <a:pt x="117" y="11"/>
                    <a:pt x="119" y="9"/>
                    <a:pt x="121" y="9"/>
                  </a:cubicBezTo>
                  <a:cubicBezTo>
                    <a:pt x="142" y="5"/>
                    <a:pt x="142" y="5"/>
                    <a:pt x="142" y="5"/>
                  </a:cubicBezTo>
                  <a:cubicBezTo>
                    <a:pt x="142" y="8"/>
                    <a:pt x="142" y="8"/>
                    <a:pt x="142" y="8"/>
                  </a:cubicBezTo>
                  <a:cubicBezTo>
                    <a:pt x="124" y="11"/>
                    <a:pt x="124" y="11"/>
                    <a:pt x="124" y="11"/>
                  </a:cubicBezTo>
                  <a:cubicBezTo>
                    <a:pt x="121" y="12"/>
                    <a:pt x="119" y="15"/>
                    <a:pt x="120" y="17"/>
                  </a:cubicBezTo>
                  <a:cubicBezTo>
                    <a:pt x="122" y="28"/>
                    <a:pt x="122" y="28"/>
                    <a:pt x="122" y="28"/>
                  </a:cubicBezTo>
                  <a:cubicBezTo>
                    <a:pt x="122" y="28"/>
                    <a:pt x="122" y="28"/>
                    <a:pt x="122" y="28"/>
                  </a:cubicBezTo>
                  <a:cubicBezTo>
                    <a:pt x="122" y="26"/>
                    <a:pt x="124" y="24"/>
                    <a:pt x="126" y="24"/>
                  </a:cubicBezTo>
                  <a:cubicBezTo>
                    <a:pt x="142" y="20"/>
                    <a:pt x="142" y="20"/>
                    <a:pt x="142" y="20"/>
                  </a:cubicBezTo>
                  <a:cubicBezTo>
                    <a:pt x="142" y="55"/>
                    <a:pt x="142" y="55"/>
                    <a:pt x="142" y="55"/>
                  </a:cubicBezTo>
                  <a:cubicBezTo>
                    <a:pt x="130" y="57"/>
                    <a:pt x="130" y="57"/>
                    <a:pt x="130" y="57"/>
                  </a:cubicBezTo>
                  <a:cubicBezTo>
                    <a:pt x="128" y="58"/>
                    <a:pt x="126" y="57"/>
                    <a:pt x="125" y="56"/>
                  </a:cubicBezTo>
                  <a:cubicBezTo>
                    <a:pt x="35" y="73"/>
                    <a:pt x="35" y="73"/>
                    <a:pt x="35" y="73"/>
                  </a:cubicBezTo>
                  <a:cubicBezTo>
                    <a:pt x="28" y="70"/>
                    <a:pt x="28" y="70"/>
                    <a:pt x="28" y="70"/>
                  </a:cubicBezTo>
                  <a:cubicBezTo>
                    <a:pt x="28" y="67"/>
                    <a:pt x="28" y="67"/>
                    <a:pt x="28" y="67"/>
                  </a:cubicBezTo>
                  <a:cubicBezTo>
                    <a:pt x="35" y="70"/>
                    <a:pt x="35" y="70"/>
                    <a:pt x="35" y="70"/>
                  </a:cubicBezTo>
                  <a:cubicBezTo>
                    <a:pt x="35" y="70"/>
                    <a:pt x="35" y="70"/>
                    <a:pt x="35" y="70"/>
                  </a:cubicBezTo>
                  <a:cubicBezTo>
                    <a:pt x="37" y="70"/>
                    <a:pt x="37" y="70"/>
                    <a:pt x="37" y="70"/>
                  </a:cubicBezTo>
                  <a:cubicBezTo>
                    <a:pt x="41" y="69"/>
                    <a:pt x="43" y="66"/>
                    <a:pt x="42" y="62"/>
                  </a:cubicBezTo>
                  <a:cubicBezTo>
                    <a:pt x="42" y="59"/>
                    <a:pt x="39" y="57"/>
                    <a:pt x="36" y="57"/>
                  </a:cubicBezTo>
                  <a:cubicBezTo>
                    <a:pt x="39" y="56"/>
                    <a:pt x="40" y="53"/>
                    <a:pt x="40" y="50"/>
                  </a:cubicBezTo>
                  <a:cubicBezTo>
                    <a:pt x="39" y="47"/>
                    <a:pt x="37" y="45"/>
                    <a:pt x="34" y="45"/>
                  </a:cubicBezTo>
                  <a:cubicBezTo>
                    <a:pt x="36" y="44"/>
                    <a:pt x="38" y="41"/>
                    <a:pt x="37" y="38"/>
                  </a:cubicBezTo>
                  <a:cubicBezTo>
                    <a:pt x="37" y="34"/>
                    <a:pt x="33" y="32"/>
                    <a:pt x="30" y="33"/>
                  </a:cubicBezTo>
                  <a:cubicBezTo>
                    <a:pt x="28" y="33"/>
                    <a:pt x="28" y="33"/>
                    <a:pt x="28" y="33"/>
                  </a:cubicBezTo>
                  <a:cubicBezTo>
                    <a:pt x="28" y="34"/>
                    <a:pt x="28" y="34"/>
                    <a:pt x="28" y="34"/>
                  </a:cubicBezTo>
                  <a:lnTo>
                    <a:pt x="28" y="30"/>
                  </a:lnTo>
                  <a:close/>
                  <a:moveTo>
                    <a:pt x="26" y="31"/>
                  </a:moveTo>
                  <a:cubicBezTo>
                    <a:pt x="28" y="30"/>
                    <a:pt x="28" y="30"/>
                    <a:pt x="28" y="30"/>
                  </a:cubicBezTo>
                  <a:cubicBezTo>
                    <a:pt x="28" y="34"/>
                    <a:pt x="28" y="34"/>
                    <a:pt x="28" y="34"/>
                  </a:cubicBezTo>
                  <a:cubicBezTo>
                    <a:pt x="13" y="49"/>
                    <a:pt x="13" y="49"/>
                    <a:pt x="13" y="49"/>
                  </a:cubicBezTo>
                  <a:cubicBezTo>
                    <a:pt x="15" y="62"/>
                    <a:pt x="15" y="62"/>
                    <a:pt x="15" y="62"/>
                  </a:cubicBezTo>
                  <a:cubicBezTo>
                    <a:pt x="28" y="67"/>
                    <a:pt x="28" y="67"/>
                    <a:pt x="28" y="67"/>
                  </a:cubicBezTo>
                  <a:cubicBezTo>
                    <a:pt x="28" y="70"/>
                    <a:pt x="28" y="70"/>
                    <a:pt x="28" y="70"/>
                  </a:cubicBezTo>
                  <a:cubicBezTo>
                    <a:pt x="0" y="58"/>
                    <a:pt x="0" y="58"/>
                    <a:pt x="0" y="58"/>
                  </a:cubicBezTo>
                  <a:lnTo>
                    <a:pt x="26" y="31"/>
                  </a:lnTo>
                  <a:close/>
                </a:path>
              </a:pathLst>
            </a:custGeom>
            <a:grpFill/>
            <a:ln>
              <a:noFill/>
            </a:ln>
          </p:spPr>
          <p:txBody>
            <a:bodyPr vert="horz" wrap="square" lIns="68580" tIns="34290" rIns="68580" bIns="34290" numCol="1" anchor="t" anchorCtr="0" compatLnSpc="1"/>
            <a:lstStyle/>
            <a:p>
              <a:endParaRPr lang="id-ID" sz="1350"/>
            </a:p>
          </p:txBody>
        </p:sp>
        <p:sp>
          <p:nvSpPr>
            <p:cNvPr id="79" name="Freeform 86"/>
            <p:cNvSpPr/>
            <p:nvPr/>
          </p:nvSpPr>
          <p:spPr bwMode="auto">
            <a:xfrm>
              <a:off x="6782434" y="3741196"/>
              <a:ext cx="212127" cy="272344"/>
            </a:xfrm>
            <a:custGeom>
              <a:avLst/>
              <a:gdLst>
                <a:gd name="T0" fmla="*/ 113 w 113"/>
                <a:gd name="T1" fmla="*/ 25 h 145"/>
                <a:gd name="T2" fmla="*/ 108 w 113"/>
                <a:gd name="T3" fmla="*/ 22 h 145"/>
                <a:gd name="T4" fmla="*/ 42 w 113"/>
                <a:gd name="T5" fmla="*/ 128 h 145"/>
                <a:gd name="T6" fmla="*/ 19 w 113"/>
                <a:gd name="T7" fmla="*/ 132 h 145"/>
                <a:gd name="T8" fmla="*/ 12 w 113"/>
                <a:gd name="T9" fmla="*/ 109 h 145"/>
                <a:gd name="T10" fmla="*/ 78 w 113"/>
                <a:gd name="T11" fmla="*/ 3 h 145"/>
                <a:gd name="T12" fmla="*/ 73 w 113"/>
                <a:gd name="T13" fmla="*/ 0 h 145"/>
                <a:gd name="T14" fmla="*/ 6 w 113"/>
                <a:gd name="T15" fmla="*/ 107 h 145"/>
                <a:gd name="T16" fmla="*/ 15 w 113"/>
                <a:gd name="T17" fmla="*/ 138 h 145"/>
                <a:gd name="T18" fmla="*/ 47 w 113"/>
                <a:gd name="T19" fmla="*/ 132 h 145"/>
                <a:gd name="T20" fmla="*/ 113 w 113"/>
                <a:gd name="T21" fmla="*/ 2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145">
                  <a:moveTo>
                    <a:pt x="113" y="25"/>
                  </a:moveTo>
                  <a:cubicBezTo>
                    <a:pt x="108" y="22"/>
                    <a:pt x="108" y="22"/>
                    <a:pt x="108" y="22"/>
                  </a:cubicBezTo>
                  <a:cubicBezTo>
                    <a:pt x="42" y="128"/>
                    <a:pt x="42" y="128"/>
                    <a:pt x="42" y="128"/>
                  </a:cubicBezTo>
                  <a:cubicBezTo>
                    <a:pt x="38" y="135"/>
                    <a:pt x="27" y="137"/>
                    <a:pt x="19" y="132"/>
                  </a:cubicBezTo>
                  <a:cubicBezTo>
                    <a:pt x="11" y="127"/>
                    <a:pt x="8" y="117"/>
                    <a:pt x="12" y="109"/>
                  </a:cubicBezTo>
                  <a:cubicBezTo>
                    <a:pt x="78" y="3"/>
                    <a:pt x="78" y="3"/>
                    <a:pt x="78" y="3"/>
                  </a:cubicBezTo>
                  <a:cubicBezTo>
                    <a:pt x="73" y="0"/>
                    <a:pt x="73" y="0"/>
                    <a:pt x="73" y="0"/>
                  </a:cubicBezTo>
                  <a:cubicBezTo>
                    <a:pt x="6" y="107"/>
                    <a:pt x="6" y="107"/>
                    <a:pt x="6" y="107"/>
                  </a:cubicBezTo>
                  <a:cubicBezTo>
                    <a:pt x="0" y="117"/>
                    <a:pt x="4" y="131"/>
                    <a:pt x="15" y="138"/>
                  </a:cubicBezTo>
                  <a:cubicBezTo>
                    <a:pt x="26" y="145"/>
                    <a:pt x="40" y="142"/>
                    <a:pt x="47" y="132"/>
                  </a:cubicBezTo>
                  <a:lnTo>
                    <a:pt x="113" y="25"/>
                  </a:lnTo>
                  <a:close/>
                </a:path>
              </a:pathLst>
            </a:custGeom>
            <a:grpFill/>
            <a:ln>
              <a:noFill/>
            </a:ln>
          </p:spPr>
          <p:txBody>
            <a:bodyPr vert="horz" wrap="square" lIns="68580" tIns="34290" rIns="68580" bIns="34290" numCol="1" anchor="t" anchorCtr="0" compatLnSpc="1"/>
            <a:lstStyle/>
            <a:p>
              <a:endParaRPr lang="id-ID" sz="1350"/>
            </a:p>
          </p:txBody>
        </p:sp>
        <p:sp>
          <p:nvSpPr>
            <p:cNvPr id="80" name="Freeform 87"/>
            <p:cNvSpPr/>
            <p:nvPr/>
          </p:nvSpPr>
          <p:spPr bwMode="auto">
            <a:xfrm>
              <a:off x="6902868" y="3731616"/>
              <a:ext cx="102642" cy="71166"/>
            </a:xfrm>
            <a:custGeom>
              <a:avLst/>
              <a:gdLst>
                <a:gd name="T0" fmla="*/ 54 w 55"/>
                <a:gd name="T1" fmla="*/ 35 h 38"/>
                <a:gd name="T2" fmla="*/ 48 w 55"/>
                <a:gd name="T3" fmla="*/ 37 h 38"/>
                <a:gd name="T4" fmla="*/ 3 w 55"/>
                <a:gd name="T5" fmla="*/ 9 h 38"/>
                <a:gd name="T6" fmla="*/ 2 w 55"/>
                <a:gd name="T7" fmla="*/ 3 h 38"/>
                <a:gd name="T8" fmla="*/ 8 w 55"/>
                <a:gd name="T9" fmla="*/ 1 h 38"/>
                <a:gd name="T10" fmla="*/ 53 w 55"/>
                <a:gd name="T11" fmla="*/ 29 h 38"/>
                <a:gd name="T12" fmla="*/ 54 w 55"/>
                <a:gd name="T13" fmla="*/ 35 h 38"/>
              </a:gdLst>
              <a:ahLst/>
              <a:cxnLst>
                <a:cxn ang="0">
                  <a:pos x="T0" y="T1"/>
                </a:cxn>
                <a:cxn ang="0">
                  <a:pos x="T2" y="T3"/>
                </a:cxn>
                <a:cxn ang="0">
                  <a:pos x="T4" y="T5"/>
                </a:cxn>
                <a:cxn ang="0">
                  <a:pos x="T6" y="T7"/>
                </a:cxn>
                <a:cxn ang="0">
                  <a:pos x="T8" y="T9"/>
                </a:cxn>
                <a:cxn ang="0">
                  <a:pos x="T10" y="T11"/>
                </a:cxn>
                <a:cxn ang="0">
                  <a:pos x="T12" y="T13"/>
                </a:cxn>
              </a:cxnLst>
              <a:rect l="0" t="0" r="r" b="b"/>
              <a:pathLst>
                <a:path w="55" h="38">
                  <a:moveTo>
                    <a:pt x="54" y="35"/>
                  </a:moveTo>
                  <a:cubicBezTo>
                    <a:pt x="53" y="37"/>
                    <a:pt x="50" y="38"/>
                    <a:pt x="48" y="37"/>
                  </a:cubicBezTo>
                  <a:cubicBezTo>
                    <a:pt x="3" y="9"/>
                    <a:pt x="3" y="9"/>
                    <a:pt x="3" y="9"/>
                  </a:cubicBezTo>
                  <a:cubicBezTo>
                    <a:pt x="1" y="7"/>
                    <a:pt x="0" y="5"/>
                    <a:pt x="2" y="3"/>
                  </a:cubicBezTo>
                  <a:cubicBezTo>
                    <a:pt x="3" y="1"/>
                    <a:pt x="6" y="0"/>
                    <a:pt x="8" y="1"/>
                  </a:cubicBezTo>
                  <a:cubicBezTo>
                    <a:pt x="53" y="29"/>
                    <a:pt x="53" y="29"/>
                    <a:pt x="53" y="29"/>
                  </a:cubicBezTo>
                  <a:cubicBezTo>
                    <a:pt x="55" y="31"/>
                    <a:pt x="55" y="33"/>
                    <a:pt x="54" y="35"/>
                  </a:cubicBezTo>
                  <a:close/>
                </a:path>
              </a:pathLst>
            </a:custGeom>
            <a:grpFill/>
            <a:ln>
              <a:noFill/>
            </a:ln>
          </p:spPr>
          <p:txBody>
            <a:bodyPr vert="horz" wrap="square" lIns="68580" tIns="34290" rIns="68580" bIns="34290" numCol="1" anchor="t" anchorCtr="0" compatLnSpc="1"/>
            <a:lstStyle/>
            <a:p>
              <a:endParaRPr lang="id-ID" sz="1350"/>
            </a:p>
          </p:txBody>
        </p:sp>
        <p:sp>
          <p:nvSpPr>
            <p:cNvPr id="81" name="Freeform 88"/>
            <p:cNvSpPr/>
            <p:nvPr/>
          </p:nvSpPr>
          <p:spPr bwMode="auto">
            <a:xfrm>
              <a:off x="6823490" y="3787727"/>
              <a:ext cx="140962" cy="195705"/>
            </a:xfrm>
            <a:custGeom>
              <a:avLst/>
              <a:gdLst>
                <a:gd name="T0" fmla="*/ 75 w 75"/>
                <a:gd name="T1" fmla="*/ 4 h 104"/>
                <a:gd name="T2" fmla="*/ 69 w 75"/>
                <a:gd name="T3" fmla="*/ 0 h 104"/>
                <a:gd name="T4" fmla="*/ 10 w 75"/>
                <a:gd name="T5" fmla="*/ 95 h 104"/>
                <a:gd name="T6" fmla="*/ 0 w 75"/>
                <a:gd name="T7" fmla="*/ 100 h 104"/>
                <a:gd name="T8" fmla="*/ 1 w 75"/>
                <a:gd name="T9" fmla="*/ 101 h 104"/>
                <a:gd name="T10" fmla="*/ 17 w 75"/>
                <a:gd name="T11" fmla="*/ 98 h 104"/>
                <a:gd name="T12" fmla="*/ 75 w 75"/>
                <a:gd name="T13" fmla="*/ 4 h 104"/>
              </a:gdLst>
              <a:ahLst/>
              <a:cxnLst>
                <a:cxn ang="0">
                  <a:pos x="T0" y="T1"/>
                </a:cxn>
                <a:cxn ang="0">
                  <a:pos x="T2" y="T3"/>
                </a:cxn>
                <a:cxn ang="0">
                  <a:pos x="T4" y="T5"/>
                </a:cxn>
                <a:cxn ang="0">
                  <a:pos x="T6" y="T7"/>
                </a:cxn>
                <a:cxn ang="0">
                  <a:pos x="T8" y="T9"/>
                </a:cxn>
                <a:cxn ang="0">
                  <a:pos x="T10" y="T11"/>
                </a:cxn>
                <a:cxn ang="0">
                  <a:pos x="T12" y="T13"/>
                </a:cxn>
              </a:cxnLst>
              <a:rect l="0" t="0" r="r" b="b"/>
              <a:pathLst>
                <a:path w="75" h="104">
                  <a:moveTo>
                    <a:pt x="75" y="4"/>
                  </a:moveTo>
                  <a:cubicBezTo>
                    <a:pt x="69" y="0"/>
                    <a:pt x="69" y="0"/>
                    <a:pt x="69" y="0"/>
                  </a:cubicBezTo>
                  <a:cubicBezTo>
                    <a:pt x="10" y="95"/>
                    <a:pt x="10" y="95"/>
                    <a:pt x="10" y="95"/>
                  </a:cubicBezTo>
                  <a:cubicBezTo>
                    <a:pt x="8" y="98"/>
                    <a:pt x="4" y="100"/>
                    <a:pt x="0" y="100"/>
                  </a:cubicBezTo>
                  <a:cubicBezTo>
                    <a:pt x="0" y="100"/>
                    <a:pt x="1" y="100"/>
                    <a:pt x="1" y="101"/>
                  </a:cubicBezTo>
                  <a:cubicBezTo>
                    <a:pt x="7" y="104"/>
                    <a:pt x="14" y="103"/>
                    <a:pt x="17" y="98"/>
                  </a:cubicBezTo>
                  <a:lnTo>
                    <a:pt x="75" y="4"/>
                  </a:lnTo>
                  <a:close/>
                </a:path>
              </a:pathLst>
            </a:custGeom>
            <a:grpFill/>
            <a:ln>
              <a:noFill/>
            </a:ln>
          </p:spPr>
          <p:txBody>
            <a:bodyPr vert="horz" wrap="square" lIns="68580" tIns="34290" rIns="68580" bIns="34290" numCol="1" anchor="t" anchorCtr="0" compatLnSpc="1"/>
            <a:lstStyle/>
            <a:p>
              <a:endParaRPr lang="id-ID" sz="1350"/>
            </a:p>
          </p:txBody>
        </p:sp>
        <p:sp>
          <p:nvSpPr>
            <p:cNvPr id="82" name="Freeform 89"/>
            <p:cNvSpPr>
              <a:spLocks noEditPoints="1"/>
            </p:cNvSpPr>
            <p:nvPr/>
          </p:nvSpPr>
          <p:spPr bwMode="auto">
            <a:xfrm>
              <a:off x="6495036" y="2673719"/>
              <a:ext cx="191599" cy="139593"/>
            </a:xfrm>
            <a:custGeom>
              <a:avLst/>
              <a:gdLst>
                <a:gd name="T0" fmla="*/ 84 w 102"/>
                <a:gd name="T1" fmla="*/ 71 h 74"/>
                <a:gd name="T2" fmla="*/ 79 w 102"/>
                <a:gd name="T3" fmla="*/ 69 h 74"/>
                <a:gd name="T4" fmla="*/ 79 w 102"/>
                <a:gd name="T5" fmla="*/ 69 h 74"/>
                <a:gd name="T6" fmla="*/ 79 w 102"/>
                <a:gd name="T7" fmla="*/ 52 h 74"/>
                <a:gd name="T8" fmla="*/ 86 w 102"/>
                <a:gd name="T9" fmla="*/ 49 h 74"/>
                <a:gd name="T10" fmla="*/ 90 w 102"/>
                <a:gd name="T11" fmla="*/ 38 h 74"/>
                <a:gd name="T12" fmla="*/ 79 w 102"/>
                <a:gd name="T13" fmla="*/ 31 h 74"/>
                <a:gd name="T14" fmla="*/ 85 w 102"/>
                <a:gd name="T15" fmla="*/ 20 h 74"/>
                <a:gd name="T16" fmla="*/ 79 w 102"/>
                <a:gd name="T17" fmla="*/ 16 h 74"/>
                <a:gd name="T18" fmla="*/ 72 w 102"/>
                <a:gd name="T19" fmla="*/ 3 h 74"/>
                <a:gd name="T20" fmla="*/ 79 w 102"/>
                <a:gd name="T21" fmla="*/ 16 h 74"/>
                <a:gd name="T22" fmla="*/ 72 w 102"/>
                <a:gd name="T23" fmla="*/ 21 h 74"/>
                <a:gd name="T24" fmla="*/ 72 w 102"/>
                <a:gd name="T25" fmla="*/ 9 h 74"/>
                <a:gd name="T26" fmla="*/ 79 w 102"/>
                <a:gd name="T27" fmla="*/ 73 h 74"/>
                <a:gd name="T28" fmla="*/ 72 w 102"/>
                <a:gd name="T29" fmla="*/ 69 h 74"/>
                <a:gd name="T30" fmla="*/ 79 w 102"/>
                <a:gd name="T31" fmla="*/ 73 h 74"/>
                <a:gd name="T32" fmla="*/ 79 w 102"/>
                <a:gd name="T33" fmla="*/ 34 h 74"/>
                <a:gd name="T34" fmla="*/ 75 w 102"/>
                <a:gd name="T35" fmla="*/ 45 h 74"/>
                <a:gd name="T36" fmla="*/ 79 w 102"/>
                <a:gd name="T37" fmla="*/ 52 h 74"/>
                <a:gd name="T38" fmla="*/ 72 w 102"/>
                <a:gd name="T39" fmla="*/ 25 h 74"/>
                <a:gd name="T40" fmla="*/ 79 w 102"/>
                <a:gd name="T41" fmla="*/ 31 h 74"/>
                <a:gd name="T42" fmla="*/ 72 w 102"/>
                <a:gd name="T43" fmla="*/ 3 h 74"/>
                <a:gd name="T44" fmla="*/ 71 w 102"/>
                <a:gd name="T45" fmla="*/ 8 h 74"/>
                <a:gd name="T46" fmla="*/ 66 w 102"/>
                <a:gd name="T47" fmla="*/ 2 h 74"/>
                <a:gd name="T48" fmla="*/ 66 w 102"/>
                <a:gd name="T49" fmla="*/ 73 h 74"/>
                <a:gd name="T50" fmla="*/ 67 w 102"/>
                <a:gd name="T51" fmla="*/ 65 h 74"/>
                <a:gd name="T52" fmla="*/ 72 w 102"/>
                <a:gd name="T53" fmla="*/ 74 h 74"/>
                <a:gd name="T54" fmla="*/ 72 w 102"/>
                <a:gd name="T55" fmla="*/ 21 h 74"/>
                <a:gd name="T56" fmla="*/ 72 w 102"/>
                <a:gd name="T57" fmla="*/ 52 h 74"/>
                <a:gd name="T58" fmla="*/ 66 w 102"/>
                <a:gd name="T59" fmla="*/ 57 h 74"/>
                <a:gd name="T60" fmla="*/ 69 w 102"/>
                <a:gd name="T61" fmla="*/ 16 h 74"/>
                <a:gd name="T62" fmla="*/ 22 w 102"/>
                <a:gd name="T63" fmla="*/ 10 h 74"/>
                <a:gd name="T64" fmla="*/ 66 w 102"/>
                <a:gd name="T65" fmla="*/ 5 h 74"/>
                <a:gd name="T66" fmla="*/ 64 w 102"/>
                <a:gd name="T67" fmla="*/ 6 h 74"/>
                <a:gd name="T68" fmla="*/ 66 w 102"/>
                <a:gd name="T69" fmla="*/ 16 h 74"/>
                <a:gd name="T70" fmla="*/ 66 w 102"/>
                <a:gd name="T71" fmla="*/ 64 h 74"/>
                <a:gd name="T72" fmla="*/ 37 w 102"/>
                <a:gd name="T73" fmla="*/ 57 h 74"/>
                <a:gd name="T74" fmla="*/ 22 w 102"/>
                <a:gd name="T75" fmla="*/ 49 h 74"/>
                <a:gd name="T76" fmla="*/ 27 w 102"/>
                <a:gd name="T77" fmla="*/ 48 h 74"/>
                <a:gd name="T78" fmla="*/ 22 w 102"/>
                <a:gd name="T79" fmla="*/ 27 h 74"/>
                <a:gd name="T80" fmla="*/ 2 w 102"/>
                <a:gd name="T81" fmla="*/ 41 h 74"/>
                <a:gd name="T82" fmla="*/ 22 w 102"/>
                <a:gd name="T83" fmla="*/ 10 h 74"/>
                <a:gd name="T84" fmla="*/ 17 w 102"/>
                <a:gd name="T85" fmla="*/ 28 h 74"/>
                <a:gd name="T86" fmla="*/ 22 w 102"/>
                <a:gd name="T87" fmla="*/ 49 h 74"/>
                <a:gd name="T88" fmla="*/ 2 w 102"/>
                <a:gd name="T89" fmla="*/ 4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2" h="74">
                  <a:moveTo>
                    <a:pt x="79" y="7"/>
                  </a:moveTo>
                  <a:cubicBezTo>
                    <a:pt x="102" y="22"/>
                    <a:pt x="98" y="62"/>
                    <a:pt x="84" y="71"/>
                  </a:cubicBezTo>
                  <a:cubicBezTo>
                    <a:pt x="82" y="72"/>
                    <a:pt x="80" y="73"/>
                    <a:pt x="79" y="73"/>
                  </a:cubicBezTo>
                  <a:cubicBezTo>
                    <a:pt x="79" y="69"/>
                    <a:pt x="79" y="69"/>
                    <a:pt x="79" y="69"/>
                  </a:cubicBezTo>
                  <a:cubicBezTo>
                    <a:pt x="79" y="69"/>
                    <a:pt x="79" y="69"/>
                    <a:pt x="79" y="69"/>
                  </a:cubicBezTo>
                  <a:cubicBezTo>
                    <a:pt x="79" y="69"/>
                    <a:pt x="79" y="69"/>
                    <a:pt x="79" y="69"/>
                  </a:cubicBezTo>
                  <a:cubicBezTo>
                    <a:pt x="83" y="67"/>
                    <a:pt x="85" y="61"/>
                    <a:pt x="83" y="57"/>
                  </a:cubicBezTo>
                  <a:cubicBezTo>
                    <a:pt x="82" y="55"/>
                    <a:pt x="80" y="53"/>
                    <a:pt x="79" y="52"/>
                  </a:cubicBezTo>
                  <a:cubicBezTo>
                    <a:pt x="79" y="49"/>
                    <a:pt x="79" y="49"/>
                    <a:pt x="79" y="49"/>
                  </a:cubicBezTo>
                  <a:cubicBezTo>
                    <a:pt x="81" y="50"/>
                    <a:pt x="84" y="50"/>
                    <a:pt x="86" y="49"/>
                  </a:cubicBezTo>
                  <a:cubicBezTo>
                    <a:pt x="86" y="49"/>
                    <a:pt x="86" y="49"/>
                    <a:pt x="86" y="49"/>
                  </a:cubicBezTo>
                  <a:cubicBezTo>
                    <a:pt x="90" y="47"/>
                    <a:pt x="92" y="42"/>
                    <a:pt x="90" y="38"/>
                  </a:cubicBezTo>
                  <a:cubicBezTo>
                    <a:pt x="88" y="34"/>
                    <a:pt x="83" y="32"/>
                    <a:pt x="79" y="34"/>
                  </a:cubicBezTo>
                  <a:cubicBezTo>
                    <a:pt x="79" y="31"/>
                    <a:pt x="79" y="31"/>
                    <a:pt x="79" y="31"/>
                  </a:cubicBezTo>
                  <a:cubicBezTo>
                    <a:pt x="80" y="31"/>
                    <a:pt x="81" y="30"/>
                    <a:pt x="82" y="30"/>
                  </a:cubicBezTo>
                  <a:cubicBezTo>
                    <a:pt x="86" y="28"/>
                    <a:pt x="87" y="24"/>
                    <a:pt x="85" y="20"/>
                  </a:cubicBezTo>
                  <a:cubicBezTo>
                    <a:pt x="85" y="20"/>
                    <a:pt x="85" y="20"/>
                    <a:pt x="85" y="20"/>
                  </a:cubicBezTo>
                  <a:cubicBezTo>
                    <a:pt x="84" y="17"/>
                    <a:pt x="81" y="16"/>
                    <a:pt x="79" y="16"/>
                  </a:cubicBezTo>
                  <a:lnTo>
                    <a:pt x="79" y="7"/>
                  </a:lnTo>
                  <a:close/>
                  <a:moveTo>
                    <a:pt x="72" y="3"/>
                  </a:moveTo>
                  <a:cubicBezTo>
                    <a:pt x="74" y="4"/>
                    <a:pt x="76" y="5"/>
                    <a:pt x="79" y="7"/>
                  </a:cubicBezTo>
                  <a:cubicBezTo>
                    <a:pt x="79" y="16"/>
                    <a:pt x="79" y="16"/>
                    <a:pt x="79" y="16"/>
                  </a:cubicBezTo>
                  <a:cubicBezTo>
                    <a:pt x="77" y="16"/>
                    <a:pt x="76" y="16"/>
                    <a:pt x="75" y="17"/>
                  </a:cubicBezTo>
                  <a:cubicBezTo>
                    <a:pt x="73" y="17"/>
                    <a:pt x="72" y="19"/>
                    <a:pt x="72" y="21"/>
                  </a:cubicBezTo>
                  <a:cubicBezTo>
                    <a:pt x="72" y="13"/>
                    <a:pt x="72" y="13"/>
                    <a:pt x="72" y="13"/>
                  </a:cubicBezTo>
                  <a:cubicBezTo>
                    <a:pt x="72" y="12"/>
                    <a:pt x="72" y="10"/>
                    <a:pt x="72" y="9"/>
                  </a:cubicBezTo>
                  <a:cubicBezTo>
                    <a:pt x="72" y="3"/>
                    <a:pt x="72" y="3"/>
                    <a:pt x="72" y="3"/>
                  </a:cubicBezTo>
                  <a:close/>
                  <a:moveTo>
                    <a:pt x="79" y="73"/>
                  </a:moveTo>
                  <a:cubicBezTo>
                    <a:pt x="76" y="74"/>
                    <a:pt x="74" y="74"/>
                    <a:pt x="72" y="74"/>
                  </a:cubicBezTo>
                  <a:cubicBezTo>
                    <a:pt x="72" y="69"/>
                    <a:pt x="72" y="69"/>
                    <a:pt x="72" y="69"/>
                  </a:cubicBezTo>
                  <a:cubicBezTo>
                    <a:pt x="74" y="70"/>
                    <a:pt x="76" y="70"/>
                    <a:pt x="79" y="69"/>
                  </a:cubicBezTo>
                  <a:cubicBezTo>
                    <a:pt x="79" y="73"/>
                    <a:pt x="79" y="73"/>
                    <a:pt x="79" y="73"/>
                  </a:cubicBezTo>
                  <a:close/>
                  <a:moveTo>
                    <a:pt x="79" y="31"/>
                  </a:moveTo>
                  <a:cubicBezTo>
                    <a:pt x="79" y="34"/>
                    <a:pt x="79" y="34"/>
                    <a:pt x="79" y="34"/>
                  </a:cubicBezTo>
                  <a:cubicBezTo>
                    <a:pt x="78" y="34"/>
                    <a:pt x="78" y="34"/>
                    <a:pt x="78" y="34"/>
                  </a:cubicBezTo>
                  <a:cubicBezTo>
                    <a:pt x="74" y="36"/>
                    <a:pt x="73" y="41"/>
                    <a:pt x="75" y="45"/>
                  </a:cubicBezTo>
                  <a:cubicBezTo>
                    <a:pt x="76" y="47"/>
                    <a:pt x="77" y="48"/>
                    <a:pt x="79" y="49"/>
                  </a:cubicBezTo>
                  <a:cubicBezTo>
                    <a:pt x="79" y="52"/>
                    <a:pt x="79" y="52"/>
                    <a:pt x="79" y="52"/>
                  </a:cubicBezTo>
                  <a:cubicBezTo>
                    <a:pt x="76" y="51"/>
                    <a:pt x="74" y="51"/>
                    <a:pt x="72" y="52"/>
                  </a:cubicBezTo>
                  <a:cubicBezTo>
                    <a:pt x="72" y="25"/>
                    <a:pt x="72" y="25"/>
                    <a:pt x="72" y="25"/>
                  </a:cubicBezTo>
                  <a:cubicBezTo>
                    <a:pt x="72" y="26"/>
                    <a:pt x="72" y="26"/>
                    <a:pt x="72" y="26"/>
                  </a:cubicBezTo>
                  <a:cubicBezTo>
                    <a:pt x="73" y="29"/>
                    <a:pt x="76" y="31"/>
                    <a:pt x="79" y="31"/>
                  </a:cubicBezTo>
                  <a:close/>
                  <a:moveTo>
                    <a:pt x="66" y="2"/>
                  </a:moveTo>
                  <a:cubicBezTo>
                    <a:pt x="68" y="2"/>
                    <a:pt x="70" y="3"/>
                    <a:pt x="72" y="3"/>
                  </a:cubicBezTo>
                  <a:cubicBezTo>
                    <a:pt x="72" y="9"/>
                    <a:pt x="72" y="9"/>
                    <a:pt x="72" y="9"/>
                  </a:cubicBezTo>
                  <a:cubicBezTo>
                    <a:pt x="71" y="9"/>
                    <a:pt x="71" y="9"/>
                    <a:pt x="71" y="8"/>
                  </a:cubicBezTo>
                  <a:cubicBezTo>
                    <a:pt x="70" y="7"/>
                    <a:pt x="68" y="5"/>
                    <a:pt x="66" y="5"/>
                  </a:cubicBezTo>
                  <a:cubicBezTo>
                    <a:pt x="66" y="2"/>
                    <a:pt x="66" y="2"/>
                    <a:pt x="66" y="2"/>
                  </a:cubicBezTo>
                  <a:close/>
                  <a:moveTo>
                    <a:pt x="72" y="74"/>
                  </a:moveTo>
                  <a:cubicBezTo>
                    <a:pt x="70" y="74"/>
                    <a:pt x="68" y="73"/>
                    <a:pt x="66" y="73"/>
                  </a:cubicBezTo>
                  <a:cubicBezTo>
                    <a:pt x="66" y="64"/>
                    <a:pt x="66" y="64"/>
                    <a:pt x="66" y="64"/>
                  </a:cubicBezTo>
                  <a:cubicBezTo>
                    <a:pt x="66" y="64"/>
                    <a:pt x="67" y="64"/>
                    <a:pt x="67" y="65"/>
                  </a:cubicBezTo>
                  <a:cubicBezTo>
                    <a:pt x="68" y="67"/>
                    <a:pt x="70" y="68"/>
                    <a:pt x="72" y="69"/>
                  </a:cubicBezTo>
                  <a:cubicBezTo>
                    <a:pt x="72" y="74"/>
                    <a:pt x="72" y="74"/>
                    <a:pt x="72" y="74"/>
                  </a:cubicBezTo>
                  <a:close/>
                  <a:moveTo>
                    <a:pt x="72" y="13"/>
                  </a:moveTo>
                  <a:cubicBezTo>
                    <a:pt x="72" y="21"/>
                    <a:pt x="72" y="21"/>
                    <a:pt x="72" y="21"/>
                  </a:cubicBezTo>
                  <a:cubicBezTo>
                    <a:pt x="71" y="22"/>
                    <a:pt x="71" y="24"/>
                    <a:pt x="72" y="25"/>
                  </a:cubicBezTo>
                  <a:cubicBezTo>
                    <a:pt x="72" y="52"/>
                    <a:pt x="72" y="52"/>
                    <a:pt x="72" y="52"/>
                  </a:cubicBezTo>
                  <a:cubicBezTo>
                    <a:pt x="71" y="52"/>
                    <a:pt x="71" y="52"/>
                    <a:pt x="71" y="52"/>
                  </a:cubicBezTo>
                  <a:cubicBezTo>
                    <a:pt x="69" y="54"/>
                    <a:pt x="67" y="55"/>
                    <a:pt x="66" y="57"/>
                  </a:cubicBezTo>
                  <a:cubicBezTo>
                    <a:pt x="66" y="16"/>
                    <a:pt x="66" y="16"/>
                    <a:pt x="66" y="16"/>
                  </a:cubicBezTo>
                  <a:cubicBezTo>
                    <a:pt x="67" y="16"/>
                    <a:pt x="68" y="16"/>
                    <a:pt x="69" y="16"/>
                  </a:cubicBezTo>
                  <a:cubicBezTo>
                    <a:pt x="70" y="15"/>
                    <a:pt x="71" y="14"/>
                    <a:pt x="72" y="13"/>
                  </a:cubicBezTo>
                  <a:close/>
                  <a:moveTo>
                    <a:pt x="22" y="10"/>
                  </a:moveTo>
                  <a:cubicBezTo>
                    <a:pt x="41" y="2"/>
                    <a:pt x="55" y="0"/>
                    <a:pt x="66" y="2"/>
                  </a:cubicBezTo>
                  <a:cubicBezTo>
                    <a:pt x="66" y="5"/>
                    <a:pt x="66" y="5"/>
                    <a:pt x="66" y="5"/>
                  </a:cubicBezTo>
                  <a:cubicBezTo>
                    <a:pt x="65" y="5"/>
                    <a:pt x="65" y="6"/>
                    <a:pt x="64" y="6"/>
                  </a:cubicBezTo>
                  <a:cubicBezTo>
                    <a:pt x="64" y="6"/>
                    <a:pt x="64" y="6"/>
                    <a:pt x="64" y="6"/>
                  </a:cubicBezTo>
                  <a:cubicBezTo>
                    <a:pt x="61" y="7"/>
                    <a:pt x="60" y="11"/>
                    <a:pt x="61" y="13"/>
                  </a:cubicBezTo>
                  <a:cubicBezTo>
                    <a:pt x="62" y="15"/>
                    <a:pt x="64" y="16"/>
                    <a:pt x="66" y="16"/>
                  </a:cubicBezTo>
                  <a:cubicBezTo>
                    <a:pt x="66" y="57"/>
                    <a:pt x="66" y="57"/>
                    <a:pt x="66" y="57"/>
                  </a:cubicBezTo>
                  <a:cubicBezTo>
                    <a:pt x="66" y="59"/>
                    <a:pt x="66" y="62"/>
                    <a:pt x="66" y="64"/>
                  </a:cubicBezTo>
                  <a:cubicBezTo>
                    <a:pt x="66" y="73"/>
                    <a:pt x="66" y="73"/>
                    <a:pt x="66" y="73"/>
                  </a:cubicBezTo>
                  <a:cubicBezTo>
                    <a:pt x="56" y="68"/>
                    <a:pt x="48" y="56"/>
                    <a:pt x="37" y="57"/>
                  </a:cubicBezTo>
                  <a:cubicBezTo>
                    <a:pt x="32" y="57"/>
                    <a:pt x="27" y="58"/>
                    <a:pt x="22" y="57"/>
                  </a:cubicBezTo>
                  <a:cubicBezTo>
                    <a:pt x="22" y="49"/>
                    <a:pt x="22" y="49"/>
                    <a:pt x="22" y="49"/>
                  </a:cubicBezTo>
                  <a:cubicBezTo>
                    <a:pt x="24" y="49"/>
                    <a:pt x="25" y="48"/>
                    <a:pt x="27" y="48"/>
                  </a:cubicBezTo>
                  <a:cubicBezTo>
                    <a:pt x="27" y="48"/>
                    <a:pt x="27" y="48"/>
                    <a:pt x="27" y="48"/>
                  </a:cubicBezTo>
                  <a:cubicBezTo>
                    <a:pt x="32" y="45"/>
                    <a:pt x="34" y="38"/>
                    <a:pt x="32" y="33"/>
                  </a:cubicBezTo>
                  <a:cubicBezTo>
                    <a:pt x="30" y="29"/>
                    <a:pt x="26" y="27"/>
                    <a:pt x="22" y="27"/>
                  </a:cubicBezTo>
                  <a:lnTo>
                    <a:pt x="22" y="10"/>
                  </a:lnTo>
                  <a:close/>
                  <a:moveTo>
                    <a:pt x="2" y="41"/>
                  </a:moveTo>
                  <a:cubicBezTo>
                    <a:pt x="0" y="23"/>
                    <a:pt x="18" y="12"/>
                    <a:pt x="18" y="12"/>
                  </a:cubicBezTo>
                  <a:cubicBezTo>
                    <a:pt x="20" y="12"/>
                    <a:pt x="21" y="11"/>
                    <a:pt x="22" y="10"/>
                  </a:cubicBezTo>
                  <a:cubicBezTo>
                    <a:pt x="22" y="27"/>
                    <a:pt x="22" y="27"/>
                    <a:pt x="22" y="27"/>
                  </a:cubicBezTo>
                  <a:cubicBezTo>
                    <a:pt x="20" y="27"/>
                    <a:pt x="19" y="27"/>
                    <a:pt x="17" y="28"/>
                  </a:cubicBezTo>
                  <a:cubicBezTo>
                    <a:pt x="12" y="31"/>
                    <a:pt x="9" y="37"/>
                    <a:pt x="12" y="43"/>
                  </a:cubicBezTo>
                  <a:cubicBezTo>
                    <a:pt x="14" y="47"/>
                    <a:pt x="18" y="49"/>
                    <a:pt x="22" y="49"/>
                  </a:cubicBezTo>
                  <a:cubicBezTo>
                    <a:pt x="22" y="57"/>
                    <a:pt x="22" y="57"/>
                    <a:pt x="22" y="57"/>
                  </a:cubicBezTo>
                  <a:cubicBezTo>
                    <a:pt x="12" y="57"/>
                    <a:pt x="4" y="53"/>
                    <a:pt x="2" y="41"/>
                  </a:cubicBezTo>
                  <a:close/>
                </a:path>
              </a:pathLst>
            </a:custGeom>
            <a:grpFill/>
            <a:ln>
              <a:noFill/>
            </a:ln>
          </p:spPr>
          <p:txBody>
            <a:bodyPr vert="horz" wrap="square" lIns="68580" tIns="34290" rIns="68580" bIns="34290" numCol="1" anchor="t" anchorCtr="0" compatLnSpc="1"/>
            <a:lstStyle/>
            <a:p>
              <a:endParaRPr lang="id-ID" sz="1350"/>
            </a:p>
          </p:txBody>
        </p:sp>
        <p:sp>
          <p:nvSpPr>
            <p:cNvPr id="83" name="Freeform 90"/>
            <p:cNvSpPr/>
            <p:nvPr/>
          </p:nvSpPr>
          <p:spPr bwMode="auto">
            <a:xfrm>
              <a:off x="4897927" y="3587918"/>
              <a:ext cx="177913" cy="229918"/>
            </a:xfrm>
            <a:custGeom>
              <a:avLst/>
              <a:gdLst>
                <a:gd name="T0" fmla="*/ 0 w 95"/>
                <a:gd name="T1" fmla="*/ 21 h 123"/>
                <a:gd name="T2" fmla="*/ 4 w 95"/>
                <a:gd name="T3" fmla="*/ 19 h 123"/>
                <a:gd name="T4" fmla="*/ 59 w 95"/>
                <a:gd name="T5" fmla="*/ 109 h 123"/>
                <a:gd name="T6" fmla="*/ 79 w 95"/>
                <a:gd name="T7" fmla="*/ 112 h 123"/>
                <a:gd name="T8" fmla="*/ 85 w 95"/>
                <a:gd name="T9" fmla="*/ 93 h 123"/>
                <a:gd name="T10" fmla="*/ 29 w 95"/>
                <a:gd name="T11" fmla="*/ 3 h 123"/>
                <a:gd name="T12" fmla="*/ 34 w 95"/>
                <a:gd name="T13" fmla="*/ 0 h 123"/>
                <a:gd name="T14" fmla="*/ 90 w 95"/>
                <a:gd name="T15" fmla="*/ 91 h 123"/>
                <a:gd name="T16" fmla="*/ 82 w 95"/>
                <a:gd name="T17" fmla="*/ 117 h 123"/>
                <a:gd name="T18" fmla="*/ 56 w 95"/>
                <a:gd name="T19" fmla="*/ 112 h 123"/>
                <a:gd name="T20" fmla="*/ 0 w 95"/>
                <a:gd name="T21" fmla="*/ 2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 h="123">
                  <a:moveTo>
                    <a:pt x="0" y="21"/>
                  </a:moveTo>
                  <a:cubicBezTo>
                    <a:pt x="4" y="19"/>
                    <a:pt x="4" y="19"/>
                    <a:pt x="4" y="19"/>
                  </a:cubicBezTo>
                  <a:cubicBezTo>
                    <a:pt x="59" y="109"/>
                    <a:pt x="59" y="109"/>
                    <a:pt x="59" y="109"/>
                  </a:cubicBezTo>
                  <a:cubicBezTo>
                    <a:pt x="63" y="115"/>
                    <a:pt x="72" y="117"/>
                    <a:pt x="79" y="112"/>
                  </a:cubicBezTo>
                  <a:cubicBezTo>
                    <a:pt x="87" y="108"/>
                    <a:pt x="89" y="99"/>
                    <a:pt x="85" y="93"/>
                  </a:cubicBezTo>
                  <a:cubicBezTo>
                    <a:pt x="29" y="3"/>
                    <a:pt x="29" y="3"/>
                    <a:pt x="29" y="3"/>
                  </a:cubicBezTo>
                  <a:cubicBezTo>
                    <a:pt x="34" y="0"/>
                    <a:pt x="34" y="0"/>
                    <a:pt x="34" y="0"/>
                  </a:cubicBezTo>
                  <a:cubicBezTo>
                    <a:pt x="90" y="91"/>
                    <a:pt x="90" y="91"/>
                    <a:pt x="90" y="91"/>
                  </a:cubicBezTo>
                  <a:cubicBezTo>
                    <a:pt x="95" y="100"/>
                    <a:pt x="92" y="111"/>
                    <a:pt x="82" y="117"/>
                  </a:cubicBezTo>
                  <a:cubicBezTo>
                    <a:pt x="73" y="123"/>
                    <a:pt x="61" y="121"/>
                    <a:pt x="56" y="112"/>
                  </a:cubicBezTo>
                  <a:lnTo>
                    <a:pt x="0" y="21"/>
                  </a:lnTo>
                  <a:close/>
                </a:path>
              </a:pathLst>
            </a:custGeom>
            <a:grpFill/>
            <a:ln>
              <a:noFill/>
            </a:ln>
          </p:spPr>
          <p:txBody>
            <a:bodyPr vert="horz" wrap="square" lIns="68580" tIns="34290" rIns="68580" bIns="34290" numCol="1" anchor="t" anchorCtr="0" compatLnSpc="1"/>
            <a:lstStyle/>
            <a:p>
              <a:endParaRPr lang="id-ID" sz="1350"/>
            </a:p>
          </p:txBody>
        </p:sp>
        <p:sp>
          <p:nvSpPr>
            <p:cNvPr id="84" name="Freeform 91"/>
            <p:cNvSpPr/>
            <p:nvPr/>
          </p:nvSpPr>
          <p:spPr bwMode="auto">
            <a:xfrm>
              <a:off x="4886977" y="3579706"/>
              <a:ext cx="87588" cy="60217"/>
            </a:xfrm>
            <a:custGeom>
              <a:avLst/>
              <a:gdLst>
                <a:gd name="T0" fmla="*/ 1 w 47"/>
                <a:gd name="T1" fmla="*/ 30 h 32"/>
                <a:gd name="T2" fmla="*/ 6 w 47"/>
                <a:gd name="T3" fmla="*/ 31 h 32"/>
                <a:gd name="T4" fmla="*/ 44 w 47"/>
                <a:gd name="T5" fmla="*/ 7 h 32"/>
                <a:gd name="T6" fmla="*/ 46 w 47"/>
                <a:gd name="T7" fmla="*/ 2 h 32"/>
                <a:gd name="T8" fmla="*/ 41 w 47"/>
                <a:gd name="T9" fmla="*/ 1 h 32"/>
                <a:gd name="T10" fmla="*/ 2 w 47"/>
                <a:gd name="T11" fmla="*/ 25 h 32"/>
                <a:gd name="T12" fmla="*/ 1 w 47"/>
                <a:gd name="T13" fmla="*/ 30 h 32"/>
              </a:gdLst>
              <a:ahLst/>
              <a:cxnLst>
                <a:cxn ang="0">
                  <a:pos x="T0" y="T1"/>
                </a:cxn>
                <a:cxn ang="0">
                  <a:pos x="T2" y="T3"/>
                </a:cxn>
                <a:cxn ang="0">
                  <a:pos x="T4" y="T5"/>
                </a:cxn>
                <a:cxn ang="0">
                  <a:pos x="T6" y="T7"/>
                </a:cxn>
                <a:cxn ang="0">
                  <a:pos x="T8" y="T9"/>
                </a:cxn>
                <a:cxn ang="0">
                  <a:pos x="T10" y="T11"/>
                </a:cxn>
                <a:cxn ang="0">
                  <a:pos x="T12" y="T13"/>
                </a:cxn>
              </a:cxnLst>
              <a:rect l="0" t="0" r="r" b="b"/>
              <a:pathLst>
                <a:path w="47" h="32">
                  <a:moveTo>
                    <a:pt x="1" y="30"/>
                  </a:moveTo>
                  <a:cubicBezTo>
                    <a:pt x="2" y="32"/>
                    <a:pt x="4" y="32"/>
                    <a:pt x="6" y="31"/>
                  </a:cubicBezTo>
                  <a:cubicBezTo>
                    <a:pt x="44" y="7"/>
                    <a:pt x="44" y="7"/>
                    <a:pt x="44" y="7"/>
                  </a:cubicBezTo>
                  <a:cubicBezTo>
                    <a:pt x="46" y="6"/>
                    <a:pt x="47" y="4"/>
                    <a:pt x="46" y="2"/>
                  </a:cubicBezTo>
                  <a:cubicBezTo>
                    <a:pt x="45" y="1"/>
                    <a:pt x="42" y="0"/>
                    <a:pt x="41" y="1"/>
                  </a:cubicBezTo>
                  <a:cubicBezTo>
                    <a:pt x="2" y="25"/>
                    <a:pt x="2" y="25"/>
                    <a:pt x="2" y="25"/>
                  </a:cubicBezTo>
                  <a:cubicBezTo>
                    <a:pt x="1" y="26"/>
                    <a:pt x="0" y="28"/>
                    <a:pt x="1" y="30"/>
                  </a:cubicBezTo>
                  <a:close/>
                </a:path>
              </a:pathLst>
            </a:custGeom>
            <a:grpFill/>
            <a:ln>
              <a:noFill/>
            </a:ln>
          </p:spPr>
          <p:txBody>
            <a:bodyPr vert="horz" wrap="square" lIns="68580" tIns="34290" rIns="68580" bIns="34290" numCol="1" anchor="t" anchorCtr="0" compatLnSpc="1"/>
            <a:lstStyle/>
            <a:p>
              <a:endParaRPr lang="id-ID" sz="1350"/>
            </a:p>
          </p:txBody>
        </p:sp>
        <p:sp>
          <p:nvSpPr>
            <p:cNvPr id="85" name="Freeform 92"/>
            <p:cNvSpPr/>
            <p:nvPr/>
          </p:nvSpPr>
          <p:spPr bwMode="auto">
            <a:xfrm>
              <a:off x="4922560" y="3628974"/>
              <a:ext cx="120433" cy="165596"/>
            </a:xfrm>
            <a:custGeom>
              <a:avLst/>
              <a:gdLst>
                <a:gd name="T0" fmla="*/ 0 w 64"/>
                <a:gd name="T1" fmla="*/ 3 h 88"/>
                <a:gd name="T2" fmla="*/ 5 w 64"/>
                <a:gd name="T3" fmla="*/ 0 h 88"/>
                <a:gd name="T4" fmla="*/ 55 w 64"/>
                <a:gd name="T5" fmla="*/ 80 h 88"/>
                <a:gd name="T6" fmla="*/ 64 w 64"/>
                <a:gd name="T7" fmla="*/ 85 h 88"/>
                <a:gd name="T8" fmla="*/ 63 w 64"/>
                <a:gd name="T9" fmla="*/ 85 h 88"/>
                <a:gd name="T10" fmla="*/ 49 w 64"/>
                <a:gd name="T11" fmla="*/ 82 h 88"/>
                <a:gd name="T12" fmla="*/ 0 w 64"/>
                <a:gd name="T13" fmla="*/ 3 h 88"/>
              </a:gdLst>
              <a:ahLst/>
              <a:cxnLst>
                <a:cxn ang="0">
                  <a:pos x="T0" y="T1"/>
                </a:cxn>
                <a:cxn ang="0">
                  <a:pos x="T2" y="T3"/>
                </a:cxn>
                <a:cxn ang="0">
                  <a:pos x="T4" y="T5"/>
                </a:cxn>
                <a:cxn ang="0">
                  <a:pos x="T6" y="T7"/>
                </a:cxn>
                <a:cxn ang="0">
                  <a:pos x="T8" y="T9"/>
                </a:cxn>
                <a:cxn ang="0">
                  <a:pos x="T10" y="T11"/>
                </a:cxn>
                <a:cxn ang="0">
                  <a:pos x="T12" y="T13"/>
                </a:cxn>
              </a:cxnLst>
              <a:rect l="0" t="0" r="r" b="b"/>
              <a:pathLst>
                <a:path w="64" h="88">
                  <a:moveTo>
                    <a:pt x="0" y="3"/>
                  </a:moveTo>
                  <a:cubicBezTo>
                    <a:pt x="5" y="0"/>
                    <a:pt x="5" y="0"/>
                    <a:pt x="5" y="0"/>
                  </a:cubicBezTo>
                  <a:cubicBezTo>
                    <a:pt x="55" y="80"/>
                    <a:pt x="55" y="80"/>
                    <a:pt x="55" y="80"/>
                  </a:cubicBezTo>
                  <a:cubicBezTo>
                    <a:pt x="57" y="83"/>
                    <a:pt x="60" y="85"/>
                    <a:pt x="64" y="85"/>
                  </a:cubicBezTo>
                  <a:cubicBezTo>
                    <a:pt x="63" y="85"/>
                    <a:pt x="63" y="85"/>
                    <a:pt x="63" y="85"/>
                  </a:cubicBezTo>
                  <a:cubicBezTo>
                    <a:pt x="58" y="88"/>
                    <a:pt x="52" y="87"/>
                    <a:pt x="49" y="82"/>
                  </a:cubicBezTo>
                  <a:lnTo>
                    <a:pt x="0" y="3"/>
                  </a:lnTo>
                  <a:close/>
                </a:path>
              </a:pathLst>
            </a:custGeom>
            <a:grpFill/>
            <a:ln>
              <a:noFill/>
            </a:ln>
          </p:spPr>
          <p:txBody>
            <a:bodyPr vert="horz" wrap="square" lIns="68580" tIns="34290" rIns="68580" bIns="34290" numCol="1" anchor="t" anchorCtr="0" compatLnSpc="1"/>
            <a:lstStyle/>
            <a:p>
              <a:endParaRPr lang="id-ID" sz="1350"/>
            </a:p>
          </p:txBody>
        </p:sp>
        <p:sp>
          <p:nvSpPr>
            <p:cNvPr id="86" name="Freeform 93"/>
            <p:cNvSpPr>
              <a:spLocks noEditPoints="1"/>
            </p:cNvSpPr>
            <p:nvPr/>
          </p:nvSpPr>
          <p:spPr bwMode="auto">
            <a:xfrm>
              <a:off x="6070783" y="5011221"/>
              <a:ext cx="188861" cy="206653"/>
            </a:xfrm>
            <a:custGeom>
              <a:avLst/>
              <a:gdLst>
                <a:gd name="T0" fmla="*/ 78 w 101"/>
                <a:gd name="T1" fmla="*/ 51 h 110"/>
                <a:gd name="T2" fmla="*/ 75 w 101"/>
                <a:gd name="T3" fmla="*/ 63 h 110"/>
                <a:gd name="T4" fmla="*/ 75 w 101"/>
                <a:gd name="T5" fmla="*/ 73 h 110"/>
                <a:gd name="T6" fmla="*/ 77 w 101"/>
                <a:gd name="T7" fmla="*/ 74 h 110"/>
                <a:gd name="T8" fmla="*/ 86 w 101"/>
                <a:gd name="T9" fmla="*/ 86 h 110"/>
                <a:gd name="T10" fmla="*/ 75 w 101"/>
                <a:gd name="T11" fmla="*/ 80 h 110"/>
                <a:gd name="T12" fmla="*/ 75 w 101"/>
                <a:gd name="T13" fmla="*/ 22 h 110"/>
                <a:gd name="T14" fmla="*/ 86 w 101"/>
                <a:gd name="T15" fmla="*/ 15 h 110"/>
                <a:gd name="T16" fmla="*/ 77 w 101"/>
                <a:gd name="T17" fmla="*/ 28 h 110"/>
                <a:gd name="T18" fmla="*/ 75 w 101"/>
                <a:gd name="T19" fmla="*/ 28 h 110"/>
                <a:gd name="T20" fmla="*/ 98 w 101"/>
                <a:gd name="T21" fmla="*/ 48 h 110"/>
                <a:gd name="T22" fmla="*/ 83 w 101"/>
                <a:gd name="T23" fmla="*/ 51 h 110"/>
                <a:gd name="T24" fmla="*/ 98 w 101"/>
                <a:gd name="T25" fmla="*/ 53 h 110"/>
                <a:gd name="T26" fmla="*/ 98 w 101"/>
                <a:gd name="T27" fmla="*/ 48 h 110"/>
                <a:gd name="T28" fmla="*/ 52 w 101"/>
                <a:gd name="T29" fmla="*/ 110 h 110"/>
                <a:gd name="T30" fmla="*/ 66 w 101"/>
                <a:gd name="T31" fmla="*/ 74 h 110"/>
                <a:gd name="T32" fmla="*/ 75 w 101"/>
                <a:gd name="T33" fmla="*/ 39 h 110"/>
                <a:gd name="T34" fmla="*/ 50 w 101"/>
                <a:gd name="T35" fmla="*/ 29 h 110"/>
                <a:gd name="T36" fmla="*/ 72 w 101"/>
                <a:gd name="T37" fmla="*/ 51 h 110"/>
                <a:gd name="T38" fmla="*/ 62 w 101"/>
                <a:gd name="T39" fmla="*/ 70 h 110"/>
                <a:gd name="T40" fmla="*/ 60 w 101"/>
                <a:gd name="T41" fmla="*/ 85 h 110"/>
                <a:gd name="T42" fmla="*/ 50 w 101"/>
                <a:gd name="T43" fmla="*/ 110 h 110"/>
                <a:gd name="T44" fmla="*/ 75 w 101"/>
                <a:gd name="T45" fmla="*/ 28 h 110"/>
                <a:gd name="T46" fmla="*/ 74 w 101"/>
                <a:gd name="T47" fmla="*/ 24 h 110"/>
                <a:gd name="T48" fmla="*/ 75 w 101"/>
                <a:gd name="T49" fmla="*/ 73 h 110"/>
                <a:gd name="T50" fmla="*/ 74 w 101"/>
                <a:gd name="T51" fmla="*/ 78 h 110"/>
                <a:gd name="T52" fmla="*/ 75 w 101"/>
                <a:gd name="T53" fmla="*/ 73 h 110"/>
                <a:gd name="T54" fmla="*/ 50 w 101"/>
                <a:gd name="T55" fmla="*/ 0 h 110"/>
                <a:gd name="T56" fmla="*/ 53 w 101"/>
                <a:gd name="T57" fmla="*/ 3 h 110"/>
                <a:gd name="T58" fmla="*/ 50 w 101"/>
                <a:gd name="T59" fmla="*/ 18 h 110"/>
                <a:gd name="T60" fmla="*/ 50 w 101"/>
                <a:gd name="T61" fmla="*/ 23 h 110"/>
                <a:gd name="T62" fmla="*/ 25 w 101"/>
                <a:gd name="T63" fmla="*/ 63 h 110"/>
                <a:gd name="T64" fmla="*/ 35 w 101"/>
                <a:gd name="T65" fmla="*/ 96 h 110"/>
                <a:gd name="T66" fmla="*/ 50 w 101"/>
                <a:gd name="T67" fmla="*/ 110 h 110"/>
                <a:gd name="T68" fmla="*/ 41 w 101"/>
                <a:gd name="T69" fmla="*/ 85 h 110"/>
                <a:gd name="T70" fmla="*/ 39 w 101"/>
                <a:gd name="T71" fmla="*/ 70 h 110"/>
                <a:gd name="T72" fmla="*/ 34 w 101"/>
                <a:gd name="T73" fmla="*/ 35 h 110"/>
                <a:gd name="T74" fmla="*/ 50 w 101"/>
                <a:gd name="T75" fmla="*/ 23 h 110"/>
                <a:gd name="T76" fmla="*/ 50 w 101"/>
                <a:gd name="T77" fmla="*/ 18 h 110"/>
                <a:gd name="T78" fmla="*/ 48 w 101"/>
                <a:gd name="T79" fmla="*/ 3 h 110"/>
                <a:gd name="T80" fmla="*/ 25 w 101"/>
                <a:gd name="T81" fmla="*/ 80 h 110"/>
                <a:gd name="T82" fmla="*/ 27 w 101"/>
                <a:gd name="T83" fmla="*/ 74 h 110"/>
                <a:gd name="T84" fmla="*/ 25 w 101"/>
                <a:gd name="T85" fmla="*/ 80 h 110"/>
                <a:gd name="T86" fmla="*/ 25 w 101"/>
                <a:gd name="T87" fmla="*/ 22 h 110"/>
                <a:gd name="T88" fmla="*/ 27 w 101"/>
                <a:gd name="T89" fmla="*/ 28 h 110"/>
                <a:gd name="T90" fmla="*/ 25 w 101"/>
                <a:gd name="T91" fmla="*/ 39 h 110"/>
                <a:gd name="T92" fmla="*/ 25 w 101"/>
                <a:gd name="T93" fmla="*/ 63 h 110"/>
                <a:gd name="T94" fmla="*/ 25 w 101"/>
                <a:gd name="T95" fmla="*/ 22 h 110"/>
                <a:gd name="T96" fmla="*/ 23 w 101"/>
                <a:gd name="T97" fmla="*/ 28 h 110"/>
                <a:gd name="T98" fmla="*/ 15 w 101"/>
                <a:gd name="T99" fmla="*/ 19 h 110"/>
                <a:gd name="T100" fmla="*/ 18 w 101"/>
                <a:gd name="T101" fmla="*/ 15 h 110"/>
                <a:gd name="T102" fmla="*/ 25 w 101"/>
                <a:gd name="T103" fmla="*/ 73 h 110"/>
                <a:gd name="T104" fmla="*/ 18 w 101"/>
                <a:gd name="T105" fmla="*/ 86 h 110"/>
                <a:gd name="T106" fmla="*/ 15 w 101"/>
                <a:gd name="T107" fmla="*/ 83 h 110"/>
                <a:gd name="T108" fmla="*/ 23 w 101"/>
                <a:gd name="T109" fmla="*/ 74 h 110"/>
                <a:gd name="T110" fmla="*/ 18 w 101"/>
                <a:gd name="T111" fmla="*/ 51 h 110"/>
                <a:gd name="T112" fmla="*/ 15 w 101"/>
                <a:gd name="T113" fmla="*/ 48 h 110"/>
                <a:gd name="T114" fmla="*/ 0 w 101"/>
                <a:gd name="T115" fmla="*/ 51 h 110"/>
                <a:gd name="T116" fmla="*/ 15 w 101"/>
                <a:gd name="T117" fmla="*/ 5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 h="110">
                  <a:moveTo>
                    <a:pt x="75" y="63"/>
                  </a:moveTo>
                  <a:cubicBezTo>
                    <a:pt x="77" y="59"/>
                    <a:pt x="78" y="55"/>
                    <a:pt x="78" y="51"/>
                  </a:cubicBezTo>
                  <a:cubicBezTo>
                    <a:pt x="78" y="47"/>
                    <a:pt x="77" y="43"/>
                    <a:pt x="75" y="39"/>
                  </a:cubicBezTo>
                  <a:cubicBezTo>
                    <a:pt x="75" y="63"/>
                    <a:pt x="75" y="63"/>
                    <a:pt x="75" y="63"/>
                  </a:cubicBezTo>
                  <a:close/>
                  <a:moveTo>
                    <a:pt x="75" y="80"/>
                  </a:moveTo>
                  <a:cubicBezTo>
                    <a:pt x="75" y="73"/>
                    <a:pt x="75" y="73"/>
                    <a:pt x="75" y="73"/>
                  </a:cubicBezTo>
                  <a:cubicBezTo>
                    <a:pt x="76" y="73"/>
                    <a:pt x="77" y="73"/>
                    <a:pt x="77" y="74"/>
                  </a:cubicBezTo>
                  <a:cubicBezTo>
                    <a:pt x="77" y="74"/>
                    <a:pt x="77" y="74"/>
                    <a:pt x="77" y="74"/>
                  </a:cubicBezTo>
                  <a:cubicBezTo>
                    <a:pt x="86" y="83"/>
                    <a:pt x="86" y="83"/>
                    <a:pt x="86" y="83"/>
                  </a:cubicBezTo>
                  <a:cubicBezTo>
                    <a:pt x="87" y="84"/>
                    <a:pt x="87" y="85"/>
                    <a:pt x="86" y="86"/>
                  </a:cubicBezTo>
                  <a:cubicBezTo>
                    <a:pt x="85" y="87"/>
                    <a:pt x="83" y="87"/>
                    <a:pt x="82" y="86"/>
                  </a:cubicBezTo>
                  <a:cubicBezTo>
                    <a:pt x="75" y="80"/>
                    <a:pt x="75" y="80"/>
                    <a:pt x="75" y="80"/>
                  </a:cubicBezTo>
                  <a:close/>
                  <a:moveTo>
                    <a:pt x="75" y="28"/>
                  </a:moveTo>
                  <a:cubicBezTo>
                    <a:pt x="75" y="22"/>
                    <a:pt x="75" y="22"/>
                    <a:pt x="75" y="22"/>
                  </a:cubicBezTo>
                  <a:cubicBezTo>
                    <a:pt x="82" y="15"/>
                    <a:pt x="82" y="15"/>
                    <a:pt x="82" y="15"/>
                  </a:cubicBezTo>
                  <a:cubicBezTo>
                    <a:pt x="83" y="14"/>
                    <a:pt x="85" y="14"/>
                    <a:pt x="86" y="15"/>
                  </a:cubicBezTo>
                  <a:cubicBezTo>
                    <a:pt x="87" y="16"/>
                    <a:pt x="87" y="18"/>
                    <a:pt x="86" y="19"/>
                  </a:cubicBezTo>
                  <a:cubicBezTo>
                    <a:pt x="77" y="28"/>
                    <a:pt x="77" y="28"/>
                    <a:pt x="77" y="28"/>
                  </a:cubicBezTo>
                  <a:cubicBezTo>
                    <a:pt x="77" y="28"/>
                    <a:pt x="77" y="28"/>
                    <a:pt x="77" y="28"/>
                  </a:cubicBezTo>
                  <a:cubicBezTo>
                    <a:pt x="77" y="28"/>
                    <a:pt x="76" y="28"/>
                    <a:pt x="75" y="28"/>
                  </a:cubicBezTo>
                  <a:close/>
                  <a:moveTo>
                    <a:pt x="98" y="48"/>
                  </a:moveTo>
                  <a:cubicBezTo>
                    <a:pt x="98" y="48"/>
                    <a:pt x="98" y="48"/>
                    <a:pt x="98" y="48"/>
                  </a:cubicBezTo>
                  <a:cubicBezTo>
                    <a:pt x="86" y="48"/>
                    <a:pt x="86" y="48"/>
                    <a:pt x="86" y="48"/>
                  </a:cubicBezTo>
                  <a:cubicBezTo>
                    <a:pt x="84" y="48"/>
                    <a:pt x="83" y="49"/>
                    <a:pt x="83" y="51"/>
                  </a:cubicBezTo>
                  <a:cubicBezTo>
                    <a:pt x="83" y="52"/>
                    <a:pt x="84" y="53"/>
                    <a:pt x="86" y="53"/>
                  </a:cubicBezTo>
                  <a:cubicBezTo>
                    <a:pt x="98" y="53"/>
                    <a:pt x="98" y="53"/>
                    <a:pt x="98" y="53"/>
                  </a:cubicBezTo>
                  <a:cubicBezTo>
                    <a:pt x="100" y="53"/>
                    <a:pt x="101" y="52"/>
                    <a:pt x="101" y="51"/>
                  </a:cubicBezTo>
                  <a:cubicBezTo>
                    <a:pt x="101" y="49"/>
                    <a:pt x="100" y="48"/>
                    <a:pt x="98" y="48"/>
                  </a:cubicBezTo>
                  <a:close/>
                  <a:moveTo>
                    <a:pt x="50" y="110"/>
                  </a:moveTo>
                  <a:cubicBezTo>
                    <a:pt x="52" y="110"/>
                    <a:pt x="52" y="110"/>
                    <a:pt x="52" y="110"/>
                  </a:cubicBezTo>
                  <a:cubicBezTo>
                    <a:pt x="60" y="110"/>
                    <a:pt x="66" y="104"/>
                    <a:pt x="66" y="96"/>
                  </a:cubicBezTo>
                  <a:cubicBezTo>
                    <a:pt x="66" y="74"/>
                    <a:pt x="66" y="74"/>
                    <a:pt x="66" y="74"/>
                  </a:cubicBezTo>
                  <a:cubicBezTo>
                    <a:pt x="70" y="71"/>
                    <a:pt x="73" y="67"/>
                    <a:pt x="75" y="63"/>
                  </a:cubicBezTo>
                  <a:cubicBezTo>
                    <a:pt x="75" y="39"/>
                    <a:pt x="75" y="39"/>
                    <a:pt x="75" y="39"/>
                  </a:cubicBezTo>
                  <a:cubicBezTo>
                    <a:pt x="71" y="29"/>
                    <a:pt x="61" y="23"/>
                    <a:pt x="50" y="23"/>
                  </a:cubicBezTo>
                  <a:cubicBezTo>
                    <a:pt x="50" y="29"/>
                    <a:pt x="50" y="29"/>
                    <a:pt x="50" y="29"/>
                  </a:cubicBezTo>
                  <a:cubicBezTo>
                    <a:pt x="56" y="29"/>
                    <a:pt x="62" y="31"/>
                    <a:pt x="66" y="35"/>
                  </a:cubicBezTo>
                  <a:cubicBezTo>
                    <a:pt x="70" y="39"/>
                    <a:pt x="72" y="45"/>
                    <a:pt x="72" y="51"/>
                  </a:cubicBezTo>
                  <a:cubicBezTo>
                    <a:pt x="72" y="59"/>
                    <a:pt x="68" y="66"/>
                    <a:pt x="62" y="70"/>
                  </a:cubicBezTo>
                  <a:cubicBezTo>
                    <a:pt x="62" y="70"/>
                    <a:pt x="62" y="70"/>
                    <a:pt x="62" y="70"/>
                  </a:cubicBezTo>
                  <a:cubicBezTo>
                    <a:pt x="61" y="70"/>
                    <a:pt x="60" y="71"/>
                    <a:pt x="60" y="72"/>
                  </a:cubicBezTo>
                  <a:cubicBezTo>
                    <a:pt x="60" y="85"/>
                    <a:pt x="60" y="85"/>
                    <a:pt x="60" y="85"/>
                  </a:cubicBezTo>
                  <a:cubicBezTo>
                    <a:pt x="50" y="85"/>
                    <a:pt x="50" y="85"/>
                    <a:pt x="50" y="85"/>
                  </a:cubicBezTo>
                  <a:cubicBezTo>
                    <a:pt x="50" y="110"/>
                    <a:pt x="50" y="110"/>
                    <a:pt x="50" y="110"/>
                  </a:cubicBezTo>
                  <a:close/>
                  <a:moveTo>
                    <a:pt x="75" y="22"/>
                  </a:moveTo>
                  <a:cubicBezTo>
                    <a:pt x="75" y="28"/>
                    <a:pt x="75" y="28"/>
                    <a:pt x="75" y="28"/>
                  </a:cubicBezTo>
                  <a:cubicBezTo>
                    <a:pt x="75" y="28"/>
                    <a:pt x="74" y="28"/>
                    <a:pt x="74" y="28"/>
                  </a:cubicBezTo>
                  <a:cubicBezTo>
                    <a:pt x="72" y="27"/>
                    <a:pt x="72" y="25"/>
                    <a:pt x="74" y="24"/>
                  </a:cubicBezTo>
                  <a:cubicBezTo>
                    <a:pt x="75" y="22"/>
                    <a:pt x="75" y="22"/>
                    <a:pt x="75" y="22"/>
                  </a:cubicBezTo>
                  <a:close/>
                  <a:moveTo>
                    <a:pt x="75" y="73"/>
                  </a:moveTo>
                  <a:cubicBezTo>
                    <a:pt x="75" y="80"/>
                    <a:pt x="75" y="80"/>
                    <a:pt x="75" y="80"/>
                  </a:cubicBezTo>
                  <a:cubicBezTo>
                    <a:pt x="74" y="78"/>
                    <a:pt x="74" y="78"/>
                    <a:pt x="74" y="78"/>
                  </a:cubicBezTo>
                  <a:cubicBezTo>
                    <a:pt x="72" y="77"/>
                    <a:pt x="72" y="75"/>
                    <a:pt x="74" y="74"/>
                  </a:cubicBezTo>
                  <a:cubicBezTo>
                    <a:pt x="74" y="73"/>
                    <a:pt x="75" y="73"/>
                    <a:pt x="75" y="73"/>
                  </a:cubicBezTo>
                  <a:close/>
                  <a:moveTo>
                    <a:pt x="50" y="18"/>
                  </a:moveTo>
                  <a:cubicBezTo>
                    <a:pt x="50" y="0"/>
                    <a:pt x="50" y="0"/>
                    <a:pt x="50" y="0"/>
                  </a:cubicBezTo>
                  <a:cubicBezTo>
                    <a:pt x="50" y="0"/>
                    <a:pt x="50" y="0"/>
                    <a:pt x="50" y="0"/>
                  </a:cubicBezTo>
                  <a:cubicBezTo>
                    <a:pt x="52" y="0"/>
                    <a:pt x="53" y="2"/>
                    <a:pt x="53" y="3"/>
                  </a:cubicBezTo>
                  <a:cubicBezTo>
                    <a:pt x="53" y="15"/>
                    <a:pt x="53" y="15"/>
                    <a:pt x="53" y="15"/>
                  </a:cubicBezTo>
                  <a:cubicBezTo>
                    <a:pt x="53" y="17"/>
                    <a:pt x="52" y="18"/>
                    <a:pt x="50" y="18"/>
                  </a:cubicBezTo>
                  <a:cubicBezTo>
                    <a:pt x="50" y="18"/>
                    <a:pt x="50" y="18"/>
                    <a:pt x="50" y="18"/>
                  </a:cubicBezTo>
                  <a:close/>
                  <a:moveTo>
                    <a:pt x="50" y="23"/>
                  </a:moveTo>
                  <a:cubicBezTo>
                    <a:pt x="39" y="23"/>
                    <a:pt x="30" y="29"/>
                    <a:pt x="25" y="39"/>
                  </a:cubicBezTo>
                  <a:cubicBezTo>
                    <a:pt x="25" y="63"/>
                    <a:pt x="25" y="63"/>
                    <a:pt x="25" y="63"/>
                  </a:cubicBezTo>
                  <a:cubicBezTo>
                    <a:pt x="27" y="68"/>
                    <a:pt x="31" y="71"/>
                    <a:pt x="35" y="74"/>
                  </a:cubicBezTo>
                  <a:cubicBezTo>
                    <a:pt x="35" y="96"/>
                    <a:pt x="35" y="96"/>
                    <a:pt x="35" y="96"/>
                  </a:cubicBezTo>
                  <a:cubicBezTo>
                    <a:pt x="35" y="104"/>
                    <a:pt x="41" y="110"/>
                    <a:pt x="49" y="110"/>
                  </a:cubicBezTo>
                  <a:cubicBezTo>
                    <a:pt x="50" y="110"/>
                    <a:pt x="50" y="110"/>
                    <a:pt x="50" y="110"/>
                  </a:cubicBezTo>
                  <a:cubicBezTo>
                    <a:pt x="50" y="85"/>
                    <a:pt x="50" y="85"/>
                    <a:pt x="50" y="85"/>
                  </a:cubicBezTo>
                  <a:cubicBezTo>
                    <a:pt x="41" y="85"/>
                    <a:pt x="41" y="85"/>
                    <a:pt x="41" y="85"/>
                  </a:cubicBezTo>
                  <a:cubicBezTo>
                    <a:pt x="41" y="72"/>
                    <a:pt x="41" y="72"/>
                    <a:pt x="41" y="72"/>
                  </a:cubicBezTo>
                  <a:cubicBezTo>
                    <a:pt x="41" y="71"/>
                    <a:pt x="40" y="71"/>
                    <a:pt x="39" y="70"/>
                  </a:cubicBezTo>
                  <a:cubicBezTo>
                    <a:pt x="33" y="66"/>
                    <a:pt x="28" y="59"/>
                    <a:pt x="28" y="51"/>
                  </a:cubicBezTo>
                  <a:cubicBezTo>
                    <a:pt x="28" y="45"/>
                    <a:pt x="30" y="39"/>
                    <a:pt x="34" y="35"/>
                  </a:cubicBezTo>
                  <a:cubicBezTo>
                    <a:pt x="39" y="31"/>
                    <a:pt x="44" y="29"/>
                    <a:pt x="50" y="29"/>
                  </a:cubicBezTo>
                  <a:cubicBezTo>
                    <a:pt x="50" y="23"/>
                    <a:pt x="50" y="23"/>
                    <a:pt x="50" y="23"/>
                  </a:cubicBezTo>
                  <a:close/>
                  <a:moveTo>
                    <a:pt x="50" y="0"/>
                  </a:moveTo>
                  <a:cubicBezTo>
                    <a:pt x="50" y="18"/>
                    <a:pt x="50" y="18"/>
                    <a:pt x="50" y="18"/>
                  </a:cubicBezTo>
                  <a:cubicBezTo>
                    <a:pt x="49" y="18"/>
                    <a:pt x="48" y="17"/>
                    <a:pt x="48" y="15"/>
                  </a:cubicBezTo>
                  <a:cubicBezTo>
                    <a:pt x="48" y="3"/>
                    <a:pt x="48" y="3"/>
                    <a:pt x="48" y="3"/>
                  </a:cubicBezTo>
                  <a:cubicBezTo>
                    <a:pt x="48" y="2"/>
                    <a:pt x="49" y="1"/>
                    <a:pt x="50" y="0"/>
                  </a:cubicBezTo>
                  <a:close/>
                  <a:moveTo>
                    <a:pt x="25" y="80"/>
                  </a:moveTo>
                  <a:cubicBezTo>
                    <a:pt x="25" y="73"/>
                    <a:pt x="25" y="73"/>
                    <a:pt x="25" y="73"/>
                  </a:cubicBezTo>
                  <a:cubicBezTo>
                    <a:pt x="26" y="73"/>
                    <a:pt x="27" y="73"/>
                    <a:pt x="27" y="74"/>
                  </a:cubicBezTo>
                  <a:cubicBezTo>
                    <a:pt x="28" y="75"/>
                    <a:pt x="28" y="77"/>
                    <a:pt x="27" y="78"/>
                  </a:cubicBezTo>
                  <a:cubicBezTo>
                    <a:pt x="25" y="80"/>
                    <a:pt x="25" y="80"/>
                    <a:pt x="25" y="80"/>
                  </a:cubicBezTo>
                  <a:close/>
                  <a:moveTo>
                    <a:pt x="25" y="28"/>
                  </a:moveTo>
                  <a:cubicBezTo>
                    <a:pt x="25" y="22"/>
                    <a:pt x="25" y="22"/>
                    <a:pt x="25" y="22"/>
                  </a:cubicBezTo>
                  <a:cubicBezTo>
                    <a:pt x="27" y="24"/>
                    <a:pt x="27" y="24"/>
                    <a:pt x="27" y="24"/>
                  </a:cubicBezTo>
                  <a:cubicBezTo>
                    <a:pt x="28" y="25"/>
                    <a:pt x="28" y="27"/>
                    <a:pt x="27" y="28"/>
                  </a:cubicBezTo>
                  <a:cubicBezTo>
                    <a:pt x="27" y="28"/>
                    <a:pt x="26" y="28"/>
                    <a:pt x="25" y="28"/>
                  </a:cubicBezTo>
                  <a:close/>
                  <a:moveTo>
                    <a:pt x="25" y="39"/>
                  </a:moveTo>
                  <a:cubicBezTo>
                    <a:pt x="23" y="42"/>
                    <a:pt x="22" y="46"/>
                    <a:pt x="22" y="51"/>
                  </a:cubicBezTo>
                  <a:cubicBezTo>
                    <a:pt x="22" y="55"/>
                    <a:pt x="23" y="59"/>
                    <a:pt x="25" y="63"/>
                  </a:cubicBezTo>
                  <a:cubicBezTo>
                    <a:pt x="25" y="39"/>
                    <a:pt x="25" y="39"/>
                    <a:pt x="25" y="39"/>
                  </a:cubicBezTo>
                  <a:close/>
                  <a:moveTo>
                    <a:pt x="25" y="22"/>
                  </a:moveTo>
                  <a:cubicBezTo>
                    <a:pt x="25" y="28"/>
                    <a:pt x="25" y="28"/>
                    <a:pt x="25" y="28"/>
                  </a:cubicBezTo>
                  <a:cubicBezTo>
                    <a:pt x="25" y="28"/>
                    <a:pt x="24" y="28"/>
                    <a:pt x="23" y="28"/>
                  </a:cubicBezTo>
                  <a:cubicBezTo>
                    <a:pt x="23" y="28"/>
                    <a:pt x="23" y="28"/>
                    <a:pt x="23" y="28"/>
                  </a:cubicBezTo>
                  <a:cubicBezTo>
                    <a:pt x="15" y="19"/>
                    <a:pt x="15" y="19"/>
                    <a:pt x="15" y="19"/>
                  </a:cubicBezTo>
                  <a:cubicBezTo>
                    <a:pt x="14" y="18"/>
                    <a:pt x="14" y="16"/>
                    <a:pt x="15" y="15"/>
                  </a:cubicBezTo>
                  <a:cubicBezTo>
                    <a:pt x="16" y="14"/>
                    <a:pt x="17" y="14"/>
                    <a:pt x="18" y="15"/>
                  </a:cubicBezTo>
                  <a:cubicBezTo>
                    <a:pt x="25" y="22"/>
                    <a:pt x="25" y="22"/>
                    <a:pt x="25" y="22"/>
                  </a:cubicBezTo>
                  <a:close/>
                  <a:moveTo>
                    <a:pt x="25" y="73"/>
                  </a:moveTo>
                  <a:cubicBezTo>
                    <a:pt x="25" y="80"/>
                    <a:pt x="25" y="80"/>
                    <a:pt x="25" y="80"/>
                  </a:cubicBezTo>
                  <a:cubicBezTo>
                    <a:pt x="18" y="86"/>
                    <a:pt x="18" y="86"/>
                    <a:pt x="18" y="86"/>
                  </a:cubicBezTo>
                  <a:cubicBezTo>
                    <a:pt x="17" y="87"/>
                    <a:pt x="16" y="87"/>
                    <a:pt x="15" y="86"/>
                  </a:cubicBezTo>
                  <a:cubicBezTo>
                    <a:pt x="14" y="85"/>
                    <a:pt x="14" y="84"/>
                    <a:pt x="15" y="83"/>
                  </a:cubicBezTo>
                  <a:cubicBezTo>
                    <a:pt x="23" y="74"/>
                    <a:pt x="23" y="74"/>
                    <a:pt x="23" y="74"/>
                  </a:cubicBezTo>
                  <a:cubicBezTo>
                    <a:pt x="23" y="74"/>
                    <a:pt x="23" y="74"/>
                    <a:pt x="23" y="74"/>
                  </a:cubicBezTo>
                  <a:cubicBezTo>
                    <a:pt x="24" y="74"/>
                    <a:pt x="25" y="73"/>
                    <a:pt x="25" y="73"/>
                  </a:cubicBezTo>
                  <a:close/>
                  <a:moveTo>
                    <a:pt x="18" y="51"/>
                  </a:moveTo>
                  <a:cubicBezTo>
                    <a:pt x="18" y="51"/>
                    <a:pt x="18" y="51"/>
                    <a:pt x="18" y="51"/>
                  </a:cubicBezTo>
                  <a:cubicBezTo>
                    <a:pt x="18" y="49"/>
                    <a:pt x="16" y="48"/>
                    <a:pt x="15" y="48"/>
                  </a:cubicBezTo>
                  <a:cubicBezTo>
                    <a:pt x="3" y="48"/>
                    <a:pt x="3" y="48"/>
                    <a:pt x="3" y="48"/>
                  </a:cubicBezTo>
                  <a:cubicBezTo>
                    <a:pt x="1" y="48"/>
                    <a:pt x="0" y="49"/>
                    <a:pt x="0" y="51"/>
                  </a:cubicBezTo>
                  <a:cubicBezTo>
                    <a:pt x="0" y="52"/>
                    <a:pt x="1" y="53"/>
                    <a:pt x="3" y="53"/>
                  </a:cubicBezTo>
                  <a:cubicBezTo>
                    <a:pt x="15" y="53"/>
                    <a:pt x="15" y="53"/>
                    <a:pt x="15" y="53"/>
                  </a:cubicBezTo>
                  <a:cubicBezTo>
                    <a:pt x="16" y="53"/>
                    <a:pt x="18" y="52"/>
                    <a:pt x="18" y="51"/>
                  </a:cubicBezTo>
                  <a:close/>
                </a:path>
              </a:pathLst>
            </a:custGeom>
            <a:grpFill/>
            <a:ln>
              <a:noFill/>
            </a:ln>
          </p:spPr>
          <p:txBody>
            <a:bodyPr vert="horz" wrap="square" lIns="68580" tIns="34290" rIns="68580" bIns="34290" numCol="1" anchor="t" anchorCtr="0" compatLnSpc="1"/>
            <a:lstStyle/>
            <a:p>
              <a:endParaRPr lang="id-ID" sz="1350"/>
            </a:p>
          </p:txBody>
        </p:sp>
        <p:sp>
          <p:nvSpPr>
            <p:cNvPr id="87" name="Freeform 94"/>
            <p:cNvSpPr/>
            <p:nvPr/>
          </p:nvSpPr>
          <p:spPr bwMode="auto">
            <a:xfrm>
              <a:off x="5842232" y="3649503"/>
              <a:ext cx="54742" cy="52006"/>
            </a:xfrm>
            <a:custGeom>
              <a:avLst/>
              <a:gdLst>
                <a:gd name="T0" fmla="*/ 28 w 29"/>
                <a:gd name="T1" fmla="*/ 16 h 28"/>
                <a:gd name="T2" fmla="*/ 12 w 29"/>
                <a:gd name="T3" fmla="*/ 27 h 28"/>
                <a:gd name="T4" fmla="*/ 1 w 29"/>
                <a:gd name="T5" fmla="*/ 12 h 28"/>
                <a:gd name="T6" fmla="*/ 17 w 29"/>
                <a:gd name="T7" fmla="*/ 1 h 28"/>
                <a:gd name="T8" fmla="*/ 28 w 29"/>
                <a:gd name="T9" fmla="*/ 16 h 28"/>
              </a:gdLst>
              <a:ahLst/>
              <a:cxnLst>
                <a:cxn ang="0">
                  <a:pos x="T0" y="T1"/>
                </a:cxn>
                <a:cxn ang="0">
                  <a:pos x="T2" y="T3"/>
                </a:cxn>
                <a:cxn ang="0">
                  <a:pos x="T4" y="T5"/>
                </a:cxn>
                <a:cxn ang="0">
                  <a:pos x="T6" y="T7"/>
                </a:cxn>
                <a:cxn ang="0">
                  <a:pos x="T8" y="T9"/>
                </a:cxn>
              </a:cxnLst>
              <a:rect l="0" t="0" r="r" b="b"/>
              <a:pathLst>
                <a:path w="29" h="28">
                  <a:moveTo>
                    <a:pt x="28" y="16"/>
                  </a:moveTo>
                  <a:cubicBezTo>
                    <a:pt x="26" y="23"/>
                    <a:pt x="19" y="28"/>
                    <a:pt x="12" y="27"/>
                  </a:cubicBezTo>
                  <a:cubicBezTo>
                    <a:pt x="5" y="26"/>
                    <a:pt x="0" y="19"/>
                    <a:pt x="1" y="12"/>
                  </a:cubicBezTo>
                  <a:cubicBezTo>
                    <a:pt x="3" y="4"/>
                    <a:pt x="10" y="0"/>
                    <a:pt x="17" y="1"/>
                  </a:cubicBezTo>
                  <a:cubicBezTo>
                    <a:pt x="24" y="2"/>
                    <a:pt x="29" y="9"/>
                    <a:pt x="28" y="16"/>
                  </a:cubicBezTo>
                  <a:close/>
                </a:path>
              </a:pathLst>
            </a:custGeom>
            <a:grpFill/>
            <a:ln>
              <a:noFill/>
            </a:ln>
          </p:spPr>
          <p:txBody>
            <a:bodyPr vert="horz" wrap="square" lIns="68580" tIns="34290" rIns="68580" bIns="34290" numCol="1" anchor="t" anchorCtr="0" compatLnSpc="1"/>
            <a:lstStyle/>
            <a:p>
              <a:endParaRPr lang="id-ID" sz="1350"/>
            </a:p>
          </p:txBody>
        </p:sp>
        <p:sp>
          <p:nvSpPr>
            <p:cNvPr id="88" name="Freeform 95"/>
            <p:cNvSpPr/>
            <p:nvPr/>
          </p:nvSpPr>
          <p:spPr bwMode="auto">
            <a:xfrm>
              <a:off x="5829915" y="3492118"/>
              <a:ext cx="50638" cy="169702"/>
            </a:xfrm>
            <a:custGeom>
              <a:avLst/>
              <a:gdLst>
                <a:gd name="T0" fmla="*/ 27 w 27"/>
                <a:gd name="T1" fmla="*/ 90 h 91"/>
                <a:gd name="T2" fmla="*/ 12 w 27"/>
                <a:gd name="T3" fmla="*/ 14 h 91"/>
                <a:gd name="T4" fmla="*/ 1 w 27"/>
                <a:gd name="T5" fmla="*/ 0 h 91"/>
                <a:gd name="T6" fmla="*/ 17 w 27"/>
                <a:gd name="T7" fmla="*/ 91 h 91"/>
                <a:gd name="T8" fmla="*/ 27 w 27"/>
                <a:gd name="T9" fmla="*/ 90 h 91"/>
              </a:gdLst>
              <a:ahLst/>
              <a:cxnLst>
                <a:cxn ang="0">
                  <a:pos x="T0" y="T1"/>
                </a:cxn>
                <a:cxn ang="0">
                  <a:pos x="T2" y="T3"/>
                </a:cxn>
                <a:cxn ang="0">
                  <a:pos x="T4" y="T5"/>
                </a:cxn>
                <a:cxn ang="0">
                  <a:pos x="T6" y="T7"/>
                </a:cxn>
                <a:cxn ang="0">
                  <a:pos x="T8" y="T9"/>
                </a:cxn>
              </a:cxnLst>
              <a:rect l="0" t="0" r="r" b="b"/>
              <a:pathLst>
                <a:path w="27" h="91">
                  <a:moveTo>
                    <a:pt x="27" y="90"/>
                  </a:moveTo>
                  <a:cubicBezTo>
                    <a:pt x="27" y="90"/>
                    <a:pt x="12" y="14"/>
                    <a:pt x="12" y="14"/>
                  </a:cubicBezTo>
                  <a:cubicBezTo>
                    <a:pt x="12" y="14"/>
                    <a:pt x="3" y="0"/>
                    <a:pt x="1" y="0"/>
                  </a:cubicBezTo>
                  <a:cubicBezTo>
                    <a:pt x="0" y="0"/>
                    <a:pt x="17" y="91"/>
                    <a:pt x="17" y="91"/>
                  </a:cubicBezTo>
                  <a:lnTo>
                    <a:pt x="27" y="90"/>
                  </a:lnTo>
                  <a:close/>
                </a:path>
              </a:pathLst>
            </a:custGeom>
            <a:grpFill/>
            <a:ln>
              <a:noFill/>
            </a:ln>
          </p:spPr>
          <p:txBody>
            <a:bodyPr vert="horz" wrap="square" lIns="68580" tIns="34290" rIns="68580" bIns="34290" numCol="1" anchor="t" anchorCtr="0" compatLnSpc="1"/>
            <a:lstStyle/>
            <a:p>
              <a:endParaRPr lang="id-ID" sz="1350"/>
            </a:p>
          </p:txBody>
        </p:sp>
        <p:sp>
          <p:nvSpPr>
            <p:cNvPr id="89" name="Freeform 96"/>
            <p:cNvSpPr/>
            <p:nvPr/>
          </p:nvSpPr>
          <p:spPr bwMode="auto">
            <a:xfrm>
              <a:off x="5865498" y="3519490"/>
              <a:ext cx="109485" cy="146436"/>
            </a:xfrm>
            <a:custGeom>
              <a:avLst/>
              <a:gdLst>
                <a:gd name="T0" fmla="*/ 1 w 80"/>
                <a:gd name="T1" fmla="*/ 99 h 107"/>
                <a:gd name="T2" fmla="*/ 60 w 80"/>
                <a:gd name="T3" fmla="*/ 13 h 107"/>
                <a:gd name="T4" fmla="*/ 80 w 80"/>
                <a:gd name="T5" fmla="*/ 0 h 107"/>
                <a:gd name="T6" fmla="*/ 71 w 80"/>
                <a:gd name="T7" fmla="*/ 21 h 107"/>
                <a:gd name="T8" fmla="*/ 12 w 80"/>
                <a:gd name="T9" fmla="*/ 107 h 107"/>
                <a:gd name="T10" fmla="*/ 0 w 80"/>
                <a:gd name="T11" fmla="*/ 100 h 107"/>
                <a:gd name="T12" fmla="*/ 1 w 80"/>
                <a:gd name="T13" fmla="*/ 99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1" y="99"/>
                  </a:moveTo>
                  <a:lnTo>
                    <a:pt x="60" y="13"/>
                  </a:lnTo>
                  <a:lnTo>
                    <a:pt x="80" y="0"/>
                  </a:lnTo>
                  <a:lnTo>
                    <a:pt x="71" y="21"/>
                  </a:lnTo>
                  <a:lnTo>
                    <a:pt x="12" y="107"/>
                  </a:lnTo>
                  <a:lnTo>
                    <a:pt x="0" y="100"/>
                  </a:lnTo>
                  <a:lnTo>
                    <a:pt x="1" y="99"/>
                  </a:lnTo>
                  <a:close/>
                </a:path>
              </a:pathLst>
            </a:custGeom>
            <a:grpFill/>
            <a:ln>
              <a:noFill/>
            </a:ln>
          </p:spPr>
          <p:txBody>
            <a:bodyPr vert="horz" wrap="square" lIns="68580" tIns="34290" rIns="68580" bIns="34290" numCol="1" anchor="t" anchorCtr="0" compatLnSpc="1"/>
            <a:lstStyle/>
            <a:p>
              <a:endParaRPr lang="id-ID" sz="1350"/>
            </a:p>
          </p:txBody>
        </p:sp>
        <p:sp>
          <p:nvSpPr>
            <p:cNvPr id="90" name="Freeform 97"/>
            <p:cNvSpPr/>
            <p:nvPr/>
          </p:nvSpPr>
          <p:spPr bwMode="auto">
            <a:xfrm>
              <a:off x="5855919" y="3689191"/>
              <a:ext cx="13685" cy="27372"/>
            </a:xfrm>
            <a:custGeom>
              <a:avLst/>
              <a:gdLst>
                <a:gd name="T0" fmla="*/ 2 w 7"/>
                <a:gd name="T1" fmla="*/ 3 h 15"/>
                <a:gd name="T2" fmla="*/ 5 w 7"/>
                <a:gd name="T3" fmla="*/ 1 h 15"/>
                <a:gd name="T4" fmla="*/ 7 w 7"/>
                <a:gd name="T5" fmla="*/ 3 h 15"/>
                <a:gd name="T6" fmla="*/ 5 w 7"/>
                <a:gd name="T7" fmla="*/ 13 h 15"/>
                <a:gd name="T8" fmla="*/ 3 w 7"/>
                <a:gd name="T9" fmla="*/ 15 h 15"/>
                <a:gd name="T10" fmla="*/ 1 w 7"/>
                <a:gd name="T11" fmla="*/ 12 h 15"/>
                <a:gd name="T12" fmla="*/ 2 w 7"/>
                <a:gd name="T13" fmla="*/ 3 h 15"/>
              </a:gdLst>
              <a:ahLst/>
              <a:cxnLst>
                <a:cxn ang="0">
                  <a:pos x="T0" y="T1"/>
                </a:cxn>
                <a:cxn ang="0">
                  <a:pos x="T2" y="T3"/>
                </a:cxn>
                <a:cxn ang="0">
                  <a:pos x="T4" y="T5"/>
                </a:cxn>
                <a:cxn ang="0">
                  <a:pos x="T6" y="T7"/>
                </a:cxn>
                <a:cxn ang="0">
                  <a:pos x="T8" y="T9"/>
                </a:cxn>
                <a:cxn ang="0">
                  <a:pos x="T10" y="T11"/>
                </a:cxn>
                <a:cxn ang="0">
                  <a:pos x="T12" y="T13"/>
                </a:cxn>
              </a:cxnLst>
              <a:rect l="0" t="0" r="r" b="b"/>
              <a:pathLst>
                <a:path w="7" h="15">
                  <a:moveTo>
                    <a:pt x="2" y="3"/>
                  </a:moveTo>
                  <a:cubicBezTo>
                    <a:pt x="3" y="1"/>
                    <a:pt x="4" y="0"/>
                    <a:pt x="5" y="1"/>
                  </a:cubicBezTo>
                  <a:cubicBezTo>
                    <a:pt x="6" y="1"/>
                    <a:pt x="7" y="2"/>
                    <a:pt x="7" y="3"/>
                  </a:cubicBezTo>
                  <a:cubicBezTo>
                    <a:pt x="5" y="13"/>
                    <a:pt x="5" y="13"/>
                    <a:pt x="5" y="13"/>
                  </a:cubicBezTo>
                  <a:cubicBezTo>
                    <a:pt x="5" y="14"/>
                    <a:pt x="4" y="15"/>
                    <a:pt x="3" y="15"/>
                  </a:cubicBezTo>
                  <a:cubicBezTo>
                    <a:pt x="1" y="15"/>
                    <a:pt x="0" y="13"/>
                    <a:pt x="1" y="12"/>
                  </a:cubicBezTo>
                  <a:lnTo>
                    <a:pt x="2" y="3"/>
                  </a:lnTo>
                  <a:close/>
                </a:path>
              </a:pathLst>
            </a:custGeom>
            <a:grpFill/>
            <a:ln>
              <a:noFill/>
            </a:ln>
          </p:spPr>
          <p:txBody>
            <a:bodyPr vert="horz" wrap="square" lIns="68580" tIns="34290" rIns="68580" bIns="34290" numCol="1" anchor="t" anchorCtr="0" compatLnSpc="1"/>
            <a:lstStyle/>
            <a:p>
              <a:endParaRPr lang="id-ID" sz="1350"/>
            </a:p>
          </p:txBody>
        </p:sp>
        <p:sp>
          <p:nvSpPr>
            <p:cNvPr id="91" name="Freeform 98"/>
            <p:cNvSpPr>
              <a:spLocks noEditPoints="1"/>
            </p:cNvSpPr>
            <p:nvPr/>
          </p:nvSpPr>
          <p:spPr bwMode="auto">
            <a:xfrm>
              <a:off x="5812125" y="2302838"/>
              <a:ext cx="190230" cy="203917"/>
            </a:xfrm>
            <a:custGeom>
              <a:avLst/>
              <a:gdLst>
                <a:gd name="T0" fmla="*/ 78 w 101"/>
                <a:gd name="T1" fmla="*/ 50 h 109"/>
                <a:gd name="T2" fmla="*/ 76 w 101"/>
                <a:gd name="T3" fmla="*/ 62 h 109"/>
                <a:gd name="T4" fmla="*/ 76 w 101"/>
                <a:gd name="T5" fmla="*/ 73 h 109"/>
                <a:gd name="T6" fmla="*/ 78 w 101"/>
                <a:gd name="T7" fmla="*/ 73 h 109"/>
                <a:gd name="T8" fmla="*/ 86 w 101"/>
                <a:gd name="T9" fmla="*/ 86 h 109"/>
                <a:gd name="T10" fmla="*/ 76 w 101"/>
                <a:gd name="T11" fmla="*/ 79 h 109"/>
                <a:gd name="T12" fmla="*/ 76 w 101"/>
                <a:gd name="T13" fmla="*/ 22 h 109"/>
                <a:gd name="T14" fmla="*/ 86 w 101"/>
                <a:gd name="T15" fmla="*/ 15 h 109"/>
                <a:gd name="T16" fmla="*/ 78 w 101"/>
                <a:gd name="T17" fmla="*/ 27 h 109"/>
                <a:gd name="T18" fmla="*/ 76 w 101"/>
                <a:gd name="T19" fmla="*/ 28 h 109"/>
                <a:gd name="T20" fmla="*/ 99 w 101"/>
                <a:gd name="T21" fmla="*/ 48 h 109"/>
                <a:gd name="T22" fmla="*/ 84 w 101"/>
                <a:gd name="T23" fmla="*/ 50 h 109"/>
                <a:gd name="T24" fmla="*/ 99 w 101"/>
                <a:gd name="T25" fmla="*/ 53 h 109"/>
                <a:gd name="T26" fmla="*/ 99 w 101"/>
                <a:gd name="T27" fmla="*/ 48 h 109"/>
                <a:gd name="T28" fmla="*/ 53 w 101"/>
                <a:gd name="T29" fmla="*/ 109 h 109"/>
                <a:gd name="T30" fmla="*/ 66 w 101"/>
                <a:gd name="T31" fmla="*/ 73 h 109"/>
                <a:gd name="T32" fmla="*/ 76 w 101"/>
                <a:gd name="T33" fmla="*/ 38 h 109"/>
                <a:gd name="T34" fmla="*/ 51 w 101"/>
                <a:gd name="T35" fmla="*/ 28 h 109"/>
                <a:gd name="T36" fmla="*/ 73 w 101"/>
                <a:gd name="T37" fmla="*/ 50 h 109"/>
                <a:gd name="T38" fmla="*/ 62 w 101"/>
                <a:gd name="T39" fmla="*/ 69 h 109"/>
                <a:gd name="T40" fmla="*/ 61 w 101"/>
                <a:gd name="T41" fmla="*/ 84 h 109"/>
                <a:gd name="T42" fmla="*/ 51 w 101"/>
                <a:gd name="T43" fmla="*/ 109 h 109"/>
                <a:gd name="T44" fmla="*/ 76 w 101"/>
                <a:gd name="T45" fmla="*/ 28 h 109"/>
                <a:gd name="T46" fmla="*/ 74 w 101"/>
                <a:gd name="T47" fmla="*/ 23 h 109"/>
                <a:gd name="T48" fmla="*/ 76 w 101"/>
                <a:gd name="T49" fmla="*/ 73 h 109"/>
                <a:gd name="T50" fmla="*/ 74 w 101"/>
                <a:gd name="T51" fmla="*/ 77 h 109"/>
                <a:gd name="T52" fmla="*/ 76 w 101"/>
                <a:gd name="T53" fmla="*/ 73 h 109"/>
                <a:gd name="T54" fmla="*/ 51 w 101"/>
                <a:gd name="T55" fmla="*/ 0 h 109"/>
                <a:gd name="T56" fmla="*/ 53 w 101"/>
                <a:gd name="T57" fmla="*/ 2 h 109"/>
                <a:gd name="T58" fmla="*/ 51 w 101"/>
                <a:gd name="T59" fmla="*/ 17 h 109"/>
                <a:gd name="T60" fmla="*/ 51 w 101"/>
                <a:gd name="T61" fmla="*/ 22 h 109"/>
                <a:gd name="T62" fmla="*/ 26 w 101"/>
                <a:gd name="T63" fmla="*/ 62 h 109"/>
                <a:gd name="T64" fmla="*/ 35 w 101"/>
                <a:gd name="T65" fmla="*/ 95 h 109"/>
                <a:gd name="T66" fmla="*/ 51 w 101"/>
                <a:gd name="T67" fmla="*/ 109 h 109"/>
                <a:gd name="T68" fmla="*/ 41 w 101"/>
                <a:gd name="T69" fmla="*/ 84 h 109"/>
                <a:gd name="T70" fmla="*/ 40 w 101"/>
                <a:gd name="T71" fmla="*/ 69 h 109"/>
                <a:gd name="T72" fmla="*/ 35 w 101"/>
                <a:gd name="T73" fmla="*/ 35 h 109"/>
                <a:gd name="T74" fmla="*/ 51 w 101"/>
                <a:gd name="T75" fmla="*/ 22 h 109"/>
                <a:gd name="T76" fmla="*/ 51 w 101"/>
                <a:gd name="T77" fmla="*/ 17 h 109"/>
                <a:gd name="T78" fmla="*/ 48 w 101"/>
                <a:gd name="T79" fmla="*/ 2 h 109"/>
                <a:gd name="T80" fmla="*/ 26 w 101"/>
                <a:gd name="T81" fmla="*/ 79 h 109"/>
                <a:gd name="T82" fmla="*/ 28 w 101"/>
                <a:gd name="T83" fmla="*/ 73 h 109"/>
                <a:gd name="T84" fmla="*/ 26 w 101"/>
                <a:gd name="T85" fmla="*/ 79 h 109"/>
                <a:gd name="T86" fmla="*/ 26 w 101"/>
                <a:gd name="T87" fmla="*/ 21 h 109"/>
                <a:gd name="T88" fmla="*/ 28 w 101"/>
                <a:gd name="T89" fmla="*/ 27 h 109"/>
                <a:gd name="T90" fmla="*/ 26 w 101"/>
                <a:gd name="T91" fmla="*/ 38 h 109"/>
                <a:gd name="T92" fmla="*/ 26 w 101"/>
                <a:gd name="T93" fmla="*/ 62 h 109"/>
                <a:gd name="T94" fmla="*/ 26 w 101"/>
                <a:gd name="T95" fmla="*/ 21 h 109"/>
                <a:gd name="T96" fmla="*/ 24 w 101"/>
                <a:gd name="T97" fmla="*/ 27 h 109"/>
                <a:gd name="T98" fmla="*/ 15 w 101"/>
                <a:gd name="T99" fmla="*/ 18 h 109"/>
                <a:gd name="T100" fmla="*/ 19 w 101"/>
                <a:gd name="T101" fmla="*/ 15 h 109"/>
                <a:gd name="T102" fmla="*/ 26 w 101"/>
                <a:gd name="T103" fmla="*/ 73 h 109"/>
                <a:gd name="T104" fmla="*/ 19 w 101"/>
                <a:gd name="T105" fmla="*/ 86 h 109"/>
                <a:gd name="T106" fmla="*/ 15 w 101"/>
                <a:gd name="T107" fmla="*/ 82 h 109"/>
                <a:gd name="T108" fmla="*/ 24 w 101"/>
                <a:gd name="T109" fmla="*/ 73 h 109"/>
                <a:gd name="T110" fmla="*/ 18 w 101"/>
                <a:gd name="T111" fmla="*/ 50 h 109"/>
                <a:gd name="T112" fmla="*/ 15 w 101"/>
                <a:gd name="T113" fmla="*/ 48 h 109"/>
                <a:gd name="T114" fmla="*/ 0 w 101"/>
                <a:gd name="T115" fmla="*/ 50 h 109"/>
                <a:gd name="T116" fmla="*/ 15 w 101"/>
                <a:gd name="T117" fmla="*/ 5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 h="109">
                  <a:moveTo>
                    <a:pt x="76" y="62"/>
                  </a:moveTo>
                  <a:cubicBezTo>
                    <a:pt x="78" y="58"/>
                    <a:pt x="78" y="54"/>
                    <a:pt x="78" y="50"/>
                  </a:cubicBezTo>
                  <a:cubicBezTo>
                    <a:pt x="78" y="46"/>
                    <a:pt x="78" y="42"/>
                    <a:pt x="76" y="38"/>
                  </a:cubicBezTo>
                  <a:cubicBezTo>
                    <a:pt x="76" y="62"/>
                    <a:pt x="76" y="62"/>
                    <a:pt x="76" y="62"/>
                  </a:cubicBezTo>
                  <a:close/>
                  <a:moveTo>
                    <a:pt x="76" y="79"/>
                  </a:moveTo>
                  <a:cubicBezTo>
                    <a:pt x="76" y="73"/>
                    <a:pt x="76" y="73"/>
                    <a:pt x="76" y="73"/>
                  </a:cubicBezTo>
                  <a:cubicBezTo>
                    <a:pt x="77" y="73"/>
                    <a:pt x="77" y="73"/>
                    <a:pt x="78" y="73"/>
                  </a:cubicBezTo>
                  <a:cubicBezTo>
                    <a:pt x="78" y="73"/>
                    <a:pt x="78" y="73"/>
                    <a:pt x="78" y="73"/>
                  </a:cubicBezTo>
                  <a:cubicBezTo>
                    <a:pt x="86" y="82"/>
                    <a:pt x="86" y="82"/>
                    <a:pt x="86" y="82"/>
                  </a:cubicBezTo>
                  <a:cubicBezTo>
                    <a:pt x="87" y="83"/>
                    <a:pt x="87" y="85"/>
                    <a:pt x="86" y="86"/>
                  </a:cubicBezTo>
                  <a:cubicBezTo>
                    <a:pt x="85" y="87"/>
                    <a:pt x="84" y="87"/>
                    <a:pt x="83" y="86"/>
                  </a:cubicBezTo>
                  <a:cubicBezTo>
                    <a:pt x="76" y="79"/>
                    <a:pt x="76" y="79"/>
                    <a:pt x="76" y="79"/>
                  </a:cubicBezTo>
                  <a:close/>
                  <a:moveTo>
                    <a:pt x="76" y="28"/>
                  </a:moveTo>
                  <a:cubicBezTo>
                    <a:pt x="76" y="22"/>
                    <a:pt x="76" y="22"/>
                    <a:pt x="76" y="22"/>
                  </a:cubicBezTo>
                  <a:cubicBezTo>
                    <a:pt x="83" y="15"/>
                    <a:pt x="83" y="15"/>
                    <a:pt x="83" y="15"/>
                  </a:cubicBezTo>
                  <a:cubicBezTo>
                    <a:pt x="84" y="14"/>
                    <a:pt x="85" y="14"/>
                    <a:pt x="86" y="15"/>
                  </a:cubicBezTo>
                  <a:cubicBezTo>
                    <a:pt x="87" y="16"/>
                    <a:pt x="87" y="17"/>
                    <a:pt x="86" y="18"/>
                  </a:cubicBezTo>
                  <a:cubicBezTo>
                    <a:pt x="78" y="27"/>
                    <a:pt x="78" y="27"/>
                    <a:pt x="78" y="27"/>
                  </a:cubicBezTo>
                  <a:cubicBezTo>
                    <a:pt x="78" y="27"/>
                    <a:pt x="78" y="27"/>
                    <a:pt x="78" y="27"/>
                  </a:cubicBezTo>
                  <a:cubicBezTo>
                    <a:pt x="77" y="28"/>
                    <a:pt x="77" y="28"/>
                    <a:pt x="76" y="28"/>
                  </a:cubicBezTo>
                  <a:close/>
                  <a:moveTo>
                    <a:pt x="99" y="48"/>
                  </a:moveTo>
                  <a:cubicBezTo>
                    <a:pt x="99" y="48"/>
                    <a:pt x="99" y="48"/>
                    <a:pt x="99" y="48"/>
                  </a:cubicBezTo>
                  <a:cubicBezTo>
                    <a:pt x="86" y="48"/>
                    <a:pt x="86" y="48"/>
                    <a:pt x="86" y="48"/>
                  </a:cubicBezTo>
                  <a:cubicBezTo>
                    <a:pt x="85" y="48"/>
                    <a:pt x="84" y="49"/>
                    <a:pt x="84" y="50"/>
                  </a:cubicBezTo>
                  <a:cubicBezTo>
                    <a:pt x="84" y="52"/>
                    <a:pt x="85" y="53"/>
                    <a:pt x="86" y="53"/>
                  </a:cubicBezTo>
                  <a:cubicBezTo>
                    <a:pt x="99" y="53"/>
                    <a:pt x="99" y="53"/>
                    <a:pt x="99" y="53"/>
                  </a:cubicBezTo>
                  <a:cubicBezTo>
                    <a:pt x="100" y="53"/>
                    <a:pt x="101" y="52"/>
                    <a:pt x="101" y="50"/>
                  </a:cubicBezTo>
                  <a:cubicBezTo>
                    <a:pt x="101" y="49"/>
                    <a:pt x="100" y="48"/>
                    <a:pt x="99" y="48"/>
                  </a:cubicBezTo>
                  <a:close/>
                  <a:moveTo>
                    <a:pt x="51" y="109"/>
                  </a:moveTo>
                  <a:cubicBezTo>
                    <a:pt x="53" y="109"/>
                    <a:pt x="53" y="109"/>
                    <a:pt x="53" y="109"/>
                  </a:cubicBezTo>
                  <a:cubicBezTo>
                    <a:pt x="60" y="109"/>
                    <a:pt x="66" y="103"/>
                    <a:pt x="66" y="95"/>
                  </a:cubicBezTo>
                  <a:cubicBezTo>
                    <a:pt x="66" y="73"/>
                    <a:pt x="66" y="73"/>
                    <a:pt x="66" y="73"/>
                  </a:cubicBezTo>
                  <a:cubicBezTo>
                    <a:pt x="70" y="70"/>
                    <a:pt x="74" y="67"/>
                    <a:pt x="76" y="62"/>
                  </a:cubicBezTo>
                  <a:cubicBezTo>
                    <a:pt x="76" y="38"/>
                    <a:pt x="76" y="38"/>
                    <a:pt x="76" y="38"/>
                  </a:cubicBezTo>
                  <a:cubicBezTo>
                    <a:pt x="71" y="29"/>
                    <a:pt x="62" y="22"/>
                    <a:pt x="51" y="22"/>
                  </a:cubicBezTo>
                  <a:cubicBezTo>
                    <a:pt x="51" y="28"/>
                    <a:pt x="51" y="28"/>
                    <a:pt x="51" y="28"/>
                  </a:cubicBezTo>
                  <a:cubicBezTo>
                    <a:pt x="57" y="28"/>
                    <a:pt x="62" y="31"/>
                    <a:pt x="66" y="35"/>
                  </a:cubicBezTo>
                  <a:cubicBezTo>
                    <a:pt x="70" y="39"/>
                    <a:pt x="73" y="44"/>
                    <a:pt x="73" y="50"/>
                  </a:cubicBezTo>
                  <a:cubicBezTo>
                    <a:pt x="73" y="58"/>
                    <a:pt x="68" y="65"/>
                    <a:pt x="62" y="69"/>
                  </a:cubicBezTo>
                  <a:cubicBezTo>
                    <a:pt x="62" y="69"/>
                    <a:pt x="62" y="69"/>
                    <a:pt x="62" y="69"/>
                  </a:cubicBezTo>
                  <a:cubicBezTo>
                    <a:pt x="61" y="70"/>
                    <a:pt x="61" y="71"/>
                    <a:pt x="61" y="72"/>
                  </a:cubicBezTo>
                  <a:cubicBezTo>
                    <a:pt x="61" y="84"/>
                    <a:pt x="61" y="84"/>
                    <a:pt x="61" y="84"/>
                  </a:cubicBezTo>
                  <a:cubicBezTo>
                    <a:pt x="51" y="84"/>
                    <a:pt x="51" y="84"/>
                    <a:pt x="51" y="84"/>
                  </a:cubicBezTo>
                  <a:cubicBezTo>
                    <a:pt x="51" y="109"/>
                    <a:pt x="51" y="109"/>
                    <a:pt x="51" y="109"/>
                  </a:cubicBezTo>
                  <a:close/>
                  <a:moveTo>
                    <a:pt x="76" y="22"/>
                  </a:moveTo>
                  <a:cubicBezTo>
                    <a:pt x="76" y="28"/>
                    <a:pt x="76" y="28"/>
                    <a:pt x="76" y="28"/>
                  </a:cubicBezTo>
                  <a:cubicBezTo>
                    <a:pt x="75" y="28"/>
                    <a:pt x="75" y="28"/>
                    <a:pt x="74" y="27"/>
                  </a:cubicBezTo>
                  <a:cubicBezTo>
                    <a:pt x="73" y="26"/>
                    <a:pt x="73" y="24"/>
                    <a:pt x="74" y="23"/>
                  </a:cubicBezTo>
                  <a:cubicBezTo>
                    <a:pt x="76" y="22"/>
                    <a:pt x="76" y="22"/>
                    <a:pt x="76" y="22"/>
                  </a:cubicBezTo>
                  <a:close/>
                  <a:moveTo>
                    <a:pt x="76" y="73"/>
                  </a:moveTo>
                  <a:cubicBezTo>
                    <a:pt x="76" y="79"/>
                    <a:pt x="76" y="79"/>
                    <a:pt x="76" y="79"/>
                  </a:cubicBezTo>
                  <a:cubicBezTo>
                    <a:pt x="74" y="77"/>
                    <a:pt x="74" y="77"/>
                    <a:pt x="74" y="77"/>
                  </a:cubicBezTo>
                  <a:cubicBezTo>
                    <a:pt x="73" y="76"/>
                    <a:pt x="73" y="74"/>
                    <a:pt x="74" y="73"/>
                  </a:cubicBezTo>
                  <a:cubicBezTo>
                    <a:pt x="75" y="73"/>
                    <a:pt x="75" y="73"/>
                    <a:pt x="76" y="73"/>
                  </a:cubicBezTo>
                  <a:close/>
                  <a:moveTo>
                    <a:pt x="51" y="17"/>
                  </a:moveTo>
                  <a:cubicBezTo>
                    <a:pt x="51" y="0"/>
                    <a:pt x="51" y="0"/>
                    <a:pt x="51" y="0"/>
                  </a:cubicBezTo>
                  <a:cubicBezTo>
                    <a:pt x="51" y="0"/>
                    <a:pt x="51" y="0"/>
                    <a:pt x="51" y="0"/>
                  </a:cubicBezTo>
                  <a:cubicBezTo>
                    <a:pt x="52" y="0"/>
                    <a:pt x="53" y="1"/>
                    <a:pt x="53" y="2"/>
                  </a:cubicBezTo>
                  <a:cubicBezTo>
                    <a:pt x="53" y="15"/>
                    <a:pt x="53" y="15"/>
                    <a:pt x="53" y="15"/>
                  </a:cubicBezTo>
                  <a:cubicBezTo>
                    <a:pt x="53" y="16"/>
                    <a:pt x="52" y="17"/>
                    <a:pt x="51" y="17"/>
                  </a:cubicBezTo>
                  <a:cubicBezTo>
                    <a:pt x="51" y="17"/>
                    <a:pt x="51" y="17"/>
                    <a:pt x="51" y="17"/>
                  </a:cubicBezTo>
                  <a:close/>
                  <a:moveTo>
                    <a:pt x="51" y="22"/>
                  </a:moveTo>
                  <a:cubicBezTo>
                    <a:pt x="40" y="22"/>
                    <a:pt x="30" y="29"/>
                    <a:pt x="26" y="38"/>
                  </a:cubicBezTo>
                  <a:cubicBezTo>
                    <a:pt x="26" y="62"/>
                    <a:pt x="26" y="62"/>
                    <a:pt x="26" y="62"/>
                  </a:cubicBezTo>
                  <a:cubicBezTo>
                    <a:pt x="28" y="67"/>
                    <a:pt x="31" y="71"/>
                    <a:pt x="35" y="74"/>
                  </a:cubicBezTo>
                  <a:cubicBezTo>
                    <a:pt x="35" y="95"/>
                    <a:pt x="35" y="95"/>
                    <a:pt x="35" y="95"/>
                  </a:cubicBezTo>
                  <a:cubicBezTo>
                    <a:pt x="35" y="103"/>
                    <a:pt x="42" y="109"/>
                    <a:pt x="49" y="109"/>
                  </a:cubicBezTo>
                  <a:cubicBezTo>
                    <a:pt x="51" y="109"/>
                    <a:pt x="51" y="109"/>
                    <a:pt x="51" y="109"/>
                  </a:cubicBezTo>
                  <a:cubicBezTo>
                    <a:pt x="51" y="84"/>
                    <a:pt x="51" y="84"/>
                    <a:pt x="51" y="84"/>
                  </a:cubicBezTo>
                  <a:cubicBezTo>
                    <a:pt x="41" y="84"/>
                    <a:pt x="41" y="84"/>
                    <a:pt x="41" y="84"/>
                  </a:cubicBezTo>
                  <a:cubicBezTo>
                    <a:pt x="41" y="72"/>
                    <a:pt x="41" y="72"/>
                    <a:pt x="41" y="72"/>
                  </a:cubicBezTo>
                  <a:cubicBezTo>
                    <a:pt x="41" y="71"/>
                    <a:pt x="41" y="70"/>
                    <a:pt x="40" y="69"/>
                  </a:cubicBezTo>
                  <a:cubicBezTo>
                    <a:pt x="33" y="66"/>
                    <a:pt x="28" y="58"/>
                    <a:pt x="28" y="50"/>
                  </a:cubicBezTo>
                  <a:cubicBezTo>
                    <a:pt x="28" y="44"/>
                    <a:pt x="31" y="39"/>
                    <a:pt x="35" y="35"/>
                  </a:cubicBezTo>
                  <a:cubicBezTo>
                    <a:pt x="39" y="31"/>
                    <a:pt x="44" y="28"/>
                    <a:pt x="51" y="28"/>
                  </a:cubicBezTo>
                  <a:cubicBezTo>
                    <a:pt x="51" y="22"/>
                    <a:pt x="51" y="22"/>
                    <a:pt x="51" y="22"/>
                  </a:cubicBezTo>
                  <a:close/>
                  <a:moveTo>
                    <a:pt x="51" y="0"/>
                  </a:moveTo>
                  <a:cubicBezTo>
                    <a:pt x="51" y="17"/>
                    <a:pt x="51" y="17"/>
                    <a:pt x="51" y="17"/>
                  </a:cubicBezTo>
                  <a:cubicBezTo>
                    <a:pt x="49" y="17"/>
                    <a:pt x="48" y="16"/>
                    <a:pt x="48" y="15"/>
                  </a:cubicBezTo>
                  <a:cubicBezTo>
                    <a:pt x="48" y="2"/>
                    <a:pt x="48" y="2"/>
                    <a:pt x="48" y="2"/>
                  </a:cubicBezTo>
                  <a:cubicBezTo>
                    <a:pt x="48" y="1"/>
                    <a:pt x="49" y="0"/>
                    <a:pt x="51" y="0"/>
                  </a:cubicBezTo>
                  <a:close/>
                  <a:moveTo>
                    <a:pt x="26" y="79"/>
                  </a:moveTo>
                  <a:cubicBezTo>
                    <a:pt x="26" y="73"/>
                    <a:pt x="26" y="73"/>
                    <a:pt x="26" y="73"/>
                  </a:cubicBezTo>
                  <a:cubicBezTo>
                    <a:pt x="26" y="73"/>
                    <a:pt x="27" y="73"/>
                    <a:pt x="28" y="73"/>
                  </a:cubicBezTo>
                  <a:cubicBezTo>
                    <a:pt x="29" y="74"/>
                    <a:pt x="29" y="76"/>
                    <a:pt x="28" y="77"/>
                  </a:cubicBezTo>
                  <a:cubicBezTo>
                    <a:pt x="26" y="79"/>
                    <a:pt x="26" y="79"/>
                    <a:pt x="26" y="79"/>
                  </a:cubicBezTo>
                  <a:close/>
                  <a:moveTo>
                    <a:pt x="26" y="28"/>
                  </a:moveTo>
                  <a:cubicBezTo>
                    <a:pt x="26" y="21"/>
                    <a:pt x="26" y="21"/>
                    <a:pt x="26" y="21"/>
                  </a:cubicBezTo>
                  <a:cubicBezTo>
                    <a:pt x="28" y="23"/>
                    <a:pt x="28" y="23"/>
                    <a:pt x="28" y="23"/>
                  </a:cubicBezTo>
                  <a:cubicBezTo>
                    <a:pt x="29" y="24"/>
                    <a:pt x="29" y="26"/>
                    <a:pt x="28" y="27"/>
                  </a:cubicBezTo>
                  <a:cubicBezTo>
                    <a:pt x="27" y="28"/>
                    <a:pt x="26" y="28"/>
                    <a:pt x="26" y="28"/>
                  </a:cubicBezTo>
                  <a:close/>
                  <a:moveTo>
                    <a:pt x="26" y="38"/>
                  </a:moveTo>
                  <a:cubicBezTo>
                    <a:pt x="24" y="42"/>
                    <a:pt x="23" y="46"/>
                    <a:pt x="23" y="50"/>
                  </a:cubicBezTo>
                  <a:cubicBezTo>
                    <a:pt x="23" y="55"/>
                    <a:pt x="24" y="59"/>
                    <a:pt x="26" y="62"/>
                  </a:cubicBezTo>
                  <a:cubicBezTo>
                    <a:pt x="26" y="38"/>
                    <a:pt x="26" y="38"/>
                    <a:pt x="26" y="38"/>
                  </a:cubicBezTo>
                  <a:close/>
                  <a:moveTo>
                    <a:pt x="26" y="21"/>
                  </a:moveTo>
                  <a:cubicBezTo>
                    <a:pt x="26" y="28"/>
                    <a:pt x="26" y="28"/>
                    <a:pt x="26" y="28"/>
                  </a:cubicBezTo>
                  <a:cubicBezTo>
                    <a:pt x="25" y="28"/>
                    <a:pt x="24" y="27"/>
                    <a:pt x="24" y="27"/>
                  </a:cubicBezTo>
                  <a:cubicBezTo>
                    <a:pt x="24" y="27"/>
                    <a:pt x="24" y="27"/>
                    <a:pt x="24" y="27"/>
                  </a:cubicBezTo>
                  <a:cubicBezTo>
                    <a:pt x="15" y="18"/>
                    <a:pt x="15" y="18"/>
                    <a:pt x="15" y="18"/>
                  </a:cubicBezTo>
                  <a:cubicBezTo>
                    <a:pt x="14" y="17"/>
                    <a:pt x="14" y="16"/>
                    <a:pt x="15" y="15"/>
                  </a:cubicBezTo>
                  <a:cubicBezTo>
                    <a:pt x="16" y="14"/>
                    <a:pt x="18" y="14"/>
                    <a:pt x="19" y="15"/>
                  </a:cubicBezTo>
                  <a:cubicBezTo>
                    <a:pt x="26" y="21"/>
                    <a:pt x="26" y="21"/>
                    <a:pt x="26" y="21"/>
                  </a:cubicBezTo>
                  <a:close/>
                  <a:moveTo>
                    <a:pt x="26" y="73"/>
                  </a:moveTo>
                  <a:cubicBezTo>
                    <a:pt x="26" y="79"/>
                    <a:pt x="26" y="79"/>
                    <a:pt x="26" y="79"/>
                  </a:cubicBezTo>
                  <a:cubicBezTo>
                    <a:pt x="19" y="86"/>
                    <a:pt x="19" y="86"/>
                    <a:pt x="19" y="86"/>
                  </a:cubicBezTo>
                  <a:cubicBezTo>
                    <a:pt x="18" y="87"/>
                    <a:pt x="16" y="87"/>
                    <a:pt x="15" y="86"/>
                  </a:cubicBezTo>
                  <a:cubicBezTo>
                    <a:pt x="14" y="85"/>
                    <a:pt x="14" y="83"/>
                    <a:pt x="15" y="82"/>
                  </a:cubicBezTo>
                  <a:cubicBezTo>
                    <a:pt x="24" y="73"/>
                    <a:pt x="24" y="73"/>
                    <a:pt x="24" y="73"/>
                  </a:cubicBezTo>
                  <a:cubicBezTo>
                    <a:pt x="24" y="73"/>
                    <a:pt x="24" y="73"/>
                    <a:pt x="24" y="73"/>
                  </a:cubicBezTo>
                  <a:cubicBezTo>
                    <a:pt x="24" y="73"/>
                    <a:pt x="25" y="73"/>
                    <a:pt x="26" y="73"/>
                  </a:cubicBezTo>
                  <a:close/>
                  <a:moveTo>
                    <a:pt x="18" y="50"/>
                  </a:moveTo>
                  <a:cubicBezTo>
                    <a:pt x="18" y="50"/>
                    <a:pt x="18" y="50"/>
                    <a:pt x="18" y="50"/>
                  </a:cubicBezTo>
                  <a:cubicBezTo>
                    <a:pt x="18" y="49"/>
                    <a:pt x="17" y="48"/>
                    <a:pt x="15" y="48"/>
                  </a:cubicBezTo>
                  <a:cubicBezTo>
                    <a:pt x="3" y="48"/>
                    <a:pt x="3" y="48"/>
                    <a:pt x="3" y="48"/>
                  </a:cubicBezTo>
                  <a:cubicBezTo>
                    <a:pt x="2" y="48"/>
                    <a:pt x="0" y="49"/>
                    <a:pt x="0" y="50"/>
                  </a:cubicBezTo>
                  <a:cubicBezTo>
                    <a:pt x="0" y="52"/>
                    <a:pt x="2" y="53"/>
                    <a:pt x="3" y="53"/>
                  </a:cubicBezTo>
                  <a:cubicBezTo>
                    <a:pt x="15" y="53"/>
                    <a:pt x="15" y="53"/>
                    <a:pt x="15" y="53"/>
                  </a:cubicBezTo>
                  <a:cubicBezTo>
                    <a:pt x="17" y="53"/>
                    <a:pt x="18" y="52"/>
                    <a:pt x="18" y="50"/>
                  </a:cubicBezTo>
                  <a:close/>
                </a:path>
              </a:pathLst>
            </a:custGeom>
            <a:grpFill/>
            <a:ln>
              <a:noFill/>
            </a:ln>
          </p:spPr>
          <p:txBody>
            <a:bodyPr vert="horz" wrap="square" lIns="68580" tIns="34290" rIns="68580" bIns="34290" numCol="1" anchor="t" anchorCtr="0" compatLnSpc="1"/>
            <a:lstStyle/>
            <a:p>
              <a:endParaRPr lang="id-ID" sz="1350"/>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799"/>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50"/>
                                        <p:tgtEl>
                                          <p:spTgt spid="3"/>
                                        </p:tgtEl>
                                      </p:cBhvr>
                                    </p:animEffect>
                                    <p:anim calcmode="lin" valueType="num">
                                      <p:cBhvr>
                                        <p:cTn id="14" dur="250" fill="hold"/>
                                        <p:tgtEl>
                                          <p:spTgt spid="3"/>
                                        </p:tgtEl>
                                        <p:attrNameLst>
                                          <p:attrName>ppt_x</p:attrName>
                                        </p:attrNameLst>
                                      </p:cBhvr>
                                      <p:tavLst>
                                        <p:tav tm="0">
                                          <p:val>
                                            <p:strVal val="#ppt_x"/>
                                          </p:val>
                                        </p:tav>
                                        <p:tav tm="100000">
                                          <p:val>
                                            <p:strVal val="#ppt_x"/>
                                          </p:val>
                                        </p:tav>
                                      </p:tavLst>
                                    </p:anim>
                                    <p:anim calcmode="lin" valueType="num">
                                      <p:cBhvr>
                                        <p:cTn id="15" dur="25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2299"/>
                            </p:stCondLst>
                            <p:childTnLst>
                              <p:par>
                                <p:cTn id="17" presetID="42"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50"/>
                                        <p:tgtEl>
                                          <p:spTgt spid="4"/>
                                        </p:tgtEl>
                                      </p:cBhvr>
                                    </p:animEffect>
                                    <p:anim calcmode="lin" valueType="num">
                                      <p:cBhvr>
                                        <p:cTn id="20" dur="250" fill="hold"/>
                                        <p:tgtEl>
                                          <p:spTgt spid="4"/>
                                        </p:tgtEl>
                                        <p:attrNameLst>
                                          <p:attrName>ppt_x</p:attrName>
                                        </p:attrNameLst>
                                      </p:cBhvr>
                                      <p:tavLst>
                                        <p:tav tm="0">
                                          <p:val>
                                            <p:strVal val="#ppt_x"/>
                                          </p:val>
                                        </p:tav>
                                        <p:tav tm="100000">
                                          <p:val>
                                            <p:strVal val="#ppt_x"/>
                                          </p:val>
                                        </p:tav>
                                      </p:tavLst>
                                    </p:anim>
                                    <p:anim calcmode="lin" valueType="num">
                                      <p:cBhvr>
                                        <p:cTn id="21" dur="250" fill="hold"/>
                                        <p:tgtEl>
                                          <p:spTgt spid="4"/>
                                        </p:tgtEl>
                                        <p:attrNameLst>
                                          <p:attrName>ppt_y</p:attrName>
                                        </p:attrNameLst>
                                      </p:cBhvr>
                                      <p:tavLst>
                                        <p:tav tm="0">
                                          <p:val>
                                            <p:strVal val="#ppt_y+.1"/>
                                          </p:val>
                                        </p:tav>
                                        <p:tav tm="100000">
                                          <p:val>
                                            <p:strVal val="#ppt_y"/>
                                          </p:val>
                                        </p:tav>
                                      </p:tavLst>
                                    </p:anim>
                                  </p:childTnLst>
                                </p:cTn>
                              </p:par>
                            </p:childTnLst>
                          </p:cTn>
                        </p:par>
                        <p:par>
                          <p:cTn id="22" fill="hold">
                            <p:stCondLst>
                              <p:cond delay="2799"/>
                            </p:stCondLst>
                            <p:childTnLst>
                              <p:par>
                                <p:cTn id="23" presetID="42"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50"/>
                                        <p:tgtEl>
                                          <p:spTgt spid="5"/>
                                        </p:tgtEl>
                                      </p:cBhvr>
                                    </p:animEffect>
                                    <p:anim calcmode="lin" valueType="num">
                                      <p:cBhvr>
                                        <p:cTn id="26" dur="250" fill="hold"/>
                                        <p:tgtEl>
                                          <p:spTgt spid="5"/>
                                        </p:tgtEl>
                                        <p:attrNameLst>
                                          <p:attrName>ppt_x</p:attrName>
                                        </p:attrNameLst>
                                      </p:cBhvr>
                                      <p:tavLst>
                                        <p:tav tm="0">
                                          <p:val>
                                            <p:strVal val="#ppt_x"/>
                                          </p:val>
                                        </p:tav>
                                        <p:tav tm="100000">
                                          <p:val>
                                            <p:strVal val="#ppt_x"/>
                                          </p:val>
                                        </p:tav>
                                      </p:tavLst>
                                    </p:anim>
                                    <p:anim calcmode="lin" valueType="num">
                                      <p:cBhvr>
                                        <p:cTn id="27" dur="250" fill="hold"/>
                                        <p:tgtEl>
                                          <p:spTgt spid="5"/>
                                        </p:tgtEl>
                                        <p:attrNameLst>
                                          <p:attrName>ppt_y</p:attrName>
                                        </p:attrNameLst>
                                      </p:cBhvr>
                                      <p:tavLst>
                                        <p:tav tm="0">
                                          <p:val>
                                            <p:strVal val="#ppt_y+.1"/>
                                          </p:val>
                                        </p:tav>
                                        <p:tav tm="100000">
                                          <p:val>
                                            <p:strVal val="#ppt_y"/>
                                          </p:val>
                                        </p:tav>
                                      </p:tavLst>
                                    </p:anim>
                                  </p:childTnLst>
                                </p:cTn>
                              </p:par>
                            </p:childTnLst>
                          </p:cTn>
                        </p:par>
                        <p:par>
                          <p:cTn id="28" fill="hold">
                            <p:stCondLst>
                              <p:cond delay="3299"/>
                            </p:stCondLst>
                            <p:childTnLst>
                              <p:par>
                                <p:cTn id="29" presetID="2" presetClass="entr" presetSubtype="4"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250" fill="hold"/>
                                        <p:tgtEl>
                                          <p:spTgt spid="6"/>
                                        </p:tgtEl>
                                        <p:attrNameLst>
                                          <p:attrName>ppt_x</p:attrName>
                                        </p:attrNameLst>
                                      </p:cBhvr>
                                      <p:tavLst>
                                        <p:tav tm="0">
                                          <p:val>
                                            <p:strVal val="#ppt_x"/>
                                          </p:val>
                                        </p:tav>
                                        <p:tav tm="100000">
                                          <p:val>
                                            <p:strVal val="#ppt_x"/>
                                          </p:val>
                                        </p:tav>
                                      </p:tavLst>
                                    </p:anim>
                                    <p:anim calcmode="lin" valueType="num">
                                      <p:cBhvr additive="base">
                                        <p:cTn id="32" dur="250" fill="hold"/>
                                        <p:tgtEl>
                                          <p:spTgt spid="6"/>
                                        </p:tgtEl>
                                        <p:attrNameLst>
                                          <p:attrName>ppt_y</p:attrName>
                                        </p:attrNameLst>
                                      </p:cBhvr>
                                      <p:tavLst>
                                        <p:tav tm="0">
                                          <p:val>
                                            <p:strVal val="1+#ppt_h/2"/>
                                          </p:val>
                                        </p:tav>
                                        <p:tav tm="100000">
                                          <p:val>
                                            <p:strVal val="#ppt_y"/>
                                          </p:val>
                                        </p:tav>
                                      </p:tavLst>
                                    </p:anim>
                                  </p:childTnLst>
                                </p:cTn>
                              </p:par>
                            </p:childTnLst>
                          </p:cTn>
                        </p:par>
                        <p:par>
                          <p:cTn id="33" fill="hold">
                            <p:stCondLst>
                              <p:cond delay="3799"/>
                            </p:stCondLst>
                            <p:childTnLst>
                              <p:par>
                                <p:cTn id="34" presetID="2" presetClass="entr" presetSubtype="1" fill="hold" nodeType="after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ppt_x"/>
                                          </p:val>
                                        </p:tav>
                                        <p:tav tm="100000">
                                          <p:val>
                                            <p:strVal val="#ppt_x"/>
                                          </p:val>
                                        </p:tav>
                                      </p:tavLst>
                                    </p:anim>
                                    <p:anim calcmode="lin" valueType="num">
                                      <p:cBhvr additive="base">
                                        <p:cTn id="37"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多边形创意工作总结PPT模板"/>
</p:tagLst>
</file>

<file path=ppt/tags/tag2.xml><?xml version="1.0" encoding="utf-8"?>
<p:tagLst xmlns:a="http://schemas.openxmlformats.org/drawingml/2006/main" xmlns:r="http://schemas.openxmlformats.org/officeDocument/2006/relationships" xmlns:p="http://schemas.openxmlformats.org/presentationml/2006/main">
  <p:tag name="MH" val="20160615115059"/>
  <p:tag name="MH_LIBRARY" val="GRAPHIC"/>
  <p:tag name="MH_TYPE" val="Other"/>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0615115059"/>
  <p:tag name="MH_LIBRARY" val="GRAPHIC"/>
  <p:tag name="MH_TYPE" val="Other"/>
  <p:tag name="MH_ORDER" val="3"/>
</p:tagLst>
</file>

<file path=ppt/tags/tag4.xml><?xml version="1.0" encoding="utf-8"?>
<p:tagLst xmlns:a="http://schemas.openxmlformats.org/drawingml/2006/main" xmlns:r="http://schemas.openxmlformats.org/officeDocument/2006/relationships" xmlns:p="http://schemas.openxmlformats.org/presentationml/2006/main">
  <p:tag name="MH" val="20160615115059"/>
  <p:tag name="MH_LIBRARY" val="GRAPHIC"/>
  <p:tag name="MH_TYPE" val="Other"/>
  <p:tag name="MH_ORDER" val="7"/>
</p:tagLst>
</file>

<file path=ppt/tags/tag5.xml><?xml version="1.0" encoding="utf-8"?>
<p:tagLst xmlns:a="http://schemas.openxmlformats.org/drawingml/2006/main" xmlns:r="http://schemas.openxmlformats.org/officeDocument/2006/relationships" xmlns:p="http://schemas.openxmlformats.org/presentationml/2006/main">
  <p:tag name="MH" val="20160615115059"/>
  <p:tag name="MH_LIBRARY" val="GRAPHIC"/>
  <p:tag name="MH_TYPE" val="Other"/>
  <p:tag name="MH_ORDER" val="9"/>
</p:tagLst>
</file>

<file path=ppt/tags/tag6.xml><?xml version="1.0" encoding="utf-8"?>
<p:tagLst xmlns:a="http://schemas.openxmlformats.org/drawingml/2006/main" xmlns:r="http://schemas.openxmlformats.org/officeDocument/2006/relationships" xmlns:p="http://schemas.openxmlformats.org/presentationml/2006/main">
  <p:tag name="MH" val="20160615115059"/>
  <p:tag name="MH_LIBRARY" val="GRAPHIC"/>
  <p:tag name="MH_TYPE" val="Other"/>
  <p:tag name="MH_ORDER" val="11"/>
</p:tagLst>
</file>

<file path=ppt/theme/theme1.xml><?xml version="1.0" encoding="utf-8"?>
<a:theme xmlns:a="http://schemas.openxmlformats.org/drawingml/2006/main" name="Office 主题">
  <a:themeElements>
    <a:clrScheme name="自定义 21">
      <a:dk1>
        <a:srgbClr val="000000"/>
      </a:dk1>
      <a:lt1>
        <a:srgbClr val="FFFFFF"/>
      </a:lt1>
      <a:dk2>
        <a:srgbClr val="44546A"/>
      </a:dk2>
      <a:lt2>
        <a:srgbClr val="E7E6E6"/>
      </a:lt2>
      <a:accent1>
        <a:srgbClr val="25B0D2"/>
      </a:accent1>
      <a:accent2>
        <a:srgbClr val="047ABA"/>
      </a:accent2>
      <a:accent3>
        <a:srgbClr val="58C4B8"/>
      </a:accent3>
      <a:accent4>
        <a:srgbClr val="15B0B8"/>
      </a:accent4>
      <a:accent5>
        <a:srgbClr val="077FBF"/>
      </a:accent5>
      <a:accent6>
        <a:srgbClr val="70AD47"/>
      </a:accent6>
      <a:hlink>
        <a:srgbClr val="6DC2CC"/>
      </a:hlink>
      <a:folHlink>
        <a:srgbClr val="7BC8DB"/>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1453</Words>
  <Application>Microsoft Office PowerPoint</Application>
  <PresentationFormat>宽屏</PresentationFormat>
  <Paragraphs>193</Paragraphs>
  <Slides>20</Slides>
  <Notes>20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20</vt:i4>
      </vt:variant>
    </vt:vector>
  </HeadingPairs>
  <TitlesOfParts>
    <vt:vector size="30" baseType="lpstr">
      <vt:lpstr>ITC Avant Garde Std Bk</vt:lpstr>
      <vt:lpstr>Open Sans</vt:lpstr>
      <vt:lpstr>等线</vt:lpstr>
      <vt:lpstr>等线</vt:lpstr>
      <vt:lpstr>等线 Light</vt:lpstr>
      <vt:lpstr>方正正纤黑简体</vt:lpstr>
      <vt:lpstr>方正正中黑简体</vt:lpstr>
      <vt:lpstr>微软雅黑</vt:lpstr>
      <vt:lpstr>Arial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52</cp:revision>
  <dcterms:created xsi:type="dcterms:W3CDTF">2017-10-13T08:07:00Z</dcterms:created>
  <dcterms:modified xsi:type="dcterms:W3CDTF">2021-01-05T05:37:36Z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