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0" r:id="rId4"/>
    <p:sldId id="372" r:id="rId5"/>
    <p:sldId id="373" r:id="rId6"/>
    <p:sldId id="374" r:id="rId7"/>
    <p:sldId id="375" r:id="rId8"/>
    <p:sldId id="369" r:id="rId9"/>
    <p:sldId id="377" r:id="rId10"/>
    <p:sldId id="11088491" r:id="rId11"/>
    <p:sldId id="379" r:id="rId12"/>
    <p:sldId id="390" r:id="rId13"/>
    <p:sldId id="370" r:id="rId14"/>
    <p:sldId id="380" r:id="rId15"/>
    <p:sldId id="381" r:id="rId16"/>
    <p:sldId id="383" r:id="rId17"/>
    <p:sldId id="387" r:id="rId18"/>
    <p:sldId id="371" r:id="rId19"/>
    <p:sldId id="385" r:id="rId20"/>
    <p:sldId id="386" r:id="rId21"/>
    <p:sldId id="382" r:id="rId22"/>
    <p:sldId id="388" r:id="rId23"/>
    <p:sldId id="389" r:id="rId24"/>
    <p:sldId id="391" r:id="rId25"/>
    <p:sldId id="1108849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EA8"/>
    <a:srgbClr val="F0F0F0"/>
    <a:srgbClr val="D8D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2" autoAdjust="0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E621-8EEB-4E97-99F1-1111C01B10C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A38F-4E37-4CD0-9C53-2CACD0165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A38F-4E37-4CD0-9C53-2CACD016520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1C1-3867-4774-BD4B-D5F35B0130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91C1-3867-4774-BD4B-D5F35B0130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6D74-45F5-4118-8E62-DD15DD686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33.pn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2.xml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-1637543" y="-655988"/>
            <a:ext cx="13964570" cy="7544865"/>
            <a:chOff x="-1637543" y="-655988"/>
            <a:chExt cx="13964570" cy="7544865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25594" y="-312555"/>
              <a:ext cx="7544865" cy="685800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7543" y="-30878"/>
              <a:ext cx="7544865" cy="6858000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4898">
            <a:off x="-1160939" y="-1898941"/>
            <a:ext cx="7299285" cy="383238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8455" y="-228478"/>
            <a:ext cx="1306768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F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13632" y="-228478"/>
            <a:ext cx="1653017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R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96281" y="-105116"/>
            <a:ext cx="1406154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E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49156" y="-4615"/>
            <a:ext cx="1507144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S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18490" y="-105116"/>
            <a:ext cx="1590500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H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19587" y="-205617"/>
            <a:ext cx="1547218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I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67611" y="-122053"/>
            <a:ext cx="2036135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N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864172" y="-228478"/>
            <a:ext cx="1789272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G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407">
            <a:off x="1111061" y="4249470"/>
            <a:ext cx="2953426" cy="26408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6" y="2716619"/>
            <a:ext cx="7829829" cy="3094633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006">
            <a:off x="7077692" y="83427"/>
            <a:ext cx="2808265" cy="130950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6557">
            <a:off x="8076391" y="2647913"/>
            <a:ext cx="4716291" cy="3810426"/>
          </a:xfrm>
          <a:prstGeom prst="rect">
            <a:avLst/>
          </a:prstGeom>
        </p:spPr>
      </p:pic>
      <p:sp>
        <p:nvSpPr>
          <p:cNvPr id="41" name="标题 1"/>
          <p:cNvSpPr>
            <a:spLocks noGrp="1"/>
          </p:cNvSpPr>
          <p:nvPr>
            <p:ph type="title"/>
          </p:nvPr>
        </p:nvSpPr>
        <p:spPr>
          <a:xfrm>
            <a:off x="3270194" y="3135843"/>
            <a:ext cx="5656794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8000" b="1" spc="600" dirty="0">
                <a:solidFill>
                  <a:srgbClr val="88BEA8"/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唯美小清新</a:t>
            </a:r>
          </a:p>
        </p:txBody>
      </p:sp>
      <p:sp>
        <p:nvSpPr>
          <p:cNvPr id="42" name="矩形 41"/>
          <p:cNvSpPr/>
          <p:nvPr/>
        </p:nvSpPr>
        <p:spPr>
          <a:xfrm>
            <a:off x="3055329" y="442724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4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The life most of the time, commitments equals to constrain, reluctantly we yearn for bound.</a:t>
            </a:r>
            <a:r>
              <a:rPr lang="en-US" altLang="zh-CN" sz="1400" dirty="0"/>
              <a:t> 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Only opposed every day, will live the strong than you imagine.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016855" y="4996975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00" dirty="0"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C</a:t>
            </a:r>
            <a:r>
              <a:rPr lang="en-US" altLang="zh-CN" spc="300" dirty="0"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REATIVITY IS SMALL AND FRESH</a:t>
            </a:r>
            <a:endParaRPr lang="zh-CN" altLang="en-US" spc="300" dirty="0"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8" presetClass="entr" presetSubtype="0" accel="5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" fill="hold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" fill="hold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" fill="hold">
                                          <p:stCondLst>
                                            <p:cond delay="12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3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3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3"/>
                            </p:stCondLst>
                            <p:childTnLst>
                              <p:par>
                                <p:cTn id="7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3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3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3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3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3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1" grpId="0"/>
      <p:bldP spid="42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73614" y="1999366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02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070126" y="2139723"/>
            <a:ext cx="2359478" cy="1161442"/>
            <a:chOff x="6361105" y="2017891"/>
            <a:chExt cx="2359478" cy="1161442"/>
          </a:xfrm>
        </p:grpSpPr>
        <p:sp>
          <p:nvSpPr>
            <p:cNvPr id="26" name="文本框 25"/>
            <p:cNvSpPr txBox="1"/>
            <p:nvPr/>
          </p:nvSpPr>
          <p:spPr>
            <a:xfrm>
              <a:off x="6361105" y="2473114"/>
              <a:ext cx="2359478" cy="7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sym typeface="FZKai-Z03S" panose="03000509000000000000" pitchFamily="65" charset="-122"/>
                </a:rPr>
                <a:t>请在此处添加具体内容，文字尽量言简意赅。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421701" y="2017891"/>
              <a:ext cx="2173359" cy="503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2000" b="1" spc="30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sym typeface="微软雅黑" panose="020B0503020204020204" pitchFamily="34" charset="-122"/>
                </a:rPr>
                <a:t>添加标题</a:t>
              </a:r>
              <a:endParaRPr kumimoji="0" lang="zh-CN" altLang="en-US" sz="2400" b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38562" y="2139723"/>
            <a:ext cx="2448469" cy="1143894"/>
            <a:chOff x="6269205" y="2053793"/>
            <a:chExt cx="2448469" cy="1143894"/>
          </a:xfrm>
        </p:grpSpPr>
        <p:sp>
          <p:nvSpPr>
            <p:cNvPr id="35" name="文本框 34"/>
            <p:cNvSpPr txBox="1"/>
            <p:nvPr/>
          </p:nvSpPr>
          <p:spPr>
            <a:xfrm>
              <a:off x="6269205" y="2491468"/>
              <a:ext cx="2448469" cy="7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defTabSz="121920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sym typeface="FZKai-Z03S" panose="03000509000000000000" pitchFamily="65" charset="-122"/>
                </a:rPr>
                <a:t>请在此处添加具体内容，文字尽量言简意赅。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406761" y="2053793"/>
              <a:ext cx="2173359" cy="503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sym typeface="微软雅黑" panose="020B0503020204020204" pitchFamily="34" charset="-122"/>
                </a:rPr>
                <a:t>添加标题</a:t>
              </a: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50595" y="4055520"/>
            <a:ext cx="2359478" cy="1129409"/>
            <a:chOff x="6341574" y="2043279"/>
            <a:chExt cx="2359478" cy="1129409"/>
          </a:xfrm>
        </p:grpSpPr>
        <p:sp>
          <p:nvSpPr>
            <p:cNvPr id="38" name="文本框 37"/>
            <p:cNvSpPr txBox="1"/>
            <p:nvPr/>
          </p:nvSpPr>
          <p:spPr>
            <a:xfrm>
              <a:off x="6341574" y="2466469"/>
              <a:ext cx="2359478" cy="7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defTabSz="121920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sym typeface="FZKai-Z03S" panose="03000509000000000000" pitchFamily="65" charset="-122"/>
                </a:rPr>
                <a:t>请在此处添加具体内容，文字尽量言简意赅。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406761" y="2043279"/>
              <a:ext cx="2173359" cy="503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2000" b="1" spc="30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sym typeface="微软雅黑" panose="020B0503020204020204" pitchFamily="34" charset="-122"/>
                </a:rPr>
                <a:t>添加标题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865199" y="4002810"/>
            <a:ext cx="2409287" cy="1182119"/>
            <a:chOff x="6256660" y="2036851"/>
            <a:chExt cx="2409287" cy="1182119"/>
          </a:xfrm>
        </p:grpSpPr>
        <p:sp>
          <p:nvSpPr>
            <p:cNvPr id="41" name="文本框 40"/>
            <p:cNvSpPr txBox="1"/>
            <p:nvPr/>
          </p:nvSpPr>
          <p:spPr>
            <a:xfrm>
              <a:off x="6256660" y="2512751"/>
              <a:ext cx="2409287" cy="70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defTabSz="121920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>
                  <a:sym typeface="FZKai-Z03S" panose="03000509000000000000" pitchFamily="65" charset="-122"/>
                </a:rPr>
                <a:t>请在此处添加具体内容，文字尽量言简意赅。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406761" y="2036851"/>
              <a:ext cx="2173359" cy="503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2000" b="1" spc="30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sym typeface="微软雅黑" panose="020B0503020204020204" pitchFamily="34" charset="-122"/>
                </a:rPr>
                <a:t>添加标题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3" y="1051950"/>
            <a:ext cx="4691272" cy="5215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73614" y="1999366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02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339417" y="2581218"/>
            <a:ext cx="450166" cy="423264"/>
          </a:xfrm>
          <a:prstGeom prst="ellipse">
            <a:avLst/>
          </a:prstGeom>
          <a:solidFill>
            <a:srgbClr val="88B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dirty="0"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添</a:t>
            </a:r>
          </a:p>
        </p:txBody>
      </p:sp>
      <p:sp>
        <p:nvSpPr>
          <p:cNvPr id="26" name="椭圆 25"/>
          <p:cNvSpPr/>
          <p:nvPr/>
        </p:nvSpPr>
        <p:spPr>
          <a:xfrm>
            <a:off x="2999817" y="2581218"/>
            <a:ext cx="450166" cy="423264"/>
          </a:xfrm>
          <a:prstGeom prst="ellipse">
            <a:avLst/>
          </a:prstGeom>
          <a:solidFill>
            <a:srgbClr val="88B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dirty="0"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加</a:t>
            </a:r>
          </a:p>
        </p:txBody>
      </p:sp>
      <p:sp>
        <p:nvSpPr>
          <p:cNvPr id="27" name="椭圆 26"/>
          <p:cNvSpPr/>
          <p:nvPr/>
        </p:nvSpPr>
        <p:spPr>
          <a:xfrm>
            <a:off x="3746765" y="2581218"/>
            <a:ext cx="450166" cy="423264"/>
          </a:xfrm>
          <a:prstGeom prst="ellipse">
            <a:avLst/>
          </a:prstGeom>
          <a:solidFill>
            <a:srgbClr val="88B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dirty="0"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标</a:t>
            </a:r>
          </a:p>
        </p:txBody>
      </p:sp>
      <p:sp>
        <p:nvSpPr>
          <p:cNvPr id="28" name="椭圆 27"/>
          <p:cNvSpPr/>
          <p:nvPr/>
        </p:nvSpPr>
        <p:spPr>
          <a:xfrm>
            <a:off x="4485717" y="2581218"/>
            <a:ext cx="450166" cy="423264"/>
          </a:xfrm>
          <a:prstGeom prst="ellipse">
            <a:avLst/>
          </a:prstGeom>
          <a:solidFill>
            <a:srgbClr val="88B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dirty="0"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题</a:t>
            </a:r>
          </a:p>
        </p:txBody>
      </p:sp>
      <p:sp>
        <p:nvSpPr>
          <p:cNvPr id="31" name="矩形 30"/>
          <p:cNvSpPr/>
          <p:nvPr/>
        </p:nvSpPr>
        <p:spPr>
          <a:xfrm>
            <a:off x="2259145" y="3276060"/>
            <a:ext cx="5490226" cy="385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简单说明即可，不必过于繁琐，注意版面美观度。</a:t>
            </a:r>
            <a:endParaRPr lang="en-US" altLang="zh-CN" sz="1600" dirty="0">
              <a:solidFill>
                <a:srgbClr val="15144B"/>
              </a:solidFill>
              <a:latin typeface="仓耳羽辰体-谷力 W04" panose="02020400000000000000" pitchFamily="18" charset="-122"/>
              <a:ea typeface="仓耳羽辰体-谷力 W04" panose="02020400000000000000" pitchFamily="18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09106" y="3748903"/>
            <a:ext cx="4306586" cy="1097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请在此处添加具体内容，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仓耳羽辰体-谷力 W04" panose="02020400000000000000" pitchFamily="18" charset="-122"/>
              <a:ea typeface="仓耳羽辰体-谷力 W04" panose="02020400000000000000" pitchFamily="18" charset="-122"/>
            </a:endParaRPr>
          </a:p>
          <a:p>
            <a:pPr>
              <a:lnSpc>
                <a:spcPts val="2700"/>
              </a:lnSpc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文字尽量言简意赅，简单说明即可，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仓耳羽辰体-谷力 W04" panose="02020400000000000000" pitchFamily="18" charset="-122"/>
              <a:ea typeface="仓耳羽辰体-谷力 W04" panose="02020400000000000000" pitchFamily="18" charset="-122"/>
            </a:endParaRPr>
          </a:p>
          <a:p>
            <a:pPr>
              <a:lnSpc>
                <a:spcPts val="2700"/>
              </a:lnSpc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不必过于繁琐，注意版面美观度。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仓耳羽辰体-谷力 W04" panose="02020400000000000000" pitchFamily="18" charset="-122"/>
              <a:ea typeface="仓耳羽辰体-谷力 W04" panose="02020400000000000000" pitchFamily="18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33" y="2261855"/>
            <a:ext cx="1766789" cy="2974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animBg="1"/>
      <p:bldP spid="26" grpId="0" animBg="1"/>
      <p:bldP spid="27" grpId="0" animBg="1"/>
      <p:bldP spid="28" grpId="0" animBg="1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2661" y="1263020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428300" y="2097535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02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894522" y="3440851"/>
            <a:ext cx="9464653" cy="2042849"/>
            <a:chOff x="1362039" y="3620350"/>
            <a:chExt cx="9464653" cy="2042849"/>
          </a:xfrm>
        </p:grpSpPr>
        <p:grpSp>
          <p:nvGrpSpPr>
            <p:cNvPr id="37" name="组合 36"/>
            <p:cNvGrpSpPr/>
            <p:nvPr/>
          </p:nvGrpSpPr>
          <p:grpSpPr>
            <a:xfrm>
              <a:off x="3050544" y="3620350"/>
              <a:ext cx="6015975" cy="1157852"/>
              <a:chOff x="2824452" y="3286722"/>
              <a:chExt cx="6015975" cy="1157852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2824452" y="3490467"/>
                <a:ext cx="691578" cy="954107"/>
              </a:xfrm>
              <a:prstGeom prst="rect">
                <a:avLst/>
              </a:prstGeom>
              <a:noFill/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标题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573850" y="3286722"/>
                <a:ext cx="691578" cy="954107"/>
              </a:xfrm>
              <a:prstGeom prst="rect">
                <a:avLst/>
              </a:prstGeom>
              <a:noFill/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标题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8148849" y="3465140"/>
                <a:ext cx="691578" cy="954107"/>
              </a:xfrm>
              <a:prstGeom prst="rect">
                <a:avLst/>
              </a:prstGeom>
              <a:noFill/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标题</a:t>
                </a:r>
              </a:p>
            </p:txBody>
          </p:sp>
        </p:grpSp>
        <p:sp>
          <p:nvSpPr>
            <p:cNvPr id="38" name="í$ḻiḋê"/>
            <p:cNvSpPr txBox="1"/>
            <p:nvPr/>
          </p:nvSpPr>
          <p:spPr>
            <a:xfrm>
              <a:off x="1362039" y="3855224"/>
              <a:ext cx="2105962" cy="1783091"/>
            </a:xfrm>
            <a:prstGeom prst="rect">
              <a:avLst/>
            </a:prstGeom>
            <a:noFill/>
          </p:spPr>
          <p:txBody>
            <a:bodyPr vert="eaVert" wrap="square" lIns="91440" tIns="45720" rIns="91440" bIns="45720" anchor="ctr">
              <a:no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  <p:sp>
          <p:nvSpPr>
            <p:cNvPr id="39" name="í$ḻiḋê"/>
            <p:cNvSpPr txBox="1"/>
            <p:nvPr/>
          </p:nvSpPr>
          <p:spPr>
            <a:xfrm>
              <a:off x="5184405" y="3664131"/>
              <a:ext cx="2105962" cy="1820649"/>
            </a:xfrm>
            <a:prstGeom prst="rect">
              <a:avLst/>
            </a:prstGeom>
            <a:noFill/>
          </p:spPr>
          <p:txBody>
            <a:bodyPr vert="eaVert" wrap="square" lIns="91440" tIns="45720" rIns="91440" bIns="45720" anchor="ctr">
              <a:no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z="16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/>
                <a:t>请在此处添加具体内容，文字尽量言简意赅，简单说明即可。</a:t>
              </a:r>
              <a:endParaRPr lang="en-US" altLang="zh-CN" dirty="0"/>
            </a:p>
          </p:txBody>
        </p:sp>
        <p:sp>
          <p:nvSpPr>
            <p:cNvPr id="40" name="í$ḻiḋê"/>
            <p:cNvSpPr txBox="1"/>
            <p:nvPr/>
          </p:nvSpPr>
          <p:spPr>
            <a:xfrm>
              <a:off x="8720730" y="3842551"/>
              <a:ext cx="2105962" cy="1820648"/>
            </a:xfrm>
            <a:prstGeom prst="rect">
              <a:avLst/>
            </a:prstGeom>
            <a:noFill/>
          </p:spPr>
          <p:txBody>
            <a:bodyPr vert="eaVert" wrap="square" lIns="91440" tIns="45720" rIns="91440" bIns="45720" anchor="ctr">
              <a:no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z="16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dirty="0"/>
                <a:t>请在此处添加具体内容，文字尽量言简意赅，简单说明即可。</a:t>
              </a:r>
              <a:endParaRPr lang="en-US" altLang="zh-CN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39772" y="1968589"/>
            <a:ext cx="8695577" cy="1914034"/>
            <a:chOff x="2139772" y="1968589"/>
            <a:chExt cx="8695577" cy="1914034"/>
          </a:xfrm>
        </p:grpSpPr>
        <p:grpSp>
          <p:nvGrpSpPr>
            <p:cNvPr id="32" name="组合 31"/>
            <p:cNvGrpSpPr/>
            <p:nvPr/>
          </p:nvGrpSpPr>
          <p:grpSpPr>
            <a:xfrm>
              <a:off x="2139772" y="1968589"/>
              <a:ext cx="8562068" cy="1914034"/>
              <a:chOff x="1526866" y="1696940"/>
              <a:chExt cx="8562068" cy="1914034"/>
            </a:xfrm>
          </p:grpSpPr>
          <p:sp>
            <p:nvSpPr>
              <p:cNvPr id="34" name="Freeform 13"/>
              <p:cNvSpPr/>
              <p:nvPr/>
            </p:nvSpPr>
            <p:spPr bwMode="auto">
              <a:xfrm>
                <a:off x="1526866" y="1856462"/>
                <a:ext cx="1944717" cy="1356521"/>
              </a:xfrm>
              <a:custGeom>
                <a:avLst/>
                <a:gdLst>
                  <a:gd name="T0" fmla="*/ 332 w 736"/>
                  <a:gd name="T1" fmla="*/ 0 h 514"/>
                  <a:gd name="T2" fmla="*/ 109 w 736"/>
                  <a:gd name="T3" fmla="*/ 131 h 514"/>
                  <a:gd name="T4" fmla="*/ 145 w 736"/>
                  <a:gd name="T5" fmla="*/ 514 h 514"/>
                  <a:gd name="T6" fmla="*/ 251 w 736"/>
                  <a:gd name="T7" fmla="*/ 493 h 514"/>
                  <a:gd name="T8" fmla="*/ 594 w 736"/>
                  <a:gd name="T9" fmla="*/ 117 h 514"/>
                  <a:gd name="T10" fmla="*/ 332 w 736"/>
                  <a:gd name="T11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6" h="514">
                    <a:moveTo>
                      <a:pt x="332" y="0"/>
                    </a:moveTo>
                    <a:cubicBezTo>
                      <a:pt x="230" y="0"/>
                      <a:pt x="137" y="45"/>
                      <a:pt x="109" y="131"/>
                    </a:cubicBezTo>
                    <a:cubicBezTo>
                      <a:pt x="41" y="334"/>
                      <a:pt x="0" y="514"/>
                      <a:pt x="145" y="514"/>
                    </a:cubicBezTo>
                    <a:cubicBezTo>
                      <a:pt x="173" y="514"/>
                      <a:pt x="208" y="507"/>
                      <a:pt x="251" y="493"/>
                    </a:cubicBezTo>
                    <a:cubicBezTo>
                      <a:pt x="518" y="402"/>
                      <a:pt x="736" y="283"/>
                      <a:pt x="594" y="117"/>
                    </a:cubicBezTo>
                    <a:cubicBezTo>
                      <a:pt x="526" y="37"/>
                      <a:pt x="425" y="0"/>
                      <a:pt x="332" y="0"/>
                    </a:cubicBezTo>
                  </a:path>
                </a:pathLst>
              </a:custGeom>
              <a:gradFill>
                <a:gsLst>
                  <a:gs pos="8000">
                    <a:srgbClr val="C6DDDC"/>
                  </a:gs>
                  <a:gs pos="100000">
                    <a:schemeClr val="bg1">
                      <a:alpha val="3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35" name="Freeform 9"/>
              <p:cNvSpPr/>
              <p:nvPr/>
            </p:nvSpPr>
            <p:spPr bwMode="auto">
              <a:xfrm>
                <a:off x="5446658" y="1696940"/>
                <a:ext cx="1548839" cy="1528243"/>
              </a:xfrm>
              <a:custGeom>
                <a:avLst/>
                <a:gdLst>
                  <a:gd name="T0" fmla="*/ 376 w 634"/>
                  <a:gd name="T1" fmla="*/ 625 h 625"/>
                  <a:gd name="T2" fmla="*/ 336 w 634"/>
                  <a:gd name="T3" fmla="*/ 625 h 625"/>
                  <a:gd name="T4" fmla="*/ 333 w 634"/>
                  <a:gd name="T5" fmla="*/ 625 h 625"/>
                  <a:gd name="T6" fmla="*/ 267 w 634"/>
                  <a:gd name="T7" fmla="*/ 615 h 625"/>
                  <a:gd name="T8" fmla="*/ 47 w 634"/>
                  <a:gd name="T9" fmla="*/ 471 h 625"/>
                  <a:gd name="T10" fmla="*/ 4 w 634"/>
                  <a:gd name="T11" fmla="*/ 375 h 625"/>
                  <a:gd name="T12" fmla="*/ 0 w 634"/>
                  <a:gd name="T13" fmla="*/ 350 h 625"/>
                  <a:gd name="T14" fmla="*/ 0 w 634"/>
                  <a:gd name="T15" fmla="*/ 308 h 625"/>
                  <a:gd name="T16" fmla="*/ 2 w 634"/>
                  <a:gd name="T17" fmla="*/ 298 h 625"/>
                  <a:gd name="T18" fmla="*/ 27 w 634"/>
                  <a:gd name="T19" fmla="*/ 190 h 625"/>
                  <a:gd name="T20" fmla="*/ 117 w 634"/>
                  <a:gd name="T21" fmla="*/ 49 h 625"/>
                  <a:gd name="T22" fmla="*/ 186 w 634"/>
                  <a:gd name="T23" fmla="*/ 7 h 625"/>
                  <a:gd name="T24" fmla="*/ 212 w 634"/>
                  <a:gd name="T25" fmla="*/ 0 h 625"/>
                  <a:gd name="T26" fmla="*/ 238 w 634"/>
                  <a:gd name="T27" fmla="*/ 0 h 625"/>
                  <a:gd name="T28" fmla="*/ 241 w 634"/>
                  <a:gd name="T29" fmla="*/ 1 h 625"/>
                  <a:gd name="T30" fmla="*/ 325 w 634"/>
                  <a:gd name="T31" fmla="*/ 61 h 625"/>
                  <a:gd name="T32" fmla="*/ 342 w 634"/>
                  <a:gd name="T33" fmla="*/ 112 h 625"/>
                  <a:gd name="T34" fmla="*/ 355 w 634"/>
                  <a:gd name="T35" fmla="*/ 227 h 625"/>
                  <a:gd name="T36" fmla="*/ 365 w 634"/>
                  <a:gd name="T37" fmla="*/ 294 h 625"/>
                  <a:gd name="T38" fmla="*/ 412 w 634"/>
                  <a:gd name="T39" fmla="*/ 353 h 625"/>
                  <a:gd name="T40" fmla="*/ 460 w 634"/>
                  <a:gd name="T41" fmla="*/ 376 h 625"/>
                  <a:gd name="T42" fmla="*/ 564 w 634"/>
                  <a:gd name="T43" fmla="*/ 418 h 625"/>
                  <a:gd name="T44" fmla="*/ 615 w 634"/>
                  <a:gd name="T45" fmla="*/ 452 h 625"/>
                  <a:gd name="T46" fmla="*/ 621 w 634"/>
                  <a:gd name="T47" fmla="*/ 508 h 625"/>
                  <a:gd name="T48" fmla="*/ 601 w 634"/>
                  <a:gd name="T49" fmla="*/ 533 h 625"/>
                  <a:gd name="T50" fmla="*/ 517 w 634"/>
                  <a:gd name="T51" fmla="*/ 588 h 625"/>
                  <a:gd name="T52" fmla="*/ 392 w 634"/>
                  <a:gd name="T53" fmla="*/ 623 h 625"/>
                  <a:gd name="T54" fmla="*/ 376 w 634"/>
                  <a:gd name="T55" fmla="*/ 62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34" h="625">
                    <a:moveTo>
                      <a:pt x="376" y="625"/>
                    </a:moveTo>
                    <a:cubicBezTo>
                      <a:pt x="363" y="625"/>
                      <a:pt x="350" y="625"/>
                      <a:pt x="336" y="625"/>
                    </a:cubicBezTo>
                    <a:cubicBezTo>
                      <a:pt x="335" y="625"/>
                      <a:pt x="334" y="625"/>
                      <a:pt x="333" y="625"/>
                    </a:cubicBezTo>
                    <a:cubicBezTo>
                      <a:pt x="311" y="623"/>
                      <a:pt x="289" y="620"/>
                      <a:pt x="267" y="615"/>
                    </a:cubicBezTo>
                    <a:cubicBezTo>
                      <a:pt x="177" y="592"/>
                      <a:pt x="103" y="545"/>
                      <a:pt x="47" y="471"/>
                    </a:cubicBezTo>
                    <a:cubicBezTo>
                      <a:pt x="25" y="443"/>
                      <a:pt x="9" y="411"/>
                      <a:pt x="4" y="375"/>
                    </a:cubicBezTo>
                    <a:cubicBezTo>
                      <a:pt x="3" y="367"/>
                      <a:pt x="2" y="358"/>
                      <a:pt x="0" y="350"/>
                    </a:cubicBezTo>
                    <a:cubicBezTo>
                      <a:pt x="0" y="336"/>
                      <a:pt x="0" y="322"/>
                      <a:pt x="0" y="308"/>
                    </a:cubicBezTo>
                    <a:cubicBezTo>
                      <a:pt x="1" y="304"/>
                      <a:pt x="1" y="301"/>
                      <a:pt x="2" y="298"/>
                    </a:cubicBezTo>
                    <a:cubicBezTo>
                      <a:pt x="5" y="261"/>
                      <a:pt x="14" y="225"/>
                      <a:pt x="27" y="190"/>
                    </a:cubicBezTo>
                    <a:cubicBezTo>
                      <a:pt x="48" y="137"/>
                      <a:pt x="75" y="89"/>
                      <a:pt x="117" y="49"/>
                    </a:cubicBezTo>
                    <a:cubicBezTo>
                      <a:pt x="137" y="30"/>
                      <a:pt x="159" y="15"/>
                      <a:pt x="186" y="7"/>
                    </a:cubicBezTo>
                    <a:cubicBezTo>
                      <a:pt x="194" y="4"/>
                      <a:pt x="203" y="2"/>
                      <a:pt x="212" y="0"/>
                    </a:cubicBezTo>
                    <a:cubicBezTo>
                      <a:pt x="220" y="0"/>
                      <a:pt x="229" y="0"/>
                      <a:pt x="238" y="0"/>
                    </a:cubicBezTo>
                    <a:cubicBezTo>
                      <a:pt x="239" y="1"/>
                      <a:pt x="240" y="1"/>
                      <a:pt x="241" y="1"/>
                    </a:cubicBezTo>
                    <a:cubicBezTo>
                      <a:pt x="279" y="8"/>
                      <a:pt x="308" y="26"/>
                      <a:pt x="325" y="61"/>
                    </a:cubicBezTo>
                    <a:cubicBezTo>
                      <a:pt x="333" y="77"/>
                      <a:pt x="338" y="94"/>
                      <a:pt x="342" y="112"/>
                    </a:cubicBezTo>
                    <a:cubicBezTo>
                      <a:pt x="350" y="150"/>
                      <a:pt x="351" y="188"/>
                      <a:pt x="355" y="227"/>
                    </a:cubicBezTo>
                    <a:cubicBezTo>
                      <a:pt x="357" y="249"/>
                      <a:pt x="359" y="272"/>
                      <a:pt x="365" y="294"/>
                    </a:cubicBezTo>
                    <a:cubicBezTo>
                      <a:pt x="372" y="321"/>
                      <a:pt x="387" y="341"/>
                      <a:pt x="412" y="353"/>
                    </a:cubicBezTo>
                    <a:cubicBezTo>
                      <a:pt x="428" y="361"/>
                      <a:pt x="444" y="369"/>
                      <a:pt x="460" y="376"/>
                    </a:cubicBezTo>
                    <a:cubicBezTo>
                      <a:pt x="495" y="390"/>
                      <a:pt x="530" y="404"/>
                      <a:pt x="564" y="418"/>
                    </a:cubicBezTo>
                    <a:cubicBezTo>
                      <a:pt x="583" y="426"/>
                      <a:pt x="600" y="437"/>
                      <a:pt x="615" y="452"/>
                    </a:cubicBezTo>
                    <a:cubicBezTo>
                      <a:pt x="632" y="469"/>
                      <a:pt x="634" y="488"/>
                      <a:pt x="621" y="508"/>
                    </a:cubicBezTo>
                    <a:cubicBezTo>
                      <a:pt x="616" y="517"/>
                      <a:pt x="609" y="525"/>
                      <a:pt x="601" y="533"/>
                    </a:cubicBezTo>
                    <a:cubicBezTo>
                      <a:pt x="576" y="556"/>
                      <a:pt x="548" y="574"/>
                      <a:pt x="517" y="588"/>
                    </a:cubicBezTo>
                    <a:cubicBezTo>
                      <a:pt x="477" y="608"/>
                      <a:pt x="436" y="619"/>
                      <a:pt x="392" y="623"/>
                    </a:cubicBezTo>
                    <a:cubicBezTo>
                      <a:pt x="386" y="624"/>
                      <a:pt x="381" y="625"/>
                      <a:pt x="376" y="625"/>
                    </a:cubicBezTo>
                    <a:close/>
                  </a:path>
                </a:pathLst>
              </a:custGeom>
              <a:gradFill>
                <a:gsLst>
                  <a:gs pos="8000">
                    <a:srgbClr val="C6DDDC"/>
                  </a:gs>
                  <a:gs pos="100000">
                    <a:schemeClr val="bg1">
                      <a:alpha val="3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36" name="Freeform 13"/>
              <p:cNvSpPr/>
              <p:nvPr/>
            </p:nvSpPr>
            <p:spPr bwMode="auto">
              <a:xfrm>
                <a:off x="8779620" y="1801616"/>
                <a:ext cx="1309314" cy="1809358"/>
              </a:xfrm>
              <a:custGeom>
                <a:avLst/>
                <a:gdLst>
                  <a:gd name="T0" fmla="*/ 391 w 732"/>
                  <a:gd name="T1" fmla="*/ 0 h 1012"/>
                  <a:gd name="T2" fmla="*/ 444 w 732"/>
                  <a:gd name="T3" fmla="*/ 0 h 1012"/>
                  <a:gd name="T4" fmla="*/ 448 w 732"/>
                  <a:gd name="T5" fmla="*/ 1 h 1012"/>
                  <a:gd name="T6" fmla="*/ 508 w 732"/>
                  <a:gd name="T7" fmla="*/ 10 h 1012"/>
                  <a:gd name="T8" fmla="*/ 690 w 732"/>
                  <a:gd name="T9" fmla="*/ 157 h 1012"/>
                  <a:gd name="T10" fmla="*/ 731 w 732"/>
                  <a:gd name="T11" fmla="*/ 338 h 1012"/>
                  <a:gd name="T12" fmla="*/ 732 w 732"/>
                  <a:gd name="T13" fmla="*/ 350 h 1012"/>
                  <a:gd name="T14" fmla="*/ 732 w 732"/>
                  <a:gd name="T15" fmla="*/ 388 h 1012"/>
                  <a:gd name="T16" fmla="*/ 731 w 732"/>
                  <a:gd name="T17" fmla="*/ 392 h 1012"/>
                  <a:gd name="T18" fmla="*/ 725 w 732"/>
                  <a:gd name="T19" fmla="*/ 473 h 1012"/>
                  <a:gd name="T20" fmla="*/ 704 w 732"/>
                  <a:gd name="T21" fmla="*/ 586 h 1012"/>
                  <a:gd name="T22" fmla="*/ 618 w 732"/>
                  <a:gd name="T23" fmla="*/ 816 h 1012"/>
                  <a:gd name="T24" fmla="*/ 515 w 732"/>
                  <a:gd name="T25" fmla="*/ 954 h 1012"/>
                  <a:gd name="T26" fmla="*/ 437 w 732"/>
                  <a:gd name="T27" fmla="*/ 1003 h 1012"/>
                  <a:gd name="T28" fmla="*/ 366 w 732"/>
                  <a:gd name="T29" fmla="*/ 1000 h 1012"/>
                  <a:gd name="T30" fmla="*/ 320 w 732"/>
                  <a:gd name="T31" fmla="*/ 942 h 1012"/>
                  <a:gd name="T32" fmla="*/ 321 w 732"/>
                  <a:gd name="T33" fmla="*/ 850 h 1012"/>
                  <a:gd name="T34" fmla="*/ 329 w 732"/>
                  <a:gd name="T35" fmla="*/ 805 h 1012"/>
                  <a:gd name="T36" fmla="*/ 304 w 732"/>
                  <a:gd name="T37" fmla="*/ 718 h 1012"/>
                  <a:gd name="T38" fmla="*/ 228 w 732"/>
                  <a:gd name="T39" fmla="*/ 630 h 1012"/>
                  <a:gd name="T40" fmla="*/ 118 w 732"/>
                  <a:gd name="T41" fmla="*/ 533 h 1012"/>
                  <a:gd name="T42" fmla="*/ 38 w 732"/>
                  <a:gd name="T43" fmla="*/ 448 h 1012"/>
                  <a:gd name="T44" fmla="*/ 3 w 732"/>
                  <a:gd name="T45" fmla="*/ 377 h 1012"/>
                  <a:gd name="T46" fmla="*/ 0 w 732"/>
                  <a:gd name="T47" fmla="*/ 357 h 1012"/>
                  <a:gd name="T48" fmla="*/ 0 w 732"/>
                  <a:gd name="T49" fmla="*/ 325 h 1012"/>
                  <a:gd name="T50" fmla="*/ 1 w 732"/>
                  <a:gd name="T51" fmla="*/ 316 h 1012"/>
                  <a:gd name="T52" fmla="*/ 32 w 732"/>
                  <a:gd name="T53" fmla="*/ 222 h 1012"/>
                  <a:gd name="T54" fmla="*/ 234 w 732"/>
                  <a:gd name="T55" fmla="*/ 36 h 1012"/>
                  <a:gd name="T56" fmla="*/ 372 w 732"/>
                  <a:gd name="T57" fmla="*/ 2 h 1012"/>
                  <a:gd name="T58" fmla="*/ 391 w 732"/>
                  <a:gd name="T59" fmla="*/ 0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32" h="1012">
                    <a:moveTo>
                      <a:pt x="391" y="0"/>
                    </a:moveTo>
                    <a:cubicBezTo>
                      <a:pt x="409" y="0"/>
                      <a:pt x="427" y="0"/>
                      <a:pt x="444" y="0"/>
                    </a:cubicBezTo>
                    <a:cubicBezTo>
                      <a:pt x="445" y="1"/>
                      <a:pt x="447" y="1"/>
                      <a:pt x="448" y="1"/>
                    </a:cubicBezTo>
                    <a:cubicBezTo>
                      <a:pt x="468" y="4"/>
                      <a:pt x="489" y="6"/>
                      <a:pt x="508" y="10"/>
                    </a:cubicBezTo>
                    <a:cubicBezTo>
                      <a:pt x="593" y="30"/>
                      <a:pt x="653" y="79"/>
                      <a:pt x="690" y="157"/>
                    </a:cubicBezTo>
                    <a:cubicBezTo>
                      <a:pt x="718" y="214"/>
                      <a:pt x="728" y="275"/>
                      <a:pt x="731" y="338"/>
                    </a:cubicBezTo>
                    <a:cubicBezTo>
                      <a:pt x="731" y="342"/>
                      <a:pt x="732" y="346"/>
                      <a:pt x="732" y="350"/>
                    </a:cubicBezTo>
                    <a:cubicBezTo>
                      <a:pt x="732" y="363"/>
                      <a:pt x="732" y="375"/>
                      <a:pt x="732" y="388"/>
                    </a:cubicBezTo>
                    <a:cubicBezTo>
                      <a:pt x="732" y="389"/>
                      <a:pt x="731" y="391"/>
                      <a:pt x="731" y="392"/>
                    </a:cubicBezTo>
                    <a:cubicBezTo>
                      <a:pt x="729" y="419"/>
                      <a:pt x="728" y="446"/>
                      <a:pt x="725" y="473"/>
                    </a:cubicBezTo>
                    <a:cubicBezTo>
                      <a:pt x="721" y="511"/>
                      <a:pt x="713" y="549"/>
                      <a:pt x="704" y="586"/>
                    </a:cubicBezTo>
                    <a:cubicBezTo>
                      <a:pt x="684" y="666"/>
                      <a:pt x="657" y="743"/>
                      <a:pt x="618" y="816"/>
                    </a:cubicBezTo>
                    <a:cubicBezTo>
                      <a:pt x="590" y="867"/>
                      <a:pt x="558" y="914"/>
                      <a:pt x="515" y="954"/>
                    </a:cubicBezTo>
                    <a:cubicBezTo>
                      <a:pt x="492" y="975"/>
                      <a:pt x="467" y="993"/>
                      <a:pt x="437" y="1003"/>
                    </a:cubicBezTo>
                    <a:cubicBezTo>
                      <a:pt x="413" y="1011"/>
                      <a:pt x="389" y="1012"/>
                      <a:pt x="366" y="1000"/>
                    </a:cubicBezTo>
                    <a:cubicBezTo>
                      <a:pt x="342" y="988"/>
                      <a:pt x="328" y="967"/>
                      <a:pt x="320" y="942"/>
                    </a:cubicBezTo>
                    <a:cubicBezTo>
                      <a:pt x="311" y="912"/>
                      <a:pt x="313" y="881"/>
                      <a:pt x="321" y="850"/>
                    </a:cubicBezTo>
                    <a:cubicBezTo>
                      <a:pt x="325" y="835"/>
                      <a:pt x="328" y="820"/>
                      <a:pt x="329" y="805"/>
                    </a:cubicBezTo>
                    <a:cubicBezTo>
                      <a:pt x="329" y="773"/>
                      <a:pt x="320" y="745"/>
                      <a:pt x="304" y="718"/>
                    </a:cubicBezTo>
                    <a:cubicBezTo>
                      <a:pt x="284" y="685"/>
                      <a:pt x="257" y="656"/>
                      <a:pt x="228" y="630"/>
                    </a:cubicBezTo>
                    <a:cubicBezTo>
                      <a:pt x="192" y="597"/>
                      <a:pt x="155" y="566"/>
                      <a:pt x="118" y="533"/>
                    </a:cubicBezTo>
                    <a:cubicBezTo>
                      <a:pt x="89" y="507"/>
                      <a:pt x="61" y="480"/>
                      <a:pt x="38" y="448"/>
                    </a:cubicBezTo>
                    <a:cubicBezTo>
                      <a:pt x="21" y="427"/>
                      <a:pt x="8" y="404"/>
                      <a:pt x="3" y="377"/>
                    </a:cubicBezTo>
                    <a:cubicBezTo>
                      <a:pt x="2" y="370"/>
                      <a:pt x="1" y="364"/>
                      <a:pt x="0" y="357"/>
                    </a:cubicBezTo>
                    <a:cubicBezTo>
                      <a:pt x="0" y="347"/>
                      <a:pt x="0" y="336"/>
                      <a:pt x="0" y="325"/>
                    </a:cubicBezTo>
                    <a:cubicBezTo>
                      <a:pt x="0" y="322"/>
                      <a:pt x="1" y="319"/>
                      <a:pt x="1" y="316"/>
                    </a:cubicBezTo>
                    <a:cubicBezTo>
                      <a:pt x="5" y="283"/>
                      <a:pt x="16" y="252"/>
                      <a:pt x="32" y="222"/>
                    </a:cubicBezTo>
                    <a:cubicBezTo>
                      <a:pt x="79" y="138"/>
                      <a:pt x="147" y="77"/>
                      <a:pt x="234" y="36"/>
                    </a:cubicBezTo>
                    <a:cubicBezTo>
                      <a:pt x="278" y="15"/>
                      <a:pt x="324" y="6"/>
                      <a:pt x="372" y="2"/>
                    </a:cubicBezTo>
                    <a:cubicBezTo>
                      <a:pt x="378" y="2"/>
                      <a:pt x="385" y="1"/>
                      <a:pt x="391" y="0"/>
                    </a:cubicBezTo>
                    <a:close/>
                  </a:path>
                </a:pathLst>
              </a:custGeom>
              <a:gradFill>
                <a:gsLst>
                  <a:gs pos="8000">
                    <a:srgbClr val="C6DDDC"/>
                  </a:gs>
                  <a:gs pos="100000">
                    <a:schemeClr val="bg1">
                      <a:alpha val="3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516" y="2155838"/>
              <a:ext cx="1167484" cy="1101765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073" y="2130419"/>
              <a:ext cx="1794416" cy="1449760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0933" y="2114858"/>
              <a:ext cx="1794416" cy="14497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637543" y="-655988"/>
            <a:ext cx="13964570" cy="7544865"/>
            <a:chOff x="-1637543" y="-655988"/>
            <a:chExt cx="13964570" cy="7544865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25594" y="-31255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7543" y="-30878"/>
              <a:ext cx="7544865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1438320"/>
            <a:ext cx="10421257" cy="3981359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68475" y="1200250"/>
            <a:ext cx="7299285" cy="3832389"/>
          </a:xfrm>
          <a:prstGeom prst="rect">
            <a:avLst/>
          </a:prstGeom>
        </p:spPr>
      </p:pic>
      <p:sp>
        <p:nvSpPr>
          <p:cNvPr id="10" name="文本框 11"/>
          <p:cNvSpPr txBox="1"/>
          <p:nvPr/>
        </p:nvSpPr>
        <p:spPr>
          <a:xfrm>
            <a:off x="3783141" y="2332580"/>
            <a:ext cx="3094236" cy="76941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  <a:sym typeface="+mn-ea"/>
              </a:rPr>
              <a:t>PART 03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83140" y="3985704"/>
            <a:ext cx="5549546" cy="46164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The life most of the time, commitments equals to constrain, reluctantly we yearn for bound.</a:t>
            </a:r>
            <a:r>
              <a:rPr lang="en-US" altLang="zh-CN" sz="1200" dirty="0"/>
              <a:t>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Only opposed every day, will live the strong than you imagine.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3709434" y="3147961"/>
            <a:ext cx="3700403" cy="80018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7" y="3985704"/>
            <a:ext cx="2736170" cy="1642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73614" y="1999366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03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33478" y="2109629"/>
            <a:ext cx="2438046" cy="3104727"/>
            <a:chOff x="1949831" y="2167994"/>
            <a:chExt cx="2438046" cy="3104727"/>
          </a:xfrm>
        </p:grpSpPr>
        <p:sp>
          <p:nvSpPr>
            <p:cNvPr id="32" name="矩形 31"/>
            <p:cNvSpPr/>
            <p:nvPr/>
          </p:nvSpPr>
          <p:spPr>
            <a:xfrm>
              <a:off x="2780827" y="2213123"/>
              <a:ext cx="1200329" cy="3059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请在此处添加具体内容，文字尽量言简意赅，简单说明即可，不必过于繁琐，注意版面美观度。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  <a:sym typeface="字魂59号-创粗黑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840980" y="2167994"/>
              <a:ext cx="546897" cy="19729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76977" y="2117534"/>
            <a:ext cx="2438046" cy="3104727"/>
            <a:chOff x="1949831" y="2167994"/>
            <a:chExt cx="2438046" cy="3104727"/>
          </a:xfrm>
        </p:grpSpPr>
        <p:sp>
          <p:nvSpPr>
            <p:cNvPr id="28" name="矩形 27"/>
            <p:cNvSpPr/>
            <p:nvPr/>
          </p:nvSpPr>
          <p:spPr>
            <a:xfrm>
              <a:off x="1949831" y="2213123"/>
              <a:ext cx="2031325" cy="3059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请在此处添加具体内容，文字尽量言简意赅，简单说明即可，不必过于繁琐，注意版面美观度。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  <a:sym typeface="字魂59号-创粗黑" panose="00000500000000000000" pitchFamily="2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840980" y="2167994"/>
              <a:ext cx="546897" cy="19729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输入标题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7941" y="1643141"/>
            <a:ext cx="2726137" cy="3975034"/>
          </a:xfrm>
          <a:prstGeom prst="rect">
            <a:avLst/>
          </a:prstGeom>
          <a:solidFill>
            <a:srgbClr val="FFFFFF">
              <a:shade val="85000"/>
              <a:alpha val="54000"/>
            </a:srgbClr>
          </a:solidFill>
          <a:ln w="88900" cap="sq">
            <a:solidFill>
              <a:srgbClr val="88BEA8">
                <a:alpha val="42000"/>
              </a:srgb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73614" y="1999366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03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sp>
        <p:nvSpPr>
          <p:cNvPr id="37" name="TextBox 40"/>
          <p:cNvSpPr txBox="1"/>
          <p:nvPr/>
        </p:nvSpPr>
        <p:spPr>
          <a:xfrm>
            <a:off x="2220900" y="2989798"/>
            <a:ext cx="4961633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请在此处添加具体内容，文字尽量言简意赅，简单说明即可，不必过于繁琐。</a:t>
            </a: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latin typeface="仓耳羽辰体-谷力 W04" panose="02020400000000000000" pitchFamily="18" charset="-122"/>
              <a:ea typeface="仓耳羽辰体-谷力 W04" panose="02020400000000000000" pitchFamily="18" charset="-122"/>
              <a:sym typeface="字魂59号-创粗黑" panose="00000500000000000000" pitchFamily="2" charset="-122"/>
            </a:endParaRPr>
          </a:p>
        </p:txBody>
      </p:sp>
      <p:sp>
        <p:nvSpPr>
          <p:cNvPr id="38" name="TextBox 40"/>
          <p:cNvSpPr txBox="1"/>
          <p:nvPr/>
        </p:nvSpPr>
        <p:spPr>
          <a:xfrm>
            <a:off x="3378505" y="4703663"/>
            <a:ext cx="4833219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请在此处添加具体内容，文字尽量言简意赅，简单说明即可，不必过于繁琐。</a:t>
            </a: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latin typeface="仓耳羽辰体-谷力 W04" panose="02020400000000000000" pitchFamily="18" charset="-122"/>
              <a:ea typeface="仓耳羽辰体-谷力 W04" panose="02020400000000000000" pitchFamily="18" charset="-122"/>
              <a:sym typeface="字魂59号-创粗黑" panose="00000500000000000000" pitchFamily="2" charset="-122"/>
            </a:endParaRPr>
          </a:p>
        </p:txBody>
      </p:sp>
      <p:sp>
        <p:nvSpPr>
          <p:cNvPr id="39" name="TextBox 129"/>
          <p:cNvSpPr txBox="1"/>
          <p:nvPr/>
        </p:nvSpPr>
        <p:spPr>
          <a:xfrm>
            <a:off x="3307385" y="4050248"/>
            <a:ext cx="2417445" cy="5870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  <a:sym typeface="Source Han Sans K Normal" panose="020B0400000000000000" pitchFamily="34" charset="-128"/>
              </a:rPr>
              <a:t>文本标题</a:t>
            </a:r>
          </a:p>
        </p:txBody>
      </p:sp>
      <p:sp>
        <p:nvSpPr>
          <p:cNvPr id="40" name="TextBox 129"/>
          <p:cNvSpPr txBox="1"/>
          <p:nvPr/>
        </p:nvSpPr>
        <p:spPr>
          <a:xfrm>
            <a:off x="2190420" y="2552918"/>
            <a:ext cx="2417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  <a:sym typeface="Source Han Sans K Normal" panose="020B0400000000000000" pitchFamily="34" charset="-128"/>
              </a:rPr>
              <a:t>文本标题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35" y="573599"/>
            <a:ext cx="5199252" cy="6067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73614" y="1999366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03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7853" y="1568867"/>
            <a:ext cx="4458322" cy="4715533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6021106" y="2599096"/>
            <a:ext cx="4524924" cy="1209717"/>
            <a:chOff x="7692477" y="1678126"/>
            <a:chExt cx="4524924" cy="1209717"/>
          </a:xfrm>
        </p:grpSpPr>
        <p:sp>
          <p:nvSpPr>
            <p:cNvPr id="32" name="矩形 31"/>
            <p:cNvSpPr/>
            <p:nvPr/>
          </p:nvSpPr>
          <p:spPr>
            <a:xfrm>
              <a:off x="7692478" y="2181624"/>
              <a:ext cx="4524923" cy="7062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7692477" y="1678126"/>
              <a:ext cx="2549687" cy="5039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01 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标题文字添加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21107" y="4318209"/>
            <a:ext cx="4524923" cy="1210203"/>
            <a:chOff x="7692478" y="1678126"/>
            <a:chExt cx="4524923" cy="1210203"/>
          </a:xfrm>
        </p:grpSpPr>
        <p:sp>
          <p:nvSpPr>
            <p:cNvPr id="35" name="矩形 34"/>
            <p:cNvSpPr/>
            <p:nvPr/>
          </p:nvSpPr>
          <p:spPr>
            <a:xfrm>
              <a:off x="7692478" y="2182110"/>
              <a:ext cx="4524923" cy="7062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7692478" y="1678126"/>
              <a:ext cx="2549686" cy="5039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02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73614" y="1999366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03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682064" y="1585748"/>
            <a:ext cx="7378895" cy="3706035"/>
            <a:chOff x="1973675" y="1272745"/>
            <a:chExt cx="7378895" cy="3706035"/>
          </a:xfrm>
        </p:grpSpPr>
        <p:sp>
          <p:nvSpPr>
            <p:cNvPr id="12" name="椭圆 11"/>
            <p:cNvSpPr/>
            <p:nvPr/>
          </p:nvSpPr>
          <p:spPr>
            <a:xfrm>
              <a:off x="2710194" y="1272745"/>
              <a:ext cx="3198423" cy="3198423"/>
            </a:xfrm>
            <a:prstGeom prst="ellipse">
              <a:avLst/>
            </a:pr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551256" y="3388772"/>
              <a:ext cx="4801314" cy="15900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  <a:p>
              <a:pPr>
                <a:lnSpc>
                  <a:spcPts val="3000"/>
                </a:lnSpc>
                <a:defRPr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  <a:p>
              <a:pPr>
                <a:lnSpc>
                  <a:spcPts val="3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请在此处添加具体内容，文字尽量言简意赅，简单说明即可，不必过于繁琐。</a:t>
              </a:r>
            </a:p>
            <a:p>
              <a:pPr>
                <a:lnSpc>
                  <a:spcPts val="3000"/>
                </a:lnSpc>
                <a:defRPr/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973675" y="1347711"/>
              <a:ext cx="3180016" cy="3180016"/>
            </a:xfrm>
            <a:prstGeom prst="ellipse">
              <a:avLst/>
            </a:prstGeom>
            <a:solidFill>
              <a:srgbClr val="0070C0">
                <a:alpha val="17000"/>
              </a:srgbClr>
            </a:solidFill>
            <a:ln>
              <a:noFill/>
            </a:ln>
          </p:spPr>
        </p:pic>
      </p:grpSp>
      <p:sp>
        <p:nvSpPr>
          <p:cNvPr id="16" name="缺角矩形 15"/>
          <p:cNvSpPr/>
          <p:nvPr/>
        </p:nvSpPr>
        <p:spPr>
          <a:xfrm>
            <a:off x="2300649" y="1736835"/>
            <a:ext cx="823676" cy="2793304"/>
          </a:xfrm>
          <a:prstGeom prst="plaque">
            <a:avLst/>
          </a:prstGeom>
          <a:noFill/>
          <a:ln w="38100" cmpd="thickThin">
            <a:solidFill>
              <a:srgbClr val="88B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637543" y="-655988"/>
            <a:ext cx="13964570" cy="7544865"/>
            <a:chOff x="-1637543" y="-655988"/>
            <a:chExt cx="13964570" cy="7544865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25594" y="-31255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7543" y="-30878"/>
              <a:ext cx="7544865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1438320"/>
            <a:ext cx="10421257" cy="3981359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68475" y="1200250"/>
            <a:ext cx="7299285" cy="3832389"/>
          </a:xfrm>
          <a:prstGeom prst="rect">
            <a:avLst/>
          </a:prstGeom>
        </p:spPr>
      </p:pic>
      <p:sp>
        <p:nvSpPr>
          <p:cNvPr id="10" name="文本框 11"/>
          <p:cNvSpPr txBox="1"/>
          <p:nvPr/>
        </p:nvSpPr>
        <p:spPr>
          <a:xfrm>
            <a:off x="3783141" y="2332580"/>
            <a:ext cx="3094236" cy="76941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  <a:sym typeface="+mn-ea"/>
              </a:rPr>
              <a:t>PART 04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83140" y="3985704"/>
            <a:ext cx="5549546" cy="46164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The life most of the time, commitments equals to constrain, reluctantly we yearn for bound.</a:t>
            </a:r>
            <a:r>
              <a:rPr lang="en-US" altLang="zh-CN" sz="1200" dirty="0"/>
              <a:t>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Only opposed every day, will live the strong than you imagine.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3709434" y="3147961"/>
            <a:ext cx="3700403" cy="80018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7" y="3985704"/>
            <a:ext cx="2736170" cy="1642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73614" y="1999366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04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444" y="1632201"/>
            <a:ext cx="7463698" cy="1819276"/>
          </a:xfrm>
          <a:prstGeom prst="plaque">
            <a:avLst>
              <a:gd name="adj" fmla="val 8031"/>
            </a:avLst>
          </a:prstGeom>
        </p:spPr>
      </p:pic>
      <p:grpSp>
        <p:nvGrpSpPr>
          <p:cNvPr id="19" name="组合 18"/>
          <p:cNvGrpSpPr/>
          <p:nvPr/>
        </p:nvGrpSpPr>
        <p:grpSpPr>
          <a:xfrm>
            <a:off x="2305103" y="3852904"/>
            <a:ext cx="8410588" cy="1972959"/>
            <a:chOff x="1976809" y="4041897"/>
            <a:chExt cx="8410588" cy="1972959"/>
          </a:xfrm>
        </p:grpSpPr>
        <p:sp>
          <p:nvSpPr>
            <p:cNvPr id="20" name="矩形 19"/>
            <p:cNvSpPr/>
            <p:nvPr/>
          </p:nvSpPr>
          <p:spPr>
            <a:xfrm>
              <a:off x="1976809" y="4047737"/>
              <a:ext cx="7863691" cy="168114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lvl="0">
                <a:lnSpc>
                  <a:spcPts val="3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请在此处添加具体内容，文字尽量言简意赅，简单说明即可，不必过于繁琐，注意版面美观度。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  <a:p>
              <a:pPr lvl="0">
                <a:lnSpc>
                  <a:spcPts val="3000"/>
                </a:lnSpc>
                <a:defRPr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  <a:p>
              <a:pPr lvl="0">
                <a:lnSpc>
                  <a:spcPts val="3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请在此处添加具体内容，文字尽量言简意赅，简单说明即可，不必过于繁琐，注意版面美观度。</a:t>
              </a:r>
            </a:p>
            <a:p>
              <a:pPr>
                <a:lnSpc>
                  <a:spcPts val="3000"/>
                </a:lnSpc>
                <a:defRPr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  <a:p>
              <a:pPr>
                <a:lnSpc>
                  <a:spcPts val="3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840500" y="4041897"/>
              <a:ext cx="546897" cy="19729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2481009" y="-2276241"/>
            <a:ext cx="14909419" cy="9134241"/>
            <a:chOff x="-2481009" y="-2276241"/>
            <a:chExt cx="14909419" cy="9134241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26977" y="-1932808"/>
              <a:ext cx="7544865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78763">
              <a:off x="-2824442" y="-1027087"/>
              <a:ext cx="7544865" cy="6858000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87" y="2314829"/>
            <a:ext cx="2054643" cy="456156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07" y="1663953"/>
            <a:ext cx="9482019" cy="5197747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" y="3750639"/>
            <a:ext cx="1944841" cy="31257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9528">
            <a:off x="264191" y="-868142"/>
            <a:ext cx="4716291" cy="381042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2500508" y="3055056"/>
            <a:ext cx="678524" cy="89381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43" y="2298021"/>
            <a:ext cx="782948" cy="73747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45" y="222799"/>
            <a:ext cx="676274" cy="63820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58853" y="1518333"/>
            <a:ext cx="4745181" cy="1633489"/>
            <a:chOff x="3858853" y="1518333"/>
            <a:chExt cx="4745181" cy="1633489"/>
          </a:xfrm>
        </p:grpSpPr>
        <p:sp>
          <p:nvSpPr>
            <p:cNvPr id="29" name="矩形 28"/>
            <p:cNvSpPr/>
            <p:nvPr/>
          </p:nvSpPr>
          <p:spPr>
            <a:xfrm>
              <a:off x="7565310" y="2114208"/>
              <a:ext cx="1038724" cy="1037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2400" b="1" dirty="0">
                  <a:solidFill>
                    <a:srgbClr val="88BEA8"/>
                  </a:solidFill>
                  <a:latin typeface="字魂57号-创细黑" panose="00000500000000000000" pitchFamily="2" charset="-122"/>
                  <a:ea typeface="字魂57号-创细黑" panose="00000500000000000000" pitchFamily="2" charset="-122"/>
                </a:rPr>
                <a:t>目录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858853" y="1518333"/>
              <a:ext cx="4262937" cy="148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6600" b="1" spc="300" dirty="0">
                  <a:solidFill>
                    <a:srgbClr val="88BEA8"/>
                  </a:solidFill>
                  <a:latin typeface="字魂57号-创细黑" panose="00000500000000000000" pitchFamily="2" charset="-122"/>
                  <a:ea typeface="字魂57号-创细黑" panose="00000500000000000000" pitchFamily="2" charset="-122"/>
                </a:rPr>
                <a:t>CONTENTS</a:t>
              </a:r>
              <a:endParaRPr lang="zh-CN" altLang="en-US" sz="6600" b="1" spc="300" dirty="0">
                <a:solidFill>
                  <a:srgbClr val="88BEA8"/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2654257" y="3965828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439761" y="4061541"/>
            <a:ext cx="800017" cy="2088193"/>
          </a:xfrm>
        </p:spPr>
        <p:txBody>
          <a:bodyPr vert="eaVert">
            <a:no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输入标题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2654257" y="6218474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1"/>
          <p:cNvSpPr txBox="1"/>
          <p:nvPr/>
        </p:nvSpPr>
        <p:spPr>
          <a:xfrm>
            <a:off x="3033966" y="4123518"/>
            <a:ext cx="456777" cy="1534244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PART ONE</a:t>
            </a:r>
            <a:endParaRPr lang="zh-CN" altLang="en-US" sz="18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634377" y="3984858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标题 1"/>
          <p:cNvSpPr txBox="1"/>
          <p:nvPr/>
        </p:nvSpPr>
        <p:spPr>
          <a:xfrm>
            <a:off x="4419881" y="4080571"/>
            <a:ext cx="800017" cy="2088193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输入标题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4634377" y="6237504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标题 1"/>
          <p:cNvSpPr txBox="1"/>
          <p:nvPr/>
        </p:nvSpPr>
        <p:spPr>
          <a:xfrm>
            <a:off x="5014086" y="4142548"/>
            <a:ext cx="456777" cy="1534244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PART ONE</a:t>
            </a:r>
            <a:endParaRPr lang="zh-CN" altLang="en-US" sz="18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887872" y="3955830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标题 1"/>
          <p:cNvSpPr txBox="1"/>
          <p:nvPr/>
        </p:nvSpPr>
        <p:spPr>
          <a:xfrm>
            <a:off x="6673376" y="4051543"/>
            <a:ext cx="800017" cy="2088193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输入标题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887872" y="6208476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标题 1"/>
          <p:cNvSpPr txBox="1"/>
          <p:nvPr/>
        </p:nvSpPr>
        <p:spPr>
          <a:xfrm>
            <a:off x="7267581" y="4113520"/>
            <a:ext cx="456777" cy="1534244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PART ONE</a:t>
            </a:r>
            <a:endParaRPr lang="zh-CN" altLang="en-US" sz="18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8946475" y="3093116"/>
            <a:ext cx="678524" cy="893811"/>
          </a:xfrm>
          <a:prstGeom prst="rect">
            <a:avLst/>
          </a:prstGeom>
        </p:spPr>
      </p:pic>
      <p:cxnSp>
        <p:nvCxnSpPr>
          <p:cNvPr id="54" name="直接连接符 53"/>
          <p:cNvCxnSpPr/>
          <p:nvPr/>
        </p:nvCxnSpPr>
        <p:spPr>
          <a:xfrm>
            <a:off x="9100224" y="4003888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标题 1"/>
          <p:cNvSpPr txBox="1"/>
          <p:nvPr/>
        </p:nvSpPr>
        <p:spPr>
          <a:xfrm>
            <a:off x="8885728" y="4099601"/>
            <a:ext cx="800017" cy="2088193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输入标题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9100224" y="6256534"/>
            <a:ext cx="42629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标题 1"/>
          <p:cNvSpPr txBox="1"/>
          <p:nvPr/>
        </p:nvSpPr>
        <p:spPr>
          <a:xfrm>
            <a:off x="9479933" y="4161578"/>
            <a:ext cx="456777" cy="1534244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PART ONE</a:t>
            </a:r>
            <a:endParaRPr lang="zh-CN" altLang="en-US" sz="18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80490" y="3200735"/>
            <a:ext cx="822181" cy="76794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756231" y="3156894"/>
            <a:ext cx="822181" cy="767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5" grpId="0"/>
      <p:bldP spid="47" grpId="0"/>
      <p:bldP spid="50" grpId="0"/>
      <p:bldP spid="52" grpId="0"/>
      <p:bldP spid="55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73614" y="1999366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04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0999" y="1150425"/>
            <a:ext cx="2695575" cy="51339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182925" y="1942755"/>
            <a:ext cx="1951630" cy="3917152"/>
            <a:chOff x="7182925" y="1942755"/>
            <a:chExt cx="1951630" cy="3917152"/>
          </a:xfrm>
        </p:grpSpPr>
        <p:sp>
          <p:nvSpPr>
            <p:cNvPr id="34" name="矩形 33"/>
            <p:cNvSpPr/>
            <p:nvPr/>
          </p:nvSpPr>
          <p:spPr>
            <a:xfrm>
              <a:off x="7182925" y="1942755"/>
              <a:ext cx="1951630" cy="3797489"/>
            </a:xfrm>
            <a:prstGeom prst="rect">
              <a:avLst/>
            </a:prstGeom>
            <a:solidFill>
              <a:srgbClr val="88BEA8">
                <a:alpha val="22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Normal" panose="020B0400000000000000" pitchFamily="34" charset="-128"/>
                <a:ea typeface="思源黑体旧字形 Normal" panose="020B0400000000000000" pitchFamily="34" charset="-128"/>
                <a:cs typeface="+mn-cs"/>
                <a:sym typeface="思源黑体旧字形 Normal" panose="020B0400000000000000" pitchFamily="34" charset="-128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124633" y="2442037"/>
              <a:ext cx="122830" cy="122830"/>
            </a:xfrm>
            <a:prstGeom prst="ellipse">
              <a:avLst/>
            </a:prstGeom>
            <a:solidFill>
              <a:srgbClr val="8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Normal" panose="020B0400000000000000" pitchFamily="34" charset="-128"/>
                <a:ea typeface="思源黑体旧字形 Normal" panose="020B0400000000000000" pitchFamily="34" charset="-128"/>
                <a:cs typeface="+mn-cs"/>
                <a:sym typeface="思源黑体旧字形 Normal" panose="020B0400000000000000" pitchFamily="34" charset="-128"/>
              </a:endParaRPr>
            </a:p>
          </p:txBody>
        </p:sp>
        <p:sp>
          <p:nvSpPr>
            <p:cNvPr id="37" name="PA-文本框 13"/>
            <p:cNvSpPr txBox="1"/>
            <p:nvPr>
              <p:custDataLst>
                <p:tags r:id="rId3"/>
              </p:custDataLst>
            </p:nvPr>
          </p:nvSpPr>
          <p:spPr>
            <a:xfrm>
              <a:off x="7580032" y="2662815"/>
              <a:ext cx="1146468" cy="2339151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lvl="0">
                <a:lnSpc>
                  <a:spcPts val="2500"/>
                </a:lnSpc>
                <a:defRPr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</a:t>
              </a:r>
              <a:endParaRPr lang="zh-CN" altLang="en-US" sz="1600" dirty="0">
                <a:solidFill>
                  <a:srgbClr val="E7E6E6">
                    <a:lumMod val="25000"/>
                  </a:srgb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479" y="4969024"/>
              <a:ext cx="1483968" cy="89088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859561" y="1916195"/>
            <a:ext cx="1951630" cy="3918438"/>
            <a:chOff x="1859561" y="1916195"/>
            <a:chExt cx="1951630" cy="3918438"/>
          </a:xfrm>
        </p:grpSpPr>
        <p:sp>
          <p:nvSpPr>
            <p:cNvPr id="39" name="矩形 38"/>
            <p:cNvSpPr/>
            <p:nvPr/>
          </p:nvSpPr>
          <p:spPr>
            <a:xfrm>
              <a:off x="1859561" y="1916195"/>
              <a:ext cx="1951630" cy="3797490"/>
            </a:xfrm>
            <a:prstGeom prst="rect">
              <a:avLst/>
            </a:prstGeom>
            <a:solidFill>
              <a:srgbClr val="88BEA8">
                <a:alpha val="22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Normal" panose="020B0400000000000000" pitchFamily="34" charset="-128"/>
                <a:ea typeface="思源黑体旧字形 Normal" panose="020B0400000000000000" pitchFamily="34" charset="-128"/>
                <a:cs typeface="+mn-cs"/>
                <a:sym typeface="思源黑体旧字形 Normal" panose="020B0400000000000000" pitchFamily="34" charset="-128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773965" y="2383637"/>
              <a:ext cx="122830" cy="122830"/>
            </a:xfrm>
            <a:prstGeom prst="ellipse">
              <a:avLst/>
            </a:prstGeom>
            <a:solidFill>
              <a:srgbClr val="8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Normal" panose="020B0400000000000000" pitchFamily="34" charset="-128"/>
                <a:ea typeface="思源黑体旧字形 Normal" panose="020B0400000000000000" pitchFamily="34" charset="-128"/>
                <a:cs typeface="+mn-cs"/>
                <a:sym typeface="思源黑体旧字形 Normal" panose="020B0400000000000000" pitchFamily="34" charset="-128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678" y="4943750"/>
              <a:ext cx="1483968" cy="890883"/>
            </a:xfrm>
            <a:prstGeom prst="rect">
              <a:avLst/>
            </a:prstGeom>
          </p:spPr>
        </p:pic>
        <p:sp>
          <p:nvSpPr>
            <p:cNvPr id="44" name="PA-文本框 13"/>
            <p:cNvSpPr txBox="1"/>
            <p:nvPr>
              <p:custDataLst>
                <p:tags r:id="rId2"/>
              </p:custDataLst>
            </p:nvPr>
          </p:nvSpPr>
          <p:spPr>
            <a:xfrm>
              <a:off x="2245952" y="2578039"/>
              <a:ext cx="1146468" cy="2339151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lvl="0">
                <a:lnSpc>
                  <a:spcPts val="2500"/>
                </a:lnSpc>
                <a:defRPr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</a:t>
              </a:r>
              <a:endParaRPr lang="zh-CN" altLang="en-US" sz="1600" dirty="0">
                <a:solidFill>
                  <a:srgbClr val="E7E6E6">
                    <a:lumMod val="25000"/>
                  </a:srgb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85395" y="972162"/>
            <a:ext cx="1951630" cy="3890238"/>
            <a:chOff x="4585395" y="972162"/>
            <a:chExt cx="1951630" cy="3890238"/>
          </a:xfrm>
        </p:grpSpPr>
        <p:sp>
          <p:nvSpPr>
            <p:cNvPr id="33" name="矩形 32"/>
            <p:cNvSpPr/>
            <p:nvPr/>
          </p:nvSpPr>
          <p:spPr>
            <a:xfrm>
              <a:off x="4585395" y="972162"/>
              <a:ext cx="1951630" cy="3797490"/>
            </a:xfrm>
            <a:prstGeom prst="rect">
              <a:avLst/>
            </a:prstGeom>
            <a:solidFill>
              <a:srgbClr val="88BEA8">
                <a:alpha val="22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Normal" panose="020B0400000000000000" pitchFamily="34" charset="-128"/>
                <a:ea typeface="思源黑体旧字形 Normal" panose="020B0400000000000000" pitchFamily="34" charset="-128"/>
                <a:cs typeface="+mn-cs"/>
                <a:sym typeface="思源黑体旧字形 Normal" panose="020B0400000000000000" pitchFamily="34" charset="-128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499799" y="1439604"/>
              <a:ext cx="122830" cy="122830"/>
            </a:xfrm>
            <a:prstGeom prst="ellipse">
              <a:avLst/>
            </a:prstGeom>
            <a:solidFill>
              <a:srgbClr val="8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Normal" panose="020B0400000000000000" pitchFamily="34" charset="-128"/>
                <a:ea typeface="思源黑体旧字形 Normal" panose="020B0400000000000000" pitchFamily="34" charset="-128"/>
                <a:cs typeface="+mn-cs"/>
                <a:sym typeface="思源黑体旧字形 Normal" panose="020B0400000000000000" pitchFamily="34" charset="-128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4069" y="3971517"/>
              <a:ext cx="1483968" cy="890883"/>
            </a:xfrm>
            <a:prstGeom prst="rect">
              <a:avLst/>
            </a:prstGeom>
          </p:spPr>
        </p:pic>
        <p:sp>
          <p:nvSpPr>
            <p:cNvPr id="45" name="PA-文本框 13"/>
            <p:cNvSpPr txBox="1"/>
            <p:nvPr>
              <p:custDataLst>
                <p:tags r:id="rId1"/>
              </p:custDataLst>
            </p:nvPr>
          </p:nvSpPr>
          <p:spPr>
            <a:xfrm>
              <a:off x="4980125" y="1671736"/>
              <a:ext cx="1146468" cy="2339151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lvl="0">
                <a:lnSpc>
                  <a:spcPts val="2500"/>
                </a:lnSpc>
                <a:defRPr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</a:t>
              </a:r>
              <a:endParaRPr lang="zh-CN" altLang="en-US" sz="1600" dirty="0">
                <a:solidFill>
                  <a:srgbClr val="E7E6E6">
                    <a:lumMod val="25000"/>
                  </a:srgb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73614" y="1999366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04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741601" y="2444889"/>
            <a:ext cx="2717260" cy="2452823"/>
            <a:chOff x="4601684" y="2187147"/>
            <a:chExt cx="2717260" cy="2452823"/>
          </a:xfrm>
        </p:grpSpPr>
        <p:grpSp>
          <p:nvGrpSpPr>
            <p:cNvPr id="23" name="组合 22"/>
            <p:cNvGrpSpPr/>
            <p:nvPr/>
          </p:nvGrpSpPr>
          <p:grpSpPr>
            <a:xfrm>
              <a:off x="4601684" y="3068185"/>
              <a:ext cx="2717260" cy="1571785"/>
              <a:chOff x="4601684" y="3068185"/>
              <a:chExt cx="2717260" cy="157178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601684" y="3068185"/>
                <a:ext cx="2717260" cy="512641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i="0" u="none" strike="noStrike" kern="1200" cap="none" spc="30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  <a:sym typeface="微软雅黑" panose="020B0503020204020204" pitchFamily="34" charset="-122"/>
                  </a:rPr>
                  <a:t>点击添加标题</a:t>
                </a:r>
                <a:endPara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27" name="矩形 39"/>
              <p:cNvSpPr>
                <a:spLocks noChangeArrowheads="1"/>
              </p:cNvSpPr>
              <p:nvPr/>
            </p:nvSpPr>
            <p:spPr bwMode="auto">
              <a:xfrm>
                <a:off x="4636134" y="3613150"/>
                <a:ext cx="2648361" cy="1026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请在此处添加具体内容，文字尽量言简意赅，简单说明即可，不必过于繁琐。</a:t>
                </a: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484815" y="2187147"/>
              <a:ext cx="834887" cy="834887"/>
            </a:xfrm>
            <a:prstGeom prst="ellipse">
              <a:avLst/>
            </a:prstGeom>
            <a:noFill/>
            <a:ln w="38100">
              <a:solidFill>
                <a:srgbClr val="88B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576692" y="2273388"/>
              <a:ext cx="7232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sym typeface="微软雅黑" panose="020B0503020204020204" pitchFamily="34" charset="-122"/>
                </a:rPr>
                <a:t>01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96401" y="2444889"/>
            <a:ext cx="2717260" cy="2452823"/>
            <a:chOff x="4601684" y="2187147"/>
            <a:chExt cx="2717260" cy="2452823"/>
          </a:xfrm>
        </p:grpSpPr>
        <p:grpSp>
          <p:nvGrpSpPr>
            <p:cNvPr id="31" name="组合 30"/>
            <p:cNvGrpSpPr/>
            <p:nvPr/>
          </p:nvGrpSpPr>
          <p:grpSpPr>
            <a:xfrm>
              <a:off x="4601684" y="3068185"/>
              <a:ext cx="2717260" cy="1571785"/>
              <a:chOff x="4601684" y="3068185"/>
              <a:chExt cx="2717260" cy="1571785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601684" y="3068185"/>
                <a:ext cx="2717260" cy="512641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i="0" u="none" strike="noStrike" kern="1200" cap="none" spc="30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  <a:sym typeface="微软雅黑" panose="020B0503020204020204" pitchFamily="34" charset="-122"/>
                  </a:rPr>
                  <a:t>点击添加标题</a:t>
                </a:r>
                <a:endPara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  <p:sp>
            <p:nvSpPr>
              <p:cNvPr id="35" name="矩形 39"/>
              <p:cNvSpPr>
                <a:spLocks noChangeArrowheads="1"/>
              </p:cNvSpPr>
              <p:nvPr/>
            </p:nvSpPr>
            <p:spPr bwMode="auto">
              <a:xfrm>
                <a:off x="4636134" y="3613150"/>
                <a:ext cx="2648361" cy="1026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请在此处添加具体内容，文字尽量言简意赅，简单说明即可，不必过于繁琐。</a:t>
                </a:r>
                <a:endPara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endParaRP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5499329" y="2187147"/>
              <a:ext cx="834887" cy="834887"/>
            </a:xfrm>
            <a:prstGeom prst="ellipse">
              <a:avLst/>
            </a:prstGeom>
            <a:noFill/>
            <a:ln w="38100">
              <a:solidFill>
                <a:srgbClr val="88B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576692" y="2273388"/>
              <a:ext cx="72968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sym typeface="微软雅黑" panose="020B0503020204020204" pitchFamily="34" charset="-122"/>
                </a:rPr>
                <a:t>02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77" y="1707084"/>
            <a:ext cx="3794279" cy="3794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73614" y="1999366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04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sp>
        <p:nvSpPr>
          <p:cNvPr id="23" name="弧形 2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64353">
            <a:off x="2187702" y="1678256"/>
            <a:ext cx="3649266" cy="3955256"/>
          </a:xfrm>
          <a:prstGeom prst="arc">
            <a:avLst>
              <a:gd name="adj1" fmla="val 16200000"/>
              <a:gd name="adj2" fmla="val 5866389"/>
            </a:avLst>
          </a:prstGeom>
          <a:ln>
            <a:solidFill>
              <a:srgbClr val="7B7C81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弧形 2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64353">
            <a:off x="2427128" y="1818380"/>
            <a:ext cx="3649265" cy="3955256"/>
          </a:xfrm>
          <a:prstGeom prst="arc">
            <a:avLst>
              <a:gd name="adj1" fmla="val 16200000"/>
              <a:gd name="adj2" fmla="val 5866389"/>
            </a:avLst>
          </a:prstGeom>
          <a:ln>
            <a:solidFill>
              <a:srgbClr val="C2C16F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5" name="椭圆 2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820311">
            <a:off x="4920976" y="1918888"/>
            <a:ext cx="153591" cy="153591"/>
          </a:xfrm>
          <a:prstGeom prst="ellipse">
            <a:avLst/>
          </a:prstGeom>
          <a:solidFill>
            <a:srgbClr val="88BE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仓耳羽辰体-谷力 W04" panose="02020400000000000000" pitchFamily="18" charset="-122"/>
              <a:ea typeface="仓耳羽辰体-谷力 W04" panose="02020400000000000000" pitchFamily="18" charset="-122"/>
            </a:endParaRPr>
          </a:p>
        </p:txBody>
      </p:sp>
      <p:sp>
        <p:nvSpPr>
          <p:cNvPr id="26" name="椭圆 2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820311">
            <a:off x="5960727" y="3363250"/>
            <a:ext cx="153591" cy="153590"/>
          </a:xfrm>
          <a:prstGeom prst="ellipse">
            <a:avLst/>
          </a:prstGeom>
          <a:solidFill>
            <a:srgbClr val="88BE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仓耳羽辰体-谷力 W04" panose="02020400000000000000" pitchFamily="18" charset="-122"/>
              <a:ea typeface="仓耳羽辰体-谷力 W04" panose="02020400000000000000" pitchFamily="18" charset="-122"/>
            </a:endParaRPr>
          </a:p>
        </p:txBody>
      </p:sp>
      <p:sp>
        <p:nvSpPr>
          <p:cNvPr id="27" name="弧形 2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64353">
            <a:off x="2619575" y="1489556"/>
            <a:ext cx="3649265" cy="3955256"/>
          </a:xfrm>
          <a:prstGeom prst="arc">
            <a:avLst>
              <a:gd name="adj1" fmla="val 16200000"/>
              <a:gd name="adj2" fmla="val 5866389"/>
            </a:avLst>
          </a:prstGeom>
          <a:ln>
            <a:solidFill>
              <a:srgbClr val="C2C16F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45132" y="2908222"/>
            <a:ext cx="4031994" cy="1030069"/>
            <a:chOff x="8904287" y="2801938"/>
            <a:chExt cx="4327729" cy="1373425"/>
          </a:xfrm>
        </p:grpSpPr>
        <p:sp>
          <p:nvSpPr>
            <p:cNvPr id="31" name="MH_SubTitle_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972550" y="2801938"/>
              <a:ext cx="232410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标  题</a:t>
              </a:r>
            </a:p>
          </p:txBody>
        </p:sp>
        <p:sp>
          <p:nvSpPr>
            <p:cNvPr id="32" name="TextBox 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904287" y="3233738"/>
              <a:ext cx="4327729" cy="94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auto" hangingPunct="0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请在此处添加具体内容，文字尽量言简意赅，简单说明即可。</a:t>
              </a:r>
              <a:endParaRPr lang="en-US" altLang="zh-CN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462966" y="4467939"/>
            <a:ext cx="4031994" cy="1030069"/>
            <a:chOff x="8661399" y="4881563"/>
            <a:chExt cx="4327729" cy="1373425"/>
          </a:xfrm>
        </p:grpSpPr>
        <p:sp>
          <p:nvSpPr>
            <p:cNvPr id="34" name="MH_SubTitle_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731250" y="4881563"/>
              <a:ext cx="232410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标  题</a:t>
              </a:r>
            </a:p>
          </p:txBody>
        </p:sp>
        <p:sp>
          <p:nvSpPr>
            <p:cNvPr id="35" name="TextBox 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661399" y="5313363"/>
              <a:ext cx="4327729" cy="94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auto" hangingPunct="0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请在此处添加具体内容，文字尽量言简意赅，简单说明即可。</a:t>
              </a:r>
              <a:endParaRPr lang="en-US" altLang="zh-CN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20067" y="1403273"/>
            <a:ext cx="3722662" cy="1030070"/>
            <a:chOff x="8204200" y="795338"/>
            <a:chExt cx="4963549" cy="1373425"/>
          </a:xfrm>
        </p:grpSpPr>
        <p:sp>
          <p:nvSpPr>
            <p:cNvPr id="37" name="MH_SubTitle_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274050" y="795338"/>
              <a:ext cx="232410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标  题</a:t>
              </a:r>
            </a:p>
          </p:txBody>
        </p:sp>
        <p:sp>
          <p:nvSpPr>
            <p:cNvPr id="38" name="TextBox 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204200" y="1227138"/>
              <a:ext cx="4963549" cy="94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请在此处添加具体内容，文字尽量言简意赅，简单说明即可。</a:t>
              </a:r>
              <a:endPara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2078906" y="1953145"/>
            <a:ext cx="3369470" cy="3369470"/>
          </a:xfrm>
          <a:prstGeom prst="ellipse">
            <a:avLst/>
          </a:prstGeom>
          <a:blipFill>
            <a:blip r:embed="rId10">
              <a:alphaModFix amt="7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88900" sx="106000" sy="106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0" name="椭圆 3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820311">
            <a:off x="4833107" y="5289081"/>
            <a:ext cx="154781" cy="153591"/>
          </a:xfrm>
          <a:prstGeom prst="ellipse">
            <a:avLst/>
          </a:prstGeom>
          <a:solidFill>
            <a:srgbClr val="88BE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仓耳羽辰体-谷力 W04" panose="02020400000000000000" pitchFamily="18" charset="-122"/>
              <a:ea typeface="仓耳羽辰体-谷力 W04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 animBg="1"/>
      <p:bldP spid="24" grpId="0" animBg="1"/>
      <p:bldP spid="25" grpId="0" animBg="1"/>
      <p:bldP spid="26" grpId="0" animBg="1"/>
      <p:bldP spid="27" grpId="0" animBg="1"/>
      <p:bldP spid="39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73614" y="1999366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04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sp>
        <p:nvSpPr>
          <p:cNvPr id="11" name="缺角矩形 10"/>
          <p:cNvSpPr/>
          <p:nvPr/>
        </p:nvSpPr>
        <p:spPr>
          <a:xfrm>
            <a:off x="9132880" y="1663941"/>
            <a:ext cx="823676" cy="2793304"/>
          </a:xfrm>
          <a:prstGeom prst="plaque">
            <a:avLst/>
          </a:prstGeom>
          <a:noFill/>
          <a:ln w="38100" cmpd="thickThin">
            <a:solidFill>
              <a:srgbClr val="88B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输入标题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429301" y="1480056"/>
            <a:ext cx="6150559" cy="3182556"/>
            <a:chOff x="2964069" y="1578399"/>
            <a:chExt cx="4206484" cy="3182556"/>
          </a:xfrm>
        </p:grpSpPr>
        <p:sp>
          <p:nvSpPr>
            <p:cNvPr id="13" name="缺角矩形 12"/>
            <p:cNvSpPr/>
            <p:nvPr/>
          </p:nvSpPr>
          <p:spPr>
            <a:xfrm>
              <a:off x="2964069" y="1578399"/>
              <a:ext cx="4206484" cy="3182556"/>
            </a:xfrm>
            <a:prstGeom prst="plaque">
              <a:avLst>
                <a:gd name="adj" fmla="val 7527"/>
              </a:avLst>
            </a:prstGeom>
            <a:noFill/>
            <a:ln>
              <a:solidFill>
                <a:srgbClr val="88B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07257" y="2007683"/>
              <a:ext cx="3546828" cy="246993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lvl="0">
                <a:lnSpc>
                  <a:spcPts val="3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请在此处添加具体内容，文字尽量言简意赅，简单说明即可，不必过于繁琐，注意版面美观度。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  <a:p>
              <a:pPr lvl="0">
                <a:lnSpc>
                  <a:spcPts val="3000"/>
                </a:lnSpc>
                <a:defRPr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  <a:p>
              <a:pPr lvl="0">
                <a:lnSpc>
                  <a:spcPts val="3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请在此处添加具体内容，文字尽量言简意赅，简单说明即可，不必过于繁琐，注意版面美观度。</a:t>
              </a:r>
            </a:p>
            <a:p>
              <a:pPr>
                <a:lnSpc>
                  <a:spcPts val="3000"/>
                </a:lnSpc>
                <a:defRPr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  <a:p>
              <a:pPr>
                <a:lnSpc>
                  <a:spcPts val="3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272" y="3739344"/>
            <a:ext cx="4297646" cy="25413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1577" y="3169431"/>
            <a:ext cx="1709866" cy="1528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73614" y="1999366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04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071656" y="1686101"/>
            <a:ext cx="2554560" cy="1405100"/>
            <a:chOff x="964487" y="1072792"/>
            <a:chExt cx="1915920" cy="1053825"/>
          </a:xfrm>
        </p:grpSpPr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964487" y="1356502"/>
              <a:ext cx="1915920" cy="77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4400">
                <a:lnSpc>
                  <a:spcPts val="2500"/>
                </a:lnSpc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  <a:cs typeface="Segoe UI" panose="020B0502040204020203" pitchFamily="34" charset="0"/>
                </a:rPr>
                <a:t>请在此处添加具体内容，文字尽量言简意赅，简单说明即可。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  <a:cs typeface="Segoe UI" panose="020B0502040204020203" pitchFamily="34" charset="0"/>
              </a:endParaRPr>
            </a:p>
          </p:txBody>
        </p:sp>
        <p:sp>
          <p:nvSpPr>
            <p:cNvPr id="23" name="文本框 83"/>
            <p:cNvSpPr txBox="1">
              <a:spLocks noChangeArrowheads="1"/>
            </p:cNvSpPr>
            <p:nvPr/>
          </p:nvSpPr>
          <p:spPr bwMode="auto">
            <a:xfrm>
              <a:off x="970197" y="1072792"/>
              <a:ext cx="152349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3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cs typeface="+mn-ea"/>
                  <a:sym typeface="+mn-lt"/>
                </a:rPr>
                <a:t>点此替换文本</a:t>
              </a:r>
            </a:p>
          </p:txBody>
        </p:sp>
        <p:cxnSp>
          <p:nvCxnSpPr>
            <p:cNvPr id="24" name="直接连接符 120"/>
            <p:cNvCxnSpPr>
              <a:cxnSpLocks noChangeShapeType="1"/>
            </p:cNvCxnSpPr>
            <p:nvPr/>
          </p:nvCxnSpPr>
          <p:spPr bwMode="auto">
            <a:xfrm>
              <a:off x="970197" y="1110850"/>
              <a:ext cx="0" cy="141791"/>
            </a:xfrm>
            <a:prstGeom prst="line">
              <a:avLst/>
            </a:prstGeom>
            <a:noFill/>
            <a:ln w="9525">
              <a:solidFill>
                <a:srgbClr val="73BC9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组合 24"/>
          <p:cNvGrpSpPr/>
          <p:nvPr/>
        </p:nvGrpSpPr>
        <p:grpSpPr>
          <a:xfrm>
            <a:off x="1764092" y="3663581"/>
            <a:ext cx="2419341" cy="1407038"/>
            <a:chOff x="970197" y="1072792"/>
            <a:chExt cx="1814506" cy="1055278"/>
          </a:xfrm>
        </p:grpSpPr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984806" y="1357955"/>
              <a:ext cx="1799897" cy="77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8453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53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53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53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53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cs typeface="Segoe UI" panose="020B0502040204020203" pitchFamily="34" charset="0"/>
                </a:rPr>
                <a:t>请在此处添加具体内容，文字尽量言简意赅，简单说明即可。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  <a:cs typeface="Segoe UI" panose="020B0502040204020203" pitchFamily="34" charset="0"/>
              </a:endParaRPr>
            </a:p>
          </p:txBody>
        </p:sp>
        <p:sp>
          <p:nvSpPr>
            <p:cNvPr id="27" name="文本框 83"/>
            <p:cNvSpPr txBox="1">
              <a:spLocks noChangeArrowheads="1"/>
            </p:cNvSpPr>
            <p:nvPr/>
          </p:nvSpPr>
          <p:spPr bwMode="auto">
            <a:xfrm>
              <a:off x="970197" y="1072792"/>
              <a:ext cx="152349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3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cs typeface="+mn-ea"/>
                  <a:sym typeface="+mn-lt"/>
                </a:rPr>
                <a:t>点此替换文本</a:t>
              </a:r>
            </a:p>
          </p:txBody>
        </p:sp>
        <p:cxnSp>
          <p:nvCxnSpPr>
            <p:cNvPr id="28" name="直接连接符 120"/>
            <p:cNvCxnSpPr>
              <a:cxnSpLocks noChangeShapeType="1"/>
            </p:cNvCxnSpPr>
            <p:nvPr/>
          </p:nvCxnSpPr>
          <p:spPr bwMode="auto">
            <a:xfrm>
              <a:off x="970197" y="1110850"/>
              <a:ext cx="0" cy="141791"/>
            </a:xfrm>
            <a:prstGeom prst="line">
              <a:avLst/>
            </a:prstGeom>
            <a:noFill/>
            <a:ln w="9525">
              <a:solidFill>
                <a:srgbClr val="73BC9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组合 30"/>
          <p:cNvGrpSpPr/>
          <p:nvPr/>
        </p:nvGrpSpPr>
        <p:grpSpPr>
          <a:xfrm>
            <a:off x="7805474" y="3660001"/>
            <a:ext cx="2554560" cy="1473721"/>
            <a:chOff x="960047" y="1072792"/>
            <a:chExt cx="1915920" cy="1105291"/>
          </a:xfrm>
        </p:grpSpPr>
        <p:sp>
          <p:nvSpPr>
            <p:cNvPr id="32" name="矩形 31"/>
            <p:cNvSpPr>
              <a:spLocks noChangeArrowheads="1"/>
            </p:cNvSpPr>
            <p:nvPr/>
          </p:nvSpPr>
          <p:spPr bwMode="auto">
            <a:xfrm>
              <a:off x="960047" y="1407968"/>
              <a:ext cx="1915920" cy="77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4400">
                <a:lnSpc>
                  <a:spcPts val="2500"/>
                </a:lnSpc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  <a:cs typeface="Segoe UI" panose="020B0502040204020203" pitchFamily="34" charset="0"/>
                </a:rPr>
                <a:t>请在此处添加具体内容，文字尽量言简意赅，简单说明即可。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  <a:cs typeface="Segoe UI" panose="020B0502040204020203" pitchFamily="34" charset="0"/>
              </a:endParaRPr>
            </a:p>
          </p:txBody>
        </p:sp>
        <p:sp>
          <p:nvSpPr>
            <p:cNvPr id="33" name="文本框 83"/>
            <p:cNvSpPr txBox="1">
              <a:spLocks noChangeArrowheads="1"/>
            </p:cNvSpPr>
            <p:nvPr/>
          </p:nvSpPr>
          <p:spPr bwMode="auto">
            <a:xfrm>
              <a:off x="970197" y="1072792"/>
              <a:ext cx="152349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308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3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cs typeface="+mn-ea"/>
                  <a:sym typeface="+mn-lt"/>
                </a:rPr>
                <a:t>点此替换文本</a:t>
              </a:r>
            </a:p>
          </p:txBody>
        </p:sp>
        <p:cxnSp>
          <p:nvCxnSpPr>
            <p:cNvPr id="34" name="直接连接符 120"/>
            <p:cNvCxnSpPr>
              <a:cxnSpLocks noChangeShapeType="1"/>
            </p:cNvCxnSpPr>
            <p:nvPr/>
          </p:nvCxnSpPr>
          <p:spPr bwMode="auto">
            <a:xfrm>
              <a:off x="970197" y="1110850"/>
              <a:ext cx="0" cy="141791"/>
            </a:xfrm>
            <a:prstGeom prst="line">
              <a:avLst/>
            </a:prstGeom>
            <a:noFill/>
            <a:ln w="9525">
              <a:solidFill>
                <a:srgbClr val="73BC9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18" y="1025811"/>
            <a:ext cx="3270550" cy="4903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-1637543" y="-655988"/>
            <a:ext cx="13964570" cy="7544865"/>
            <a:chOff x="-1637543" y="-655988"/>
            <a:chExt cx="13964570" cy="7544865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25594" y="-312555"/>
              <a:ext cx="7544865" cy="685800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7543" y="-30878"/>
              <a:ext cx="7544865" cy="6858000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4898">
            <a:off x="-1160939" y="-1898941"/>
            <a:ext cx="7299285" cy="383238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8455" y="-228478"/>
            <a:ext cx="1306768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F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13632" y="-228478"/>
            <a:ext cx="1653017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R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96281" y="-105116"/>
            <a:ext cx="1406154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E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49156" y="-4615"/>
            <a:ext cx="1507144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S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18490" y="-105116"/>
            <a:ext cx="1590500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H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19587" y="-205617"/>
            <a:ext cx="1547218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I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67611" y="-122053"/>
            <a:ext cx="2036135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N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864172" y="-228478"/>
            <a:ext cx="1789272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0" spc="-300" dirty="0">
                <a:solidFill>
                  <a:schemeClr val="bg1"/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G</a:t>
            </a:r>
            <a:endParaRPr lang="zh-CN" altLang="en-US" sz="26000" spc="-300" dirty="0">
              <a:solidFill>
                <a:schemeClr val="bg1"/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407">
            <a:off x="1111061" y="4249470"/>
            <a:ext cx="2953426" cy="26408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6" y="2716619"/>
            <a:ext cx="7829829" cy="3094633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006">
            <a:off x="7077692" y="83427"/>
            <a:ext cx="2808265" cy="130950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6557">
            <a:off x="8076391" y="2647913"/>
            <a:ext cx="4716291" cy="3810426"/>
          </a:xfrm>
          <a:prstGeom prst="rect">
            <a:avLst/>
          </a:prstGeom>
        </p:spPr>
      </p:pic>
      <p:sp>
        <p:nvSpPr>
          <p:cNvPr id="41" name="标题 1"/>
          <p:cNvSpPr>
            <a:spLocks noGrp="1"/>
          </p:cNvSpPr>
          <p:nvPr>
            <p:ph type="title"/>
          </p:nvPr>
        </p:nvSpPr>
        <p:spPr>
          <a:xfrm>
            <a:off x="3312168" y="3598572"/>
            <a:ext cx="5656794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8000" b="1" spc="600" dirty="0">
                <a:solidFill>
                  <a:srgbClr val="88BEA8"/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感谢您欣赏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8" presetClass="entr" presetSubtype="0" accel="5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" fill="hold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" fill="hold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67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" decel="50000" autoRev="1" fill="hold">
                                          <p:stCondLst>
                                            <p:cond delay="56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" fill="hold">
                                          <p:stCondLst>
                                            <p:cond delay="12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3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53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3"/>
                            </p:stCondLst>
                            <p:childTnLst>
                              <p:par>
                                <p:cTn id="7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53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3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3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637543" y="-655988"/>
            <a:ext cx="13964570" cy="7544865"/>
            <a:chOff x="-1637543" y="-655988"/>
            <a:chExt cx="13964570" cy="7544865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25594" y="-31255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7543" y="-30878"/>
              <a:ext cx="7544865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1438320"/>
            <a:ext cx="10421257" cy="3981359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68475" y="1200250"/>
            <a:ext cx="7299285" cy="3832389"/>
          </a:xfrm>
          <a:prstGeom prst="rect">
            <a:avLst/>
          </a:prstGeom>
        </p:spPr>
      </p:pic>
      <p:sp>
        <p:nvSpPr>
          <p:cNvPr id="10" name="文本框 11"/>
          <p:cNvSpPr txBox="1"/>
          <p:nvPr/>
        </p:nvSpPr>
        <p:spPr>
          <a:xfrm>
            <a:off x="3783141" y="2332580"/>
            <a:ext cx="3094236" cy="76941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  <a:sym typeface="+mn-ea"/>
              </a:rPr>
              <a:t>PART 01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83140" y="3985704"/>
            <a:ext cx="5549546" cy="46164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The life most of the time, commitments equals to constrain, reluctantly we yearn for bound.</a:t>
            </a:r>
            <a:r>
              <a:rPr lang="en-US" altLang="zh-CN" sz="1200" dirty="0"/>
              <a:t>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Only opposed every day, will live the strong than you imagine.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3709434" y="3147961"/>
            <a:ext cx="3700403" cy="80018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7" y="3985704"/>
            <a:ext cx="2736170" cy="1642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60103" y="142865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30064" y="2501503"/>
            <a:ext cx="738601" cy="3135707"/>
          </a:xfrm>
          <a:prstGeom prst="rect">
            <a:avLst/>
          </a:prstGeom>
          <a:noFill/>
        </p:spPr>
        <p:txBody>
          <a:bodyPr vert="eaVert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90971" y="1253092"/>
            <a:ext cx="9536426" cy="4353042"/>
            <a:chOff x="1124834" y="1272745"/>
            <a:chExt cx="10210532" cy="4660747"/>
          </a:xfrm>
        </p:grpSpPr>
        <p:sp>
          <p:nvSpPr>
            <p:cNvPr id="16" name="椭圆 15"/>
            <p:cNvSpPr/>
            <p:nvPr/>
          </p:nvSpPr>
          <p:spPr>
            <a:xfrm>
              <a:off x="3465150" y="1272745"/>
              <a:ext cx="3198423" cy="3198423"/>
            </a:xfrm>
            <a:prstGeom prst="ellipse">
              <a:avLst/>
            </a:prstGeom>
            <a:solidFill>
              <a:srgbClr val="88BEA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Light" panose="02020300000000000000" pitchFamily="18" charset="-122"/>
                <a:ea typeface="思源宋体 Light" panose="02020300000000000000" pitchFamily="18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799220" y="3930906"/>
              <a:ext cx="5536146" cy="199832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请在此处添加具体内容，文字尽量言简意赅，简单说明即可，不必过于繁琐，注意版面美观度。</a:t>
              </a: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请在此处添加具体内容，文字尽量言简意赅，简单说明即可，不必过于繁琐，注意版面美观度。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555702" y="3960533"/>
              <a:ext cx="546898" cy="19729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rPr>
                <a:t>输入标题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24834" y="1316644"/>
              <a:ext cx="3184572" cy="3184572"/>
            </a:xfrm>
            <a:prstGeom prst="ellipse">
              <a:avLst/>
            </a:prstGeom>
            <a:solidFill>
              <a:srgbClr val="0070C0">
                <a:alpha val="17000"/>
              </a:srgbClr>
            </a:solidFill>
            <a:ln>
              <a:noFill/>
            </a:ln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5460273" y="1572670"/>
              <a:ext cx="2940372" cy="18504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60103" y="142865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87112" y="2392824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905208" y="2707564"/>
            <a:ext cx="9191625" cy="0"/>
          </a:xfrm>
          <a:prstGeom prst="line">
            <a:avLst/>
          </a:prstGeom>
          <a:solidFill>
            <a:srgbClr val="88BEA8"/>
          </a:solidFill>
          <a:ln w="28575">
            <a:solidFill>
              <a:schemeClr val="bg1">
                <a:lumMod val="65000"/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164552" y="1968459"/>
            <a:ext cx="1575135" cy="1338464"/>
            <a:chOff x="3164552" y="1968459"/>
            <a:chExt cx="1575135" cy="133846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9056">
              <a:off x="3401223" y="1968459"/>
              <a:ext cx="1338464" cy="1338464"/>
            </a:xfrm>
            <a:prstGeom prst="rect">
              <a:avLst/>
            </a:prstGeom>
          </p:spPr>
        </p:pic>
        <p:sp>
          <p:nvSpPr>
            <p:cNvPr id="13" name="圆角矩形 8"/>
            <p:cNvSpPr/>
            <p:nvPr/>
          </p:nvSpPr>
          <p:spPr>
            <a:xfrm rot="2820000">
              <a:off x="3186638" y="2323389"/>
              <a:ext cx="780415" cy="780415"/>
            </a:xfrm>
            <a:prstGeom prst="roundRect">
              <a:avLst/>
            </a:prstGeom>
            <a:solidFill>
              <a:srgbClr val="88BEA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164552" y="2335846"/>
              <a:ext cx="3568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sym typeface="Source Han Sans K Normal" panose="020B0400000000000000" pitchFamily="34" charset="-128"/>
                </a:rPr>
                <a:t>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64394" y="1929863"/>
            <a:ext cx="1646689" cy="1497678"/>
            <a:chOff x="6064394" y="1929863"/>
            <a:chExt cx="1646689" cy="149767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394" y="2281337"/>
              <a:ext cx="1085043" cy="114620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9056">
              <a:off x="6372619" y="1929863"/>
              <a:ext cx="1338464" cy="1338464"/>
            </a:xfrm>
            <a:prstGeom prst="rect">
              <a:avLst/>
            </a:prstGeom>
          </p:spPr>
        </p:pic>
        <p:sp>
          <p:nvSpPr>
            <p:cNvPr id="14" name="圆角矩形 9"/>
            <p:cNvSpPr/>
            <p:nvPr/>
          </p:nvSpPr>
          <p:spPr>
            <a:xfrm rot="2820000">
              <a:off x="6122389" y="2323389"/>
              <a:ext cx="780415" cy="780415"/>
            </a:xfrm>
            <a:prstGeom prst="roundRect">
              <a:avLst/>
            </a:prstGeom>
            <a:solidFill>
              <a:srgbClr val="88BEA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58723" y="2331401"/>
              <a:ext cx="35687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sym typeface="Source Han Sans K Normal" panose="020B0400000000000000" pitchFamily="34" charset="-128"/>
                </a:rPr>
                <a:t>贰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058140" y="1930698"/>
            <a:ext cx="1580889" cy="1338464"/>
            <a:chOff x="9058140" y="1930698"/>
            <a:chExt cx="1580889" cy="133846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9056">
              <a:off x="9300565" y="1930698"/>
              <a:ext cx="1338464" cy="1338464"/>
            </a:xfrm>
            <a:prstGeom prst="rect">
              <a:avLst/>
            </a:prstGeom>
          </p:spPr>
        </p:pic>
        <p:sp>
          <p:nvSpPr>
            <p:cNvPr id="15" name="圆角矩形 10"/>
            <p:cNvSpPr/>
            <p:nvPr/>
          </p:nvSpPr>
          <p:spPr>
            <a:xfrm rot="2820000">
              <a:off x="9058140" y="2323389"/>
              <a:ext cx="780415" cy="780415"/>
            </a:xfrm>
            <a:prstGeom prst="roundRect">
              <a:avLst/>
            </a:prstGeom>
            <a:solidFill>
              <a:srgbClr val="88BEA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  <a:sym typeface="Source Han Sans K Normal" panose="020B0400000000000000" pitchFamily="34" charset="-128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062089" y="2335846"/>
              <a:ext cx="3568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  <a:sym typeface="Source Han Sans K Normal" panose="020B0400000000000000" pitchFamily="34" charset="-128"/>
                </a:rPr>
                <a:t>叁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586931" y="3611786"/>
            <a:ext cx="2123851" cy="13512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请在此处添加具体内容，文字尽量言简意赅，简单说明即可。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12828" y="3623125"/>
            <a:ext cx="2123851" cy="1347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lvl="0" algn="ctr">
              <a:lnSpc>
                <a:spcPts val="2500"/>
              </a:lnSpc>
              <a:defRPr sz="1600" spc="300">
                <a:solidFill>
                  <a:prstClr val="black"/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请在此处添加具体内容，文字尽量言简意赅，简单说明即可。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sym typeface="Source Han Sans K Normal" panose="020B0400000000000000" pitchFamily="34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94395" y="3623754"/>
            <a:ext cx="2123851" cy="1347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lvl="0" algn="ctr">
              <a:lnSpc>
                <a:spcPts val="2500"/>
              </a:lnSpc>
              <a:defRPr sz="1600" spc="300">
                <a:solidFill>
                  <a:prstClr val="black"/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请在此处添加具体内容，文字尽量言简意赅，简单说明即可。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sym typeface="Source Han Sans K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0" grpId="1"/>
      <p:bldP spid="20" grpId="2"/>
      <p:bldP spid="20" grpId="3"/>
      <p:bldP spid="20" grpId="4"/>
      <p:bldP spid="20" grpId="5"/>
      <p:bldP spid="21" grpId="0"/>
      <p:bldP spid="21" grpId="1"/>
      <p:bldP spid="21" grpId="2"/>
      <p:bldP spid="21" grpId="3"/>
      <p:bldP spid="21" grpId="4"/>
      <p:bldP spid="21" grpId="5"/>
      <p:bldP spid="22" grpId="0"/>
      <p:bldP spid="22" grpId="1"/>
      <p:bldP spid="22" grpId="2"/>
      <p:bldP spid="22" grpId="3"/>
      <p:bldP spid="22" grpId="4"/>
      <p:bldP spid="22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51077" y="1216999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433522" y="2051514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27717" y="3334955"/>
            <a:ext cx="4510678" cy="1164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请在此处添加具体内容，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仓耳羽辰体-谷力 W04" panose="02020400000000000000" pitchFamily="18" charset="-122"/>
              <a:ea typeface="仓耳羽辰体-谷力 W04" panose="02020400000000000000" pitchFamily="18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文字尽量言简意赅，简单说明即可，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latin typeface="仓耳羽辰体-谷力 W04" panose="02020400000000000000" pitchFamily="18" charset="-122"/>
              <a:ea typeface="仓耳羽辰体-谷力 W04" panose="02020400000000000000" pitchFamily="18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不必过于繁琐，注意版面美观度。</a:t>
            </a:r>
            <a:endParaRPr kumimoji="1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仓耳羽辰体-谷力 W04" panose="02020400000000000000" pitchFamily="18" charset="-122"/>
              <a:ea typeface="仓耳羽辰体-谷力 W04" panose="02020400000000000000" pitchFamily="18" charset="-122"/>
              <a:cs typeface="yuweij Medium" charset="0"/>
              <a:sym typeface="Source Han Sans K Normal" panose="020B0400000000000000" pitchFamily="34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27716" y="2489794"/>
            <a:ext cx="2253031" cy="7520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  <a:sym typeface="Source Han Sans K Normal" panose="020B0400000000000000" pitchFamily="34" charset="-128"/>
              </a:rPr>
              <a:t>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3113" y="2133604"/>
            <a:ext cx="2673024" cy="409436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10" y="2444591"/>
            <a:ext cx="4026401" cy="3844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418098" y="1196235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504242" y="1999365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882893" y="1466997"/>
            <a:ext cx="2130547" cy="3935294"/>
            <a:chOff x="5040005" y="1578399"/>
            <a:chExt cx="2130547" cy="3935294"/>
          </a:xfrm>
        </p:grpSpPr>
        <p:sp>
          <p:nvSpPr>
            <p:cNvPr id="16" name="缺角矩形 15"/>
            <p:cNvSpPr/>
            <p:nvPr/>
          </p:nvSpPr>
          <p:spPr>
            <a:xfrm>
              <a:off x="5040005" y="1578399"/>
              <a:ext cx="2130547" cy="3935294"/>
            </a:xfrm>
            <a:prstGeom prst="plaque">
              <a:avLst>
                <a:gd name="adj" fmla="val 7527"/>
              </a:avLst>
            </a:prstGeom>
            <a:solidFill>
              <a:srgbClr val="88BEA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Light" panose="02020300000000000000" pitchFamily="18" charset="-122"/>
                <a:ea typeface="思源宋体 Light" panose="02020300000000000000" pitchFamily="18" charset="-122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277220" y="1992858"/>
              <a:ext cx="1699383" cy="3442424"/>
              <a:chOff x="3070563" y="1737667"/>
              <a:chExt cx="1699383" cy="344242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070563" y="1782796"/>
                <a:ext cx="1292662" cy="339729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zh-CN" altLang="en-US" sz="16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请在此处添加具体内容，文字尽量言简意赅，简单说明即可，不必过于繁琐。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宋体 ExtraLight" panose="02020200000000000000" pitchFamily="18" charset="-122"/>
                  <a:ea typeface="思源宋体 ExtraLight" panose="02020200000000000000" pitchFamily="18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223049" y="1737667"/>
                <a:ext cx="546897" cy="19729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输入标题</a:t>
                </a:r>
              </a:p>
            </p:txBody>
          </p:sp>
        </p:grp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0136" flipV="1">
            <a:off x="7887844" y="2391182"/>
            <a:ext cx="2173408" cy="41636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722" y="1552118"/>
            <a:ext cx="3467105" cy="485482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313818" y="1466997"/>
            <a:ext cx="2130547" cy="3935294"/>
            <a:chOff x="5040005" y="1578399"/>
            <a:chExt cx="2130547" cy="3935294"/>
          </a:xfrm>
        </p:grpSpPr>
        <p:sp>
          <p:nvSpPr>
            <p:cNvPr id="25" name="缺角矩形 24"/>
            <p:cNvSpPr/>
            <p:nvPr/>
          </p:nvSpPr>
          <p:spPr>
            <a:xfrm>
              <a:off x="5040005" y="1578399"/>
              <a:ext cx="2130547" cy="3935294"/>
            </a:xfrm>
            <a:prstGeom prst="plaque">
              <a:avLst>
                <a:gd name="adj" fmla="val 7527"/>
              </a:avLst>
            </a:prstGeom>
            <a:solidFill>
              <a:srgbClr val="88BEA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Light" panose="02020300000000000000" pitchFamily="18" charset="-122"/>
                <a:ea typeface="思源宋体 Light" panose="02020300000000000000" pitchFamily="18" charset="-122"/>
                <a:cs typeface="+mn-cs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277220" y="1992858"/>
              <a:ext cx="1699383" cy="3442424"/>
              <a:chOff x="3070563" y="1737667"/>
              <a:chExt cx="1699383" cy="3442424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070563" y="1782796"/>
                <a:ext cx="1292662" cy="339729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zh-CN" altLang="en-US" sz="16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请在此处添加具体内容，文字尽量言简意赅，简单说明即可，不必过于繁琐。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宋体 ExtraLight" panose="02020200000000000000" pitchFamily="18" charset="-122"/>
                  <a:ea typeface="思源宋体 ExtraLight" panose="02020200000000000000" pitchFamily="18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223049" y="1737667"/>
                <a:ext cx="546897" cy="19729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rPr>
                  <a:t>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637543" y="-655988"/>
            <a:ext cx="13964570" cy="7544865"/>
            <a:chOff x="-1637543" y="-655988"/>
            <a:chExt cx="13964570" cy="7544865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25594" y="-31255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7543" y="-30878"/>
              <a:ext cx="7544865" cy="6858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1438320"/>
            <a:ext cx="10421257" cy="3981359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68475" y="1200250"/>
            <a:ext cx="7299285" cy="3832389"/>
          </a:xfrm>
          <a:prstGeom prst="rect">
            <a:avLst/>
          </a:prstGeom>
        </p:spPr>
      </p:pic>
      <p:sp>
        <p:nvSpPr>
          <p:cNvPr id="10" name="文本框 11"/>
          <p:cNvSpPr txBox="1"/>
          <p:nvPr/>
        </p:nvSpPr>
        <p:spPr>
          <a:xfrm>
            <a:off x="3783141" y="2332580"/>
            <a:ext cx="3094236" cy="769417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  <a:sym typeface="+mn-ea"/>
              </a:rPr>
              <a:t>PART 02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83140" y="3985704"/>
            <a:ext cx="5549546" cy="461641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The life most of the time, commitments equals to constrain, reluctantly we yearn for bound.</a:t>
            </a:r>
            <a:r>
              <a:rPr lang="en-US" altLang="zh-CN" sz="1200" dirty="0"/>
              <a:t>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65号-时光手札体" panose="00000500000000000000" pitchFamily="2" charset="-122"/>
                <a:ea typeface="字魂65号-时光手札体" panose="00000500000000000000" pitchFamily="2" charset="-122"/>
              </a:rPr>
              <a:t>Only opposed every day, will live the strong than you imagine.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字魂65号-时光手札体" panose="00000500000000000000" pitchFamily="2" charset="-122"/>
              <a:ea typeface="字魂65号-时光手札体" panose="00000500000000000000" pitchFamily="2" charset="-122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3709434" y="3147961"/>
            <a:ext cx="3700403" cy="800187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857" y="3985704"/>
            <a:ext cx="2736170" cy="1642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642425"/>
            <a:ext cx="13454535" cy="11939010"/>
            <a:chOff x="0" y="-2642425"/>
            <a:chExt cx="13454535" cy="119390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rgbClr val="D8DAD9"/>
                </a:gs>
                <a:gs pos="0">
                  <a:srgbClr val="F0F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23797">
              <a:off x="511672" y="-2642425"/>
              <a:ext cx="7544865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40565">
              <a:off x="6253102" y="2095153"/>
              <a:ext cx="7544865" cy="6858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850" y="-1916195"/>
            <a:ext cx="7299285" cy="38323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03816" y="4666272"/>
            <a:ext cx="7299285" cy="3832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99"/>
            <a:ext cx="12192000" cy="5710801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74635" y="1196236"/>
            <a:ext cx="678524" cy="89381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373614" y="1999366"/>
            <a:ext cx="738601" cy="3570176"/>
          </a:xfrm>
          <a:prstGeom prst="rect">
            <a:avLst/>
          </a:prstGeom>
          <a:noFill/>
        </p:spPr>
        <p:txBody>
          <a:bodyPr vert="horz" wrap="square" lIns="121889" tIns="60944" rIns="121889" bIns="6094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02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BEA8"/>
                </a:solidFill>
                <a:uLnTx/>
                <a:uFillTx/>
                <a:latin typeface="字魂57号-创细黑" panose="00000500000000000000" pitchFamily="2" charset="-122"/>
                <a:ea typeface="字魂57号-创细黑" panose="00000500000000000000" pitchFamily="2" charset="-122"/>
              </a:rPr>
              <a:t>输入此处标题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88BEA8"/>
              </a:solidFill>
              <a:uLnTx/>
              <a:uFillTx/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8604" y="1682018"/>
            <a:ext cx="3597889" cy="35927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文本框 30"/>
          <p:cNvSpPr txBox="1"/>
          <p:nvPr/>
        </p:nvSpPr>
        <p:spPr>
          <a:xfrm>
            <a:off x="4409159" y="2065035"/>
            <a:ext cx="1661993" cy="32097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请在此处添加具体内容，文字尽量言简意赅，简单说明即可，不必过于繁琐，注意版面美观度。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  <a:sym typeface="字魂59号-创粗黑" panose="00000500000000000000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26816" y="2065035"/>
            <a:ext cx="553998" cy="19389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  <a:sym typeface="字魂59号-创粗黑" panose="00000500000000000000" pitchFamily="2" charset="-122"/>
              </a:rPr>
              <a:t>此处输入标题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457434" y="2065035"/>
            <a:ext cx="1661993" cy="32097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rPr>
              <a:t>请在此处添加具体内容，文字尽量言简意赅，简单说明即可，不必过于繁琐，注意版面美观度。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87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小清新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8160713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816071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816071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1231</Words>
  <Application>Microsoft Office PowerPoint</Application>
  <PresentationFormat>宽屏</PresentationFormat>
  <Paragraphs>175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Source Han Sans K Normal</vt:lpstr>
      <vt:lpstr>仓耳羽辰体-谷力 W04</vt:lpstr>
      <vt:lpstr>等线</vt:lpstr>
      <vt:lpstr>等线 Light</vt:lpstr>
      <vt:lpstr>思源黑体旧字形 Normal</vt:lpstr>
      <vt:lpstr>思源宋体 ExtraLight</vt:lpstr>
      <vt:lpstr>思源宋体 Light</vt:lpstr>
      <vt:lpstr>字魂57号-创细黑</vt:lpstr>
      <vt:lpstr>字魂59号-创粗黑</vt:lpstr>
      <vt:lpstr>字魂65号-时光手札体</vt:lpstr>
      <vt:lpstr>字魂95号-手刻宋</vt:lpstr>
      <vt:lpstr>Arial</vt:lpstr>
      <vt:lpstr>Office 主题​​</vt:lpstr>
      <vt:lpstr>唯美小清新</vt:lpstr>
      <vt:lpstr>输入标题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感谢您欣赏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创意小清新</dc:title>
  <dc:creator>优品PPT</dc:creator>
  <dc:description>http://www.ypppt.com/</dc:description>
  <cp:lastModifiedBy>天 下</cp:lastModifiedBy>
  <cp:revision>53</cp:revision>
  <dcterms:created xsi:type="dcterms:W3CDTF">2019-10-09T03:36:00Z</dcterms:created>
  <dcterms:modified xsi:type="dcterms:W3CDTF">2021-01-05T05:07:46Z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