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7.xml" ContentType="application/vnd.openxmlformats-officedocument.themeOverride+xml"/>
  <Override PartName="/ppt/tags/tag9.xml" ContentType="application/vnd.openxmlformats-officedocument.presentationml.tags+xml"/>
  <Override PartName="/ppt/notesSlides/notesSlide18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4.xml" ContentType="application/vnd.openxmlformats-officedocument.themeOverride+xml"/>
  <Override PartName="/ppt/notesSlides/notesSlide25.xml" ContentType="application/vnd.openxmlformats-officedocument.presentationml.notesSlide+xml"/>
  <Override PartName="/ppt/theme/themeOverride25.xml" ContentType="application/vnd.openxmlformats-officedocument.themeOverr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88" r:id="rId4"/>
    <p:sldId id="259" r:id="rId5"/>
    <p:sldId id="294" r:id="rId6"/>
    <p:sldId id="292" r:id="rId7"/>
    <p:sldId id="260" r:id="rId8"/>
    <p:sldId id="261" r:id="rId9"/>
    <p:sldId id="296" r:id="rId10"/>
    <p:sldId id="280" r:id="rId11"/>
    <p:sldId id="265" r:id="rId12"/>
    <p:sldId id="268" r:id="rId13"/>
    <p:sldId id="274" r:id="rId14"/>
    <p:sldId id="269" r:id="rId15"/>
    <p:sldId id="297" r:id="rId16"/>
    <p:sldId id="270" r:id="rId17"/>
    <p:sldId id="271" r:id="rId18"/>
    <p:sldId id="272" r:id="rId19"/>
    <p:sldId id="275" r:id="rId20"/>
    <p:sldId id="298" r:id="rId21"/>
    <p:sldId id="283" r:id="rId22"/>
    <p:sldId id="277" r:id="rId23"/>
    <p:sldId id="266" r:id="rId24"/>
    <p:sldId id="293" r:id="rId25"/>
    <p:sldId id="278" r:id="rId26"/>
    <p:sldId id="299" r:id="rId27"/>
  </p:sldIdLst>
  <p:sldSz cx="9144000" cy="5143500" type="screen16x9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9779"/>
    <a:srgbClr val="E94848"/>
    <a:srgbClr val="EEECE1"/>
    <a:srgbClr val="A5CB52"/>
    <a:srgbClr val="F2F2F2"/>
    <a:srgbClr val="30B8D8"/>
    <a:srgbClr val="007D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5" autoAdjust="0"/>
    <p:restoredTop sz="99755" autoAdjust="0"/>
  </p:normalViewPr>
  <p:slideViewPr>
    <p:cSldViewPr>
      <p:cViewPr varScale="1">
        <p:scale>
          <a:sx n="117" d="100"/>
          <a:sy n="117" d="100"/>
        </p:scale>
        <p:origin x="36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25-434B-80BA-AD5DF0D512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25-434B-80BA-AD5DF0D5126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25-434B-80BA-AD5DF0D512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5245472"/>
        <c:axId val="715246032"/>
      </c:barChart>
      <c:catAx>
        <c:axId val="715245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印品黑体" panose="00000500000000000000" pitchFamily="2" charset="-122"/>
                <a:cs typeface="+mn-cs"/>
              </a:defRPr>
            </a:pPr>
            <a:endParaRPr lang="zh-CN"/>
          </a:p>
        </c:txPr>
        <c:crossAx val="715246032"/>
        <c:crosses val="autoZero"/>
        <c:auto val="1"/>
        <c:lblAlgn val="ctr"/>
        <c:lblOffset val="100"/>
        <c:noMultiLvlLbl val="0"/>
      </c:catAx>
      <c:valAx>
        <c:axId val="715246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1524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印品黑体" panose="00000500000000000000" pitchFamily="2" charset="-122"/>
                <a:ea typeface="+mn-ea"/>
                <a:cs typeface="+mn-cs"/>
              </a:defRPr>
            </a:pPr>
            <a:endParaRPr lang="zh-CN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印品黑体" panose="00000500000000000000" pitchFamily="2" charset="-122"/>
                <a:ea typeface="+mn-ea"/>
                <a:cs typeface="+mn-cs"/>
              </a:defRPr>
            </a:pPr>
            <a:endParaRPr lang="zh-CN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印品黑体" panose="00000500000000000000" pitchFamily="2" charset="-122"/>
                <a:ea typeface="+mn-ea"/>
                <a:cs typeface="+mn-cs"/>
              </a:defRPr>
            </a:pPr>
            <a:endParaRPr lang="zh-CN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印品黑体" panose="00000500000000000000" pitchFamily="2" charset="-122"/>
              <a:ea typeface="+mn-ea"/>
              <a:cs typeface="+mn-cs"/>
            </a:defRPr>
          </a:pPr>
          <a:endParaRPr lang="zh-CN"/>
        </a:p>
      </c:txPr>
    </c:legend>
    <c:plotVisOnly val="1"/>
    <c:dispBlanksAs val="zero"/>
    <c:showDLblsOverMax val="0"/>
  </c:chart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64D4F-0E9C-4E20-8456-E7D024E1757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7E8F4-36F5-42F3-8BF8-DD642CEEF7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-1"/>
            <a:ext cx="9144000" cy="5279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47"/>
          <p:cNvSpPr/>
          <p:nvPr userDrawn="1"/>
        </p:nvSpPr>
        <p:spPr>
          <a:xfrm rot="2700000">
            <a:off x="488189" y="379561"/>
            <a:ext cx="216704" cy="216704"/>
          </a:xfrm>
          <a:custGeom>
            <a:avLst/>
            <a:gdLst>
              <a:gd name="connsiteX0" fmla="*/ 0 w 416623"/>
              <a:gd name="connsiteY0" fmla="*/ 0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  <a:gd name="connsiteX4" fmla="*/ 0 w 416623"/>
              <a:gd name="connsiteY4" fmla="*/ 0 h 416623"/>
              <a:gd name="connsiteX0-1" fmla="*/ 0 w 416623"/>
              <a:gd name="connsiteY0-2" fmla="*/ 416623 h 416623"/>
              <a:gd name="connsiteX1-3" fmla="*/ 416623 w 416623"/>
              <a:gd name="connsiteY1-4" fmla="*/ 0 h 416623"/>
              <a:gd name="connsiteX2-5" fmla="*/ 416623 w 416623"/>
              <a:gd name="connsiteY2-6" fmla="*/ 416623 h 416623"/>
              <a:gd name="connsiteX3-7" fmla="*/ 0 w 416623"/>
              <a:gd name="connsiteY3-8" fmla="*/ 416623 h 4166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16623" h="416623">
                <a:moveTo>
                  <a:pt x="0" y="416623"/>
                </a:moveTo>
                <a:lnTo>
                  <a:pt x="416623" y="0"/>
                </a:lnTo>
                <a:lnTo>
                  <a:pt x="416623" y="416623"/>
                </a:lnTo>
                <a:lnTo>
                  <a:pt x="0" y="41662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47"/>
          <p:cNvSpPr/>
          <p:nvPr userDrawn="1"/>
        </p:nvSpPr>
        <p:spPr>
          <a:xfrm rot="2700000">
            <a:off x="469274" y="712765"/>
            <a:ext cx="108352" cy="108352"/>
          </a:xfrm>
          <a:custGeom>
            <a:avLst/>
            <a:gdLst>
              <a:gd name="connsiteX0" fmla="*/ 0 w 416623"/>
              <a:gd name="connsiteY0" fmla="*/ 0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  <a:gd name="connsiteX4" fmla="*/ 0 w 416623"/>
              <a:gd name="connsiteY4" fmla="*/ 0 h 416623"/>
              <a:gd name="connsiteX0-1" fmla="*/ 0 w 416623"/>
              <a:gd name="connsiteY0-2" fmla="*/ 416623 h 416623"/>
              <a:gd name="connsiteX1-3" fmla="*/ 416623 w 416623"/>
              <a:gd name="connsiteY1-4" fmla="*/ 0 h 416623"/>
              <a:gd name="connsiteX2-5" fmla="*/ 416623 w 416623"/>
              <a:gd name="connsiteY2-6" fmla="*/ 416623 h 416623"/>
              <a:gd name="connsiteX3-7" fmla="*/ 0 w 416623"/>
              <a:gd name="connsiteY3-8" fmla="*/ 416623 h 4166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16623" h="416623">
                <a:moveTo>
                  <a:pt x="0" y="416623"/>
                </a:moveTo>
                <a:lnTo>
                  <a:pt x="416623" y="0"/>
                </a:lnTo>
                <a:lnTo>
                  <a:pt x="416623" y="416623"/>
                </a:lnTo>
                <a:lnTo>
                  <a:pt x="0" y="416623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47"/>
          <p:cNvSpPr/>
          <p:nvPr userDrawn="1"/>
        </p:nvSpPr>
        <p:spPr>
          <a:xfrm rot="18900000" flipV="1">
            <a:off x="132264" y="388006"/>
            <a:ext cx="298169" cy="298169"/>
          </a:xfrm>
          <a:custGeom>
            <a:avLst/>
            <a:gdLst>
              <a:gd name="connsiteX0" fmla="*/ 0 w 416623"/>
              <a:gd name="connsiteY0" fmla="*/ 0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  <a:gd name="connsiteX4" fmla="*/ 0 w 416623"/>
              <a:gd name="connsiteY4" fmla="*/ 0 h 416623"/>
              <a:gd name="connsiteX0-1" fmla="*/ 0 w 416623"/>
              <a:gd name="connsiteY0-2" fmla="*/ 416623 h 416623"/>
              <a:gd name="connsiteX1-3" fmla="*/ 416623 w 416623"/>
              <a:gd name="connsiteY1-4" fmla="*/ 0 h 416623"/>
              <a:gd name="connsiteX2-5" fmla="*/ 416623 w 416623"/>
              <a:gd name="connsiteY2-6" fmla="*/ 416623 h 416623"/>
              <a:gd name="connsiteX3-7" fmla="*/ 0 w 416623"/>
              <a:gd name="connsiteY3-8" fmla="*/ 416623 h 4166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16623" h="416623">
                <a:moveTo>
                  <a:pt x="0" y="416623"/>
                </a:moveTo>
                <a:lnTo>
                  <a:pt x="416623" y="0"/>
                </a:lnTo>
                <a:lnTo>
                  <a:pt x="416623" y="416623"/>
                </a:lnTo>
                <a:lnTo>
                  <a:pt x="0" y="4166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47"/>
          <p:cNvSpPr/>
          <p:nvPr userDrawn="1"/>
        </p:nvSpPr>
        <p:spPr>
          <a:xfrm rot="2700000">
            <a:off x="290580" y="602328"/>
            <a:ext cx="136370" cy="136370"/>
          </a:xfrm>
          <a:custGeom>
            <a:avLst/>
            <a:gdLst>
              <a:gd name="connsiteX0" fmla="*/ 0 w 416623"/>
              <a:gd name="connsiteY0" fmla="*/ 0 h 416623"/>
              <a:gd name="connsiteX1" fmla="*/ 416623 w 416623"/>
              <a:gd name="connsiteY1" fmla="*/ 0 h 416623"/>
              <a:gd name="connsiteX2" fmla="*/ 416623 w 416623"/>
              <a:gd name="connsiteY2" fmla="*/ 416623 h 416623"/>
              <a:gd name="connsiteX3" fmla="*/ 0 w 416623"/>
              <a:gd name="connsiteY3" fmla="*/ 416623 h 416623"/>
              <a:gd name="connsiteX4" fmla="*/ 0 w 416623"/>
              <a:gd name="connsiteY4" fmla="*/ 0 h 416623"/>
              <a:gd name="connsiteX0-1" fmla="*/ 0 w 416623"/>
              <a:gd name="connsiteY0-2" fmla="*/ 416623 h 416623"/>
              <a:gd name="connsiteX1-3" fmla="*/ 416623 w 416623"/>
              <a:gd name="connsiteY1-4" fmla="*/ 0 h 416623"/>
              <a:gd name="connsiteX2-5" fmla="*/ 416623 w 416623"/>
              <a:gd name="connsiteY2-6" fmla="*/ 416623 h 416623"/>
              <a:gd name="connsiteX3-7" fmla="*/ 0 w 416623"/>
              <a:gd name="connsiteY3-8" fmla="*/ 416623 h 4166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16623" h="416623">
                <a:moveTo>
                  <a:pt x="0" y="416623"/>
                </a:moveTo>
                <a:lnTo>
                  <a:pt x="416623" y="0"/>
                </a:lnTo>
                <a:lnTo>
                  <a:pt x="416623" y="416623"/>
                </a:lnTo>
                <a:lnTo>
                  <a:pt x="0" y="41662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2ADA-4250-4FCF-A651-0F312BFFC3F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92ADA-4250-4FCF-A651-0F312BFFC3F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DBEC0-2DB8-4133-8823-AC5F1478E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hemeOverride" Target="../theme/themeOverride17.xml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2.jpeg"/><Relationship Id="rId5" Type="http://schemas.openxmlformats.org/officeDocument/2006/relationships/tags" Target="../tags/tag6.xml"/><Relationship Id="rId10" Type="http://schemas.openxmlformats.org/officeDocument/2006/relationships/image" Target="../media/image1.jpeg"/><Relationship Id="rId4" Type="http://schemas.openxmlformats.org/officeDocument/2006/relationships/tags" Target="../tags/tag5.xml"/><Relationship Id="rId9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 rot="5400000">
            <a:off x="-950112" y="-552328"/>
            <a:ext cx="3197376" cy="159869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6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2"/>
          <p:cNvSpPr/>
          <p:nvPr/>
        </p:nvSpPr>
        <p:spPr>
          <a:xfrm rot="5400000">
            <a:off x="-335752" y="1125526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2"/>
          <p:cNvSpPr/>
          <p:nvPr/>
        </p:nvSpPr>
        <p:spPr>
          <a:xfrm rot="5400000">
            <a:off x="440446" y="1590202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"/>
          <p:cNvSpPr/>
          <p:nvPr/>
        </p:nvSpPr>
        <p:spPr>
          <a:xfrm rot="5400000">
            <a:off x="315136" y="412526"/>
            <a:ext cx="1302985" cy="65026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2"/>
          <p:cNvSpPr/>
          <p:nvPr/>
        </p:nvSpPr>
        <p:spPr>
          <a:xfrm rot="5400000">
            <a:off x="906560" y="1928305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2"/>
          <p:cNvSpPr/>
          <p:nvPr/>
        </p:nvSpPr>
        <p:spPr>
          <a:xfrm rot="5400000">
            <a:off x="906560" y="2456469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2"/>
          <p:cNvSpPr/>
          <p:nvPr/>
        </p:nvSpPr>
        <p:spPr>
          <a:xfrm rot="5400000">
            <a:off x="440446" y="2391946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2"/>
          <p:cNvSpPr/>
          <p:nvPr/>
        </p:nvSpPr>
        <p:spPr>
          <a:xfrm rot="5400000">
            <a:off x="367402" y="3265808"/>
            <a:ext cx="1094318" cy="54612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2"/>
          <p:cNvSpPr/>
          <p:nvPr/>
        </p:nvSpPr>
        <p:spPr>
          <a:xfrm rot="5400000">
            <a:off x="486335" y="4257951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2"/>
          <p:cNvSpPr/>
          <p:nvPr/>
        </p:nvSpPr>
        <p:spPr>
          <a:xfrm rot="5400000">
            <a:off x="-335752" y="4444812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2"/>
          <p:cNvSpPr/>
          <p:nvPr/>
        </p:nvSpPr>
        <p:spPr>
          <a:xfrm rot="5400000">
            <a:off x="486335" y="4918502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2"/>
          <p:cNvSpPr/>
          <p:nvPr/>
        </p:nvSpPr>
        <p:spPr>
          <a:xfrm rot="5400000">
            <a:off x="795492" y="4608759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2"/>
          <p:cNvSpPr/>
          <p:nvPr/>
        </p:nvSpPr>
        <p:spPr>
          <a:xfrm rot="5400000">
            <a:off x="1106720" y="4305215"/>
            <a:ext cx="611216" cy="3050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"/>
          <p:cNvSpPr/>
          <p:nvPr/>
        </p:nvSpPr>
        <p:spPr>
          <a:xfrm rot="5400000">
            <a:off x="1104649" y="3687800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"/>
          <p:cNvSpPr/>
          <p:nvPr/>
        </p:nvSpPr>
        <p:spPr>
          <a:xfrm rot="5400000">
            <a:off x="-233773" y="3135261"/>
            <a:ext cx="935087" cy="4675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"/>
          <p:cNvSpPr/>
          <p:nvPr/>
        </p:nvSpPr>
        <p:spPr>
          <a:xfrm rot="5400000">
            <a:off x="-457281" y="119735"/>
            <a:ext cx="1829122" cy="9145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"/>
          <p:cNvSpPr/>
          <p:nvPr/>
        </p:nvSpPr>
        <p:spPr>
          <a:xfrm rot="5400000">
            <a:off x="151528" y="1502693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"/>
          <p:cNvSpPr/>
          <p:nvPr/>
        </p:nvSpPr>
        <p:spPr>
          <a:xfrm rot="5400000">
            <a:off x="151528" y="2523478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"/>
          <p:cNvSpPr/>
          <p:nvPr/>
        </p:nvSpPr>
        <p:spPr>
          <a:xfrm rot="5400000">
            <a:off x="-75391" y="3863968"/>
            <a:ext cx="957086" cy="4776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2"/>
          <p:cNvSpPr/>
          <p:nvPr/>
        </p:nvSpPr>
        <p:spPr>
          <a:xfrm rot="5400000">
            <a:off x="1306481" y="1479337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2"/>
          <p:cNvSpPr/>
          <p:nvPr/>
        </p:nvSpPr>
        <p:spPr>
          <a:xfrm rot="5400000">
            <a:off x="-700570" y="1070967"/>
            <a:ext cx="2571422" cy="128327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2"/>
          <p:cNvSpPr/>
          <p:nvPr/>
        </p:nvSpPr>
        <p:spPr>
          <a:xfrm rot="5400000">
            <a:off x="-407031" y="2913873"/>
            <a:ext cx="1398922" cy="6981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2"/>
          <p:cNvSpPr/>
          <p:nvPr/>
        </p:nvSpPr>
        <p:spPr>
          <a:xfrm rot="5400000">
            <a:off x="361002" y="4020142"/>
            <a:ext cx="1092871" cy="54540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2"/>
          <p:cNvSpPr/>
          <p:nvPr/>
        </p:nvSpPr>
        <p:spPr>
          <a:xfrm rot="5400000">
            <a:off x="1277524" y="3061881"/>
            <a:ext cx="546433" cy="27270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2"/>
          <p:cNvSpPr/>
          <p:nvPr/>
        </p:nvSpPr>
        <p:spPr>
          <a:xfrm rot="5400000">
            <a:off x="1747240" y="2233233"/>
            <a:ext cx="302735" cy="15108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矩形 2"/>
          <p:cNvSpPr/>
          <p:nvPr/>
        </p:nvSpPr>
        <p:spPr>
          <a:xfrm rot="5400000">
            <a:off x="1687430" y="2829651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2"/>
          <p:cNvSpPr/>
          <p:nvPr/>
        </p:nvSpPr>
        <p:spPr>
          <a:xfrm rot="5400000">
            <a:off x="1501312" y="4527089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2"/>
          <p:cNvSpPr/>
          <p:nvPr/>
        </p:nvSpPr>
        <p:spPr>
          <a:xfrm rot="5400000">
            <a:off x="1164999" y="5043965"/>
            <a:ext cx="428960" cy="21407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矩形 2"/>
          <p:cNvSpPr/>
          <p:nvPr/>
        </p:nvSpPr>
        <p:spPr>
          <a:xfrm rot="5400000">
            <a:off x="-470723" y="2550230"/>
            <a:ext cx="1882895" cy="94145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矩形 2"/>
          <p:cNvSpPr/>
          <p:nvPr/>
        </p:nvSpPr>
        <p:spPr>
          <a:xfrm rot="5400000">
            <a:off x="197724" y="4516526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矩形 2"/>
          <p:cNvSpPr/>
          <p:nvPr/>
        </p:nvSpPr>
        <p:spPr>
          <a:xfrm rot="5400000">
            <a:off x="176184" y="1235392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矩形 2"/>
          <p:cNvSpPr/>
          <p:nvPr/>
        </p:nvSpPr>
        <p:spPr>
          <a:xfrm rot="5400000">
            <a:off x="1184628" y="2196878"/>
            <a:ext cx="528165" cy="26408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矩形 2"/>
          <p:cNvSpPr/>
          <p:nvPr/>
        </p:nvSpPr>
        <p:spPr>
          <a:xfrm rot="5400000">
            <a:off x="1226534" y="542473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矩形 2"/>
          <p:cNvSpPr/>
          <p:nvPr/>
        </p:nvSpPr>
        <p:spPr>
          <a:xfrm rot="16200000">
            <a:off x="7402359" y="1913156"/>
            <a:ext cx="2340562" cy="117028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矩形 2"/>
          <p:cNvSpPr/>
          <p:nvPr/>
        </p:nvSpPr>
        <p:spPr>
          <a:xfrm rot="16200000">
            <a:off x="8150524" y="3620765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矩形 2"/>
          <p:cNvSpPr/>
          <p:nvPr/>
        </p:nvSpPr>
        <p:spPr>
          <a:xfrm rot="16200000">
            <a:off x="7913119" y="3425486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矩形 2"/>
          <p:cNvSpPr/>
          <p:nvPr/>
        </p:nvSpPr>
        <p:spPr>
          <a:xfrm rot="16200000">
            <a:off x="7539660" y="4355011"/>
            <a:ext cx="1302985" cy="65026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矩形 2"/>
          <p:cNvSpPr/>
          <p:nvPr/>
        </p:nvSpPr>
        <p:spPr>
          <a:xfrm rot="16200000">
            <a:off x="7704062" y="3216430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矩形 2"/>
          <p:cNvSpPr/>
          <p:nvPr/>
        </p:nvSpPr>
        <p:spPr>
          <a:xfrm rot="16200000">
            <a:off x="7704062" y="2688266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" name="矩形 2"/>
          <p:cNvSpPr/>
          <p:nvPr/>
        </p:nvSpPr>
        <p:spPr>
          <a:xfrm rot="16200000">
            <a:off x="7913119" y="2623742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矩形 2"/>
          <p:cNvSpPr/>
          <p:nvPr/>
        </p:nvSpPr>
        <p:spPr>
          <a:xfrm rot="16200000">
            <a:off x="7696061" y="1605865"/>
            <a:ext cx="1094318" cy="54612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矩形 2"/>
          <p:cNvSpPr/>
          <p:nvPr/>
        </p:nvSpPr>
        <p:spPr>
          <a:xfrm rot="16200000">
            <a:off x="8051961" y="850689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6" name="矩形 2"/>
          <p:cNvSpPr/>
          <p:nvPr/>
        </p:nvSpPr>
        <p:spPr>
          <a:xfrm rot="16200000">
            <a:off x="8150524" y="301479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矩形 2"/>
          <p:cNvSpPr/>
          <p:nvPr/>
        </p:nvSpPr>
        <p:spPr>
          <a:xfrm rot="16200000">
            <a:off x="8051961" y="190138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矩形 2"/>
          <p:cNvSpPr/>
          <p:nvPr/>
        </p:nvSpPr>
        <p:spPr>
          <a:xfrm rot="16200000">
            <a:off x="7742804" y="499881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" name="矩形 2"/>
          <p:cNvSpPr/>
          <p:nvPr/>
        </p:nvSpPr>
        <p:spPr>
          <a:xfrm rot="16200000">
            <a:off x="7439845" y="807552"/>
            <a:ext cx="611216" cy="3050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矩形 2"/>
          <p:cNvSpPr/>
          <p:nvPr/>
        </p:nvSpPr>
        <p:spPr>
          <a:xfrm rot="16200000">
            <a:off x="7433647" y="1420840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矩形 2"/>
          <p:cNvSpPr/>
          <p:nvPr/>
        </p:nvSpPr>
        <p:spPr>
          <a:xfrm rot="16200000">
            <a:off x="8456467" y="1814992"/>
            <a:ext cx="935087" cy="4675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" name="矩形 2"/>
          <p:cNvSpPr/>
          <p:nvPr/>
        </p:nvSpPr>
        <p:spPr>
          <a:xfrm rot="16200000">
            <a:off x="7785940" y="4383500"/>
            <a:ext cx="1829122" cy="9145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3" name="矩形 2"/>
          <p:cNvSpPr/>
          <p:nvPr/>
        </p:nvSpPr>
        <p:spPr>
          <a:xfrm rot="16200000">
            <a:off x="8427737" y="3626393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矩形 2"/>
          <p:cNvSpPr/>
          <p:nvPr/>
        </p:nvSpPr>
        <p:spPr>
          <a:xfrm rot="16200000">
            <a:off x="8427737" y="2605608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矩形 2"/>
          <p:cNvSpPr/>
          <p:nvPr/>
        </p:nvSpPr>
        <p:spPr>
          <a:xfrm rot="16200000">
            <a:off x="8276086" y="1076191"/>
            <a:ext cx="957086" cy="4776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矩形 2"/>
          <p:cNvSpPr/>
          <p:nvPr/>
        </p:nvSpPr>
        <p:spPr>
          <a:xfrm rot="16200000">
            <a:off x="7491229" y="3814035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矩形 2"/>
          <p:cNvSpPr/>
          <p:nvPr/>
        </p:nvSpPr>
        <p:spPr>
          <a:xfrm rot="16200000">
            <a:off x="7286929" y="3063551"/>
            <a:ext cx="2571422" cy="128327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矩形 2"/>
          <p:cNvSpPr/>
          <p:nvPr/>
        </p:nvSpPr>
        <p:spPr>
          <a:xfrm rot="16200000">
            <a:off x="8165890" y="1805786"/>
            <a:ext cx="1398922" cy="6981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矩形 2"/>
          <p:cNvSpPr/>
          <p:nvPr/>
        </p:nvSpPr>
        <p:spPr>
          <a:xfrm rot="16200000">
            <a:off x="7703908" y="852253"/>
            <a:ext cx="1092871" cy="54540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矩形 2"/>
          <p:cNvSpPr/>
          <p:nvPr/>
        </p:nvSpPr>
        <p:spPr>
          <a:xfrm rot="16200000">
            <a:off x="7135069" y="4083577"/>
            <a:ext cx="546433" cy="27270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矩形 2"/>
          <p:cNvSpPr/>
          <p:nvPr/>
        </p:nvSpPr>
        <p:spPr>
          <a:xfrm rot="16200000">
            <a:off x="7258114" y="1919896"/>
            <a:ext cx="302735" cy="15108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" name="矩形 2"/>
          <p:cNvSpPr/>
          <p:nvPr/>
        </p:nvSpPr>
        <p:spPr>
          <a:xfrm rot="16200000">
            <a:off x="7281990" y="2426460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矩形 2"/>
          <p:cNvSpPr/>
          <p:nvPr/>
        </p:nvSpPr>
        <p:spPr>
          <a:xfrm rot="16200000">
            <a:off x="7396060" y="760750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矩形 2"/>
          <p:cNvSpPr/>
          <p:nvPr/>
        </p:nvSpPr>
        <p:spPr>
          <a:xfrm rot="16200000">
            <a:off x="7563822" y="159758"/>
            <a:ext cx="428960" cy="21407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矩形 2"/>
          <p:cNvSpPr/>
          <p:nvPr/>
        </p:nvSpPr>
        <p:spPr>
          <a:xfrm rot="16200000">
            <a:off x="7745609" y="1926117"/>
            <a:ext cx="1882895" cy="94145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矩形 2"/>
          <p:cNvSpPr/>
          <p:nvPr/>
        </p:nvSpPr>
        <p:spPr>
          <a:xfrm rot="16200000">
            <a:off x="8071565" y="457024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矩形 2"/>
          <p:cNvSpPr/>
          <p:nvPr/>
        </p:nvSpPr>
        <p:spPr>
          <a:xfrm rot="16200000">
            <a:off x="8093105" y="3738158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矩形 2"/>
          <p:cNvSpPr/>
          <p:nvPr/>
        </p:nvSpPr>
        <p:spPr>
          <a:xfrm rot="16200000">
            <a:off x="7444988" y="2956836"/>
            <a:ext cx="528165" cy="26408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矩形 2"/>
          <p:cNvSpPr/>
          <p:nvPr/>
        </p:nvSpPr>
        <p:spPr>
          <a:xfrm rot="16200000">
            <a:off x="7670838" y="4745366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矩形 2"/>
          <p:cNvSpPr/>
          <p:nvPr/>
        </p:nvSpPr>
        <p:spPr>
          <a:xfrm rot="16200000">
            <a:off x="6602252" y="1252110"/>
            <a:ext cx="221029" cy="11030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1" name="矩形 2"/>
          <p:cNvSpPr/>
          <p:nvPr/>
        </p:nvSpPr>
        <p:spPr>
          <a:xfrm rot="16200000">
            <a:off x="6789362" y="863370"/>
            <a:ext cx="346918" cy="1731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" name="矩形 2"/>
          <p:cNvSpPr/>
          <p:nvPr/>
        </p:nvSpPr>
        <p:spPr>
          <a:xfrm rot="5400000">
            <a:off x="2373847" y="3995607"/>
            <a:ext cx="151366" cy="7554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" name="矩形 2"/>
          <p:cNvSpPr/>
          <p:nvPr/>
        </p:nvSpPr>
        <p:spPr>
          <a:xfrm rot="5400000">
            <a:off x="2143823" y="4294172"/>
            <a:ext cx="223729" cy="11165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6" name="矩形 2"/>
          <p:cNvSpPr/>
          <p:nvPr/>
        </p:nvSpPr>
        <p:spPr>
          <a:xfrm rot="5400000">
            <a:off x="954577" y="553142"/>
            <a:ext cx="2388807" cy="11921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9" name="矩形 2"/>
          <p:cNvSpPr/>
          <p:nvPr/>
        </p:nvSpPr>
        <p:spPr>
          <a:xfrm rot="16200000" flipH="1">
            <a:off x="5815089" y="1807217"/>
            <a:ext cx="4052969" cy="214730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0" name="矩形 2"/>
          <p:cNvSpPr/>
          <p:nvPr/>
        </p:nvSpPr>
        <p:spPr>
          <a:xfrm rot="16200000" flipH="1">
            <a:off x="5726344" y="181545"/>
            <a:ext cx="2384235" cy="11898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" name="矩形 2"/>
          <p:cNvSpPr/>
          <p:nvPr/>
        </p:nvSpPr>
        <p:spPr>
          <a:xfrm rot="16200000">
            <a:off x="6556517" y="2723944"/>
            <a:ext cx="3610375" cy="180519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4" name="矩形 2"/>
          <p:cNvSpPr/>
          <p:nvPr/>
        </p:nvSpPr>
        <p:spPr>
          <a:xfrm rot="16200000">
            <a:off x="6187228" y="3832378"/>
            <a:ext cx="940772" cy="47038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2672" y="1595330"/>
            <a:ext cx="55289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清新三角风</a:t>
            </a:r>
            <a:r>
              <a:rPr lang="en-US" altLang="zh-CN" sz="4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440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TextBox 4"/>
          <p:cNvSpPr txBox="1"/>
          <p:nvPr/>
        </p:nvSpPr>
        <p:spPr>
          <a:xfrm>
            <a:off x="3621679" y="2587627"/>
            <a:ext cx="3758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此模板可用于工作报告</a:t>
            </a:r>
            <a:r>
              <a:rPr lang="en-US" altLang="zh-CN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季度总结</a:t>
            </a:r>
            <a:r>
              <a:rPr lang="en-US" altLang="zh-CN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年终汇报等场景</a:t>
            </a:r>
          </a:p>
        </p:txBody>
      </p:sp>
      <p:sp>
        <p:nvSpPr>
          <p:cNvPr id="6" name="矩形 5"/>
          <p:cNvSpPr/>
          <p:nvPr/>
        </p:nvSpPr>
        <p:spPr>
          <a:xfrm>
            <a:off x="2022291" y="2391152"/>
            <a:ext cx="535802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This template can be used to report quarterly summary / year-end report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1000"/>
                            </p:stCondLst>
                            <p:childTnLst>
                              <p:par>
                                <p:cTn id="28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8571"/>
                                  </p:iterate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2999"/>
                            </p:stCondLst>
                            <p:childTnLst>
                              <p:par>
                                <p:cTn id="29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3499"/>
                            </p:stCondLst>
                            <p:childTnLst>
                              <p:par>
                                <p:cTn id="299" presetID="56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545"/>
                                  </p:iterate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6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6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2" presetClass="entr" presetSubtype="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1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6" grpId="0" animBg="1"/>
      <p:bldP spid="119" grpId="0" animBg="1"/>
      <p:bldP spid="120" grpId="0" animBg="1"/>
      <p:bldP spid="123" grpId="0" animBg="1"/>
      <p:bldP spid="124" grpId="0" animBg="1"/>
      <p:bldP spid="5" grpId="0"/>
      <p:bldP spid="118" grpId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1034233" y="1621177"/>
            <a:ext cx="2754313" cy="2754313"/>
            <a:chOff x="0" y="0"/>
            <a:chExt cx="2754000" cy="2754000"/>
          </a:xfrm>
          <a:effectLst/>
        </p:grpSpPr>
        <p:grpSp>
          <p:nvGrpSpPr>
            <p:cNvPr id="3" name="Group 3"/>
            <p:cNvGrpSpPr>
              <a:grpSpLocks noChangeAspect="1"/>
            </p:cNvGrpSpPr>
            <p:nvPr/>
          </p:nvGrpSpPr>
          <p:grpSpPr bwMode="auto">
            <a:xfrm>
              <a:off x="0" y="0"/>
              <a:ext cx="2754000" cy="2754000"/>
              <a:chOff x="0" y="0"/>
              <a:chExt cx="3060000" cy="3060000"/>
            </a:xfrm>
          </p:grpSpPr>
          <p:sp>
            <p:nvSpPr>
              <p:cNvPr id="5" name="椭圆 29"/>
              <p:cNvSpPr>
                <a:spLocks noChangeAspect="1"/>
              </p:cNvSpPr>
              <p:nvPr/>
            </p:nvSpPr>
            <p:spPr bwMode="auto">
              <a:xfrm>
                <a:off x="0" y="0"/>
                <a:ext cx="3060000" cy="3060000"/>
              </a:xfrm>
              <a:prstGeom prst="ellipse">
                <a:avLst/>
              </a:prstGeom>
              <a:solidFill>
                <a:srgbClr val="FFFFFF"/>
              </a:solidFill>
              <a:ln w="57150">
                <a:solidFill>
                  <a:schemeClr val="bg1">
                    <a:lumMod val="65000"/>
                  </a:schemeClr>
                </a:solidFill>
                <a:round/>
              </a:ln>
              <a:effectLst/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zh-CN" altLang="en-US" sz="18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" name="椭圆 30"/>
              <p:cNvSpPr>
                <a:spLocks noChangeAspect="1"/>
              </p:cNvSpPr>
              <p:nvPr/>
            </p:nvSpPr>
            <p:spPr bwMode="auto">
              <a:xfrm>
                <a:off x="234571" y="234570"/>
                <a:ext cx="2590856" cy="2590859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76200">
                <a:noFill/>
                <a:round/>
              </a:ln>
              <a:effectLst/>
            </p:spPr>
            <p:txBody>
              <a:bodyPr anchor="ctr"/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zh-CN" altLang="en-US" sz="18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690485" y="1023821"/>
              <a:ext cx="1373031" cy="707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</a:t>
              </a:r>
            </a:p>
          </p:txBody>
        </p:sp>
      </p:grpSp>
      <p:grpSp>
        <p:nvGrpSpPr>
          <p:cNvPr id="7" name="Group 8"/>
          <p:cNvGrpSpPr/>
          <p:nvPr/>
        </p:nvGrpSpPr>
        <p:grpSpPr bwMode="auto">
          <a:xfrm>
            <a:off x="4048446" y="1525243"/>
            <a:ext cx="4052085" cy="639814"/>
            <a:chOff x="192882" y="55901"/>
            <a:chExt cx="4051775" cy="639727"/>
          </a:xfrm>
          <a:effectLst/>
        </p:grpSpPr>
        <p:sp>
          <p:nvSpPr>
            <p:cNvPr id="9" name="TextBox 146"/>
            <p:cNvSpPr txBox="1">
              <a:spLocks noChangeArrowheads="1"/>
            </p:cNvSpPr>
            <p:nvPr/>
          </p:nvSpPr>
          <p:spPr bwMode="auto">
            <a:xfrm>
              <a:off x="192882" y="55901"/>
              <a:ext cx="1911600" cy="307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</a:t>
              </a:r>
              <a:endPara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TextBox 146"/>
            <p:cNvSpPr txBox="1">
              <a:spLocks noChangeArrowheads="1"/>
            </p:cNvSpPr>
            <p:nvPr/>
          </p:nvSpPr>
          <p:spPr bwMode="auto">
            <a:xfrm>
              <a:off x="212379" y="280186"/>
              <a:ext cx="4032278" cy="415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lvl="0" algn="just">
                <a:defRPr/>
              </a:pPr>
              <a:r>
                <a:rPr lang="zh-CN" altLang="en-US" sz="1050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单击此处添加文字阐述，添加简短问题说明文字，具体说明文字在此处添加此处。</a:t>
              </a:r>
              <a:endParaRPr lang="en-US" altLang="zh-CN" sz="1050" dirty="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Group 12"/>
          <p:cNvGrpSpPr/>
          <p:nvPr/>
        </p:nvGrpSpPr>
        <p:grpSpPr bwMode="auto">
          <a:xfrm>
            <a:off x="4754561" y="2690475"/>
            <a:ext cx="3677879" cy="656812"/>
            <a:chOff x="255719" y="55900"/>
            <a:chExt cx="3677905" cy="656625"/>
          </a:xfrm>
        </p:grpSpPr>
        <p:sp>
          <p:nvSpPr>
            <p:cNvPr id="13" name="TextBox 146"/>
            <p:cNvSpPr txBox="1">
              <a:spLocks noChangeArrowheads="1"/>
            </p:cNvSpPr>
            <p:nvPr/>
          </p:nvSpPr>
          <p:spPr bwMode="auto">
            <a:xfrm>
              <a:off x="255719" y="55900"/>
              <a:ext cx="1911600" cy="307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</a:t>
              </a:r>
              <a:endPara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TextBox 146"/>
            <p:cNvSpPr txBox="1">
              <a:spLocks noChangeArrowheads="1"/>
            </p:cNvSpPr>
            <p:nvPr/>
          </p:nvSpPr>
          <p:spPr bwMode="auto">
            <a:xfrm>
              <a:off x="268061" y="297146"/>
              <a:ext cx="3665563" cy="415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lvl="0" algn="just">
                <a:defRPr/>
              </a:pPr>
              <a:r>
                <a:rPr lang="zh-CN" altLang="en-US" sz="1050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单击此处添加文字阐述，添加简短问题说明文字，具体说明文字在此处添加此处。</a:t>
              </a:r>
              <a:endParaRPr lang="en-US" altLang="zh-CN" sz="1050" dirty="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Group 16"/>
          <p:cNvGrpSpPr/>
          <p:nvPr/>
        </p:nvGrpSpPr>
        <p:grpSpPr bwMode="auto">
          <a:xfrm>
            <a:off x="4047653" y="3865301"/>
            <a:ext cx="4032586" cy="634115"/>
            <a:chOff x="192089" y="55900"/>
            <a:chExt cx="4032278" cy="633053"/>
          </a:xfrm>
        </p:grpSpPr>
        <p:sp>
          <p:nvSpPr>
            <p:cNvPr id="17" name="TextBox 146"/>
            <p:cNvSpPr txBox="1">
              <a:spLocks noChangeArrowheads="1"/>
            </p:cNvSpPr>
            <p:nvPr/>
          </p:nvSpPr>
          <p:spPr bwMode="auto">
            <a:xfrm>
              <a:off x="192882" y="55900"/>
              <a:ext cx="1911600" cy="307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</a:t>
              </a:r>
              <a:endPara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TextBox 146"/>
            <p:cNvSpPr txBox="1">
              <a:spLocks noChangeArrowheads="1"/>
            </p:cNvSpPr>
            <p:nvPr/>
          </p:nvSpPr>
          <p:spPr bwMode="auto">
            <a:xfrm>
              <a:off x="192089" y="274151"/>
              <a:ext cx="4032278" cy="414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lvl="0" algn="just">
                <a:defRPr/>
              </a:pPr>
              <a:r>
                <a:rPr lang="zh-CN" altLang="en-US" sz="1050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单击此处添加文字阐述，添加简短问题说明文字，具体说明文字在此处添加此处。</a:t>
              </a:r>
              <a:endParaRPr lang="en-US" altLang="zh-CN" sz="1050" dirty="0">
                <a:solidFill>
                  <a:srgbClr val="000000">
                    <a:lumMod val="65000"/>
                    <a:lumOff val="3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Group 20"/>
          <p:cNvGrpSpPr/>
          <p:nvPr/>
        </p:nvGrpSpPr>
        <p:grpSpPr bwMode="auto">
          <a:xfrm>
            <a:off x="2685240" y="1462427"/>
            <a:ext cx="747713" cy="741363"/>
            <a:chOff x="0" y="0"/>
            <a:chExt cx="747186" cy="740914"/>
          </a:xfrm>
          <a:effectLst/>
        </p:grpSpPr>
        <p:grpSp>
          <p:nvGrpSpPr>
            <p:cNvPr id="20" name="Group 21"/>
            <p:cNvGrpSpPr>
              <a:grpSpLocks noChangeAspect="1"/>
            </p:cNvGrpSpPr>
            <p:nvPr/>
          </p:nvGrpSpPr>
          <p:grpSpPr bwMode="auto">
            <a:xfrm>
              <a:off x="3136" y="0"/>
              <a:ext cx="740914" cy="740914"/>
              <a:chOff x="0" y="0"/>
              <a:chExt cx="823237" cy="823237"/>
            </a:xfrm>
          </p:grpSpPr>
          <p:sp>
            <p:nvSpPr>
              <p:cNvPr id="22" name="椭圆 38"/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823237" cy="823237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pPr algn="ctr" eaLnBrk="0" fontAlgn="ctr" hangingPunct="0">
                  <a:buClr>
                    <a:srgbClr val="FF0000"/>
                  </a:buClr>
                  <a:buSzPct val="70000"/>
                </a:pPr>
                <a:endParaRPr lang="zh-CN" altLang="en-US" sz="20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椭圆 39"/>
              <p:cNvSpPr>
                <a:spLocks noChangeAspect="1"/>
              </p:cNvSpPr>
              <p:nvPr/>
            </p:nvSpPr>
            <p:spPr bwMode="auto">
              <a:xfrm>
                <a:off x="51620" y="51621"/>
                <a:ext cx="720000" cy="7200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  <a:alpha val="79999"/>
                </a:schemeClr>
              </a:solidFill>
              <a:ln w="12700">
                <a:noFill/>
                <a:rou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buClr>
                    <a:srgbClr val="FF0000"/>
                  </a:buClr>
                  <a:buSzPct val="70000"/>
                </a:pPr>
                <a:endParaRPr lang="zh-CN" altLang="en-US" sz="20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0" y="170402"/>
              <a:ext cx="747186" cy="399868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Group 25"/>
          <p:cNvGrpSpPr/>
          <p:nvPr/>
        </p:nvGrpSpPr>
        <p:grpSpPr bwMode="auto">
          <a:xfrm>
            <a:off x="3393265" y="2629238"/>
            <a:ext cx="747713" cy="739776"/>
            <a:chOff x="0" y="0"/>
            <a:chExt cx="747186" cy="739990"/>
          </a:xfrm>
        </p:grpSpPr>
        <p:grpSp>
          <p:nvGrpSpPr>
            <p:cNvPr id="25" name="Group 26"/>
            <p:cNvGrpSpPr>
              <a:grpSpLocks noChangeAspect="1"/>
            </p:cNvGrpSpPr>
            <p:nvPr/>
          </p:nvGrpSpPr>
          <p:grpSpPr bwMode="auto">
            <a:xfrm>
              <a:off x="3598" y="0"/>
              <a:ext cx="739991" cy="739990"/>
              <a:chOff x="0" y="0"/>
              <a:chExt cx="822212" cy="822211"/>
            </a:xfrm>
          </p:grpSpPr>
          <p:sp>
            <p:nvSpPr>
              <p:cNvPr id="27" name="椭圆 35"/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822212" cy="82221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fontAlgn="ctr" hangingPunct="0">
                  <a:buClr>
                    <a:srgbClr val="FF0000"/>
                  </a:buClr>
                  <a:buSzPct val="70000"/>
                </a:pPr>
                <a:endParaRPr lang="zh-CN" altLang="en-US" sz="20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" name="椭圆 36"/>
              <p:cNvSpPr>
                <a:spLocks noChangeAspect="1"/>
              </p:cNvSpPr>
              <p:nvPr/>
            </p:nvSpPr>
            <p:spPr bwMode="auto">
              <a:xfrm>
                <a:off x="50644" y="51168"/>
                <a:ext cx="720922" cy="719876"/>
              </a:xfrm>
              <a:prstGeom prst="ellipse">
                <a:avLst/>
              </a:prstGeom>
              <a:solidFill>
                <a:schemeClr val="accent6">
                  <a:lumMod val="75000"/>
                  <a:alpha val="7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fontAlgn="ctr" hangingPunct="0">
                  <a:buClr>
                    <a:srgbClr val="FF0000"/>
                  </a:buClr>
                  <a:buSzPct val="70000"/>
                </a:pPr>
                <a:endParaRPr lang="zh-CN" altLang="en-US" sz="20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6" name="Rectangle 13"/>
            <p:cNvSpPr>
              <a:spLocks noChangeArrowheads="1"/>
            </p:cNvSpPr>
            <p:nvPr/>
          </p:nvSpPr>
          <p:spPr bwMode="auto">
            <a:xfrm>
              <a:off x="0" y="169940"/>
              <a:ext cx="747186" cy="400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9" name="Group 30"/>
          <p:cNvGrpSpPr/>
          <p:nvPr/>
        </p:nvGrpSpPr>
        <p:grpSpPr bwMode="auto">
          <a:xfrm>
            <a:off x="2685240" y="3803988"/>
            <a:ext cx="747713" cy="739776"/>
            <a:chOff x="0" y="0"/>
            <a:chExt cx="747186" cy="740120"/>
          </a:xfrm>
        </p:grpSpPr>
        <p:grpSp>
          <p:nvGrpSpPr>
            <p:cNvPr id="30" name="Group 31"/>
            <p:cNvGrpSpPr>
              <a:grpSpLocks noChangeAspect="1"/>
            </p:cNvGrpSpPr>
            <p:nvPr/>
          </p:nvGrpSpPr>
          <p:grpSpPr bwMode="auto">
            <a:xfrm>
              <a:off x="3533" y="0"/>
              <a:ext cx="740120" cy="740120"/>
              <a:chOff x="0" y="0"/>
              <a:chExt cx="822355" cy="822355"/>
            </a:xfrm>
          </p:grpSpPr>
          <p:sp>
            <p:nvSpPr>
              <p:cNvPr id="32" name="椭圆 41"/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822355" cy="82235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fontAlgn="ctr" hangingPunct="0">
                  <a:buClr>
                    <a:srgbClr val="FF0000"/>
                  </a:buClr>
                  <a:buSzPct val="70000"/>
                </a:pPr>
                <a:endParaRPr lang="zh-CN" altLang="en-US" sz="20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" name="椭圆 42"/>
              <p:cNvSpPr>
                <a:spLocks noChangeAspect="1"/>
              </p:cNvSpPr>
              <p:nvPr/>
            </p:nvSpPr>
            <p:spPr bwMode="auto">
              <a:xfrm>
                <a:off x="50718" y="51177"/>
                <a:ext cx="720921" cy="720002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  <a:alpha val="7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fontAlgn="ctr" hangingPunct="0">
                  <a:buClr>
                    <a:srgbClr val="FF0000"/>
                  </a:buClr>
                  <a:buSzPct val="70000"/>
                </a:pPr>
                <a:endParaRPr lang="zh-CN" altLang="en-US" sz="20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1" name="Rectangle 13"/>
            <p:cNvSpPr>
              <a:spLocks noChangeArrowheads="1"/>
            </p:cNvSpPr>
            <p:nvPr/>
          </p:nvSpPr>
          <p:spPr bwMode="auto">
            <a:xfrm>
              <a:off x="0" y="170005"/>
              <a:ext cx="747186" cy="400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67544" y="-20538"/>
            <a:ext cx="3791872" cy="568009"/>
            <a:chOff x="472838" y="-18110"/>
            <a:chExt cx="3791872" cy="568009"/>
          </a:xfrm>
        </p:grpSpPr>
        <p:sp>
          <p:nvSpPr>
            <p:cNvPr id="35" name="文本框 34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472838" y="242122"/>
              <a:ext cx="37918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930114" y="1253072"/>
            <a:ext cx="6333548" cy="3658065"/>
            <a:chOff x="930114" y="1253072"/>
            <a:chExt cx="6333548" cy="3658065"/>
          </a:xfrm>
        </p:grpSpPr>
        <p:grpSp>
          <p:nvGrpSpPr>
            <p:cNvPr id="21" name="组合 20"/>
            <p:cNvGrpSpPr/>
            <p:nvPr/>
          </p:nvGrpSpPr>
          <p:grpSpPr>
            <a:xfrm>
              <a:off x="930114" y="1253072"/>
              <a:ext cx="6333548" cy="2862104"/>
              <a:chOff x="930114" y="1253072"/>
              <a:chExt cx="6333548" cy="2862104"/>
            </a:xfrm>
          </p:grpSpPr>
          <p:sp>
            <p:nvSpPr>
              <p:cNvPr id="5" name="Line 16"/>
              <p:cNvSpPr>
                <a:spLocks noChangeShapeType="1"/>
              </p:cNvSpPr>
              <p:nvPr/>
            </p:nvSpPr>
            <p:spPr bwMode="auto">
              <a:xfrm rot="16200000">
                <a:off x="1372670" y="2684125"/>
                <a:ext cx="2862103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" name="Line 13"/>
              <p:cNvSpPr>
                <a:spLocks noChangeShapeType="1"/>
              </p:cNvSpPr>
              <p:nvPr/>
            </p:nvSpPr>
            <p:spPr bwMode="auto">
              <a:xfrm>
                <a:off x="1985586" y="4112431"/>
                <a:ext cx="527807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Line 3"/>
              <p:cNvSpPr>
                <a:spLocks noChangeShapeType="1"/>
              </p:cNvSpPr>
              <p:nvPr/>
            </p:nvSpPr>
            <p:spPr bwMode="auto">
              <a:xfrm rot="10800000">
                <a:off x="1992449" y="3673163"/>
                <a:ext cx="2059067" cy="0"/>
              </a:xfrm>
              <a:prstGeom prst="line">
                <a:avLst/>
              </a:prstGeom>
              <a:noFill/>
              <a:ln w="9525">
                <a:solidFill>
                  <a:srgbClr val="DDDDDD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" name="Line 4"/>
              <p:cNvSpPr>
                <a:spLocks noChangeShapeType="1"/>
              </p:cNvSpPr>
              <p:nvPr/>
            </p:nvSpPr>
            <p:spPr bwMode="auto">
              <a:xfrm rot="10800000">
                <a:off x="1996568" y="3008771"/>
                <a:ext cx="3076246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Line 5"/>
              <p:cNvSpPr>
                <a:spLocks noChangeShapeType="1"/>
              </p:cNvSpPr>
              <p:nvPr/>
            </p:nvSpPr>
            <p:spPr bwMode="auto">
              <a:xfrm rot="10800000">
                <a:off x="1980095" y="2481649"/>
                <a:ext cx="4155198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Line 14"/>
              <p:cNvSpPr>
                <a:spLocks noChangeShapeType="1"/>
              </p:cNvSpPr>
              <p:nvPr/>
            </p:nvSpPr>
            <p:spPr bwMode="auto">
              <a:xfrm rot="16200000">
                <a:off x="555220" y="2683438"/>
                <a:ext cx="2860731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Line 17"/>
              <p:cNvSpPr>
                <a:spLocks noChangeShapeType="1"/>
              </p:cNvSpPr>
              <p:nvPr/>
            </p:nvSpPr>
            <p:spPr bwMode="auto">
              <a:xfrm rot="16200000">
                <a:off x="2635565" y="2684125"/>
                <a:ext cx="2862103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Line 18"/>
              <p:cNvSpPr>
                <a:spLocks noChangeShapeType="1"/>
              </p:cNvSpPr>
              <p:nvPr/>
            </p:nvSpPr>
            <p:spPr bwMode="auto">
              <a:xfrm rot="16200000">
                <a:off x="3662353" y="2684125"/>
                <a:ext cx="2862103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Line 19"/>
              <p:cNvSpPr>
                <a:spLocks noChangeShapeType="1"/>
              </p:cNvSpPr>
              <p:nvPr/>
            </p:nvSpPr>
            <p:spPr bwMode="auto">
              <a:xfrm rot="16200000">
                <a:off x="4716596" y="2684125"/>
                <a:ext cx="2862103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3" name="Text Box 52"/>
              <p:cNvSpPr txBox="1">
                <a:spLocks noChangeArrowheads="1"/>
              </p:cNvSpPr>
              <p:nvPr/>
            </p:nvSpPr>
            <p:spPr bwMode="auto">
              <a:xfrm>
                <a:off x="930114" y="1454861"/>
                <a:ext cx="1015663" cy="6479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wrap="square">
                <a:spAutoFit/>
              </a:bodyPr>
              <a:lstStyle>
                <a:lvl1pPr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1pPr>
                <a:lvl2pPr marL="742950" indent="-28575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2pPr>
                <a:lvl3pPr marL="11430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3pPr>
                <a:lvl4pPr marL="16002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4pPr>
                <a:lvl5pPr marL="20574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i="0" u="none" strike="noStrike" kern="0" cap="none" spc="0" normalizeH="0" baseline="0" noProof="0" dirty="0">
                    <a:ln>
                      <a:noFill/>
                    </a:ln>
                    <a:solidFill>
                      <a:srgbClr val="646464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点击添加文本</a:t>
                </a:r>
              </a:p>
            </p:txBody>
          </p:sp>
        </p:grpSp>
        <p:grpSp>
          <p:nvGrpSpPr>
            <p:cNvPr id="54" name="组合 55"/>
            <p:cNvGrpSpPr/>
            <p:nvPr/>
          </p:nvGrpSpPr>
          <p:grpSpPr>
            <a:xfrm>
              <a:off x="2478387" y="4264806"/>
              <a:ext cx="3987728" cy="646331"/>
              <a:chOff x="2105024" y="5165874"/>
              <a:chExt cx="4611689" cy="747462"/>
            </a:xfrm>
          </p:grpSpPr>
          <p:sp>
            <p:nvSpPr>
              <p:cNvPr id="56" name="Text Box 53"/>
              <p:cNvSpPr txBox="1">
                <a:spLocks noChangeArrowheads="1"/>
              </p:cNvSpPr>
              <p:nvPr/>
            </p:nvSpPr>
            <p:spPr bwMode="auto">
              <a:xfrm>
                <a:off x="2105024" y="5165874"/>
                <a:ext cx="838972" cy="427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1pPr>
                <a:lvl2pPr marL="742950" indent="-28575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2pPr>
                <a:lvl3pPr marL="11430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3pPr>
                <a:lvl4pPr marL="16002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4pPr>
                <a:lvl5pPr marL="20574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u="none" strike="noStrike" kern="0" cap="none" spc="0" normalizeH="0" baseline="0" noProof="0" dirty="0">
                    <a:ln>
                      <a:noFill/>
                    </a:ln>
                    <a:solidFill>
                      <a:srgbClr val="646464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2014</a:t>
                </a:r>
              </a:p>
            </p:txBody>
          </p:sp>
          <p:sp>
            <p:nvSpPr>
              <p:cNvPr id="57" name="Text Box 54"/>
              <p:cNvSpPr txBox="1">
                <a:spLocks noChangeArrowheads="1"/>
              </p:cNvSpPr>
              <p:nvPr/>
            </p:nvSpPr>
            <p:spPr bwMode="auto">
              <a:xfrm>
                <a:off x="3562350" y="5165874"/>
                <a:ext cx="749300" cy="747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1pPr>
                <a:lvl2pPr marL="742950" indent="-28575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2pPr>
                <a:lvl3pPr marL="11430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3pPr>
                <a:lvl4pPr marL="16002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4pPr>
                <a:lvl5pPr marL="20574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u="none" strike="noStrike" kern="0" cap="none" spc="0" normalizeH="0" baseline="0" noProof="0" dirty="0">
                    <a:ln>
                      <a:noFill/>
                    </a:ln>
                    <a:solidFill>
                      <a:srgbClr val="646464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2015</a:t>
                </a:r>
              </a:p>
            </p:txBody>
          </p:sp>
          <p:sp>
            <p:nvSpPr>
              <p:cNvPr id="58" name="Text Box 55"/>
              <p:cNvSpPr txBox="1">
                <a:spLocks noChangeArrowheads="1"/>
              </p:cNvSpPr>
              <p:nvPr/>
            </p:nvSpPr>
            <p:spPr bwMode="auto">
              <a:xfrm>
                <a:off x="4752974" y="5165874"/>
                <a:ext cx="749300" cy="747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1pPr>
                <a:lvl2pPr marL="742950" indent="-28575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2pPr>
                <a:lvl3pPr marL="11430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3pPr>
                <a:lvl4pPr marL="16002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4pPr>
                <a:lvl5pPr marL="20574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u="none" strike="noStrike" kern="0" cap="none" spc="0" normalizeH="0" baseline="0" noProof="0" dirty="0">
                    <a:ln>
                      <a:noFill/>
                    </a:ln>
                    <a:solidFill>
                      <a:srgbClr val="646464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2016</a:t>
                </a:r>
              </a:p>
            </p:txBody>
          </p:sp>
          <p:sp>
            <p:nvSpPr>
              <p:cNvPr id="59" name="Text Box 56"/>
              <p:cNvSpPr txBox="1">
                <a:spLocks noChangeArrowheads="1"/>
              </p:cNvSpPr>
              <p:nvPr/>
            </p:nvSpPr>
            <p:spPr bwMode="auto">
              <a:xfrm>
                <a:off x="5967413" y="5165874"/>
                <a:ext cx="749300" cy="747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1pPr>
                <a:lvl2pPr marL="742950" indent="-28575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2pPr>
                <a:lvl3pPr marL="11430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3pPr>
                <a:lvl4pPr marL="16002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4pPr>
                <a:lvl5pPr marL="2057400" indent="-228600" eaLnBrk="0" hangingPunct="0"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panose="020B0604020202020204" pitchFamily="34" charset="0"/>
                    <a:ea typeface="华文细黑" panose="0201060004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u="none" strike="noStrike" kern="0" cap="none" spc="0" normalizeH="0" baseline="0" noProof="0" dirty="0">
                    <a:ln>
                      <a:noFill/>
                    </a:ln>
                    <a:solidFill>
                      <a:srgbClr val="646464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2017</a:t>
                </a:r>
              </a:p>
            </p:txBody>
          </p:sp>
        </p:grpSp>
        <p:sp>
          <p:nvSpPr>
            <p:cNvPr id="12" name="Line 6"/>
            <p:cNvSpPr>
              <a:spLocks noChangeShapeType="1"/>
            </p:cNvSpPr>
            <p:nvPr/>
          </p:nvSpPr>
          <p:spPr bwMode="auto">
            <a:xfrm rot="10800000">
              <a:off x="1989704" y="1913347"/>
              <a:ext cx="5183359" cy="0"/>
            </a:xfrm>
            <a:prstGeom prst="line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4" name="Line 15"/>
          <p:cNvSpPr>
            <a:spLocks noChangeShapeType="1"/>
          </p:cNvSpPr>
          <p:nvPr/>
        </p:nvSpPr>
        <p:spPr bwMode="auto">
          <a:xfrm flipV="1">
            <a:off x="1988331" y="1297000"/>
            <a:ext cx="5278076" cy="280856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2799603" y="3670418"/>
            <a:ext cx="1268385" cy="447825"/>
            <a:chOff x="2799603" y="3670418"/>
            <a:chExt cx="1268385" cy="447825"/>
          </a:xfrm>
          <a:noFill/>
        </p:grpSpPr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2799603" y="3670418"/>
              <a:ext cx="1268385" cy="4282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Rectangle 48"/>
            <p:cNvSpPr>
              <a:spLocks noChangeArrowheads="1"/>
            </p:cNvSpPr>
            <p:nvPr/>
          </p:nvSpPr>
          <p:spPr bwMode="auto">
            <a:xfrm>
              <a:off x="2805094" y="3677602"/>
              <a:ext cx="1253286" cy="44064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kern="0" dirty="0">
                  <a:solidFill>
                    <a:srgbClr val="6464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1000" kern="0" dirty="0">
                  <a:solidFill>
                    <a:srgbClr val="6464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段落文字内容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067989" y="3008771"/>
            <a:ext cx="1087525" cy="440640"/>
            <a:chOff x="4067989" y="3008771"/>
            <a:chExt cx="1087525" cy="440640"/>
          </a:xfrm>
          <a:noFill/>
        </p:grpSpPr>
        <p:sp>
          <p:nvSpPr>
            <p:cNvPr id="4" name="Rectangle 11"/>
            <p:cNvSpPr>
              <a:spLocks noChangeArrowheads="1"/>
            </p:cNvSpPr>
            <p:nvPr/>
          </p:nvSpPr>
          <p:spPr bwMode="auto">
            <a:xfrm>
              <a:off x="4067989" y="3013091"/>
              <a:ext cx="1025416" cy="4282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Rectangle 49"/>
            <p:cNvSpPr>
              <a:spLocks noChangeArrowheads="1"/>
            </p:cNvSpPr>
            <p:nvPr/>
          </p:nvSpPr>
          <p:spPr bwMode="auto">
            <a:xfrm>
              <a:off x="4119117" y="3008771"/>
              <a:ext cx="1036397" cy="4406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64646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</a:t>
              </a: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64646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段落文字内容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093405" y="2476159"/>
            <a:ext cx="1136606" cy="446132"/>
            <a:chOff x="5093405" y="2476159"/>
            <a:chExt cx="1136606" cy="446132"/>
          </a:xfrm>
          <a:noFill/>
        </p:grpSpPr>
        <p:sp>
          <p:nvSpPr>
            <p:cNvPr id="3" name="Rectangle 10"/>
            <p:cNvSpPr>
              <a:spLocks noChangeArrowheads="1"/>
            </p:cNvSpPr>
            <p:nvPr/>
          </p:nvSpPr>
          <p:spPr bwMode="auto">
            <a:xfrm>
              <a:off x="5093405" y="2476159"/>
              <a:ext cx="1054242" cy="42828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Rectangle 50"/>
            <p:cNvSpPr>
              <a:spLocks noChangeArrowheads="1"/>
            </p:cNvSpPr>
            <p:nvPr/>
          </p:nvSpPr>
          <p:spPr bwMode="auto">
            <a:xfrm>
              <a:off x="5193614" y="2481650"/>
              <a:ext cx="1036397" cy="44064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64646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</a:t>
              </a: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64646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段落文字内容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140783" y="1909915"/>
            <a:ext cx="1125624" cy="440640"/>
            <a:chOff x="6140783" y="1909915"/>
            <a:chExt cx="1125624" cy="440640"/>
          </a:xfrm>
          <a:noFill/>
        </p:grpSpPr>
        <p:sp>
          <p:nvSpPr>
            <p:cNvPr id="2" name="Rectangle 9"/>
            <p:cNvSpPr>
              <a:spLocks noChangeArrowheads="1"/>
            </p:cNvSpPr>
            <p:nvPr/>
          </p:nvSpPr>
          <p:spPr bwMode="auto">
            <a:xfrm>
              <a:off x="6140783" y="1916092"/>
              <a:ext cx="1054242" cy="428286"/>
            </a:xfrm>
            <a:prstGeom prst="rect">
              <a:avLst/>
            </a:prstGeom>
            <a:grpFill/>
            <a:ln>
              <a:noFill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Rectangle 51"/>
            <p:cNvSpPr>
              <a:spLocks noChangeArrowheads="1"/>
            </p:cNvSpPr>
            <p:nvPr/>
          </p:nvSpPr>
          <p:spPr bwMode="auto">
            <a:xfrm>
              <a:off x="6230011" y="1909915"/>
              <a:ext cx="1036396" cy="4406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sz="1000" kern="0" dirty="0">
                  <a:solidFill>
                    <a:srgbClr val="6464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1000" kern="0" dirty="0">
                  <a:solidFill>
                    <a:srgbClr val="64646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段落文字内容</a:t>
              </a:r>
            </a:p>
          </p:txBody>
        </p:sp>
      </p:grpSp>
      <p:grpSp>
        <p:nvGrpSpPr>
          <p:cNvPr id="20" name="Group 20"/>
          <p:cNvGrpSpPr/>
          <p:nvPr/>
        </p:nvGrpSpPr>
        <p:grpSpPr bwMode="auto">
          <a:xfrm>
            <a:off x="2600560" y="3490593"/>
            <a:ext cx="414559" cy="403577"/>
            <a:chOff x="0" y="0"/>
            <a:chExt cx="784" cy="765"/>
          </a:xfrm>
        </p:grpSpPr>
        <p:grpSp>
          <p:nvGrpSpPr>
            <p:cNvPr id="23" name="Group 22"/>
            <p:cNvGrpSpPr/>
            <p:nvPr/>
          </p:nvGrpSpPr>
          <p:grpSpPr bwMode="auto">
            <a:xfrm>
              <a:off x="0" y="0"/>
              <a:ext cx="784" cy="765"/>
              <a:chOff x="0" y="0"/>
              <a:chExt cx="1042" cy="1019"/>
            </a:xfrm>
          </p:grpSpPr>
          <p:pic>
            <p:nvPicPr>
              <p:cNvPr id="25" name="Picture 23" descr="circuler_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2" cy="1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Oval 2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35" cy="1019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rgbClr val="FFFFFF"/>
                </a:solidFill>
                <a:rou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0" cap="none" spc="0" normalizeH="0" baseline="0" noProof="0" dirty="0"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2" name="WordArt 26"/>
            <p:cNvSpPr>
              <a:spLocks noChangeArrowheads="1" noChangeShapeType="1"/>
            </p:cNvSpPr>
            <p:nvPr/>
          </p:nvSpPr>
          <p:spPr bwMode="auto">
            <a:xfrm>
              <a:off x="288" y="227"/>
              <a:ext cx="157" cy="2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10" cap="none" spc="0" normalizeH="0" baseline="0" noProof="0" dirty="0">
                  <a:ln w="9525">
                    <a:noFill/>
                    <a:round/>
                  </a:ln>
                  <a:solidFill>
                    <a:srgbClr val="64646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kumimoji="0" lang="zh-CN" altLang="en-US" sz="2400" i="0" u="none" strike="noStrike" kern="10" cap="none" spc="0" normalizeH="0" baseline="0" noProof="0" dirty="0">
                <a:ln w="9525">
                  <a:noFill/>
                  <a:round/>
                </a:ln>
                <a:solidFill>
                  <a:srgbClr val="64646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9" name="Group 27"/>
          <p:cNvGrpSpPr/>
          <p:nvPr/>
        </p:nvGrpSpPr>
        <p:grpSpPr bwMode="auto">
          <a:xfrm>
            <a:off x="3853846" y="2763056"/>
            <a:ext cx="414559" cy="403577"/>
            <a:chOff x="0" y="0"/>
            <a:chExt cx="302" cy="294"/>
          </a:xfrm>
        </p:grpSpPr>
        <p:grpSp>
          <p:nvGrpSpPr>
            <p:cNvPr id="33" name="Group 29"/>
            <p:cNvGrpSpPr/>
            <p:nvPr/>
          </p:nvGrpSpPr>
          <p:grpSpPr bwMode="auto">
            <a:xfrm>
              <a:off x="0" y="0"/>
              <a:ext cx="302" cy="294"/>
              <a:chOff x="0" y="0"/>
              <a:chExt cx="1042" cy="1019"/>
            </a:xfrm>
          </p:grpSpPr>
          <p:pic>
            <p:nvPicPr>
              <p:cNvPr id="35" name="Picture 30" descr="circuler_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2" cy="1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" name="Oval 3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35" cy="1019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19050">
                <a:solidFill>
                  <a:srgbClr val="FFFFFF"/>
                </a:solidFill>
                <a:rou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0" cap="none" spc="0" normalizeH="0" baseline="0" noProof="0" dirty="0"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2" name="WordArt 33"/>
            <p:cNvSpPr>
              <a:spLocks noChangeArrowheads="1" noChangeShapeType="1"/>
            </p:cNvSpPr>
            <p:nvPr/>
          </p:nvSpPr>
          <p:spPr bwMode="auto">
            <a:xfrm>
              <a:off x="111" y="87"/>
              <a:ext cx="78" cy="11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10" cap="none" spc="0" normalizeH="0" baseline="0" noProof="0" dirty="0">
                  <a:ln w="9525">
                    <a:noFill/>
                    <a:round/>
                  </a:ln>
                  <a:solidFill>
                    <a:srgbClr val="64646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kumimoji="0" lang="zh-CN" altLang="en-US" sz="2400" i="0" u="none" strike="noStrike" kern="10" cap="none" spc="0" normalizeH="0" baseline="0" noProof="0" dirty="0">
                <a:ln w="9525">
                  <a:noFill/>
                  <a:round/>
                </a:ln>
                <a:solidFill>
                  <a:srgbClr val="64646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Group 34"/>
          <p:cNvGrpSpPr/>
          <p:nvPr/>
        </p:nvGrpSpPr>
        <p:grpSpPr bwMode="auto">
          <a:xfrm>
            <a:off x="4831216" y="2207107"/>
            <a:ext cx="523630" cy="513394"/>
            <a:chOff x="0" y="0"/>
            <a:chExt cx="300" cy="294"/>
          </a:xfrm>
        </p:grpSpPr>
        <p:sp>
          <p:nvSpPr>
            <p:cNvPr id="42" name="Oval 38"/>
            <p:cNvSpPr>
              <a:spLocks noChangeArrowheads="1"/>
            </p:cNvSpPr>
            <p:nvPr/>
          </p:nvSpPr>
          <p:spPr bwMode="auto">
            <a:xfrm>
              <a:off x="0" y="0"/>
              <a:ext cx="300" cy="294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WordArt 40"/>
            <p:cNvSpPr>
              <a:spLocks noChangeArrowheads="1" noChangeShapeType="1"/>
            </p:cNvSpPr>
            <p:nvPr/>
          </p:nvSpPr>
          <p:spPr bwMode="auto">
            <a:xfrm>
              <a:off x="111" y="87"/>
              <a:ext cx="78" cy="11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0" cap="none" spc="0" normalizeH="0" baseline="0" noProof="0" dirty="0">
                  <a:ln w="9525">
                    <a:noFill/>
                    <a:round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kumimoji="0" lang="zh-CN" altLang="en-US" sz="2400" b="0" i="0" u="none" strike="noStrike" kern="10" cap="none" spc="0" normalizeH="0" baseline="0" noProof="0" dirty="0">
                <a:ln w="9525">
                  <a:noFill/>
                  <a:round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5" name="Group 41"/>
          <p:cNvGrpSpPr/>
          <p:nvPr/>
        </p:nvGrpSpPr>
        <p:grpSpPr bwMode="auto">
          <a:xfrm>
            <a:off x="5948603" y="1695086"/>
            <a:ext cx="414559" cy="403577"/>
            <a:chOff x="0" y="0"/>
            <a:chExt cx="302" cy="294"/>
          </a:xfrm>
        </p:grpSpPr>
        <p:grpSp>
          <p:nvGrpSpPr>
            <p:cNvPr id="49" name="Group 43"/>
            <p:cNvGrpSpPr/>
            <p:nvPr/>
          </p:nvGrpSpPr>
          <p:grpSpPr bwMode="auto">
            <a:xfrm>
              <a:off x="0" y="0"/>
              <a:ext cx="302" cy="294"/>
              <a:chOff x="0" y="0"/>
              <a:chExt cx="1042" cy="1019"/>
            </a:xfrm>
          </p:grpSpPr>
          <p:pic>
            <p:nvPicPr>
              <p:cNvPr id="51" name="Picture 44" descr="circuler_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2" cy="1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2" name="Oval 4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35" cy="1019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rgbClr val="FFFFFF"/>
                </a:solidFill>
                <a:rou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i="0" u="none" strike="noStrike" kern="0" cap="none" spc="0" normalizeH="0" baseline="0" noProof="0" dirty="0"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8" name="WordArt 47"/>
            <p:cNvSpPr>
              <a:spLocks noChangeArrowheads="1" noChangeShapeType="1"/>
            </p:cNvSpPr>
            <p:nvPr/>
          </p:nvSpPr>
          <p:spPr bwMode="auto">
            <a:xfrm>
              <a:off x="111" y="87"/>
              <a:ext cx="78" cy="11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i="0" u="none" strike="noStrike" kern="10" cap="none" spc="0" normalizeH="0" baseline="0" noProof="0" dirty="0">
                  <a:ln w="9525">
                    <a:noFill/>
                    <a:round/>
                  </a:ln>
                  <a:solidFill>
                    <a:srgbClr val="646464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kumimoji="0" lang="zh-CN" altLang="en-US" sz="2400" i="0" u="none" strike="noStrike" kern="10" cap="none" spc="0" normalizeH="0" baseline="0" noProof="0" dirty="0">
                <a:ln w="9525">
                  <a:noFill/>
                  <a:round/>
                </a:ln>
                <a:solidFill>
                  <a:srgbClr val="64646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467544" y="-20538"/>
            <a:ext cx="3791872" cy="568009"/>
            <a:chOff x="472838" y="-18110"/>
            <a:chExt cx="3791872" cy="568009"/>
          </a:xfrm>
        </p:grpSpPr>
        <p:sp>
          <p:nvSpPr>
            <p:cNvPr id="60" name="文本框 59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>
              <a:off x="472838" y="242122"/>
              <a:ext cx="37918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2607170" y="3016735"/>
            <a:ext cx="3676706" cy="3741237"/>
          </a:xfrm>
          <a:custGeom>
            <a:avLst/>
            <a:gdLst>
              <a:gd name="connsiteX0" fmla="*/ 0 w 3948545"/>
              <a:gd name="connsiteY0" fmla="*/ 41592 h 4017847"/>
              <a:gd name="connsiteX1" fmla="*/ 0 w 3948545"/>
              <a:gd name="connsiteY1" fmla="*/ 41592 h 4017847"/>
              <a:gd name="connsiteX2" fmla="*/ 3131127 w 3948545"/>
              <a:gd name="connsiteY2" fmla="*/ 13883 h 4017847"/>
              <a:gd name="connsiteX3" fmla="*/ 3948545 w 3948545"/>
              <a:gd name="connsiteY3" fmla="*/ 28 h 4017847"/>
              <a:gd name="connsiteX4" fmla="*/ 3948545 w 3948545"/>
              <a:gd name="connsiteY4" fmla="*/ 4017847 h 4017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8545" h="4017847">
                <a:moveTo>
                  <a:pt x="0" y="41592"/>
                </a:moveTo>
                <a:lnTo>
                  <a:pt x="0" y="41592"/>
                </a:lnTo>
                <a:lnTo>
                  <a:pt x="3131127" y="13883"/>
                </a:lnTo>
                <a:cubicBezTo>
                  <a:pt x="4154421" y="-1277"/>
                  <a:pt x="3463851" y="28"/>
                  <a:pt x="3948545" y="28"/>
                </a:cubicBezTo>
                <a:lnTo>
                  <a:pt x="3948545" y="4017847"/>
                </a:ln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2378166" y="3952925"/>
            <a:ext cx="6132135" cy="1361626"/>
          </a:xfrm>
          <a:custGeom>
            <a:avLst/>
            <a:gdLst>
              <a:gd name="connsiteX0" fmla="*/ 0 w 3685309"/>
              <a:gd name="connsiteY0" fmla="*/ 0 h 4031673"/>
              <a:gd name="connsiteX1" fmla="*/ 3685309 w 3685309"/>
              <a:gd name="connsiteY1" fmla="*/ 0 h 4031673"/>
              <a:gd name="connsiteX2" fmla="*/ 3685309 w 3685309"/>
              <a:gd name="connsiteY2" fmla="*/ 4031673 h 403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5309" h="4031673">
                <a:moveTo>
                  <a:pt x="0" y="0"/>
                </a:moveTo>
                <a:lnTo>
                  <a:pt x="3685309" y="0"/>
                </a:lnTo>
                <a:lnTo>
                  <a:pt x="3685309" y="4031673"/>
                </a:ln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33700" y="1458992"/>
            <a:ext cx="2480872" cy="2562504"/>
            <a:chOff x="433700" y="1458992"/>
            <a:chExt cx="2480872" cy="2562504"/>
          </a:xfrm>
        </p:grpSpPr>
        <p:sp>
          <p:nvSpPr>
            <p:cNvPr id="2" name="椭圆 1"/>
            <p:cNvSpPr/>
            <p:nvPr/>
          </p:nvSpPr>
          <p:spPr>
            <a:xfrm>
              <a:off x="433700" y="1540624"/>
              <a:ext cx="2480872" cy="2480872"/>
            </a:xfrm>
            <a:prstGeom prst="ellipse">
              <a:avLst/>
            </a:prstGeom>
            <a:noFill/>
            <a:ln w="28575">
              <a:solidFill>
                <a:schemeClr val="accent4">
                  <a:lumMod val="60000"/>
                  <a:lumOff val="4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2727223" y="3149839"/>
              <a:ext cx="187348" cy="1873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1740650" y="1458992"/>
              <a:ext cx="163263" cy="163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806842" y="3657081"/>
              <a:ext cx="163263" cy="1632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任意多边形 8"/>
          <p:cNvSpPr/>
          <p:nvPr/>
        </p:nvSpPr>
        <p:spPr>
          <a:xfrm>
            <a:off x="1046182" y="877261"/>
            <a:ext cx="7897291" cy="1170606"/>
          </a:xfrm>
          <a:custGeom>
            <a:avLst/>
            <a:gdLst>
              <a:gd name="connsiteX0" fmla="*/ 0 w 7398327"/>
              <a:gd name="connsiteY0" fmla="*/ 623454 h 1288473"/>
              <a:gd name="connsiteX1" fmla="*/ 0 w 7398327"/>
              <a:gd name="connsiteY1" fmla="*/ 0 h 1288473"/>
              <a:gd name="connsiteX2" fmla="*/ 1427018 w 7398327"/>
              <a:gd name="connsiteY2" fmla="*/ 0 h 1288473"/>
              <a:gd name="connsiteX3" fmla="*/ 2715491 w 7398327"/>
              <a:gd name="connsiteY3" fmla="*/ 1288473 h 1288473"/>
              <a:gd name="connsiteX4" fmla="*/ 7398327 w 7398327"/>
              <a:gd name="connsiteY4" fmla="*/ 1288473 h 12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8327" h="1288473">
                <a:moveTo>
                  <a:pt x="0" y="623454"/>
                </a:moveTo>
                <a:lnTo>
                  <a:pt x="0" y="0"/>
                </a:lnTo>
                <a:lnTo>
                  <a:pt x="1427018" y="0"/>
                </a:lnTo>
                <a:lnTo>
                  <a:pt x="2715491" y="1288473"/>
                </a:lnTo>
                <a:lnTo>
                  <a:pt x="7398327" y="1288473"/>
                </a:ln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六边形 9"/>
          <p:cNvSpPr/>
          <p:nvPr/>
        </p:nvSpPr>
        <p:spPr>
          <a:xfrm rot="20402482">
            <a:off x="811822" y="1440387"/>
            <a:ext cx="650779" cy="551800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296" y="1581149"/>
            <a:ext cx="1415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6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59832" y="3562030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zh-CN" altLang="en-US" sz="16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59832" y="4021889"/>
            <a:ext cx="5112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单击此处添加文字阐述，添加简短问题说明文字，具体说明文字在此处添加此处。添加简短问题说明文字，具体说明文字在此处添加此处。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69758" y="2229420"/>
            <a:ext cx="4654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单击此处添加文字阐述，添加简短问题说明文字，具体说明文字在此处添加此处。添加简短问题说明文字，具体说明文字在此处添加此处。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5236" y="255258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zh-CN" altLang="en-US" sz="28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" name="六边形 2"/>
          <p:cNvSpPr/>
          <p:nvPr/>
        </p:nvSpPr>
        <p:spPr>
          <a:xfrm rot="20402482">
            <a:off x="1788927" y="3637573"/>
            <a:ext cx="684919" cy="551800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67544" y="-20538"/>
            <a:ext cx="3791872" cy="568009"/>
            <a:chOff x="472838" y="-18110"/>
            <a:chExt cx="3791872" cy="568009"/>
          </a:xfrm>
        </p:grpSpPr>
        <p:sp>
          <p:nvSpPr>
            <p:cNvPr id="18" name="文本框 17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472838" y="242122"/>
              <a:ext cx="37918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3631411" y="2057523"/>
            <a:ext cx="1581918" cy="136950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3175" cap="flat" cmpd="sng" algn="ctr">
            <a:noFill/>
            <a:prstDash val="solid"/>
          </a:ln>
          <a:effectLst/>
        </p:spPr>
        <p:txBody>
          <a:bodyPr lIns="0" rIns="0" anchor="ctr"/>
          <a:lstStyle/>
          <a:p>
            <a:pPr marL="0" marR="0" lvl="0" indent="0" algn="ctr" defTabSz="91440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zh-CN" altLang="en-US" sz="1600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3075224" y="3396281"/>
            <a:ext cx="3193183" cy="1438047"/>
            <a:chOff x="3075224" y="3396281"/>
            <a:chExt cx="3193183" cy="1438047"/>
          </a:xfrm>
        </p:grpSpPr>
        <p:grpSp>
          <p:nvGrpSpPr>
            <p:cNvPr id="3" name="组合 4"/>
            <p:cNvGrpSpPr/>
            <p:nvPr/>
          </p:nvGrpSpPr>
          <p:grpSpPr>
            <a:xfrm>
              <a:off x="3075224" y="3396281"/>
              <a:ext cx="3193183" cy="921345"/>
              <a:chOff x="2976562" y="4737820"/>
              <a:chExt cx="3627438" cy="1046643"/>
            </a:xfrm>
          </p:grpSpPr>
          <p:sp>
            <p:nvSpPr>
              <p:cNvPr id="4" name="Freeform 5"/>
              <p:cNvSpPr/>
              <p:nvPr/>
            </p:nvSpPr>
            <p:spPr bwMode="auto">
              <a:xfrm>
                <a:off x="2976562" y="4737820"/>
                <a:ext cx="3627438" cy="630237"/>
              </a:xfrm>
              <a:custGeom>
                <a:avLst/>
                <a:gdLst>
                  <a:gd name="T0" fmla="*/ 1623 w 1623"/>
                  <a:gd name="T1" fmla="*/ 281 h 281"/>
                  <a:gd name="T2" fmla="*/ 0 w 1623"/>
                  <a:gd name="T3" fmla="*/ 277 h 281"/>
                  <a:gd name="T4" fmla="*/ 174 w 1623"/>
                  <a:gd name="T5" fmla="*/ 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23" h="281">
                    <a:moveTo>
                      <a:pt x="1623" y="281"/>
                    </a:moveTo>
                    <a:lnTo>
                      <a:pt x="0" y="277"/>
                    </a:lnTo>
                    <a:lnTo>
                      <a:pt x="174" y="0"/>
                    </a:lnTo>
                  </a:path>
                </a:pathLst>
              </a:custGeom>
              <a:noFill/>
              <a:ln w="222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" name="TextBox 53"/>
              <p:cNvSpPr txBox="1">
                <a:spLocks noChangeArrowheads="1"/>
              </p:cNvSpPr>
              <p:nvPr/>
            </p:nvSpPr>
            <p:spPr bwMode="auto">
              <a:xfrm>
                <a:off x="2976562" y="5434830"/>
                <a:ext cx="3236514" cy="3496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>
                        <a:lumMod val="50000"/>
                        <a:lumOff val="50000"/>
                      </a:sys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单击</a:t>
                </a:r>
                <a:r>
                  <a:rPr lang="zh-CN" altLang="en-US" sz="1400" kern="0" dirty="0">
                    <a:solidFill>
                      <a:srgbClr val="7D7D7D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此处</a:t>
                </a:r>
                <a:r>
                  <a:rPr kumimoji="0" lang="zh-CN" altLang="en-US" sz="140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>
                        <a:lumMod val="50000"/>
                        <a:lumOff val="50000"/>
                      </a:sys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添加标题</a:t>
                </a: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475672" y="4403441"/>
              <a:ext cx="23571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具体说明文字在此处单击添加。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具体说明文字在此处单击添加。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334331" y="913008"/>
            <a:ext cx="1856594" cy="2805564"/>
            <a:chOff x="4334331" y="913008"/>
            <a:chExt cx="1856594" cy="2805564"/>
          </a:xfrm>
        </p:grpSpPr>
        <p:grpSp>
          <p:nvGrpSpPr>
            <p:cNvPr id="6" name="组合 7"/>
            <p:cNvGrpSpPr/>
            <p:nvPr/>
          </p:nvGrpSpPr>
          <p:grpSpPr>
            <a:xfrm>
              <a:off x="4334331" y="913008"/>
              <a:ext cx="1590303" cy="2805564"/>
              <a:chOff x="4406900" y="1916832"/>
              <a:chExt cx="1806575" cy="3187105"/>
            </a:xfrm>
          </p:grpSpPr>
          <p:sp>
            <p:nvSpPr>
              <p:cNvPr id="7" name="Freeform 6"/>
              <p:cNvSpPr/>
              <p:nvPr/>
            </p:nvSpPr>
            <p:spPr bwMode="auto">
              <a:xfrm>
                <a:off x="4406900" y="1916832"/>
                <a:ext cx="1806575" cy="3148013"/>
              </a:xfrm>
              <a:custGeom>
                <a:avLst/>
                <a:gdLst>
                  <a:gd name="T0" fmla="*/ 0 w 808"/>
                  <a:gd name="T1" fmla="*/ 0 h 1408"/>
                  <a:gd name="T2" fmla="*/ 808 w 808"/>
                  <a:gd name="T3" fmla="*/ 1408 h 1408"/>
                  <a:gd name="T4" fmla="*/ 430 w 808"/>
                  <a:gd name="T5" fmla="*/ 1407 h 1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8" h="1408">
                    <a:moveTo>
                      <a:pt x="0" y="0"/>
                    </a:moveTo>
                    <a:lnTo>
                      <a:pt x="808" y="1408"/>
                    </a:lnTo>
                    <a:lnTo>
                      <a:pt x="430" y="1407"/>
                    </a:lnTo>
                  </a:path>
                </a:pathLst>
              </a:custGeom>
              <a:noFill/>
              <a:ln w="222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" name="TextBox 53"/>
              <p:cNvSpPr txBox="1">
                <a:spLocks noChangeArrowheads="1"/>
              </p:cNvSpPr>
              <p:nvPr/>
            </p:nvSpPr>
            <p:spPr bwMode="auto">
              <a:xfrm rot="3623550">
                <a:off x="4236063" y="3495380"/>
                <a:ext cx="2867480" cy="3496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spAutoFit/>
              </a:bodyPr>
              <a:lstStyle>
                <a:defPPr>
                  <a:defRPr lang="zh-CN"/>
                </a:defPPr>
                <a:lvl1pPr marR="0" lvl="0" indent="0" algn="ct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sz="1200" b="1" i="0" u="none" strike="noStrike" kern="0" cap="none" spc="0" normalizeH="0" baseline="0">
                    <a:ln>
                      <a:noFill/>
                    </a:ln>
                    <a:solidFill>
                      <a:srgbClr val="7D7D7D"/>
                    </a:solidFill>
                    <a:effectLst/>
                    <a:uLnTx/>
                    <a:uFillTx/>
                    <a:latin typeface="方正兰亭中黑_GBK" pitchFamily="2" charset="-122"/>
                    <a:ea typeface="方正兰亭中黑_GBK" pitchFamily="2" charset="-122"/>
                    <a:cs typeface="宋体" panose="02010600030101010101" pitchFamily="2" charset="-122"/>
                  </a:defRPr>
                </a:lvl1pPr>
              </a:lstStyle>
              <a:p>
                <a:r>
                  <a:rPr lang="zh-CN" altLang="en-US" sz="1400" b="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单击此处添加标题</a:t>
                </a: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 rot="3597472">
              <a:off x="4796897" y="2171545"/>
              <a:ext cx="23571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具体说明文字在此处单击添加。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具体说明文字在此处单击添加。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690925" y="1073726"/>
            <a:ext cx="1939666" cy="3026875"/>
            <a:chOff x="2690925" y="1073726"/>
            <a:chExt cx="1939666" cy="3026875"/>
          </a:xfrm>
        </p:grpSpPr>
        <p:grpSp>
          <p:nvGrpSpPr>
            <p:cNvPr id="9" name="组合 10"/>
            <p:cNvGrpSpPr/>
            <p:nvPr/>
          </p:nvGrpSpPr>
          <p:grpSpPr>
            <a:xfrm>
              <a:off x="2690925" y="1337834"/>
              <a:ext cx="1939666" cy="2762767"/>
              <a:chOff x="2540000" y="2399432"/>
              <a:chExt cx="2203450" cy="3138488"/>
            </a:xfrm>
          </p:grpSpPr>
          <p:sp>
            <p:nvSpPr>
              <p:cNvPr id="10" name="Freeform 4"/>
              <p:cNvSpPr/>
              <p:nvPr/>
            </p:nvSpPr>
            <p:spPr bwMode="auto">
              <a:xfrm>
                <a:off x="2540000" y="2399432"/>
                <a:ext cx="2203450" cy="3138488"/>
              </a:xfrm>
              <a:custGeom>
                <a:avLst/>
                <a:gdLst>
                  <a:gd name="T0" fmla="*/ 0 w 986"/>
                  <a:gd name="T1" fmla="*/ 1404 h 1404"/>
                  <a:gd name="T2" fmla="*/ 814 w 986"/>
                  <a:gd name="T3" fmla="*/ 0 h 1404"/>
                  <a:gd name="T4" fmla="*/ 986 w 986"/>
                  <a:gd name="T5" fmla="*/ 329 h 1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86" h="1404">
                    <a:moveTo>
                      <a:pt x="0" y="1404"/>
                    </a:moveTo>
                    <a:lnTo>
                      <a:pt x="814" y="0"/>
                    </a:lnTo>
                    <a:lnTo>
                      <a:pt x="986" y="329"/>
                    </a:lnTo>
                  </a:path>
                </a:pathLst>
              </a:custGeom>
              <a:noFill/>
              <a:ln w="222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TextBox 53"/>
              <p:cNvSpPr txBox="1">
                <a:spLocks noChangeArrowheads="1"/>
              </p:cNvSpPr>
              <p:nvPr/>
            </p:nvSpPr>
            <p:spPr bwMode="auto">
              <a:xfrm rot="18011491">
                <a:off x="1883983" y="3698568"/>
                <a:ext cx="2744671" cy="3496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i="0" u="none" strike="noStrike" kern="0" cap="none" spc="0" normalizeH="0" baseline="0" noProof="0" dirty="0">
                    <a:ln>
                      <a:noFill/>
                    </a:ln>
                    <a:solidFill>
                      <a:srgbClr val="7D7D7D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宋体" panose="02010600030101010101" pitchFamily="2" charset="-122"/>
                  </a:rPr>
                  <a:t>单击此处添加标题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 rot="17983957">
              <a:off x="1786784" y="2036867"/>
              <a:ext cx="23571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具体说明文字在此处单击添加。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具体说明文字在此处单击添加。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67544" y="-20538"/>
            <a:ext cx="3791872" cy="568009"/>
            <a:chOff x="472838" y="-18110"/>
            <a:chExt cx="3791872" cy="568009"/>
          </a:xfrm>
        </p:grpSpPr>
        <p:sp>
          <p:nvSpPr>
            <p:cNvPr id="19" name="文本框 18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472838" y="242122"/>
              <a:ext cx="37918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2882997" y="1263845"/>
            <a:ext cx="2697115" cy="2665842"/>
            <a:chOff x="2882997" y="1263845"/>
            <a:chExt cx="2697115" cy="2665842"/>
          </a:xfrm>
        </p:grpSpPr>
        <p:sp>
          <p:nvSpPr>
            <p:cNvPr id="2" name="椭圆 1"/>
            <p:cNvSpPr/>
            <p:nvPr/>
          </p:nvSpPr>
          <p:spPr>
            <a:xfrm>
              <a:off x="2915816" y="1263845"/>
              <a:ext cx="2664296" cy="2664296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5378912" y="2974108"/>
              <a:ext cx="201200" cy="201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4644008" y="1284212"/>
              <a:ext cx="175334" cy="175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709886" y="3754353"/>
              <a:ext cx="175334" cy="175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2882997" y="2131209"/>
              <a:ext cx="175334" cy="175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" name="六边形 2"/>
          <p:cNvSpPr/>
          <p:nvPr/>
        </p:nvSpPr>
        <p:spPr>
          <a:xfrm rot="20402482">
            <a:off x="4576122" y="3446512"/>
            <a:ext cx="657584" cy="592598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六边形 6"/>
          <p:cNvSpPr/>
          <p:nvPr/>
        </p:nvSpPr>
        <p:spPr>
          <a:xfrm rot="20402482">
            <a:off x="3323136" y="1163247"/>
            <a:ext cx="657584" cy="592598"/>
          </a:xfrm>
          <a:prstGeom prst="hexag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六边形 7"/>
          <p:cNvSpPr/>
          <p:nvPr/>
        </p:nvSpPr>
        <p:spPr>
          <a:xfrm rot="20305270">
            <a:off x="5150719" y="1749013"/>
            <a:ext cx="657584" cy="592598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六边形 8"/>
          <p:cNvSpPr/>
          <p:nvPr/>
        </p:nvSpPr>
        <p:spPr>
          <a:xfrm rot="19463434">
            <a:off x="2762358" y="2879009"/>
            <a:ext cx="657584" cy="592598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任意多边形 12"/>
          <p:cNvSpPr/>
          <p:nvPr/>
        </p:nvSpPr>
        <p:spPr>
          <a:xfrm>
            <a:off x="613954" y="3358390"/>
            <a:ext cx="2168435" cy="1753326"/>
          </a:xfrm>
          <a:custGeom>
            <a:avLst/>
            <a:gdLst>
              <a:gd name="connsiteX0" fmla="*/ 2782389 w 2782389"/>
              <a:gd name="connsiteY0" fmla="*/ 0 h 3696789"/>
              <a:gd name="connsiteX1" fmla="*/ 2782389 w 2782389"/>
              <a:gd name="connsiteY1" fmla="*/ 0 h 3696789"/>
              <a:gd name="connsiteX2" fmla="*/ 613954 w 2782389"/>
              <a:gd name="connsiteY2" fmla="*/ 13063 h 3696789"/>
              <a:gd name="connsiteX3" fmla="*/ 0 w 2782389"/>
              <a:gd name="connsiteY3" fmla="*/ 3696789 h 3696789"/>
              <a:gd name="connsiteX0-1" fmla="*/ 2207623 w 2207623"/>
              <a:gd name="connsiteY0-2" fmla="*/ 0 h 2129246"/>
              <a:gd name="connsiteX1-3" fmla="*/ 2207623 w 2207623"/>
              <a:gd name="connsiteY1-4" fmla="*/ 0 h 2129246"/>
              <a:gd name="connsiteX2-5" fmla="*/ 39188 w 2207623"/>
              <a:gd name="connsiteY2-6" fmla="*/ 13063 h 2129246"/>
              <a:gd name="connsiteX3-7" fmla="*/ 0 w 2207623"/>
              <a:gd name="connsiteY3-8" fmla="*/ 2129246 h 2129246"/>
              <a:gd name="connsiteX0-9" fmla="*/ 2168435 w 2168435"/>
              <a:gd name="connsiteY0-10" fmla="*/ 0 h 2129246"/>
              <a:gd name="connsiteX1-11" fmla="*/ 2168435 w 2168435"/>
              <a:gd name="connsiteY1-12" fmla="*/ 0 h 2129246"/>
              <a:gd name="connsiteX2-13" fmla="*/ 0 w 2168435"/>
              <a:gd name="connsiteY2-14" fmla="*/ 13063 h 2129246"/>
              <a:gd name="connsiteX3-15" fmla="*/ 0 w 2168435"/>
              <a:gd name="connsiteY3-16" fmla="*/ 2129246 h 2129246"/>
              <a:gd name="connsiteX0-17" fmla="*/ 2168435 w 2168435"/>
              <a:gd name="connsiteY0-18" fmla="*/ 0 h 2283736"/>
              <a:gd name="connsiteX1-19" fmla="*/ 2168435 w 2168435"/>
              <a:gd name="connsiteY1-20" fmla="*/ 0 h 2283736"/>
              <a:gd name="connsiteX2-21" fmla="*/ 0 w 2168435"/>
              <a:gd name="connsiteY2-22" fmla="*/ 13063 h 2283736"/>
              <a:gd name="connsiteX3-23" fmla="*/ 0 w 2168435"/>
              <a:gd name="connsiteY3-24" fmla="*/ 2129246 h 2283736"/>
              <a:gd name="connsiteX4" fmla="*/ 13063 w 2168435"/>
              <a:gd name="connsiteY4" fmla="*/ 2121294 h 2283736"/>
              <a:gd name="connsiteX0-25" fmla="*/ 2169282 w 2169282"/>
              <a:gd name="connsiteY0-26" fmla="*/ 0 h 2378433"/>
              <a:gd name="connsiteX1-27" fmla="*/ 2169282 w 2169282"/>
              <a:gd name="connsiteY1-28" fmla="*/ 0 h 2378433"/>
              <a:gd name="connsiteX2-29" fmla="*/ 847 w 2169282"/>
              <a:gd name="connsiteY2-30" fmla="*/ 13063 h 2378433"/>
              <a:gd name="connsiteX3-31" fmla="*/ 847 w 2169282"/>
              <a:gd name="connsiteY3-32" fmla="*/ 2129246 h 2378433"/>
              <a:gd name="connsiteX4-33" fmla="*/ 847 w 2169282"/>
              <a:gd name="connsiteY4-34" fmla="*/ 2356426 h 2378433"/>
              <a:gd name="connsiteX0-35" fmla="*/ 2168435 w 2730137"/>
              <a:gd name="connsiteY0-36" fmla="*/ 0 h 2298205"/>
              <a:gd name="connsiteX1-37" fmla="*/ 2168435 w 2730137"/>
              <a:gd name="connsiteY1-38" fmla="*/ 0 h 2298205"/>
              <a:gd name="connsiteX2-39" fmla="*/ 0 w 2730137"/>
              <a:gd name="connsiteY2-40" fmla="*/ 13063 h 2298205"/>
              <a:gd name="connsiteX3-41" fmla="*/ 0 w 2730137"/>
              <a:gd name="connsiteY3-42" fmla="*/ 2129246 h 2298205"/>
              <a:gd name="connsiteX4-43" fmla="*/ 2730137 w 2730137"/>
              <a:gd name="connsiteY4-44" fmla="*/ 2173546 h 2298205"/>
              <a:gd name="connsiteX0-45" fmla="*/ 2168467 w 2730169"/>
              <a:gd name="connsiteY0-46" fmla="*/ 0 h 2173604"/>
              <a:gd name="connsiteX1-47" fmla="*/ 2168467 w 2730169"/>
              <a:gd name="connsiteY1-48" fmla="*/ 0 h 2173604"/>
              <a:gd name="connsiteX2-49" fmla="*/ 32 w 2730169"/>
              <a:gd name="connsiteY2-50" fmla="*/ 13063 h 2173604"/>
              <a:gd name="connsiteX3-51" fmla="*/ 32 w 2730169"/>
              <a:gd name="connsiteY3-52" fmla="*/ 2129246 h 2173604"/>
              <a:gd name="connsiteX4-53" fmla="*/ 2730169 w 2730169"/>
              <a:gd name="connsiteY4-54" fmla="*/ 2173546 h 2173604"/>
              <a:gd name="connsiteX0-55" fmla="*/ 2168468 w 2664856"/>
              <a:gd name="connsiteY0-56" fmla="*/ 0 h 2131886"/>
              <a:gd name="connsiteX1-57" fmla="*/ 2168468 w 2664856"/>
              <a:gd name="connsiteY1-58" fmla="*/ 0 h 2131886"/>
              <a:gd name="connsiteX2-59" fmla="*/ 33 w 2664856"/>
              <a:gd name="connsiteY2-60" fmla="*/ 13063 h 2131886"/>
              <a:gd name="connsiteX3-61" fmla="*/ 33 w 2664856"/>
              <a:gd name="connsiteY3-62" fmla="*/ 2129246 h 2131886"/>
              <a:gd name="connsiteX4-63" fmla="*/ 2664856 w 2664856"/>
              <a:gd name="connsiteY4-64" fmla="*/ 2108231 h 2131886"/>
              <a:gd name="connsiteX0-65" fmla="*/ 2168461 w 3461683"/>
              <a:gd name="connsiteY0-66" fmla="*/ 0 h 2147635"/>
              <a:gd name="connsiteX1-67" fmla="*/ 2168461 w 3461683"/>
              <a:gd name="connsiteY1-68" fmla="*/ 0 h 2147635"/>
              <a:gd name="connsiteX2-69" fmla="*/ 26 w 3461683"/>
              <a:gd name="connsiteY2-70" fmla="*/ 13063 h 2147635"/>
              <a:gd name="connsiteX3-71" fmla="*/ 26 w 3461683"/>
              <a:gd name="connsiteY3-72" fmla="*/ 2129246 h 2147635"/>
              <a:gd name="connsiteX4-73" fmla="*/ 3461683 w 3461683"/>
              <a:gd name="connsiteY4-74" fmla="*/ 2147420 h 2147635"/>
              <a:gd name="connsiteX0-75" fmla="*/ 2168461 w 3718102"/>
              <a:gd name="connsiteY0-76" fmla="*/ 0 h 2147635"/>
              <a:gd name="connsiteX1-77" fmla="*/ 2168461 w 3718102"/>
              <a:gd name="connsiteY1-78" fmla="*/ 0 h 2147635"/>
              <a:gd name="connsiteX2-79" fmla="*/ 26 w 3718102"/>
              <a:gd name="connsiteY2-80" fmla="*/ 13063 h 2147635"/>
              <a:gd name="connsiteX3-81" fmla="*/ 26 w 3718102"/>
              <a:gd name="connsiteY3-82" fmla="*/ 2129246 h 2147635"/>
              <a:gd name="connsiteX4-83" fmla="*/ 3461683 w 3718102"/>
              <a:gd name="connsiteY4-84" fmla="*/ 2147420 h 2147635"/>
              <a:gd name="connsiteX5" fmla="*/ 3461683 w 3718102"/>
              <a:gd name="connsiteY5" fmla="*/ 2134357 h 2147635"/>
              <a:gd name="connsiteX0-85" fmla="*/ 2168461 w 3781024"/>
              <a:gd name="connsiteY0-86" fmla="*/ 0 h 3597400"/>
              <a:gd name="connsiteX1-87" fmla="*/ 2168461 w 3781024"/>
              <a:gd name="connsiteY1-88" fmla="*/ 0 h 3597400"/>
              <a:gd name="connsiteX2-89" fmla="*/ 26 w 3781024"/>
              <a:gd name="connsiteY2-90" fmla="*/ 13063 h 3597400"/>
              <a:gd name="connsiteX3-91" fmla="*/ 26 w 3781024"/>
              <a:gd name="connsiteY3-92" fmla="*/ 2129246 h 3597400"/>
              <a:gd name="connsiteX4-93" fmla="*/ 3461683 w 3781024"/>
              <a:gd name="connsiteY4-94" fmla="*/ 2147420 h 3597400"/>
              <a:gd name="connsiteX5-95" fmla="*/ 3657626 w 3781024"/>
              <a:gd name="connsiteY5-96" fmla="*/ 3597397 h 3597400"/>
              <a:gd name="connsiteX0-97" fmla="*/ 2168461 w 3657626"/>
              <a:gd name="connsiteY0-98" fmla="*/ 0 h 3597400"/>
              <a:gd name="connsiteX1-99" fmla="*/ 2168461 w 3657626"/>
              <a:gd name="connsiteY1-100" fmla="*/ 0 h 3597400"/>
              <a:gd name="connsiteX2-101" fmla="*/ 26 w 3657626"/>
              <a:gd name="connsiteY2-102" fmla="*/ 13063 h 3597400"/>
              <a:gd name="connsiteX3-103" fmla="*/ 26 w 3657626"/>
              <a:gd name="connsiteY3-104" fmla="*/ 2129246 h 3597400"/>
              <a:gd name="connsiteX4-105" fmla="*/ 3461683 w 3657626"/>
              <a:gd name="connsiteY4-106" fmla="*/ 2147420 h 3597400"/>
              <a:gd name="connsiteX5-107" fmla="*/ 3657626 w 3657626"/>
              <a:gd name="connsiteY5-108" fmla="*/ 3597397 h 3597400"/>
              <a:gd name="connsiteX0-109" fmla="*/ 2168461 w 3500872"/>
              <a:gd name="connsiteY0-110" fmla="*/ 0 h 3610463"/>
              <a:gd name="connsiteX1-111" fmla="*/ 2168461 w 3500872"/>
              <a:gd name="connsiteY1-112" fmla="*/ 0 h 3610463"/>
              <a:gd name="connsiteX2-113" fmla="*/ 26 w 3500872"/>
              <a:gd name="connsiteY2-114" fmla="*/ 13063 h 3610463"/>
              <a:gd name="connsiteX3-115" fmla="*/ 26 w 3500872"/>
              <a:gd name="connsiteY3-116" fmla="*/ 2129246 h 3610463"/>
              <a:gd name="connsiteX4-117" fmla="*/ 3461683 w 3500872"/>
              <a:gd name="connsiteY4-118" fmla="*/ 2147420 h 3610463"/>
              <a:gd name="connsiteX5-119" fmla="*/ 3500872 w 3500872"/>
              <a:gd name="connsiteY5-120" fmla="*/ 3610460 h 3610463"/>
              <a:gd name="connsiteX0-121" fmla="*/ 2168461 w 3461683"/>
              <a:gd name="connsiteY0-122" fmla="*/ 0 h 3597400"/>
              <a:gd name="connsiteX1-123" fmla="*/ 2168461 w 3461683"/>
              <a:gd name="connsiteY1-124" fmla="*/ 0 h 3597400"/>
              <a:gd name="connsiteX2-125" fmla="*/ 26 w 3461683"/>
              <a:gd name="connsiteY2-126" fmla="*/ 13063 h 3597400"/>
              <a:gd name="connsiteX3-127" fmla="*/ 26 w 3461683"/>
              <a:gd name="connsiteY3-128" fmla="*/ 2129246 h 3597400"/>
              <a:gd name="connsiteX4-129" fmla="*/ 3461683 w 3461683"/>
              <a:gd name="connsiteY4-130" fmla="*/ 2147420 h 3597400"/>
              <a:gd name="connsiteX5-131" fmla="*/ 3461683 w 3461683"/>
              <a:gd name="connsiteY5-132" fmla="*/ 3597397 h 3597400"/>
              <a:gd name="connsiteX0-133" fmla="*/ 2168461 w 3474746"/>
              <a:gd name="connsiteY0-134" fmla="*/ 0 h 3584337"/>
              <a:gd name="connsiteX1-135" fmla="*/ 2168461 w 3474746"/>
              <a:gd name="connsiteY1-136" fmla="*/ 0 h 3584337"/>
              <a:gd name="connsiteX2-137" fmla="*/ 26 w 3474746"/>
              <a:gd name="connsiteY2-138" fmla="*/ 13063 h 3584337"/>
              <a:gd name="connsiteX3-139" fmla="*/ 26 w 3474746"/>
              <a:gd name="connsiteY3-140" fmla="*/ 2129246 h 3584337"/>
              <a:gd name="connsiteX4-141" fmla="*/ 3461683 w 3474746"/>
              <a:gd name="connsiteY4-142" fmla="*/ 2147420 h 3584337"/>
              <a:gd name="connsiteX5-143" fmla="*/ 3474746 w 3474746"/>
              <a:gd name="connsiteY5-144" fmla="*/ 3584334 h 3584337"/>
              <a:gd name="connsiteX0-145" fmla="*/ 2168461 w 3461683"/>
              <a:gd name="connsiteY0-146" fmla="*/ 0 h 2147635"/>
              <a:gd name="connsiteX1-147" fmla="*/ 2168461 w 3461683"/>
              <a:gd name="connsiteY1-148" fmla="*/ 0 h 2147635"/>
              <a:gd name="connsiteX2-149" fmla="*/ 26 w 3461683"/>
              <a:gd name="connsiteY2-150" fmla="*/ 13063 h 2147635"/>
              <a:gd name="connsiteX3-151" fmla="*/ 26 w 3461683"/>
              <a:gd name="connsiteY3-152" fmla="*/ 2129246 h 2147635"/>
              <a:gd name="connsiteX4-153" fmla="*/ 3461683 w 3461683"/>
              <a:gd name="connsiteY4-154" fmla="*/ 2147420 h 2147635"/>
              <a:gd name="connsiteX0-155" fmla="*/ 2168461 w 3461683"/>
              <a:gd name="connsiteY0-156" fmla="*/ 0 h 2147635"/>
              <a:gd name="connsiteX1-157" fmla="*/ 2168461 w 3461683"/>
              <a:gd name="connsiteY1-158" fmla="*/ 0 h 2147635"/>
              <a:gd name="connsiteX2-159" fmla="*/ 26 w 3461683"/>
              <a:gd name="connsiteY2-160" fmla="*/ 13063 h 2147635"/>
              <a:gd name="connsiteX3-161" fmla="*/ 26 w 3461683"/>
              <a:gd name="connsiteY3-162" fmla="*/ 2129246 h 2147635"/>
              <a:gd name="connsiteX4-163" fmla="*/ 3461683 w 3461683"/>
              <a:gd name="connsiteY4-164" fmla="*/ 2147420 h 2147635"/>
              <a:gd name="connsiteX0-165" fmla="*/ 2168461 w 3461683"/>
              <a:gd name="connsiteY0-166" fmla="*/ 0 h 2147635"/>
              <a:gd name="connsiteX1-167" fmla="*/ 2168461 w 3461683"/>
              <a:gd name="connsiteY1-168" fmla="*/ 0 h 2147635"/>
              <a:gd name="connsiteX2-169" fmla="*/ 26 w 3461683"/>
              <a:gd name="connsiteY2-170" fmla="*/ 13063 h 2147635"/>
              <a:gd name="connsiteX3-171" fmla="*/ 26 w 3461683"/>
              <a:gd name="connsiteY3-172" fmla="*/ 2129246 h 2147635"/>
              <a:gd name="connsiteX4-173" fmla="*/ 3461683 w 3461683"/>
              <a:gd name="connsiteY4-174" fmla="*/ 2147420 h 2147635"/>
              <a:gd name="connsiteX0-175" fmla="*/ 2168435 w 2168435"/>
              <a:gd name="connsiteY0-176" fmla="*/ 0 h 2129246"/>
              <a:gd name="connsiteX1-177" fmla="*/ 2168435 w 2168435"/>
              <a:gd name="connsiteY1-178" fmla="*/ 0 h 2129246"/>
              <a:gd name="connsiteX2-179" fmla="*/ 0 w 2168435"/>
              <a:gd name="connsiteY2-180" fmla="*/ 13063 h 2129246"/>
              <a:gd name="connsiteX3-181" fmla="*/ 0 w 2168435"/>
              <a:gd name="connsiteY3-182" fmla="*/ 2129246 h 2129246"/>
              <a:gd name="connsiteX0-183" fmla="*/ 2168435 w 2168435"/>
              <a:gd name="connsiteY0-184" fmla="*/ 0 h 1753326"/>
              <a:gd name="connsiteX1-185" fmla="*/ 2168435 w 2168435"/>
              <a:gd name="connsiteY1-186" fmla="*/ 0 h 1753326"/>
              <a:gd name="connsiteX2-187" fmla="*/ 0 w 2168435"/>
              <a:gd name="connsiteY2-188" fmla="*/ 13063 h 1753326"/>
              <a:gd name="connsiteX3-189" fmla="*/ 0 w 2168435"/>
              <a:gd name="connsiteY3-190" fmla="*/ 1753326 h 175332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168435" h="1753326">
                <a:moveTo>
                  <a:pt x="2168435" y="0"/>
                </a:moveTo>
                <a:lnTo>
                  <a:pt x="2168435" y="0"/>
                </a:lnTo>
                <a:cubicBezTo>
                  <a:pt x="1097451" y="26775"/>
                  <a:pt x="1820146" y="13063"/>
                  <a:pt x="0" y="13063"/>
                </a:cubicBezTo>
                <a:lnTo>
                  <a:pt x="0" y="1753326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950" y="3613604"/>
            <a:ext cx="23124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单击此处添加文字阐述，添加简短问题说明文字，具体说明文字在此处添加此处。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任意多边形 15"/>
          <p:cNvSpPr/>
          <p:nvPr/>
        </p:nvSpPr>
        <p:spPr>
          <a:xfrm>
            <a:off x="-13063" y="1234256"/>
            <a:ext cx="3370217" cy="2011680"/>
          </a:xfrm>
          <a:custGeom>
            <a:avLst/>
            <a:gdLst>
              <a:gd name="connsiteX0" fmla="*/ 3370217 w 3370217"/>
              <a:gd name="connsiteY0" fmla="*/ 0 h 2011680"/>
              <a:gd name="connsiteX1" fmla="*/ 666206 w 3370217"/>
              <a:gd name="connsiteY1" fmla="*/ 0 h 2011680"/>
              <a:gd name="connsiteX2" fmla="*/ 0 w 3370217"/>
              <a:gd name="connsiteY2" fmla="*/ 2011680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70217" h="2011680">
                <a:moveTo>
                  <a:pt x="3370217" y="0"/>
                </a:moveTo>
                <a:lnTo>
                  <a:pt x="666206" y="0"/>
                </a:lnTo>
                <a:lnTo>
                  <a:pt x="0" y="201168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568" y="1403147"/>
            <a:ext cx="2109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任意多边形 18"/>
          <p:cNvSpPr/>
          <p:nvPr/>
        </p:nvSpPr>
        <p:spPr>
          <a:xfrm>
            <a:off x="5760720" y="1913524"/>
            <a:ext cx="3383280" cy="1867989"/>
          </a:xfrm>
          <a:custGeom>
            <a:avLst/>
            <a:gdLst>
              <a:gd name="connsiteX0" fmla="*/ 0 w 3383280"/>
              <a:gd name="connsiteY0" fmla="*/ 0 h 1867989"/>
              <a:gd name="connsiteX1" fmla="*/ 2286000 w 3383280"/>
              <a:gd name="connsiteY1" fmla="*/ 0 h 1867989"/>
              <a:gd name="connsiteX2" fmla="*/ 3383280 w 3383280"/>
              <a:gd name="connsiteY2" fmla="*/ 1867989 h 1867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3280" h="1867989">
                <a:moveTo>
                  <a:pt x="0" y="0"/>
                </a:moveTo>
                <a:lnTo>
                  <a:pt x="2286000" y="0"/>
                </a:lnTo>
                <a:lnTo>
                  <a:pt x="3383280" y="1867989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任意多边形 19"/>
          <p:cNvSpPr/>
          <p:nvPr/>
        </p:nvSpPr>
        <p:spPr>
          <a:xfrm>
            <a:off x="5185954" y="3964391"/>
            <a:ext cx="2589349" cy="1191623"/>
          </a:xfrm>
          <a:custGeom>
            <a:avLst/>
            <a:gdLst>
              <a:gd name="connsiteX0" fmla="*/ 0 w 3984172"/>
              <a:gd name="connsiteY0" fmla="*/ 13063 h 2926080"/>
              <a:gd name="connsiteX1" fmla="*/ 2586446 w 3984172"/>
              <a:gd name="connsiteY1" fmla="*/ 0 h 2926080"/>
              <a:gd name="connsiteX2" fmla="*/ 3984172 w 3984172"/>
              <a:gd name="connsiteY2" fmla="*/ 2926080 h 2926080"/>
              <a:gd name="connsiteX0-1" fmla="*/ 0 w 2599509"/>
              <a:gd name="connsiteY0-2" fmla="*/ 13063 h 1476103"/>
              <a:gd name="connsiteX1-3" fmla="*/ 2586446 w 2599509"/>
              <a:gd name="connsiteY1-4" fmla="*/ 0 h 1476103"/>
              <a:gd name="connsiteX2-5" fmla="*/ 2599509 w 2599509"/>
              <a:gd name="connsiteY2-6" fmla="*/ 1476103 h 1476103"/>
              <a:gd name="connsiteX0-7" fmla="*/ 0 w 2600476"/>
              <a:gd name="connsiteY0-8" fmla="*/ 13063 h 1585444"/>
              <a:gd name="connsiteX1-9" fmla="*/ 2586446 w 2600476"/>
              <a:gd name="connsiteY1-10" fmla="*/ 0 h 1585444"/>
              <a:gd name="connsiteX2-11" fmla="*/ 2599509 w 2600476"/>
              <a:gd name="connsiteY2-12" fmla="*/ 1476103 h 1585444"/>
              <a:gd name="connsiteX3" fmla="*/ 2599510 w 2600476"/>
              <a:gd name="connsiteY3" fmla="*/ 1476104 h 1585444"/>
              <a:gd name="connsiteX0-13" fmla="*/ 0 w 2600476"/>
              <a:gd name="connsiteY0-14" fmla="*/ 13063 h 1687088"/>
              <a:gd name="connsiteX1-15" fmla="*/ 2586446 w 2600476"/>
              <a:gd name="connsiteY1-16" fmla="*/ 0 h 1687088"/>
              <a:gd name="connsiteX2-17" fmla="*/ 2599509 w 2600476"/>
              <a:gd name="connsiteY2-18" fmla="*/ 1476103 h 1687088"/>
              <a:gd name="connsiteX3-19" fmla="*/ 2599510 w 2600476"/>
              <a:gd name="connsiteY3-20" fmla="*/ 1685109 h 1687088"/>
              <a:gd name="connsiteX0-21" fmla="*/ 0 w 3958047"/>
              <a:gd name="connsiteY0-22" fmla="*/ 13063 h 1666247"/>
              <a:gd name="connsiteX1-23" fmla="*/ 2586446 w 3958047"/>
              <a:gd name="connsiteY1-24" fmla="*/ 0 h 1666247"/>
              <a:gd name="connsiteX2-25" fmla="*/ 2599509 w 3958047"/>
              <a:gd name="connsiteY2-26" fmla="*/ 1476103 h 1666247"/>
              <a:gd name="connsiteX3-27" fmla="*/ 3958047 w 3958047"/>
              <a:gd name="connsiteY3-28" fmla="*/ 1658984 h 1666247"/>
              <a:gd name="connsiteX0-29" fmla="*/ 0 w 3958047"/>
              <a:gd name="connsiteY0-30" fmla="*/ 13063 h 1658984"/>
              <a:gd name="connsiteX1-31" fmla="*/ 2586446 w 3958047"/>
              <a:gd name="connsiteY1-32" fmla="*/ 0 h 1658984"/>
              <a:gd name="connsiteX2-33" fmla="*/ 2599509 w 3958047"/>
              <a:gd name="connsiteY2-34" fmla="*/ 1476103 h 1658984"/>
              <a:gd name="connsiteX3-35" fmla="*/ 3958047 w 3958047"/>
              <a:gd name="connsiteY3-36" fmla="*/ 1658984 h 1658984"/>
              <a:gd name="connsiteX0-37" fmla="*/ 0 w 3958047"/>
              <a:gd name="connsiteY0-38" fmla="*/ 13063 h 1515292"/>
              <a:gd name="connsiteX1-39" fmla="*/ 2586446 w 3958047"/>
              <a:gd name="connsiteY1-40" fmla="*/ 0 h 1515292"/>
              <a:gd name="connsiteX2-41" fmla="*/ 2599509 w 3958047"/>
              <a:gd name="connsiteY2-42" fmla="*/ 1476103 h 1515292"/>
              <a:gd name="connsiteX3-43" fmla="*/ 3958047 w 3958047"/>
              <a:gd name="connsiteY3-44" fmla="*/ 1515292 h 1515292"/>
              <a:gd name="connsiteX0-45" fmla="*/ 0 w 2599509"/>
              <a:gd name="connsiteY0-46" fmla="*/ 13063 h 1476103"/>
              <a:gd name="connsiteX1-47" fmla="*/ 2586446 w 2599509"/>
              <a:gd name="connsiteY1-48" fmla="*/ 0 h 1476103"/>
              <a:gd name="connsiteX2-49" fmla="*/ 2599509 w 2599509"/>
              <a:gd name="connsiteY2-50" fmla="*/ 1476103 h 1476103"/>
              <a:gd name="connsiteX0-51" fmla="*/ 0 w 2589349"/>
              <a:gd name="connsiteY0-52" fmla="*/ 13063 h 1191623"/>
              <a:gd name="connsiteX1-53" fmla="*/ 2586446 w 2589349"/>
              <a:gd name="connsiteY1-54" fmla="*/ 0 h 1191623"/>
              <a:gd name="connsiteX2-55" fmla="*/ 2589349 w 2589349"/>
              <a:gd name="connsiteY2-56" fmla="*/ 1191623 h 11916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2589349" h="1191623">
                <a:moveTo>
                  <a:pt x="0" y="13063"/>
                </a:moveTo>
                <a:lnTo>
                  <a:pt x="2586446" y="0"/>
                </a:lnTo>
                <a:cubicBezTo>
                  <a:pt x="2587414" y="397208"/>
                  <a:pt x="2588381" y="794415"/>
                  <a:pt x="2589349" y="1191623"/>
                </a:cubicBez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0152" y="2099647"/>
            <a:ext cx="2109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85954" y="4141125"/>
            <a:ext cx="2503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单击此处添加文字阐述，添加简短问题说明文字，具体说明文字在此处添加此处。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09464" y="821261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2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83955" y="149713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2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25001" y="3503466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2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9464" y="2940170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2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3491880" y="1823438"/>
            <a:ext cx="1487325" cy="1487325"/>
            <a:chOff x="3491880" y="1823438"/>
            <a:chExt cx="1487325" cy="1487325"/>
          </a:xfrm>
        </p:grpSpPr>
        <p:sp>
          <p:nvSpPr>
            <p:cNvPr id="11" name="椭圆 10"/>
            <p:cNvSpPr/>
            <p:nvPr/>
          </p:nvSpPr>
          <p:spPr>
            <a:xfrm>
              <a:off x="3491880" y="1823438"/>
              <a:ext cx="1487325" cy="1487325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46782" y="2395938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>
                <a:defRPr/>
              </a:pPr>
              <a:r>
                <a:rPr lang="zh-CN" altLang="en-US" sz="16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67544" y="-20538"/>
            <a:ext cx="3791872" cy="568009"/>
            <a:chOff x="472838" y="-18110"/>
            <a:chExt cx="3791872" cy="568009"/>
          </a:xfrm>
        </p:grpSpPr>
        <p:sp>
          <p:nvSpPr>
            <p:cNvPr id="31" name="文本框 30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472838" y="242122"/>
              <a:ext cx="37918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3" grpId="0" animBg="1"/>
      <p:bldP spid="14" grpId="0"/>
      <p:bldP spid="16" grpId="0" animBg="1"/>
      <p:bldP spid="18" grpId="0"/>
      <p:bldP spid="19" grpId="0" animBg="1"/>
      <p:bldP spid="20" grpId="0" animBg="1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11"/>
          <p:cNvSpPr>
            <a:spLocks noChangeArrowheads="1"/>
          </p:cNvSpPr>
          <p:nvPr/>
        </p:nvSpPr>
        <p:spPr bwMode="gray">
          <a:xfrm>
            <a:off x="3661077" y="1978187"/>
            <a:ext cx="2423096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2863408" y="1789656"/>
            <a:ext cx="710599" cy="773822"/>
            <a:chOff x="550069" y="1100038"/>
            <a:chExt cx="710599" cy="773822"/>
          </a:xfrm>
        </p:grpSpPr>
        <p:sp>
          <p:nvSpPr>
            <p:cNvPr id="94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0069" y="1175365"/>
              <a:ext cx="6655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8" name="文本框 137"/>
          <p:cNvSpPr txBox="1"/>
          <p:nvPr/>
        </p:nvSpPr>
        <p:spPr>
          <a:xfrm>
            <a:off x="3574008" y="2606661"/>
            <a:ext cx="287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3443390" y="2563478"/>
            <a:ext cx="2881676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组合 96"/>
          <p:cNvGrpSpPr/>
          <p:nvPr/>
        </p:nvGrpSpPr>
        <p:grpSpPr>
          <a:xfrm>
            <a:off x="-56139" y="-601220"/>
            <a:ext cx="2368153" cy="5789614"/>
            <a:chOff x="-56639" y="-632373"/>
            <a:chExt cx="2368153" cy="5789614"/>
          </a:xfrm>
        </p:grpSpPr>
        <p:sp>
          <p:nvSpPr>
            <p:cNvPr id="98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9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0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1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3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5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9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0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1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2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4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5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6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7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8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9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0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1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2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5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6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7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8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9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0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1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2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3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4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5" name="组合 164"/>
          <p:cNvGrpSpPr/>
          <p:nvPr/>
        </p:nvGrpSpPr>
        <p:grpSpPr>
          <a:xfrm flipH="1">
            <a:off x="6833040" y="-636958"/>
            <a:ext cx="2368153" cy="5789614"/>
            <a:chOff x="-56639" y="-632373"/>
            <a:chExt cx="2368153" cy="5789614"/>
          </a:xfrm>
        </p:grpSpPr>
        <p:sp>
          <p:nvSpPr>
            <p:cNvPr id="166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7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8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9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0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1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2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3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4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5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6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7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8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9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0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1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2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3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4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5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6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7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8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9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0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1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2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3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4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5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6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7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8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9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 tmFilter="0,0; .5, 1; 1, 1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24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50" tmFilter="0,0; .5, 1; 1, 1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349"/>
                            </p:stCondLst>
                            <p:childTnLst>
                              <p:par>
                                <p:cTn id="4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 tmFilter="0,0; .5, 1; 1, 1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75"/>
                            </p:stCondLst>
                            <p:childTnLst>
                              <p:par>
                                <p:cTn id="5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 tmFilter="0,0; .5, 1; 1, 1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13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mond 23"/>
          <p:cNvSpPr/>
          <p:nvPr/>
        </p:nvSpPr>
        <p:spPr>
          <a:xfrm>
            <a:off x="3184131" y="1706795"/>
            <a:ext cx="2680709" cy="1836154"/>
          </a:xfrm>
          <a:prstGeom prst="diamond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Rectangle 20"/>
          <p:cNvSpPr/>
          <p:nvPr/>
        </p:nvSpPr>
        <p:spPr>
          <a:xfrm>
            <a:off x="1692506" y="1079403"/>
            <a:ext cx="1269133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Rectangle 21"/>
          <p:cNvSpPr/>
          <p:nvPr/>
        </p:nvSpPr>
        <p:spPr>
          <a:xfrm>
            <a:off x="5611782" y="3555463"/>
            <a:ext cx="1250994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Rectangle 22"/>
          <p:cNvSpPr/>
          <p:nvPr/>
        </p:nvSpPr>
        <p:spPr>
          <a:xfrm>
            <a:off x="6079293" y="1122350"/>
            <a:ext cx="1216252" cy="276999"/>
          </a:xfrm>
          <a:prstGeom prst="rect">
            <a:avLst/>
          </a:prstGeom>
          <a:solidFill>
            <a:schemeClr val="accent3"/>
          </a:solidFill>
          <a:ln w="12700">
            <a:noFill/>
          </a:ln>
          <a:effectLst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Rectangle 25"/>
          <p:cNvSpPr/>
          <p:nvPr/>
        </p:nvSpPr>
        <p:spPr>
          <a:xfrm>
            <a:off x="1738059" y="3217852"/>
            <a:ext cx="1223580" cy="276999"/>
          </a:xfrm>
          <a:prstGeom prst="rect">
            <a:avLst/>
          </a:prstGeom>
          <a:solidFill>
            <a:schemeClr val="accent3"/>
          </a:solidFill>
          <a:ln w="12700"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2580585" y="1986725"/>
            <a:ext cx="1863338" cy="1276294"/>
            <a:chOff x="2580585" y="1986725"/>
            <a:chExt cx="1863338" cy="1276294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4" name="Diamond 5"/>
            <p:cNvSpPr/>
            <p:nvPr/>
          </p:nvSpPr>
          <p:spPr>
            <a:xfrm>
              <a:off x="2580585" y="1986725"/>
              <a:ext cx="1863338" cy="1276294"/>
            </a:xfrm>
            <a:prstGeom prst="diamond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80578" y="2301707"/>
              <a:ext cx="86335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zh-CN" altLang="en-US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26978" y="1513335"/>
            <a:ext cx="24346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3600600" y="1304568"/>
            <a:ext cx="1863338" cy="1276294"/>
            <a:chOff x="3600600" y="1304568"/>
            <a:chExt cx="1863338" cy="1276294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" name="Diamond 2"/>
            <p:cNvSpPr/>
            <p:nvPr/>
          </p:nvSpPr>
          <p:spPr>
            <a:xfrm>
              <a:off x="3600600" y="1304568"/>
              <a:ext cx="1863338" cy="1276294"/>
            </a:xfrm>
            <a:prstGeom prst="diamond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00593" y="1619550"/>
              <a:ext cx="86335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zh-CN" altLang="en-US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612145" y="1981224"/>
            <a:ext cx="1863338" cy="1276294"/>
            <a:chOff x="4612145" y="1981224"/>
            <a:chExt cx="1863338" cy="1276294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5" name="Diamond 6"/>
            <p:cNvSpPr/>
            <p:nvPr/>
          </p:nvSpPr>
          <p:spPr>
            <a:xfrm>
              <a:off x="4612145" y="1981224"/>
              <a:ext cx="1863338" cy="1276294"/>
            </a:xfrm>
            <a:prstGeom prst="diamond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12138" y="2296206"/>
              <a:ext cx="86335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zh-CN" altLang="en-US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592569" y="2674383"/>
            <a:ext cx="1863338" cy="1276294"/>
            <a:chOff x="3592569" y="2674383"/>
            <a:chExt cx="1863338" cy="1276294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6" name="Diamond 7"/>
            <p:cNvSpPr/>
            <p:nvPr/>
          </p:nvSpPr>
          <p:spPr>
            <a:xfrm>
              <a:off x="3592569" y="2674383"/>
              <a:ext cx="1863338" cy="1276294"/>
            </a:xfrm>
            <a:prstGeom prst="diamond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92562" y="2989365"/>
              <a:ext cx="86335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zh-CN" altLang="en-US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998964" y="1501205"/>
            <a:ext cx="25334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70158" y="3947046"/>
            <a:ext cx="27742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9552" y="3601503"/>
            <a:ext cx="255759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3438781" y="1887702"/>
            <a:ext cx="2195007" cy="1468838"/>
            <a:chOff x="3438781" y="1887702"/>
            <a:chExt cx="2195007" cy="1468838"/>
          </a:xfrm>
        </p:grpSpPr>
        <p:grpSp>
          <p:nvGrpSpPr>
            <p:cNvPr id="27" name="组合 26"/>
            <p:cNvGrpSpPr/>
            <p:nvPr/>
          </p:nvGrpSpPr>
          <p:grpSpPr>
            <a:xfrm>
              <a:off x="3438781" y="1887702"/>
              <a:ext cx="2195007" cy="1468838"/>
              <a:chOff x="3438781" y="1887702"/>
              <a:chExt cx="2195007" cy="1468838"/>
            </a:xfrm>
          </p:grpSpPr>
          <p:cxnSp>
            <p:nvCxnSpPr>
              <p:cNvPr id="7" name="Straight Arrow Connector 13"/>
              <p:cNvCxnSpPr/>
              <p:nvPr/>
            </p:nvCxnSpPr>
            <p:spPr>
              <a:xfrm flipV="1">
                <a:off x="5248699" y="3097981"/>
                <a:ext cx="385089" cy="258559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11" name="Straight Arrow Connector 24"/>
              <p:cNvCxnSpPr/>
              <p:nvPr/>
            </p:nvCxnSpPr>
            <p:spPr>
              <a:xfrm flipV="1">
                <a:off x="3438781" y="1887702"/>
                <a:ext cx="385089" cy="258559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12" name="Straight Arrow Connector 30"/>
              <p:cNvCxnSpPr/>
              <p:nvPr/>
            </p:nvCxnSpPr>
            <p:spPr>
              <a:xfrm>
                <a:off x="3449784" y="3081477"/>
                <a:ext cx="385089" cy="258559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13" name="Straight Arrow Connector 31"/>
              <p:cNvCxnSpPr/>
              <p:nvPr/>
            </p:nvCxnSpPr>
            <p:spPr>
              <a:xfrm>
                <a:off x="5226693" y="1893203"/>
                <a:ext cx="385089" cy="258559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</p:grpSp>
        <p:grpSp>
          <p:nvGrpSpPr>
            <p:cNvPr id="8" name="Group 18"/>
            <p:cNvGrpSpPr/>
            <p:nvPr/>
          </p:nvGrpSpPr>
          <p:grpSpPr>
            <a:xfrm>
              <a:off x="4247468" y="2316297"/>
              <a:ext cx="572132" cy="572012"/>
              <a:chOff x="4143375" y="3200400"/>
              <a:chExt cx="762000" cy="762000"/>
            </a:xfrm>
            <a:effectLst/>
          </p:grpSpPr>
          <p:cxnSp>
            <p:nvCxnSpPr>
              <p:cNvPr id="9" name="Straight Arrow Connector 16"/>
              <p:cNvCxnSpPr/>
              <p:nvPr/>
            </p:nvCxnSpPr>
            <p:spPr>
              <a:xfrm>
                <a:off x="4143375" y="3590925"/>
                <a:ext cx="762000" cy="1588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10" name="Straight Arrow Connector 17"/>
              <p:cNvCxnSpPr/>
              <p:nvPr/>
            </p:nvCxnSpPr>
            <p:spPr>
              <a:xfrm rot="16200000">
                <a:off x="4143375" y="3580606"/>
                <a:ext cx="762000" cy="1588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</p:cxnSp>
        </p:grpSp>
      </p:grpSp>
      <p:grpSp>
        <p:nvGrpSpPr>
          <p:cNvPr id="32" name="组合 31"/>
          <p:cNvGrpSpPr/>
          <p:nvPr/>
        </p:nvGrpSpPr>
        <p:grpSpPr>
          <a:xfrm>
            <a:off x="467544" y="-20538"/>
            <a:ext cx="3791872" cy="568009"/>
            <a:chOff x="472838" y="-18110"/>
            <a:chExt cx="3791872" cy="568009"/>
          </a:xfrm>
        </p:grpSpPr>
        <p:sp>
          <p:nvSpPr>
            <p:cNvPr id="33" name="文本框 32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472838" y="242122"/>
              <a:ext cx="37918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  <p:bldP spid="17" grpId="0" animBg="1"/>
      <p:bldP spid="19" grpId="0"/>
      <p:bldP spid="23" grpId="0"/>
      <p:bldP spid="24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1"/>
          <p:cNvSpPr>
            <a:spLocks noChangeArrowheads="1"/>
          </p:cNvSpPr>
          <p:nvPr/>
        </p:nvSpPr>
        <p:spPr bwMode="auto">
          <a:xfrm rot="14400000">
            <a:off x="4483017" y="1104973"/>
            <a:ext cx="2411609" cy="22081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>
                  <a:lumMod val="65000"/>
                </a:schemeClr>
              </a:gs>
              <a:gs pos="100000">
                <a:srgbClr val="CCECFF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AutoShape 12"/>
          <p:cNvSpPr>
            <a:spLocks noChangeArrowheads="1"/>
          </p:cNvSpPr>
          <p:nvPr/>
        </p:nvSpPr>
        <p:spPr bwMode="auto">
          <a:xfrm rot="7200000" flipH="1">
            <a:off x="2561819" y="1104973"/>
            <a:ext cx="2411609" cy="22081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3"/>
              </a:gs>
              <a:gs pos="100000">
                <a:srgbClr val="CCECFF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auto">
          <a:xfrm rot="7200000" flipV="1">
            <a:off x="4483017" y="2202078"/>
            <a:ext cx="2411609" cy="22081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rgbClr val="CCECFF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 rot="14400000" flipH="1" flipV="1">
            <a:off x="2561819" y="2202078"/>
            <a:ext cx="2411609" cy="22081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>
                  <a:lumMod val="65000"/>
                </a:schemeClr>
              </a:gs>
              <a:gs pos="100000">
                <a:srgbClr val="CCECFF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3492715" y="1529026"/>
            <a:ext cx="2464694" cy="2464694"/>
            <a:chOff x="3492715" y="1529026"/>
            <a:chExt cx="2464694" cy="2464694"/>
          </a:xfrm>
        </p:grpSpPr>
        <p:sp>
          <p:nvSpPr>
            <p:cNvPr id="7" name="Oval 19"/>
            <p:cNvSpPr>
              <a:spLocks noChangeArrowheads="1"/>
            </p:cNvSpPr>
            <p:nvPr/>
          </p:nvSpPr>
          <p:spPr bwMode="auto">
            <a:xfrm>
              <a:off x="3492715" y="1529026"/>
              <a:ext cx="2464694" cy="2464694"/>
            </a:xfrm>
            <a:prstGeom prst="ellipse">
              <a:avLst/>
            </a:prstGeom>
            <a:solidFill>
              <a:schemeClr val="bg1">
                <a:alpha val="25000"/>
              </a:schemeClr>
            </a:solidFill>
            <a:ln w="12700">
              <a:solidFill>
                <a:schemeClr val="bg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Oval 20"/>
            <p:cNvSpPr>
              <a:spLocks noChangeArrowheads="1"/>
            </p:cNvSpPr>
            <p:nvPr/>
          </p:nvSpPr>
          <p:spPr bwMode="auto">
            <a:xfrm>
              <a:off x="3593831" y="1630142"/>
              <a:ext cx="2263727" cy="226372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 w="57150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Arc 39"/>
            <p:cNvSpPr/>
            <p:nvPr/>
          </p:nvSpPr>
          <p:spPr bwMode="auto">
            <a:xfrm rot="884024">
              <a:off x="4829970" y="1952448"/>
              <a:ext cx="955543" cy="953015"/>
            </a:xfrm>
            <a:custGeom>
              <a:avLst/>
              <a:gdLst>
                <a:gd name="G0" fmla="+- 0 0 0"/>
                <a:gd name="G1" fmla="+- 20637 0 0"/>
                <a:gd name="G2" fmla="+- 21600 0 0"/>
                <a:gd name="T0" fmla="*/ 6379 w 20646"/>
                <a:gd name="T1" fmla="*/ 0 h 20637"/>
                <a:gd name="T2" fmla="*/ 20646 w 20646"/>
                <a:gd name="T3" fmla="*/ 14290 h 20637"/>
                <a:gd name="T4" fmla="*/ 0 w 20646"/>
                <a:gd name="T5" fmla="*/ 20637 h 20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46" h="20637" fill="none" extrusionOk="0">
                  <a:moveTo>
                    <a:pt x="6378" y="0"/>
                  </a:moveTo>
                  <a:cubicBezTo>
                    <a:pt x="13205" y="2110"/>
                    <a:pt x="18546" y="7460"/>
                    <a:pt x="20646" y="14289"/>
                  </a:cubicBezTo>
                </a:path>
                <a:path w="20646" h="20637" stroke="0" extrusionOk="0">
                  <a:moveTo>
                    <a:pt x="6378" y="0"/>
                  </a:moveTo>
                  <a:cubicBezTo>
                    <a:pt x="13205" y="2110"/>
                    <a:pt x="18546" y="7460"/>
                    <a:pt x="20646" y="14289"/>
                  </a:cubicBezTo>
                  <a:lnTo>
                    <a:pt x="0" y="2063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Arc 40"/>
            <p:cNvSpPr/>
            <p:nvPr/>
          </p:nvSpPr>
          <p:spPr bwMode="auto">
            <a:xfrm rot="4500000">
              <a:off x="4847665" y="2622339"/>
              <a:ext cx="955543" cy="968183"/>
            </a:xfrm>
            <a:custGeom>
              <a:avLst/>
              <a:gdLst>
                <a:gd name="G0" fmla="+- 0 0 0"/>
                <a:gd name="G1" fmla="+- 20919 0 0"/>
                <a:gd name="G2" fmla="+- 21600 0 0"/>
                <a:gd name="T0" fmla="*/ 5380 w 20690"/>
                <a:gd name="T1" fmla="*/ 0 h 20919"/>
                <a:gd name="T2" fmla="*/ 20690 w 20690"/>
                <a:gd name="T3" fmla="*/ 14717 h 20919"/>
                <a:gd name="T4" fmla="*/ 0 w 20690"/>
                <a:gd name="T5" fmla="*/ 20919 h 20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90" h="20919" fill="none" extrusionOk="0">
                  <a:moveTo>
                    <a:pt x="5380" y="-1"/>
                  </a:moveTo>
                  <a:cubicBezTo>
                    <a:pt x="12709" y="1884"/>
                    <a:pt x="18517" y="7467"/>
                    <a:pt x="20690" y="14716"/>
                  </a:cubicBezTo>
                </a:path>
                <a:path w="20690" h="20919" stroke="0" extrusionOk="0">
                  <a:moveTo>
                    <a:pt x="5380" y="-1"/>
                  </a:moveTo>
                  <a:cubicBezTo>
                    <a:pt x="12709" y="1884"/>
                    <a:pt x="18517" y="7467"/>
                    <a:pt x="20690" y="14716"/>
                  </a:cubicBezTo>
                  <a:lnTo>
                    <a:pt x="0" y="20919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Arc 41"/>
            <p:cNvSpPr/>
            <p:nvPr/>
          </p:nvSpPr>
          <p:spPr bwMode="auto">
            <a:xfrm rot="20724172" flipH="1">
              <a:off x="3659556" y="1947392"/>
              <a:ext cx="958071" cy="958071"/>
            </a:xfrm>
            <a:custGeom>
              <a:avLst/>
              <a:gdLst>
                <a:gd name="G0" fmla="+- 0 0 0"/>
                <a:gd name="G1" fmla="+- 20739 0 0"/>
                <a:gd name="G2" fmla="+- 21600 0 0"/>
                <a:gd name="T0" fmla="*/ 6038 w 20704"/>
                <a:gd name="T1" fmla="*/ 0 h 20739"/>
                <a:gd name="T2" fmla="*/ 20704 w 20704"/>
                <a:gd name="T3" fmla="*/ 14583 h 20739"/>
                <a:gd name="T4" fmla="*/ 0 w 20704"/>
                <a:gd name="T5" fmla="*/ 20739 h 20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04" h="20739" fill="none" extrusionOk="0">
                  <a:moveTo>
                    <a:pt x="6037" y="0"/>
                  </a:moveTo>
                  <a:cubicBezTo>
                    <a:pt x="13087" y="2052"/>
                    <a:pt x="18611" y="7545"/>
                    <a:pt x="20704" y="14582"/>
                  </a:cubicBezTo>
                </a:path>
                <a:path w="20704" h="20739" stroke="0" extrusionOk="0">
                  <a:moveTo>
                    <a:pt x="6037" y="0"/>
                  </a:moveTo>
                  <a:cubicBezTo>
                    <a:pt x="13087" y="2052"/>
                    <a:pt x="18611" y="7545"/>
                    <a:pt x="20704" y="14582"/>
                  </a:cubicBezTo>
                  <a:lnTo>
                    <a:pt x="0" y="20739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Arc 42"/>
            <p:cNvSpPr/>
            <p:nvPr/>
          </p:nvSpPr>
          <p:spPr bwMode="auto">
            <a:xfrm rot="17100000" flipH="1">
              <a:off x="3669035" y="2622971"/>
              <a:ext cx="950487" cy="964390"/>
            </a:xfrm>
            <a:custGeom>
              <a:avLst/>
              <a:gdLst>
                <a:gd name="G0" fmla="+- 0 0 0"/>
                <a:gd name="G1" fmla="+- 20851 0 0"/>
                <a:gd name="G2" fmla="+- 21600 0 0"/>
                <a:gd name="T0" fmla="*/ 5637 w 20584"/>
                <a:gd name="T1" fmla="*/ 0 h 20851"/>
                <a:gd name="T2" fmla="*/ 20584 w 20584"/>
                <a:gd name="T3" fmla="*/ 14306 h 20851"/>
                <a:gd name="T4" fmla="*/ 0 w 20584"/>
                <a:gd name="T5" fmla="*/ 20851 h 20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84" h="20851" fill="none" extrusionOk="0">
                  <a:moveTo>
                    <a:pt x="5637" y="-1"/>
                  </a:moveTo>
                  <a:cubicBezTo>
                    <a:pt x="12728" y="1916"/>
                    <a:pt x="18358" y="7305"/>
                    <a:pt x="20584" y="14305"/>
                  </a:cubicBezTo>
                </a:path>
                <a:path w="20584" h="20851" stroke="0" extrusionOk="0">
                  <a:moveTo>
                    <a:pt x="5637" y="-1"/>
                  </a:moveTo>
                  <a:cubicBezTo>
                    <a:pt x="12728" y="1916"/>
                    <a:pt x="18358" y="7305"/>
                    <a:pt x="20584" y="14305"/>
                  </a:cubicBezTo>
                  <a:lnTo>
                    <a:pt x="0" y="2085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Arc 44"/>
            <p:cNvSpPr/>
            <p:nvPr/>
          </p:nvSpPr>
          <p:spPr bwMode="auto">
            <a:xfrm rot="884024">
              <a:off x="4806614" y="2210971"/>
              <a:ext cx="658516" cy="661043"/>
            </a:xfrm>
            <a:custGeom>
              <a:avLst/>
              <a:gdLst>
                <a:gd name="G0" fmla="+- 0 0 0"/>
                <a:gd name="G1" fmla="+- 20754 0 0"/>
                <a:gd name="G2" fmla="+- 21600 0 0"/>
                <a:gd name="T0" fmla="*/ 5986 w 20590"/>
                <a:gd name="T1" fmla="*/ 0 h 20754"/>
                <a:gd name="T2" fmla="*/ 20590 w 20590"/>
                <a:gd name="T3" fmla="*/ 14225 h 20754"/>
                <a:gd name="T4" fmla="*/ 0 w 20590"/>
                <a:gd name="T5" fmla="*/ 20754 h 20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90" h="20754" fill="none" extrusionOk="0">
                  <a:moveTo>
                    <a:pt x="5985" y="0"/>
                  </a:moveTo>
                  <a:cubicBezTo>
                    <a:pt x="12926" y="2001"/>
                    <a:pt x="18406" y="7339"/>
                    <a:pt x="20589" y="14225"/>
                  </a:cubicBezTo>
                </a:path>
                <a:path w="20590" h="20754" stroke="0" extrusionOk="0">
                  <a:moveTo>
                    <a:pt x="5985" y="0"/>
                  </a:moveTo>
                  <a:cubicBezTo>
                    <a:pt x="12926" y="2001"/>
                    <a:pt x="18406" y="7339"/>
                    <a:pt x="20589" y="14225"/>
                  </a:cubicBezTo>
                  <a:lnTo>
                    <a:pt x="0" y="2075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>
              <a:noFill/>
              <a:rou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Arc 45"/>
            <p:cNvSpPr/>
            <p:nvPr/>
          </p:nvSpPr>
          <p:spPr bwMode="auto">
            <a:xfrm rot="4500000">
              <a:off x="4808473" y="2664664"/>
              <a:ext cx="659780" cy="666099"/>
            </a:xfrm>
            <a:custGeom>
              <a:avLst/>
              <a:gdLst>
                <a:gd name="G0" fmla="+- 0 0 0"/>
                <a:gd name="G1" fmla="+- 20863 0 0"/>
                <a:gd name="G2" fmla="+- 21600 0 0"/>
                <a:gd name="T0" fmla="*/ 5593 w 20718"/>
                <a:gd name="T1" fmla="*/ 0 h 20863"/>
                <a:gd name="T2" fmla="*/ 20718 w 20718"/>
                <a:gd name="T3" fmla="*/ 14753 h 20863"/>
                <a:gd name="T4" fmla="*/ 0 w 20718"/>
                <a:gd name="T5" fmla="*/ 20863 h 20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18" h="20863" fill="none" extrusionOk="0">
                  <a:moveTo>
                    <a:pt x="5593" y="-1"/>
                  </a:moveTo>
                  <a:cubicBezTo>
                    <a:pt x="12859" y="1947"/>
                    <a:pt x="18589" y="7536"/>
                    <a:pt x="20717" y="14753"/>
                  </a:cubicBezTo>
                </a:path>
                <a:path w="20718" h="20863" stroke="0" extrusionOk="0">
                  <a:moveTo>
                    <a:pt x="5593" y="-1"/>
                  </a:moveTo>
                  <a:cubicBezTo>
                    <a:pt x="12859" y="1947"/>
                    <a:pt x="18589" y="7536"/>
                    <a:pt x="20717" y="14753"/>
                  </a:cubicBezTo>
                  <a:lnTo>
                    <a:pt x="0" y="2086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noFill/>
              <a:rou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Arc 46"/>
            <p:cNvSpPr/>
            <p:nvPr/>
          </p:nvSpPr>
          <p:spPr bwMode="auto">
            <a:xfrm rot="20724172" flipH="1">
              <a:off x="4007196" y="2214121"/>
              <a:ext cx="658515" cy="657252"/>
            </a:xfrm>
            <a:custGeom>
              <a:avLst/>
              <a:gdLst>
                <a:gd name="G0" fmla="+- 0 0 0"/>
                <a:gd name="G1" fmla="+- 20650 0 0"/>
                <a:gd name="G2" fmla="+- 21600 0 0"/>
                <a:gd name="T0" fmla="*/ 6335 w 20600"/>
                <a:gd name="T1" fmla="*/ 0 h 20650"/>
                <a:gd name="T2" fmla="*/ 20600 w 20600"/>
                <a:gd name="T3" fmla="*/ 14154 h 20650"/>
                <a:gd name="T4" fmla="*/ 0 w 20600"/>
                <a:gd name="T5" fmla="*/ 20650 h 20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00" h="20650" fill="none" extrusionOk="0">
                  <a:moveTo>
                    <a:pt x="6335" y="-1"/>
                  </a:moveTo>
                  <a:cubicBezTo>
                    <a:pt x="13128" y="2084"/>
                    <a:pt x="18462" y="7376"/>
                    <a:pt x="20600" y="14153"/>
                  </a:cubicBezTo>
                </a:path>
                <a:path w="20600" h="20650" stroke="0" extrusionOk="0">
                  <a:moveTo>
                    <a:pt x="6335" y="-1"/>
                  </a:moveTo>
                  <a:cubicBezTo>
                    <a:pt x="13128" y="2084"/>
                    <a:pt x="18462" y="7376"/>
                    <a:pt x="20600" y="14153"/>
                  </a:cubicBezTo>
                  <a:lnTo>
                    <a:pt x="0" y="2065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noFill/>
              <a:rou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Arc 47"/>
            <p:cNvSpPr/>
            <p:nvPr/>
          </p:nvSpPr>
          <p:spPr bwMode="auto">
            <a:xfrm rot="17100000" flipH="1">
              <a:off x="4000848" y="2664664"/>
              <a:ext cx="657252" cy="663572"/>
            </a:xfrm>
            <a:custGeom>
              <a:avLst/>
              <a:gdLst>
                <a:gd name="G0" fmla="+- 0 0 0"/>
                <a:gd name="G1" fmla="+- 20821 0 0"/>
                <a:gd name="G2" fmla="+- 21600 0 0"/>
                <a:gd name="T0" fmla="*/ 5747 w 20653"/>
                <a:gd name="T1" fmla="*/ 0 h 20821"/>
                <a:gd name="T2" fmla="*/ 20653 w 20653"/>
                <a:gd name="T3" fmla="*/ 14496 h 20821"/>
                <a:gd name="T4" fmla="*/ 0 w 20653"/>
                <a:gd name="T5" fmla="*/ 20821 h 20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653" h="20821" fill="none" extrusionOk="0">
                  <a:moveTo>
                    <a:pt x="5747" y="-1"/>
                  </a:moveTo>
                  <a:cubicBezTo>
                    <a:pt x="12867" y="1965"/>
                    <a:pt x="18490" y="7432"/>
                    <a:pt x="20653" y="14495"/>
                  </a:cubicBezTo>
                </a:path>
                <a:path w="20653" h="20821" stroke="0" extrusionOk="0">
                  <a:moveTo>
                    <a:pt x="5747" y="-1"/>
                  </a:moveTo>
                  <a:cubicBezTo>
                    <a:pt x="12867" y="1965"/>
                    <a:pt x="18490" y="7432"/>
                    <a:pt x="20653" y="14495"/>
                  </a:cubicBezTo>
                  <a:lnTo>
                    <a:pt x="0" y="2082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">
              <a:noFill/>
              <a:rou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Oval 48"/>
            <p:cNvSpPr>
              <a:spLocks noChangeArrowheads="1"/>
            </p:cNvSpPr>
            <p:nvPr/>
          </p:nvSpPr>
          <p:spPr bwMode="auto">
            <a:xfrm>
              <a:off x="4192941" y="2215349"/>
              <a:ext cx="1089521" cy="1089521"/>
            </a:xfrm>
            <a:prstGeom prst="ellipse">
              <a:avLst/>
            </a:prstGeom>
            <a:gradFill rotWithShape="1">
              <a:gsLst>
                <a:gs pos="0">
                  <a:srgbClr val="BDE6FF"/>
                </a:gs>
                <a:gs pos="100000">
                  <a:srgbClr val="CCEC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Oval 49"/>
            <p:cNvSpPr>
              <a:spLocks noChangeArrowheads="1"/>
            </p:cNvSpPr>
            <p:nvPr/>
          </p:nvSpPr>
          <p:spPr bwMode="auto">
            <a:xfrm>
              <a:off x="4249818" y="2282338"/>
              <a:ext cx="974503" cy="97197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</a:ln>
            <a:effectLst/>
          </p:spPr>
          <p:txBody>
            <a:bodyPr wrap="none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endParaRPr kumimoji="1" lang="zh-CN" altLang="zh-CN" sz="1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AutoShape 52"/>
            <p:cNvSpPr>
              <a:spLocks noChangeAspect="1" noChangeArrowheads="1"/>
            </p:cNvSpPr>
            <p:nvPr/>
          </p:nvSpPr>
          <p:spPr bwMode="auto">
            <a:xfrm>
              <a:off x="4251083" y="2283602"/>
              <a:ext cx="971974" cy="971975"/>
            </a:xfrm>
            <a:custGeom>
              <a:avLst/>
              <a:gdLst>
                <a:gd name="G0" fmla="+- 451 0 0"/>
                <a:gd name="G1" fmla="+- 21600 0 451"/>
                <a:gd name="G2" fmla="+- 21600 0 45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451" y="10800"/>
                  </a:moveTo>
                  <a:cubicBezTo>
                    <a:pt x="451" y="16516"/>
                    <a:pt x="5084" y="21149"/>
                    <a:pt x="10800" y="21149"/>
                  </a:cubicBezTo>
                  <a:cubicBezTo>
                    <a:pt x="16516" y="21149"/>
                    <a:pt x="21149" y="16516"/>
                    <a:pt x="21149" y="10800"/>
                  </a:cubicBezTo>
                  <a:cubicBezTo>
                    <a:pt x="21149" y="5084"/>
                    <a:pt x="16516" y="451"/>
                    <a:pt x="10800" y="451"/>
                  </a:cubicBezTo>
                  <a:cubicBezTo>
                    <a:pt x="5084" y="451"/>
                    <a:pt x="451" y="5084"/>
                    <a:pt x="451" y="108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AutoShape 121"/>
            <p:cNvSpPr>
              <a:spLocks noChangeArrowheads="1"/>
            </p:cNvSpPr>
            <p:nvPr/>
          </p:nvSpPr>
          <p:spPr bwMode="auto">
            <a:xfrm>
              <a:off x="3734128" y="3028066"/>
              <a:ext cx="481564" cy="245206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99CC">
                          <a:gamma/>
                          <a:tint val="31765"/>
                          <a:invGamma/>
                        </a:srgbClr>
                      </a:gs>
                      <a:gs pos="100000">
                        <a:srgbClr val="0099CC"/>
                      </a:gs>
                    </a:gsLst>
                    <a:lin ang="2700000" scaled="1"/>
                  </a:gra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3399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890C8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  <p:sp>
          <p:nvSpPr>
            <p:cNvPr id="25" name="AutoShape 122"/>
            <p:cNvSpPr>
              <a:spLocks noChangeArrowheads="1"/>
            </p:cNvSpPr>
            <p:nvPr/>
          </p:nvSpPr>
          <p:spPr bwMode="auto">
            <a:xfrm>
              <a:off x="5282462" y="3028066"/>
              <a:ext cx="481563" cy="243941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99CC">
                          <a:gamma/>
                          <a:tint val="31765"/>
                          <a:invGamma/>
                        </a:srgbClr>
                      </a:gs>
                      <a:gs pos="100000">
                        <a:srgbClr val="0099CC"/>
                      </a:gs>
                    </a:gsLst>
                    <a:lin ang="2700000" scaled="1"/>
                  </a:gra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3399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890C8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26" name="AutoShape 123"/>
            <p:cNvSpPr>
              <a:spLocks noChangeArrowheads="1"/>
            </p:cNvSpPr>
            <p:nvPr/>
          </p:nvSpPr>
          <p:spPr bwMode="auto">
            <a:xfrm>
              <a:off x="5282462" y="2282338"/>
              <a:ext cx="481563" cy="243941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99CC">
                          <a:gamma/>
                          <a:tint val="31765"/>
                          <a:invGamma/>
                        </a:srgbClr>
                      </a:gs>
                      <a:gs pos="100000">
                        <a:srgbClr val="0099CC"/>
                      </a:gs>
                    </a:gsLst>
                    <a:lin ang="2700000" scaled="1"/>
                  </a:gra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3399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890C8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27" name="AutoShape 124"/>
            <p:cNvSpPr>
              <a:spLocks noChangeArrowheads="1"/>
            </p:cNvSpPr>
            <p:nvPr/>
          </p:nvSpPr>
          <p:spPr bwMode="auto">
            <a:xfrm>
              <a:off x="3711377" y="2282338"/>
              <a:ext cx="481564" cy="243941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99CC">
                          <a:gamma/>
                          <a:tint val="31765"/>
                          <a:invGamma/>
                        </a:srgbClr>
                      </a:gs>
                      <a:gs pos="100000">
                        <a:srgbClr val="0099CC"/>
                      </a:gs>
                    </a:gsLst>
                    <a:lin ang="2700000" scaled="1"/>
                  </a:gra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3399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5890C8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ko-KR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313519" y="2443126"/>
              <a:ext cx="8483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zh-CN" altLang="en-US" sz="20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110310" y="1805151"/>
            <a:ext cx="27785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10310" y="3466734"/>
            <a:ext cx="266166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29995" y="1805304"/>
            <a:ext cx="23571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29994" y="3466887"/>
            <a:ext cx="23571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defRPr/>
            </a:pPr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具体说明文字在此处单击添加。</a:t>
            </a:r>
            <a:endParaRPr lang="en-US" altLang="zh-CN" sz="9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45567" y="1490778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2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40261" y="1490778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2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45567" y="3141065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2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140261" y="3141065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ctr">
              <a:defRPr/>
            </a:pPr>
            <a:r>
              <a:rPr lang="zh-CN" altLang="en-US" sz="12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467544" y="-20538"/>
            <a:ext cx="3791872" cy="568009"/>
            <a:chOff x="472838" y="-18110"/>
            <a:chExt cx="3791872" cy="568009"/>
          </a:xfrm>
        </p:grpSpPr>
        <p:sp>
          <p:nvSpPr>
            <p:cNvPr id="36" name="文本框 35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472838" y="242122"/>
              <a:ext cx="37918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29" grpId="0"/>
      <p:bldP spid="31" grpId="0"/>
      <p:bldP spid="33" grpId="0"/>
      <p:bldP spid="35" grpId="0"/>
      <p:bldP spid="37" grpId="0"/>
      <p:bldP spid="38" grpId="0"/>
      <p:bldP spid="39" grpId="0"/>
      <p:bldP spid="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 bwMode="auto">
          <a:xfrm>
            <a:off x="3730907" y="2376212"/>
            <a:ext cx="4034029" cy="2128857"/>
          </a:xfrm>
          <a:custGeom>
            <a:avLst/>
            <a:gdLst/>
            <a:ahLst/>
            <a:cxnLst>
              <a:cxn ang="0">
                <a:pos x="1771" y="885"/>
              </a:cxn>
              <a:cxn ang="0">
                <a:pos x="885" y="0"/>
              </a:cxn>
              <a:cxn ang="0">
                <a:pos x="0" y="885"/>
              </a:cxn>
              <a:cxn ang="0">
                <a:pos x="0" y="890"/>
              </a:cxn>
              <a:cxn ang="0">
                <a:pos x="1771" y="890"/>
              </a:cxn>
              <a:cxn ang="0">
                <a:pos x="1771" y="885"/>
              </a:cxn>
            </a:cxnLst>
            <a:rect l="0" t="0" r="r" b="b"/>
            <a:pathLst>
              <a:path w="1771" h="890">
                <a:moveTo>
                  <a:pt x="1771" y="885"/>
                </a:moveTo>
                <a:cubicBezTo>
                  <a:pt x="1771" y="396"/>
                  <a:pt x="1374" y="0"/>
                  <a:pt x="885" y="0"/>
                </a:cubicBezTo>
                <a:cubicBezTo>
                  <a:pt x="396" y="0"/>
                  <a:pt x="0" y="396"/>
                  <a:pt x="0" y="885"/>
                </a:cubicBezTo>
                <a:cubicBezTo>
                  <a:pt x="0" y="887"/>
                  <a:pt x="0" y="889"/>
                  <a:pt x="0" y="890"/>
                </a:cubicBezTo>
                <a:cubicBezTo>
                  <a:pt x="1771" y="890"/>
                  <a:pt x="1771" y="890"/>
                  <a:pt x="1771" y="890"/>
                </a:cubicBezTo>
                <a:cubicBezTo>
                  <a:pt x="1771" y="889"/>
                  <a:pt x="1771" y="887"/>
                  <a:pt x="1771" y="885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3311985" y="3003265"/>
            <a:ext cx="2267344" cy="1397796"/>
            <a:chOff x="3311985" y="3003265"/>
            <a:chExt cx="2267344" cy="1397796"/>
          </a:xfrm>
        </p:grpSpPr>
        <p:sp>
          <p:nvSpPr>
            <p:cNvPr id="5" name="Freeform 9"/>
            <p:cNvSpPr/>
            <p:nvPr/>
          </p:nvSpPr>
          <p:spPr bwMode="auto">
            <a:xfrm>
              <a:off x="3311985" y="3003265"/>
              <a:ext cx="2267344" cy="1397796"/>
            </a:xfrm>
            <a:custGeom>
              <a:avLst/>
              <a:gdLst/>
              <a:ahLst/>
              <a:cxnLst>
                <a:cxn ang="0">
                  <a:pos x="0" y="491"/>
                </a:cxn>
                <a:cxn ang="0">
                  <a:pos x="0" y="496"/>
                </a:cxn>
                <a:cxn ang="0">
                  <a:pos x="883" y="496"/>
                </a:cxn>
                <a:cxn ang="0">
                  <a:pos x="155" y="0"/>
                </a:cxn>
                <a:cxn ang="0">
                  <a:pos x="0" y="491"/>
                </a:cxn>
              </a:cxnLst>
              <a:rect l="0" t="0" r="r" b="b"/>
              <a:pathLst>
                <a:path w="883" h="496">
                  <a:moveTo>
                    <a:pt x="0" y="491"/>
                  </a:moveTo>
                  <a:cubicBezTo>
                    <a:pt x="0" y="493"/>
                    <a:pt x="0" y="494"/>
                    <a:pt x="0" y="496"/>
                  </a:cubicBezTo>
                  <a:cubicBezTo>
                    <a:pt x="883" y="496"/>
                    <a:pt x="883" y="496"/>
                    <a:pt x="883" y="496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57" y="141"/>
                    <a:pt x="0" y="310"/>
                    <a:pt x="0" y="491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14414" y="3783879"/>
              <a:ext cx="10621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zh-CN" altLang="en-US" sz="16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959412" y="2276904"/>
            <a:ext cx="1700772" cy="2098004"/>
            <a:chOff x="3959412" y="2276904"/>
            <a:chExt cx="1700772" cy="2098004"/>
          </a:xfrm>
          <a:solidFill>
            <a:schemeClr val="accent5"/>
          </a:solidFill>
        </p:grpSpPr>
        <p:sp>
          <p:nvSpPr>
            <p:cNvPr id="8" name="Freeform 12"/>
            <p:cNvSpPr/>
            <p:nvPr/>
          </p:nvSpPr>
          <p:spPr bwMode="auto">
            <a:xfrm>
              <a:off x="3959412" y="2276904"/>
              <a:ext cx="1700772" cy="2098004"/>
            </a:xfrm>
            <a:custGeom>
              <a:avLst/>
              <a:gdLst/>
              <a:ahLst/>
              <a:cxnLst>
                <a:cxn ang="0">
                  <a:pos x="458" y="0"/>
                </a:cxn>
                <a:cxn ang="0">
                  <a:pos x="0" y="330"/>
                </a:cxn>
                <a:cxn ang="0">
                  <a:pos x="747" y="839"/>
                </a:cxn>
                <a:cxn ang="0">
                  <a:pos x="458" y="0"/>
                </a:cxn>
              </a:cxnLst>
              <a:rect l="0" t="0" r="r" b="b"/>
              <a:pathLst>
                <a:path w="747" h="839">
                  <a:moveTo>
                    <a:pt x="458" y="0"/>
                  </a:moveTo>
                  <a:cubicBezTo>
                    <a:pt x="271" y="63"/>
                    <a:pt x="112" y="180"/>
                    <a:pt x="0" y="330"/>
                  </a:cubicBezTo>
                  <a:cubicBezTo>
                    <a:pt x="747" y="839"/>
                    <a:pt x="747" y="839"/>
                    <a:pt x="747" y="839"/>
                  </a:cubicBezTo>
                  <a:lnTo>
                    <a:pt x="458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>
              <a:noFill/>
              <a:round/>
            </a:ln>
            <a:effectLst/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54692" y="2945614"/>
              <a:ext cx="10621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068191" y="2144814"/>
            <a:ext cx="1332464" cy="2232986"/>
            <a:chOff x="5068191" y="2144814"/>
            <a:chExt cx="1332464" cy="2232986"/>
          </a:xfrm>
          <a:solidFill>
            <a:schemeClr val="accent6">
              <a:lumMod val="50000"/>
            </a:schemeClr>
          </a:solidFill>
        </p:grpSpPr>
        <p:sp>
          <p:nvSpPr>
            <p:cNvPr id="6" name="Freeform 10"/>
            <p:cNvSpPr/>
            <p:nvPr/>
          </p:nvSpPr>
          <p:spPr bwMode="auto">
            <a:xfrm>
              <a:off x="5068191" y="2144814"/>
              <a:ext cx="1332464" cy="2232986"/>
            </a:xfrm>
            <a:custGeom>
              <a:avLst/>
              <a:gdLst/>
              <a:ahLst/>
              <a:cxnLst>
                <a:cxn ang="0">
                  <a:pos x="585" y="43"/>
                </a:cxn>
                <a:cxn ang="0">
                  <a:pos x="293" y="0"/>
                </a:cxn>
                <a:cxn ang="0">
                  <a:pos x="0" y="44"/>
                </a:cxn>
                <a:cxn ang="0">
                  <a:pos x="293" y="893"/>
                </a:cxn>
                <a:cxn ang="0">
                  <a:pos x="585" y="43"/>
                </a:cxn>
              </a:cxnLst>
              <a:rect l="0" t="0" r="r" b="b"/>
              <a:pathLst>
                <a:path w="585" h="893">
                  <a:moveTo>
                    <a:pt x="585" y="43"/>
                  </a:moveTo>
                  <a:cubicBezTo>
                    <a:pt x="493" y="16"/>
                    <a:pt x="395" y="0"/>
                    <a:pt x="293" y="0"/>
                  </a:cubicBezTo>
                  <a:cubicBezTo>
                    <a:pt x="191" y="0"/>
                    <a:pt x="92" y="16"/>
                    <a:pt x="0" y="44"/>
                  </a:cubicBezTo>
                  <a:cubicBezTo>
                    <a:pt x="293" y="893"/>
                    <a:pt x="293" y="893"/>
                    <a:pt x="293" y="893"/>
                  </a:cubicBezTo>
                  <a:lnTo>
                    <a:pt x="585" y="43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round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 dirty="0">
                <a:solidFill>
                  <a:srgbClr val="38383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16845" y="2669585"/>
              <a:ext cx="10621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5805771" y="2276904"/>
            <a:ext cx="1710414" cy="2110539"/>
            <a:chOff x="5805771" y="2276904"/>
            <a:chExt cx="1710414" cy="2110539"/>
          </a:xfrm>
          <a:solidFill>
            <a:schemeClr val="accent4"/>
          </a:solidFill>
        </p:grpSpPr>
        <p:sp>
          <p:nvSpPr>
            <p:cNvPr id="7" name="Freeform 11"/>
            <p:cNvSpPr/>
            <p:nvPr/>
          </p:nvSpPr>
          <p:spPr bwMode="auto">
            <a:xfrm>
              <a:off x="5805771" y="2276904"/>
              <a:ext cx="1710414" cy="2110539"/>
            </a:xfrm>
            <a:custGeom>
              <a:avLst/>
              <a:gdLst/>
              <a:ahLst/>
              <a:cxnLst>
                <a:cxn ang="0">
                  <a:pos x="751" y="331"/>
                </a:cxn>
                <a:cxn ang="0">
                  <a:pos x="290" y="0"/>
                </a:cxn>
                <a:cxn ang="0">
                  <a:pos x="0" y="844"/>
                </a:cxn>
                <a:cxn ang="0">
                  <a:pos x="751" y="331"/>
                </a:cxn>
              </a:cxnLst>
              <a:rect l="0" t="0" r="r" b="b"/>
              <a:pathLst>
                <a:path w="751" h="844">
                  <a:moveTo>
                    <a:pt x="751" y="331"/>
                  </a:moveTo>
                  <a:cubicBezTo>
                    <a:pt x="638" y="180"/>
                    <a:pt x="478" y="63"/>
                    <a:pt x="290" y="0"/>
                  </a:cubicBezTo>
                  <a:cubicBezTo>
                    <a:pt x="0" y="844"/>
                    <a:pt x="0" y="844"/>
                    <a:pt x="0" y="844"/>
                  </a:cubicBezTo>
                  <a:lnTo>
                    <a:pt x="751" y="331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round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 dirty="0">
                <a:solidFill>
                  <a:srgbClr val="38383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64509" y="2845079"/>
              <a:ext cx="10621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904114" y="3164891"/>
            <a:ext cx="2001589" cy="1237976"/>
            <a:chOff x="5904114" y="3164891"/>
            <a:chExt cx="2001589" cy="1237976"/>
          </a:xfrm>
        </p:grpSpPr>
        <p:sp>
          <p:nvSpPr>
            <p:cNvPr id="9" name="Freeform 13"/>
            <p:cNvSpPr/>
            <p:nvPr/>
          </p:nvSpPr>
          <p:spPr bwMode="auto">
            <a:xfrm>
              <a:off x="5904114" y="3164891"/>
              <a:ext cx="2001589" cy="1237976"/>
            </a:xfrm>
            <a:custGeom>
              <a:avLst/>
              <a:gdLst/>
              <a:ahLst/>
              <a:cxnLst>
                <a:cxn ang="0">
                  <a:pos x="0" y="495"/>
                </a:cxn>
                <a:cxn ang="0">
                  <a:pos x="879" y="495"/>
                </a:cxn>
                <a:cxn ang="0">
                  <a:pos x="879" y="490"/>
                </a:cxn>
                <a:cxn ang="0">
                  <a:pos x="725" y="0"/>
                </a:cxn>
                <a:cxn ang="0">
                  <a:pos x="0" y="495"/>
                </a:cxn>
              </a:cxnLst>
              <a:rect l="0" t="0" r="r" b="b"/>
              <a:pathLst>
                <a:path w="879" h="495">
                  <a:moveTo>
                    <a:pt x="0" y="495"/>
                  </a:moveTo>
                  <a:cubicBezTo>
                    <a:pt x="879" y="495"/>
                    <a:pt x="879" y="495"/>
                    <a:pt x="879" y="495"/>
                  </a:cubicBezTo>
                  <a:cubicBezTo>
                    <a:pt x="879" y="493"/>
                    <a:pt x="879" y="492"/>
                    <a:pt x="879" y="490"/>
                  </a:cubicBezTo>
                  <a:cubicBezTo>
                    <a:pt x="879" y="309"/>
                    <a:pt x="822" y="141"/>
                    <a:pt x="725" y="0"/>
                  </a:cubicBezTo>
                  <a:lnTo>
                    <a:pt x="0" y="49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 dirty="0">
                <a:solidFill>
                  <a:srgbClr val="38383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15049" y="3787974"/>
              <a:ext cx="10621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  <a:endPara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680699" y="3436232"/>
            <a:ext cx="2114887" cy="1196825"/>
            <a:chOff x="4680699" y="3436232"/>
            <a:chExt cx="2114887" cy="1196825"/>
          </a:xfrm>
        </p:grpSpPr>
        <p:sp>
          <p:nvSpPr>
            <p:cNvPr id="10" name="Freeform 14"/>
            <p:cNvSpPr/>
            <p:nvPr/>
          </p:nvSpPr>
          <p:spPr bwMode="auto">
            <a:xfrm>
              <a:off x="4680699" y="3436232"/>
              <a:ext cx="2114887" cy="1196825"/>
            </a:xfrm>
            <a:custGeom>
              <a:avLst/>
              <a:gdLst/>
              <a:ahLst/>
              <a:cxnLst>
                <a:cxn ang="0">
                  <a:pos x="1259" y="645"/>
                </a:cxn>
                <a:cxn ang="0">
                  <a:pos x="629" y="0"/>
                </a:cxn>
                <a:cxn ang="0">
                  <a:pos x="0" y="645"/>
                </a:cxn>
                <a:cxn ang="0">
                  <a:pos x="0" y="649"/>
                </a:cxn>
                <a:cxn ang="0">
                  <a:pos x="1259" y="649"/>
                </a:cxn>
                <a:cxn ang="0">
                  <a:pos x="1259" y="645"/>
                </a:cxn>
              </a:cxnLst>
              <a:rect l="0" t="0" r="r" b="b"/>
              <a:pathLst>
                <a:path w="1259" h="649">
                  <a:moveTo>
                    <a:pt x="1259" y="645"/>
                  </a:moveTo>
                  <a:cubicBezTo>
                    <a:pt x="1259" y="289"/>
                    <a:pt x="977" y="0"/>
                    <a:pt x="629" y="0"/>
                  </a:cubicBezTo>
                  <a:cubicBezTo>
                    <a:pt x="282" y="0"/>
                    <a:pt x="0" y="289"/>
                    <a:pt x="0" y="645"/>
                  </a:cubicBezTo>
                  <a:cubicBezTo>
                    <a:pt x="0" y="646"/>
                    <a:pt x="0" y="647"/>
                    <a:pt x="0" y="649"/>
                  </a:cubicBezTo>
                  <a:cubicBezTo>
                    <a:pt x="1259" y="649"/>
                    <a:pt x="1259" y="649"/>
                    <a:pt x="1259" y="649"/>
                  </a:cubicBezTo>
                  <a:cubicBezTo>
                    <a:pt x="1259" y="647"/>
                    <a:pt x="1259" y="646"/>
                    <a:pt x="1259" y="64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600" dirty="0">
                <a:solidFill>
                  <a:srgbClr val="38383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14688" y="3947485"/>
              <a:ext cx="14576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67544" y="-20538"/>
            <a:ext cx="3791872" cy="568009"/>
            <a:chOff x="472838" y="-18110"/>
            <a:chExt cx="3791872" cy="568009"/>
          </a:xfrm>
        </p:grpSpPr>
        <p:sp>
          <p:nvSpPr>
            <p:cNvPr id="28" name="文本框 27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472838" y="242122"/>
              <a:ext cx="37918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41663" y="950712"/>
            <a:ext cx="3959453" cy="2034891"/>
            <a:chOff x="4969857" y="119757"/>
            <a:chExt cx="3959453" cy="2034891"/>
          </a:xfrm>
        </p:grpSpPr>
        <p:sp>
          <p:nvSpPr>
            <p:cNvPr id="31" name="文本框 30"/>
            <p:cNvSpPr txBox="1"/>
            <p:nvPr/>
          </p:nvSpPr>
          <p:spPr>
            <a:xfrm>
              <a:off x="4969857" y="119757"/>
              <a:ext cx="3109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点击此处添加小标题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4969857" y="982596"/>
              <a:ext cx="3959453" cy="1172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点击此处添加文字描述，文字颜色、大小、字体，图形颜色、大小、样式可根据需求进行更改。点击此处添加文字描述，文字颜色、大小、字体，图形颜色、大小、样式可根据需求进行更改。</a:t>
              </a:r>
            </a:p>
          </p:txBody>
        </p:sp>
        <p:cxnSp>
          <p:nvCxnSpPr>
            <p:cNvPr id="33" name="PA_直接连接符 30"/>
            <p:cNvCxnSpPr/>
            <p:nvPr>
              <p:custDataLst>
                <p:tags r:id="rId2"/>
              </p:custDataLst>
            </p:nvPr>
          </p:nvCxnSpPr>
          <p:spPr>
            <a:xfrm>
              <a:off x="5066621" y="687014"/>
              <a:ext cx="892323" cy="0"/>
            </a:xfrm>
            <a:prstGeom prst="line">
              <a:avLst/>
            </a:prstGeom>
            <a:ln w="127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6308321" y="914401"/>
            <a:ext cx="1322497" cy="1534457"/>
            <a:chOff x="6308321" y="914401"/>
            <a:chExt cx="1322497" cy="1534457"/>
          </a:xfrm>
        </p:grpSpPr>
        <p:grpSp>
          <p:nvGrpSpPr>
            <p:cNvPr id="4" name="组合 7"/>
            <p:cNvGrpSpPr/>
            <p:nvPr/>
          </p:nvGrpSpPr>
          <p:grpSpPr bwMode="auto">
            <a:xfrm rot="16200000">
              <a:off x="6202341" y="1020381"/>
              <a:ext cx="1534457" cy="1322497"/>
              <a:chOff x="2447765" y="1124744"/>
              <a:chExt cx="2232249" cy="1924353"/>
            </a:xfrm>
          </p:grpSpPr>
          <p:sp>
            <p:nvSpPr>
              <p:cNvPr id="10" name="六边形 9"/>
              <p:cNvSpPr>
                <a:spLocks noChangeArrowheads="1"/>
              </p:cNvSpPr>
              <p:nvPr/>
            </p:nvSpPr>
            <p:spPr bwMode="auto">
              <a:xfrm>
                <a:off x="2447765" y="1124744"/>
                <a:ext cx="2232249" cy="1924353"/>
              </a:xfrm>
              <a:prstGeom prst="hexagon">
                <a:avLst>
                  <a:gd name="adj" fmla="val 28044"/>
                  <a:gd name="vf" fmla="val 115470"/>
                </a:avLst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schemeClr val="l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椭圆​​ 40"/>
              <p:cNvSpPr>
                <a:spLocks noChangeArrowheads="1"/>
              </p:cNvSpPr>
              <p:nvPr/>
            </p:nvSpPr>
            <p:spPr bwMode="auto">
              <a:xfrm>
                <a:off x="2697308" y="1220341"/>
                <a:ext cx="1733158" cy="173315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38100" algn="ctr">
                <a:solidFill>
                  <a:schemeClr val="bg1"/>
                </a:solidFill>
                <a:round/>
              </a:ln>
              <a:effectLst/>
            </p:spPr>
            <p:txBody>
              <a:bodyPr vert="eaVert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schemeClr val="l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" name="TextBox 8"/>
            <p:cNvSpPr txBox="1">
              <a:spLocks noChangeArrowheads="1"/>
            </p:cNvSpPr>
            <p:nvPr/>
          </p:nvSpPr>
          <p:spPr bwMode="auto">
            <a:xfrm>
              <a:off x="6415833" y="1697989"/>
              <a:ext cx="11079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vl="0" algn="ctr">
                <a:defRPr/>
              </a:pPr>
              <a:r>
                <a:rPr lang="zh-CN" altLang="en-US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grpSp>
          <p:nvGrpSpPr>
            <p:cNvPr id="7" name="Group 30"/>
            <p:cNvGrpSpPr/>
            <p:nvPr/>
          </p:nvGrpSpPr>
          <p:grpSpPr bwMode="auto">
            <a:xfrm>
              <a:off x="6769206" y="1216269"/>
              <a:ext cx="400722" cy="367616"/>
              <a:chOff x="3422" y="1347"/>
              <a:chExt cx="330" cy="313"/>
            </a:xfrm>
            <a:solidFill>
              <a:schemeClr val="bg1"/>
            </a:solidFill>
          </p:grpSpPr>
          <p:sp>
            <p:nvSpPr>
              <p:cNvPr id="8" name="AutoShape 31"/>
              <p:cNvSpPr>
                <a:spLocks noChangeArrowheads="1"/>
              </p:cNvSpPr>
              <p:nvPr/>
            </p:nvSpPr>
            <p:spPr bwMode="gray">
              <a:xfrm>
                <a:off x="3422" y="1411"/>
                <a:ext cx="330" cy="249"/>
              </a:xfrm>
              <a:prstGeom prst="roundRect">
                <a:avLst>
                  <a:gd name="adj" fmla="val 16667"/>
                </a:avLst>
              </a:prstGeom>
              <a:grpFill/>
              <a:ln w="25400" algn="ctr">
                <a:noFill/>
                <a:round/>
              </a:ln>
            </p:spPr>
            <p:txBody>
              <a:bodyPr wrap="none" anchor="ctr"/>
              <a:lstStyle/>
              <a:p>
                <a:endParaRPr lang="zh-CN" altLang="zh-CN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AutoShape 32"/>
              <p:cNvSpPr>
                <a:spLocks noChangeArrowheads="1"/>
              </p:cNvSpPr>
              <p:nvPr/>
            </p:nvSpPr>
            <p:spPr bwMode="gray">
              <a:xfrm>
                <a:off x="3522" y="1347"/>
                <a:ext cx="122" cy="11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4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lnTo>
                      <a:pt x="5400" y="10800"/>
                    </a:lnTo>
                    <a:close/>
                  </a:path>
                </a:pathLst>
              </a:custGeom>
              <a:grpFill/>
              <a:ln w="25400" algn="ctr">
                <a:noFill/>
                <a:miter lim="800000"/>
              </a:ln>
            </p:spPr>
            <p:txBody>
              <a:bodyPr wrap="none" anchor="ctr"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2072079" y="2251151"/>
            <a:ext cx="4890364" cy="228143"/>
            <a:chOff x="2072079" y="2251151"/>
            <a:chExt cx="4890364" cy="228143"/>
          </a:xfrm>
          <a:solidFill>
            <a:schemeClr val="accent5">
              <a:lumMod val="60000"/>
              <a:lumOff val="40000"/>
            </a:schemeClr>
          </a:solidFill>
        </p:grpSpPr>
        <p:cxnSp>
          <p:nvCxnSpPr>
            <p:cNvPr id="13" name="直接连接符​​ 10"/>
            <p:cNvCxnSpPr/>
            <p:nvPr/>
          </p:nvCxnSpPr>
          <p:spPr bwMode="auto">
            <a:xfrm>
              <a:off x="3565999" y="2462712"/>
              <a:ext cx="3396444" cy="16582"/>
            </a:xfrm>
            <a:prstGeom prst="line">
              <a:avLst/>
            </a:prstGeom>
            <a:grpFill/>
            <a:ln w="571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矩形​​ 13"/>
            <p:cNvSpPr/>
            <p:nvPr/>
          </p:nvSpPr>
          <p:spPr bwMode="auto">
            <a:xfrm>
              <a:off x="2072079" y="2251151"/>
              <a:ext cx="1793388" cy="216839"/>
            </a:xfrm>
            <a:prstGeom prst="rect">
              <a:avLst/>
            </a:prstGeom>
            <a:grpFill/>
            <a:ln w="571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zh-CN" altLang="en-US" sz="14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962442" y="2080230"/>
            <a:ext cx="1322719" cy="1534457"/>
            <a:chOff x="6962442" y="2080230"/>
            <a:chExt cx="1322719" cy="1534457"/>
          </a:xfrm>
        </p:grpSpPr>
        <p:grpSp>
          <p:nvGrpSpPr>
            <p:cNvPr id="14" name="组合 11"/>
            <p:cNvGrpSpPr/>
            <p:nvPr/>
          </p:nvGrpSpPr>
          <p:grpSpPr bwMode="auto">
            <a:xfrm rot="16200000">
              <a:off x="6856573" y="2186099"/>
              <a:ext cx="1534457" cy="1322719"/>
              <a:chOff x="2447764" y="1124448"/>
              <a:chExt cx="2232248" cy="1924647"/>
            </a:xfrm>
          </p:grpSpPr>
          <p:sp>
            <p:nvSpPr>
              <p:cNvPr id="24" name="六边形 23"/>
              <p:cNvSpPr/>
              <p:nvPr/>
            </p:nvSpPr>
            <p:spPr>
              <a:xfrm>
                <a:off x="2447764" y="1124448"/>
                <a:ext cx="2232248" cy="1924647"/>
              </a:xfrm>
              <a:prstGeom prst="hexagon">
                <a:avLst>
                  <a:gd name="adj" fmla="val 28044"/>
                  <a:gd name="vf" fmla="val 11547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椭圆​​ 38"/>
              <p:cNvSpPr/>
              <p:nvPr/>
            </p:nvSpPr>
            <p:spPr>
              <a:xfrm>
                <a:off x="2696412" y="1220958"/>
                <a:ext cx="1734956" cy="1731626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381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5" name="TextBox 12"/>
            <p:cNvSpPr txBox="1">
              <a:spLocks noChangeArrowheads="1"/>
            </p:cNvSpPr>
            <p:nvPr/>
          </p:nvSpPr>
          <p:spPr bwMode="auto">
            <a:xfrm>
              <a:off x="7071314" y="2881311"/>
              <a:ext cx="11079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vl="0" algn="ctr">
                <a:defRPr/>
              </a:pPr>
              <a:r>
                <a:rPr lang="zh-CN" altLang="en-US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7429961" y="2424344"/>
              <a:ext cx="409439" cy="399690"/>
              <a:chOff x="7429961" y="2424344"/>
              <a:chExt cx="409439" cy="399690"/>
            </a:xfrm>
          </p:grpSpPr>
          <p:sp>
            <p:nvSpPr>
              <p:cNvPr id="17" name="Oval 15"/>
              <p:cNvSpPr>
                <a:spLocks noChangeArrowheads="1"/>
              </p:cNvSpPr>
              <p:nvPr/>
            </p:nvSpPr>
            <p:spPr bwMode="gray">
              <a:xfrm>
                <a:off x="7429961" y="2424344"/>
                <a:ext cx="409439" cy="396971"/>
              </a:xfrm>
              <a:prstGeom prst="ellipse">
                <a:avLst/>
              </a:prstGeom>
              <a:noFill/>
              <a:ln w="25400" algn="ctr">
                <a:solidFill>
                  <a:srgbClr val="FFFFFF">
                    <a:alpha val="78038"/>
                  </a:srgbClr>
                </a:solidFill>
                <a:round/>
              </a:ln>
            </p:spPr>
            <p:txBody>
              <a:bodyPr wrap="none" anchor="ctr"/>
              <a:lstStyle/>
              <a:p>
                <a:endParaRPr lang="zh-CN" altLang="zh-CN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Line 16"/>
              <p:cNvSpPr>
                <a:spLocks noChangeShapeType="1"/>
              </p:cNvSpPr>
              <p:nvPr/>
            </p:nvSpPr>
            <p:spPr bwMode="gray">
              <a:xfrm>
                <a:off x="7636083" y="2424344"/>
                <a:ext cx="0" cy="394252"/>
              </a:xfrm>
              <a:prstGeom prst="line">
                <a:avLst/>
              </a:prstGeom>
              <a:noFill/>
              <a:ln w="25400">
                <a:solidFill>
                  <a:srgbClr val="FFFFFF">
                    <a:alpha val="78038"/>
                  </a:srgb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Line 17"/>
              <p:cNvSpPr>
                <a:spLocks noChangeShapeType="1"/>
              </p:cNvSpPr>
              <p:nvPr/>
            </p:nvSpPr>
            <p:spPr bwMode="gray">
              <a:xfrm>
                <a:off x="7429961" y="2621470"/>
                <a:ext cx="409439" cy="0"/>
              </a:xfrm>
              <a:prstGeom prst="line">
                <a:avLst/>
              </a:prstGeom>
              <a:noFill/>
              <a:ln w="25400">
                <a:solidFill>
                  <a:srgbClr val="FFFFFF">
                    <a:alpha val="78038"/>
                  </a:srgb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8"/>
              <p:cNvSpPr/>
              <p:nvPr/>
            </p:nvSpPr>
            <p:spPr bwMode="gray">
              <a:xfrm>
                <a:off x="7663659" y="2427063"/>
                <a:ext cx="85066" cy="391533"/>
              </a:xfrm>
              <a:custGeom>
                <a:avLst/>
                <a:gdLst>
                  <a:gd name="T0" fmla="*/ 0 w 182"/>
                  <a:gd name="T1" fmla="*/ 0 h 864"/>
                  <a:gd name="T2" fmla="*/ 105869 w 182"/>
                  <a:gd name="T3" fmla="*/ 245279 h 864"/>
                  <a:gd name="T4" fmla="*/ 3490 w 182"/>
                  <a:gd name="T5" fmla="*/ 487174 h 864"/>
                  <a:gd name="T6" fmla="*/ 0 60000 65536"/>
                  <a:gd name="T7" fmla="*/ 0 60000 65536"/>
                  <a:gd name="T8" fmla="*/ 0 60000 65536"/>
                  <a:gd name="T9" fmla="*/ 0 w 182"/>
                  <a:gd name="T10" fmla="*/ 0 h 864"/>
                  <a:gd name="T11" fmla="*/ 182 w 182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2" h="864">
                    <a:moveTo>
                      <a:pt x="0" y="0"/>
                    </a:moveTo>
                    <a:cubicBezTo>
                      <a:pt x="59" y="89"/>
                      <a:pt x="182" y="177"/>
                      <a:pt x="182" y="435"/>
                    </a:cubicBezTo>
                    <a:cubicBezTo>
                      <a:pt x="182" y="693"/>
                      <a:pt x="70" y="800"/>
                      <a:pt x="6" y="864"/>
                    </a:cubicBezTo>
                  </a:path>
                </a:pathLst>
              </a:custGeom>
              <a:noFill/>
              <a:ln w="25400">
                <a:solidFill>
                  <a:srgbClr val="FFFFFF">
                    <a:alpha val="78038"/>
                  </a:srgb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9"/>
              <p:cNvSpPr/>
              <p:nvPr/>
            </p:nvSpPr>
            <p:spPr bwMode="gray">
              <a:xfrm>
                <a:off x="7524842" y="2429782"/>
                <a:ext cx="92077" cy="394252"/>
              </a:xfrm>
              <a:custGeom>
                <a:avLst/>
                <a:gdLst>
                  <a:gd name="T0" fmla="*/ 97143 w 197"/>
                  <a:gd name="T1" fmla="*/ 0 h 870"/>
                  <a:gd name="T2" fmla="*/ 0 w 197"/>
                  <a:gd name="T3" fmla="*/ 245842 h 870"/>
                  <a:gd name="T4" fmla="*/ 114594 w 197"/>
                  <a:gd name="T5" fmla="*/ 490557 h 870"/>
                  <a:gd name="T6" fmla="*/ 0 60000 65536"/>
                  <a:gd name="T7" fmla="*/ 0 60000 65536"/>
                  <a:gd name="T8" fmla="*/ 0 60000 65536"/>
                  <a:gd name="T9" fmla="*/ 0 w 197"/>
                  <a:gd name="T10" fmla="*/ 0 h 870"/>
                  <a:gd name="T11" fmla="*/ 197 w 197"/>
                  <a:gd name="T12" fmla="*/ 870 h 8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7" h="870">
                    <a:moveTo>
                      <a:pt x="167" y="0"/>
                    </a:moveTo>
                    <a:cubicBezTo>
                      <a:pt x="117" y="64"/>
                      <a:pt x="0" y="178"/>
                      <a:pt x="0" y="436"/>
                    </a:cubicBezTo>
                    <a:cubicBezTo>
                      <a:pt x="0" y="694"/>
                      <a:pt x="124" y="769"/>
                      <a:pt x="197" y="870"/>
                    </a:cubicBezTo>
                  </a:path>
                </a:pathLst>
              </a:custGeom>
              <a:noFill/>
              <a:ln w="25400">
                <a:solidFill>
                  <a:srgbClr val="FFFFFF">
                    <a:alpha val="78038"/>
                  </a:srgb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20"/>
              <p:cNvSpPr/>
              <p:nvPr/>
            </p:nvSpPr>
            <p:spPr bwMode="gray">
              <a:xfrm rot="5400000">
                <a:off x="7603242" y="2583743"/>
                <a:ext cx="51661" cy="305210"/>
              </a:xfrm>
              <a:custGeom>
                <a:avLst/>
                <a:gdLst>
                  <a:gd name="T0" fmla="*/ 10441 w 197"/>
                  <a:gd name="T1" fmla="*/ 0 h 870"/>
                  <a:gd name="T2" fmla="*/ 0 w 197"/>
                  <a:gd name="T3" fmla="*/ 80336 h 870"/>
                  <a:gd name="T4" fmla="*/ 12399 w 197"/>
                  <a:gd name="T5" fmla="*/ 160671 h 870"/>
                  <a:gd name="T6" fmla="*/ 0 60000 65536"/>
                  <a:gd name="T7" fmla="*/ 0 60000 65536"/>
                  <a:gd name="T8" fmla="*/ 0 60000 65536"/>
                  <a:gd name="T9" fmla="*/ 0 w 197"/>
                  <a:gd name="T10" fmla="*/ 0 h 870"/>
                  <a:gd name="T11" fmla="*/ 197 w 197"/>
                  <a:gd name="T12" fmla="*/ 870 h 8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7" h="870">
                    <a:moveTo>
                      <a:pt x="167" y="0"/>
                    </a:moveTo>
                    <a:cubicBezTo>
                      <a:pt x="117" y="64"/>
                      <a:pt x="0" y="178"/>
                      <a:pt x="0" y="436"/>
                    </a:cubicBezTo>
                    <a:cubicBezTo>
                      <a:pt x="0" y="694"/>
                      <a:pt x="124" y="769"/>
                      <a:pt x="197" y="870"/>
                    </a:cubicBezTo>
                  </a:path>
                </a:pathLst>
              </a:custGeom>
              <a:noFill/>
              <a:ln w="25400">
                <a:solidFill>
                  <a:srgbClr val="FFFFFF">
                    <a:alpha val="78038"/>
                  </a:srgb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21"/>
              <p:cNvSpPr/>
              <p:nvPr/>
            </p:nvSpPr>
            <p:spPr bwMode="gray">
              <a:xfrm rot="16200000" flipV="1">
                <a:off x="7606980" y="2355801"/>
                <a:ext cx="51661" cy="305210"/>
              </a:xfrm>
              <a:custGeom>
                <a:avLst/>
                <a:gdLst>
                  <a:gd name="T0" fmla="*/ 10441 w 197"/>
                  <a:gd name="T1" fmla="*/ 0 h 870"/>
                  <a:gd name="T2" fmla="*/ 0 w 197"/>
                  <a:gd name="T3" fmla="*/ 80336 h 870"/>
                  <a:gd name="T4" fmla="*/ 12399 w 197"/>
                  <a:gd name="T5" fmla="*/ 160671 h 870"/>
                  <a:gd name="T6" fmla="*/ 0 60000 65536"/>
                  <a:gd name="T7" fmla="*/ 0 60000 65536"/>
                  <a:gd name="T8" fmla="*/ 0 60000 65536"/>
                  <a:gd name="T9" fmla="*/ 0 w 197"/>
                  <a:gd name="T10" fmla="*/ 0 h 870"/>
                  <a:gd name="T11" fmla="*/ 197 w 197"/>
                  <a:gd name="T12" fmla="*/ 870 h 8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7" h="870">
                    <a:moveTo>
                      <a:pt x="167" y="0"/>
                    </a:moveTo>
                    <a:cubicBezTo>
                      <a:pt x="117" y="64"/>
                      <a:pt x="0" y="178"/>
                      <a:pt x="0" y="436"/>
                    </a:cubicBezTo>
                    <a:cubicBezTo>
                      <a:pt x="0" y="694"/>
                      <a:pt x="124" y="769"/>
                      <a:pt x="197" y="870"/>
                    </a:cubicBezTo>
                  </a:path>
                </a:pathLst>
              </a:custGeom>
              <a:noFill/>
              <a:ln w="25400">
                <a:solidFill>
                  <a:srgbClr val="FFFFFF">
                    <a:alpha val="78038"/>
                  </a:srgbClr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47" name="组合 46"/>
          <p:cNvGrpSpPr/>
          <p:nvPr/>
        </p:nvGrpSpPr>
        <p:grpSpPr>
          <a:xfrm>
            <a:off x="1421561" y="3428284"/>
            <a:ext cx="4890363" cy="216839"/>
            <a:chOff x="1421561" y="3428284"/>
            <a:chExt cx="4890363" cy="216839"/>
          </a:xfrm>
        </p:grpSpPr>
        <p:cxnSp>
          <p:nvCxnSpPr>
            <p:cNvPr id="27" name="直接连接符​​ 14"/>
            <p:cNvCxnSpPr/>
            <p:nvPr/>
          </p:nvCxnSpPr>
          <p:spPr bwMode="auto">
            <a:xfrm flipV="1">
              <a:off x="2463850" y="3638259"/>
              <a:ext cx="3848074" cy="2551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矩形​​ 17"/>
            <p:cNvSpPr/>
            <p:nvPr/>
          </p:nvSpPr>
          <p:spPr bwMode="auto">
            <a:xfrm>
              <a:off x="1421561" y="3428284"/>
              <a:ext cx="1793388" cy="21683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zh-CN" altLang="en-US" sz="14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6311924" y="3243509"/>
            <a:ext cx="1322719" cy="1534457"/>
            <a:chOff x="6311924" y="3243509"/>
            <a:chExt cx="1322719" cy="1534457"/>
          </a:xfrm>
        </p:grpSpPr>
        <p:grpSp>
          <p:nvGrpSpPr>
            <p:cNvPr id="28" name="组合 15"/>
            <p:cNvGrpSpPr/>
            <p:nvPr/>
          </p:nvGrpSpPr>
          <p:grpSpPr bwMode="auto">
            <a:xfrm rot="16200000">
              <a:off x="6206055" y="3349378"/>
              <a:ext cx="1534457" cy="1322719"/>
              <a:chOff x="2447765" y="1124448"/>
              <a:chExt cx="2232248" cy="1924647"/>
            </a:xfrm>
          </p:grpSpPr>
          <p:sp>
            <p:nvSpPr>
              <p:cNvPr id="38" name="六边形 37"/>
              <p:cNvSpPr/>
              <p:nvPr/>
            </p:nvSpPr>
            <p:spPr>
              <a:xfrm>
                <a:off x="2447765" y="1124448"/>
                <a:ext cx="2232248" cy="1924647"/>
              </a:xfrm>
              <a:prstGeom prst="hexagon">
                <a:avLst>
                  <a:gd name="adj" fmla="val 28044"/>
                  <a:gd name="vf" fmla="val 115470"/>
                </a:avLst>
              </a:prstGeom>
              <a:solidFill>
                <a:schemeClr val="accent2">
                  <a:lumMod val="9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" name="椭圆​​ 36"/>
              <p:cNvSpPr/>
              <p:nvPr/>
            </p:nvSpPr>
            <p:spPr>
              <a:xfrm>
                <a:off x="2696411" y="1220958"/>
                <a:ext cx="1734956" cy="1731626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81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9" name="TextBox 16"/>
            <p:cNvSpPr txBox="1">
              <a:spLocks noChangeArrowheads="1"/>
            </p:cNvSpPr>
            <p:nvPr/>
          </p:nvSpPr>
          <p:spPr bwMode="auto">
            <a:xfrm>
              <a:off x="6412953" y="4048902"/>
              <a:ext cx="11079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vl="0" algn="ctr">
                <a:defRPr/>
              </a:pPr>
              <a:r>
                <a:rPr lang="zh-CN" altLang="en-US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grpSp>
          <p:nvGrpSpPr>
            <p:cNvPr id="31" name="Group 22"/>
            <p:cNvGrpSpPr/>
            <p:nvPr/>
          </p:nvGrpSpPr>
          <p:grpSpPr bwMode="auto">
            <a:xfrm>
              <a:off x="6801870" y="3629309"/>
              <a:ext cx="355926" cy="300767"/>
              <a:chOff x="2640" y="3304"/>
              <a:chExt cx="294" cy="256"/>
            </a:xfrm>
            <a:noFill/>
          </p:grpSpPr>
          <p:sp>
            <p:nvSpPr>
              <p:cNvPr id="32" name="AutoShape 23"/>
              <p:cNvSpPr>
                <a:spLocks noChangeArrowheads="1"/>
              </p:cNvSpPr>
              <p:nvPr/>
            </p:nvSpPr>
            <p:spPr bwMode="gray">
              <a:xfrm>
                <a:off x="2700" y="3304"/>
                <a:ext cx="176" cy="176"/>
              </a:xfrm>
              <a:prstGeom prst="roundRect">
                <a:avLst>
                  <a:gd name="adj" fmla="val 6250"/>
                </a:avLst>
              </a:prstGeom>
              <a:grpFill/>
              <a:ln w="25400" algn="ctr">
                <a:solidFill>
                  <a:srgbClr val="FFFF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zh-CN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" name="AutoShape 24"/>
              <p:cNvSpPr>
                <a:spLocks noChangeArrowheads="1"/>
              </p:cNvSpPr>
              <p:nvPr/>
            </p:nvSpPr>
            <p:spPr bwMode="gray">
              <a:xfrm>
                <a:off x="2640" y="3482"/>
                <a:ext cx="294" cy="78"/>
              </a:xfrm>
              <a:prstGeom prst="roundRect">
                <a:avLst>
                  <a:gd name="adj" fmla="val 16667"/>
                </a:avLst>
              </a:prstGeom>
              <a:grpFill/>
              <a:ln w="25400" algn="ctr">
                <a:solidFill>
                  <a:srgbClr val="FFFF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zh-CN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4" name="Line 25"/>
              <p:cNvSpPr>
                <a:spLocks noChangeShapeType="1"/>
              </p:cNvSpPr>
              <p:nvPr/>
            </p:nvSpPr>
            <p:spPr bwMode="gray">
              <a:xfrm flipH="1">
                <a:off x="2847" y="3517"/>
                <a:ext cx="45" cy="0"/>
              </a:xfrm>
              <a:prstGeom prst="line">
                <a:avLst/>
              </a:prstGeom>
              <a:grpFill/>
              <a:ln w="25400">
                <a:solidFill>
                  <a:srgbClr val="FFFFFF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5" name="Line 26"/>
              <p:cNvSpPr>
                <a:spLocks noChangeShapeType="1"/>
              </p:cNvSpPr>
              <p:nvPr/>
            </p:nvSpPr>
            <p:spPr bwMode="gray">
              <a:xfrm flipH="1">
                <a:off x="2759" y="3359"/>
                <a:ext cx="73" cy="0"/>
              </a:xfrm>
              <a:prstGeom prst="line">
                <a:avLst/>
              </a:prstGeom>
              <a:grpFill/>
              <a:ln w="25400">
                <a:solidFill>
                  <a:srgbClr val="FFFFFF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6" name="Line 27"/>
              <p:cNvSpPr>
                <a:spLocks noChangeShapeType="1"/>
              </p:cNvSpPr>
              <p:nvPr/>
            </p:nvSpPr>
            <p:spPr bwMode="gray">
              <a:xfrm flipH="1">
                <a:off x="2787" y="3385"/>
                <a:ext cx="45" cy="0"/>
              </a:xfrm>
              <a:prstGeom prst="line">
                <a:avLst/>
              </a:prstGeom>
              <a:grpFill/>
              <a:ln w="25400">
                <a:solidFill>
                  <a:srgbClr val="FFFFFF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7" name="Line 28"/>
              <p:cNvSpPr>
                <a:spLocks noChangeShapeType="1"/>
              </p:cNvSpPr>
              <p:nvPr/>
            </p:nvSpPr>
            <p:spPr bwMode="gray">
              <a:xfrm flipH="1">
                <a:off x="2800" y="3434"/>
                <a:ext cx="32" cy="0"/>
              </a:xfrm>
              <a:prstGeom prst="line">
                <a:avLst/>
              </a:prstGeom>
              <a:grpFill/>
              <a:ln w="25400">
                <a:solidFill>
                  <a:srgbClr val="FFFFFF"/>
                </a:solidFill>
                <a:round/>
              </a:ln>
            </p:spPr>
            <p:txBody>
              <a:bodyPr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40" name="TextBox 39"/>
          <p:cNvSpPr txBox="1"/>
          <p:nvPr/>
        </p:nvSpPr>
        <p:spPr>
          <a:xfrm>
            <a:off x="1368721" y="1400077"/>
            <a:ext cx="39649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05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47206" y="2553319"/>
            <a:ext cx="39649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05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99166" y="3708690"/>
            <a:ext cx="39649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单击此处添加文字阐述，添加简短问题说明文字，具体说明文字在此处添加此处。添加简短问题说明文字。</a:t>
            </a:r>
            <a:endParaRPr lang="en-US" altLang="zh-CN" sz="105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1411357" y="1099175"/>
            <a:ext cx="4894547" cy="216839"/>
            <a:chOff x="1411357" y="1099175"/>
            <a:chExt cx="4894547" cy="216839"/>
          </a:xfrm>
          <a:solidFill>
            <a:schemeClr val="accent6">
              <a:lumMod val="75000"/>
            </a:schemeClr>
          </a:solidFill>
        </p:grpSpPr>
        <p:cxnSp>
          <p:nvCxnSpPr>
            <p:cNvPr id="3" name="直接连接符​​ 6"/>
            <p:cNvCxnSpPr/>
            <p:nvPr/>
          </p:nvCxnSpPr>
          <p:spPr bwMode="auto">
            <a:xfrm flipV="1">
              <a:off x="2459837" y="1309150"/>
              <a:ext cx="3846067" cy="2551"/>
            </a:xfrm>
            <a:prstGeom prst="line">
              <a:avLst/>
            </a:prstGeom>
            <a:grpFill/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矩形​​ 9"/>
            <p:cNvSpPr/>
            <p:nvPr/>
          </p:nvSpPr>
          <p:spPr bwMode="auto">
            <a:xfrm>
              <a:off x="1411357" y="1099175"/>
              <a:ext cx="1793388" cy="216839"/>
            </a:xfrm>
            <a:prstGeom prst="rect">
              <a:avLst/>
            </a:prstGeom>
            <a:grpFill/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r>
                <a:rPr lang="zh-CN" altLang="en-US" sz="14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467544" y="-20538"/>
            <a:ext cx="3791872" cy="568009"/>
            <a:chOff x="472838" y="-18110"/>
            <a:chExt cx="3791872" cy="568009"/>
          </a:xfrm>
        </p:grpSpPr>
        <p:sp>
          <p:nvSpPr>
            <p:cNvPr id="49" name="文本框 48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472838" y="242122"/>
              <a:ext cx="37918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-56639" y="-632373"/>
            <a:ext cx="2368153" cy="5789614"/>
            <a:chOff x="-56639" y="-632373"/>
            <a:chExt cx="2368153" cy="5789614"/>
          </a:xfrm>
        </p:grpSpPr>
        <p:sp>
          <p:nvSpPr>
            <p:cNvPr id="59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0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3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5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6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7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8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9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0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2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3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5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6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7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8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9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0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1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3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4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5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6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7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8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9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0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1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779914" y="1166106"/>
            <a:ext cx="4464496" cy="3277199"/>
            <a:chOff x="611560" y="1735977"/>
            <a:chExt cx="5256584" cy="3277199"/>
          </a:xfrm>
        </p:grpSpPr>
        <p:cxnSp>
          <p:nvCxnSpPr>
            <p:cNvPr id="31" name="直接连接符 30"/>
            <p:cNvCxnSpPr/>
            <p:nvPr/>
          </p:nvCxnSpPr>
          <p:spPr>
            <a:xfrm>
              <a:off x="611560" y="1735977"/>
              <a:ext cx="4968552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611560" y="2555277"/>
              <a:ext cx="4392488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611560" y="3374577"/>
              <a:ext cx="4248472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611560" y="4193877"/>
              <a:ext cx="4464496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611560" y="5013176"/>
              <a:ext cx="5256584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4513278" y="1275606"/>
            <a:ext cx="4195822" cy="514347"/>
            <a:chOff x="562412" y="1277570"/>
            <a:chExt cx="4195822" cy="514347"/>
          </a:xfrm>
        </p:grpSpPr>
        <p:sp>
          <p:nvSpPr>
            <p:cNvPr id="21" name="TextBox 20"/>
            <p:cNvSpPr txBox="1"/>
            <p:nvPr/>
          </p:nvSpPr>
          <p:spPr>
            <a:xfrm>
              <a:off x="562412" y="1530307"/>
              <a:ext cx="41958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单击此处添加文字阐述，添加简短问题说明文字。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Rectangle 11"/>
            <p:cNvSpPr>
              <a:spLocks noChangeArrowheads="1"/>
            </p:cNvSpPr>
            <p:nvPr/>
          </p:nvSpPr>
          <p:spPr bwMode="gray">
            <a:xfrm>
              <a:off x="562412" y="1277570"/>
              <a:ext cx="242309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16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4513278" y="2118216"/>
            <a:ext cx="4195822" cy="498858"/>
            <a:chOff x="562412" y="1293059"/>
            <a:chExt cx="4195822" cy="498858"/>
          </a:xfrm>
        </p:grpSpPr>
        <p:sp>
          <p:nvSpPr>
            <p:cNvPr id="51" name="TextBox 50"/>
            <p:cNvSpPr txBox="1"/>
            <p:nvPr/>
          </p:nvSpPr>
          <p:spPr>
            <a:xfrm>
              <a:off x="562412" y="1530307"/>
              <a:ext cx="41958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单击此处添加文字阐述，添加简短问题说明文字。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Rectangle 11"/>
            <p:cNvSpPr>
              <a:spLocks noChangeArrowheads="1"/>
            </p:cNvSpPr>
            <p:nvPr/>
          </p:nvSpPr>
          <p:spPr bwMode="gray">
            <a:xfrm>
              <a:off x="562412" y="1293059"/>
              <a:ext cx="242309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16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4513278" y="2931790"/>
            <a:ext cx="4195822" cy="512405"/>
            <a:chOff x="562412" y="1279512"/>
            <a:chExt cx="4195822" cy="512405"/>
          </a:xfrm>
        </p:grpSpPr>
        <p:sp>
          <p:nvSpPr>
            <p:cNvPr id="54" name="TextBox 53"/>
            <p:cNvSpPr txBox="1"/>
            <p:nvPr/>
          </p:nvSpPr>
          <p:spPr>
            <a:xfrm>
              <a:off x="562412" y="1530307"/>
              <a:ext cx="41958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单击此处添加文字阐述，添加简短问题说明文字。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" name="Rectangle 11"/>
            <p:cNvSpPr>
              <a:spLocks noChangeArrowheads="1"/>
            </p:cNvSpPr>
            <p:nvPr/>
          </p:nvSpPr>
          <p:spPr bwMode="gray">
            <a:xfrm>
              <a:off x="562412" y="1279512"/>
              <a:ext cx="242309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16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4513278" y="3723878"/>
            <a:ext cx="4195822" cy="547437"/>
            <a:chOff x="562412" y="1244480"/>
            <a:chExt cx="4195822" cy="547437"/>
          </a:xfrm>
        </p:grpSpPr>
        <p:sp>
          <p:nvSpPr>
            <p:cNvPr id="57" name="TextBox 56"/>
            <p:cNvSpPr txBox="1"/>
            <p:nvPr/>
          </p:nvSpPr>
          <p:spPr>
            <a:xfrm>
              <a:off x="562412" y="1530307"/>
              <a:ext cx="419582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单击此处添加文字阐述，添加简短问题说明文字。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Rectangle 11"/>
            <p:cNvSpPr>
              <a:spLocks noChangeArrowheads="1"/>
            </p:cNvSpPr>
            <p:nvPr/>
          </p:nvSpPr>
          <p:spPr bwMode="gray">
            <a:xfrm>
              <a:off x="562412" y="1244480"/>
              <a:ext cx="242309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16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707904" y="1191568"/>
            <a:ext cx="710599" cy="773822"/>
            <a:chOff x="550069" y="1100038"/>
            <a:chExt cx="710599" cy="773822"/>
          </a:xfrm>
        </p:grpSpPr>
        <p:sp>
          <p:nvSpPr>
            <p:cNvPr id="94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0069" y="1175365"/>
              <a:ext cx="6655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3707904" y="2010010"/>
            <a:ext cx="710599" cy="773822"/>
            <a:chOff x="550069" y="1100038"/>
            <a:chExt cx="710599" cy="773822"/>
          </a:xfrm>
        </p:grpSpPr>
        <p:sp>
          <p:nvSpPr>
            <p:cNvPr id="98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50069" y="1182919"/>
              <a:ext cx="6655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0" name="组合 99"/>
          <p:cNvGrpSpPr/>
          <p:nvPr/>
        </p:nvGrpSpPr>
        <p:grpSpPr>
          <a:xfrm>
            <a:off x="3707904" y="2825056"/>
            <a:ext cx="710599" cy="773822"/>
            <a:chOff x="550069" y="1100038"/>
            <a:chExt cx="710599" cy="77382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01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50069" y="1198061"/>
              <a:ext cx="6655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3707904" y="3646912"/>
            <a:ext cx="710599" cy="773822"/>
            <a:chOff x="550069" y="1100038"/>
            <a:chExt cx="710599" cy="773822"/>
          </a:xfrm>
        </p:grpSpPr>
        <p:sp>
          <p:nvSpPr>
            <p:cNvPr id="104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50069" y="1177004"/>
              <a:ext cx="6655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1587366" y="2154432"/>
            <a:ext cx="1701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600" dirty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en-US" altLang="zh-CN" sz="3600" dirty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/>
            <a:r>
              <a:rPr lang="en-US" altLang="zh-CN" sz="2400" dirty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2400" dirty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11"/>
          <p:cNvSpPr>
            <a:spLocks noChangeArrowheads="1"/>
          </p:cNvSpPr>
          <p:nvPr/>
        </p:nvSpPr>
        <p:spPr bwMode="gray">
          <a:xfrm>
            <a:off x="3661077" y="1978187"/>
            <a:ext cx="2423096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2863408" y="1789656"/>
            <a:ext cx="710599" cy="773822"/>
            <a:chOff x="550069" y="1100038"/>
            <a:chExt cx="710599" cy="773822"/>
          </a:xfrm>
        </p:grpSpPr>
        <p:sp>
          <p:nvSpPr>
            <p:cNvPr id="94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0069" y="1175365"/>
              <a:ext cx="6655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8" name="文本框 137"/>
          <p:cNvSpPr txBox="1"/>
          <p:nvPr/>
        </p:nvSpPr>
        <p:spPr>
          <a:xfrm>
            <a:off x="3574008" y="2606661"/>
            <a:ext cx="287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3443390" y="2563478"/>
            <a:ext cx="2881676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组合 96"/>
          <p:cNvGrpSpPr/>
          <p:nvPr/>
        </p:nvGrpSpPr>
        <p:grpSpPr>
          <a:xfrm>
            <a:off x="-56139" y="-601220"/>
            <a:ext cx="2368153" cy="5789614"/>
            <a:chOff x="-56639" y="-632373"/>
            <a:chExt cx="2368153" cy="5789614"/>
          </a:xfrm>
        </p:grpSpPr>
        <p:sp>
          <p:nvSpPr>
            <p:cNvPr id="98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9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0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1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3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5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9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0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1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2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4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5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6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7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8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9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0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1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2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5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6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7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8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9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0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1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2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3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4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5" name="组合 164"/>
          <p:cNvGrpSpPr/>
          <p:nvPr/>
        </p:nvGrpSpPr>
        <p:grpSpPr>
          <a:xfrm flipH="1">
            <a:off x="6833040" y="-636958"/>
            <a:ext cx="2368153" cy="5789614"/>
            <a:chOff x="-56639" y="-632373"/>
            <a:chExt cx="2368153" cy="5789614"/>
          </a:xfrm>
        </p:grpSpPr>
        <p:sp>
          <p:nvSpPr>
            <p:cNvPr id="166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7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8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9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0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1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2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3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4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5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6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7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8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9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0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1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2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3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4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5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6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7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8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9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0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1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2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3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4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5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6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7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8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9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 tmFilter="0,0; .5, 1; 1, 1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24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50" tmFilter="0,0; .5, 1; 1, 1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349"/>
                            </p:stCondLst>
                            <p:childTnLst>
                              <p:par>
                                <p:cTn id="4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 tmFilter="0,0; .5, 1; 1, 1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75"/>
                            </p:stCondLst>
                            <p:childTnLst>
                              <p:par>
                                <p:cTn id="5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 tmFilter="0,0; .5, 1; 1, 1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13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8038286" y="1667055"/>
            <a:ext cx="1102405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</a:ln>
          <a:effectLst/>
        </p:spPr>
      </p:cxnSp>
      <p:cxnSp>
        <p:nvCxnSpPr>
          <p:cNvPr id="3" name="直接连接符 2"/>
          <p:cNvCxnSpPr/>
          <p:nvPr/>
        </p:nvCxnSpPr>
        <p:spPr>
          <a:xfrm>
            <a:off x="8048624" y="1667055"/>
            <a:ext cx="0" cy="97263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</a:ln>
          <a:effectLst/>
        </p:spPr>
      </p:cxnSp>
      <p:cxnSp>
        <p:nvCxnSpPr>
          <p:cNvPr id="4" name="直接连接符 3"/>
          <p:cNvCxnSpPr/>
          <p:nvPr/>
        </p:nvCxnSpPr>
        <p:spPr>
          <a:xfrm>
            <a:off x="6956557" y="2639686"/>
            <a:ext cx="1102405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</a:ln>
          <a:effectLst/>
        </p:spPr>
      </p:cxnSp>
      <p:cxnSp>
        <p:nvCxnSpPr>
          <p:cNvPr id="5" name="直接连接符 4"/>
          <p:cNvCxnSpPr/>
          <p:nvPr/>
        </p:nvCxnSpPr>
        <p:spPr>
          <a:xfrm>
            <a:off x="6966895" y="2639686"/>
            <a:ext cx="0" cy="97263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</a:ln>
          <a:effectLst/>
        </p:spPr>
      </p:cxnSp>
      <p:cxnSp>
        <p:nvCxnSpPr>
          <p:cNvPr id="6" name="直接连接符 5"/>
          <p:cNvCxnSpPr/>
          <p:nvPr/>
        </p:nvCxnSpPr>
        <p:spPr>
          <a:xfrm>
            <a:off x="5879435" y="3612316"/>
            <a:ext cx="1102405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</a:ln>
          <a:effectLst/>
        </p:spPr>
      </p:cxnSp>
      <p:cxnSp>
        <p:nvCxnSpPr>
          <p:cNvPr id="7" name="直接连接符 6"/>
          <p:cNvCxnSpPr/>
          <p:nvPr/>
        </p:nvCxnSpPr>
        <p:spPr>
          <a:xfrm>
            <a:off x="5889774" y="3612316"/>
            <a:ext cx="0" cy="97263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</a:ln>
          <a:effectLst/>
        </p:spPr>
      </p:cxnSp>
      <p:cxnSp>
        <p:nvCxnSpPr>
          <p:cNvPr id="8" name="直接连接符 7"/>
          <p:cNvCxnSpPr/>
          <p:nvPr/>
        </p:nvCxnSpPr>
        <p:spPr>
          <a:xfrm>
            <a:off x="4779464" y="4584946"/>
            <a:ext cx="1102405" cy="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</a:ln>
          <a:effectLst/>
        </p:spPr>
      </p:cxnSp>
      <p:cxnSp>
        <p:nvCxnSpPr>
          <p:cNvPr id="9" name="直接连接符 8"/>
          <p:cNvCxnSpPr/>
          <p:nvPr/>
        </p:nvCxnSpPr>
        <p:spPr>
          <a:xfrm>
            <a:off x="4789803" y="4584946"/>
            <a:ext cx="0" cy="651100"/>
          </a:xfrm>
          <a:prstGeom prst="line">
            <a:avLst/>
          </a:prstGeom>
          <a:noFill/>
          <a:ln w="28575" cmpd="sng">
            <a:solidFill>
              <a:schemeClr val="accent2"/>
            </a:solidFill>
            <a:round/>
          </a:ln>
          <a:effectLst/>
        </p:spPr>
      </p:cxnSp>
      <p:grpSp>
        <p:nvGrpSpPr>
          <p:cNvPr id="10" name="组合 9"/>
          <p:cNvGrpSpPr/>
          <p:nvPr/>
        </p:nvGrpSpPr>
        <p:grpSpPr>
          <a:xfrm>
            <a:off x="8192161" y="945146"/>
            <a:ext cx="719989" cy="769441"/>
            <a:chOff x="8051785" y="944862"/>
            <a:chExt cx="826543" cy="883314"/>
          </a:xfrm>
        </p:grpSpPr>
        <p:sp>
          <p:nvSpPr>
            <p:cNvPr id="11" name="椭圆 10"/>
            <p:cNvSpPr/>
            <p:nvPr/>
          </p:nvSpPr>
          <p:spPr>
            <a:xfrm>
              <a:off x="8051785" y="947066"/>
              <a:ext cx="826543" cy="826543"/>
            </a:xfrm>
            <a:prstGeom prst="ellipse">
              <a:avLst/>
            </a:prstGeom>
            <a:noFill/>
            <a:ln w="12700" cmpd="sng">
              <a:solidFill>
                <a:schemeClr val="accent2"/>
              </a:solidFill>
              <a:round/>
            </a:ln>
            <a:effectLst/>
          </p:spPr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8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8139438" y="1034719"/>
              <a:ext cx="651236" cy="651236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 cmpd="sng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p:spPr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8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183451" y="944862"/>
              <a:ext cx="611327" cy="8833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1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63108" y="1091244"/>
            <a:ext cx="6993268" cy="444047"/>
            <a:chOff x="-247122" y="1112578"/>
            <a:chExt cx="8028228" cy="509763"/>
          </a:xfrm>
        </p:grpSpPr>
        <p:cxnSp>
          <p:nvCxnSpPr>
            <p:cNvPr id="15" name="直接箭头连接符 14"/>
            <p:cNvCxnSpPr/>
            <p:nvPr/>
          </p:nvCxnSpPr>
          <p:spPr>
            <a:xfrm>
              <a:off x="-81793" y="1622341"/>
              <a:ext cx="7862899" cy="0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组合 15"/>
            <p:cNvGrpSpPr/>
            <p:nvPr/>
          </p:nvGrpSpPr>
          <p:grpSpPr>
            <a:xfrm>
              <a:off x="-247122" y="1112578"/>
              <a:ext cx="6788256" cy="494655"/>
              <a:chOff x="-247122" y="1122738"/>
              <a:chExt cx="6788256" cy="49465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-247122" y="1168905"/>
                <a:ext cx="1293760" cy="3533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algn="ctr">
                  <a:defRPr sz="1600">
                    <a:solidFill>
                      <a:srgbClr val="BCE8F2"/>
                    </a:solidFill>
                    <a:latin typeface="方正兰亭黑_GBK" pitchFamily="2" charset="-122"/>
                    <a:ea typeface="方正兰亭黑_GBK" pitchFamily="2" charset="-122"/>
                  </a:defRPr>
                </a:lvl1pPr>
                <a:lvl2pPr>
                  <a:defRPr sz="2800">
                    <a:latin typeface="Calibri" panose="020F0502020204030204" pitchFamily="34" charset="0"/>
                  </a:defRPr>
                </a:lvl2pPr>
                <a:lvl3pPr>
                  <a:defRPr sz="2400">
                    <a:latin typeface="Calibri" panose="020F0502020204030204" pitchFamily="34" charset="0"/>
                  </a:defRPr>
                </a:lvl3pPr>
                <a:lvl4pPr>
                  <a:defRPr sz="2000">
                    <a:latin typeface="Calibri" panose="020F0502020204030204" pitchFamily="34" charset="0"/>
                  </a:defRPr>
                </a:lvl4pPr>
                <a:lvl5pPr>
                  <a:defRPr sz="2000">
                    <a:latin typeface="Calibri" panose="020F0502020204030204" pitchFamily="34" charset="0"/>
                  </a:defRPr>
                </a:lvl5pPr>
                <a:lvl6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6pPr>
                <a:lvl7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7pPr>
                <a:lvl8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8pPr>
                <a:lvl9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9pPr>
              </a:lstStyle>
              <a:p>
                <a:r>
                  <a: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添加文本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127649" y="1122738"/>
                <a:ext cx="5413485" cy="49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zh-CN" altLang="en-US" sz="10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单击此处添加文字阐述，添加简短问题说明文字，具体说明文字在此处添加此处。</a:t>
                </a:r>
                <a:endParaRPr lang="en-US" altLang="zh-CN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9" name="组合 18"/>
          <p:cNvGrpSpPr/>
          <p:nvPr/>
        </p:nvGrpSpPr>
        <p:grpSpPr>
          <a:xfrm>
            <a:off x="7147765" y="1903923"/>
            <a:ext cx="719989" cy="769441"/>
            <a:chOff x="6852825" y="2045531"/>
            <a:chExt cx="826543" cy="883314"/>
          </a:xfrm>
        </p:grpSpPr>
        <p:sp>
          <p:nvSpPr>
            <p:cNvPr id="20" name="椭圆 19"/>
            <p:cNvSpPr/>
            <p:nvPr/>
          </p:nvSpPr>
          <p:spPr>
            <a:xfrm>
              <a:off x="6852825" y="2063640"/>
              <a:ext cx="826543" cy="826543"/>
            </a:xfrm>
            <a:prstGeom prst="ellipse">
              <a:avLst/>
            </a:prstGeom>
            <a:noFill/>
            <a:ln w="12700" cmpd="sng">
              <a:solidFill>
                <a:schemeClr val="accent2"/>
              </a:solidFill>
              <a:round/>
            </a:ln>
            <a:effectLst/>
          </p:spPr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8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6940478" y="2151293"/>
              <a:ext cx="651236" cy="65123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 cmpd="sng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p:spPr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8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984492" y="2045531"/>
              <a:ext cx="611327" cy="8833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2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012592" y="2060917"/>
            <a:ext cx="5863664" cy="453208"/>
            <a:chOff x="-190315" y="2225758"/>
            <a:chExt cx="6731450" cy="520279"/>
          </a:xfrm>
        </p:grpSpPr>
        <p:cxnSp>
          <p:nvCxnSpPr>
            <p:cNvPr id="24" name="直接箭头连接符 23"/>
            <p:cNvCxnSpPr/>
            <p:nvPr/>
          </p:nvCxnSpPr>
          <p:spPr>
            <a:xfrm>
              <a:off x="-81793" y="2718598"/>
              <a:ext cx="6622928" cy="27439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组合 24"/>
            <p:cNvGrpSpPr/>
            <p:nvPr/>
          </p:nvGrpSpPr>
          <p:grpSpPr>
            <a:xfrm>
              <a:off x="-190315" y="2225758"/>
              <a:ext cx="6070131" cy="494655"/>
              <a:chOff x="-190315" y="2246078"/>
              <a:chExt cx="6070131" cy="494655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-190315" y="2292245"/>
                <a:ext cx="1308767" cy="3533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algn="ctr">
                  <a:defRPr sz="1800">
                    <a:solidFill>
                      <a:srgbClr val="BCE8F2"/>
                    </a:solidFill>
                    <a:latin typeface="方正兰亭黑_GBK" pitchFamily="2" charset="-122"/>
                    <a:ea typeface="方正兰亭黑_GBK" pitchFamily="2" charset="-122"/>
                  </a:defRPr>
                </a:lvl1pPr>
                <a:lvl2pPr>
                  <a:defRPr sz="2800">
                    <a:latin typeface="Calibri" panose="020F0502020204030204" pitchFamily="34" charset="0"/>
                  </a:defRPr>
                </a:lvl2pPr>
                <a:lvl3pPr>
                  <a:defRPr sz="2400">
                    <a:latin typeface="Calibri" panose="020F0502020204030204" pitchFamily="34" charset="0"/>
                  </a:defRPr>
                </a:lvl3pPr>
                <a:lvl4pPr>
                  <a:defRPr sz="2000">
                    <a:latin typeface="Calibri" panose="020F0502020204030204" pitchFamily="34" charset="0"/>
                  </a:defRPr>
                </a:lvl4pPr>
                <a:lvl5pPr>
                  <a:defRPr sz="2000">
                    <a:latin typeface="Calibri" panose="020F0502020204030204" pitchFamily="34" charset="0"/>
                  </a:defRPr>
                </a:lvl5pPr>
                <a:lvl6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6pPr>
                <a:lvl7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7pPr>
                <a:lvl8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8pPr>
                <a:lvl9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9pPr>
              </a:lstStyle>
              <a:p>
                <a:r>
                  <a: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添加文本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127648" y="2246078"/>
                <a:ext cx="4752168" cy="49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zh-CN" altLang="en-US" sz="10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单击此处添加文字阐述，添加简短问题说明文字，具体说明文字在此处添加此处。</a:t>
                </a:r>
                <a:endParaRPr lang="en-US" altLang="zh-CN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6063201" y="2854721"/>
            <a:ext cx="719989" cy="769441"/>
            <a:chOff x="5607753" y="3137044"/>
            <a:chExt cx="826543" cy="883314"/>
          </a:xfrm>
        </p:grpSpPr>
        <p:sp>
          <p:nvSpPr>
            <p:cNvPr id="29" name="椭圆 28"/>
            <p:cNvSpPr/>
            <p:nvPr/>
          </p:nvSpPr>
          <p:spPr>
            <a:xfrm>
              <a:off x="5607753" y="3170764"/>
              <a:ext cx="826543" cy="826543"/>
            </a:xfrm>
            <a:prstGeom prst="ellipse">
              <a:avLst/>
            </a:prstGeom>
            <a:noFill/>
            <a:ln w="12700" cmpd="sng">
              <a:solidFill>
                <a:schemeClr val="accent2"/>
              </a:solidFill>
              <a:round/>
            </a:ln>
            <a:effectLst/>
          </p:spPr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8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5695406" y="3258417"/>
              <a:ext cx="651236" cy="65123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28575" cmpd="sng">
              <a:solidFill>
                <a:schemeClr val="accent6">
                  <a:lumMod val="75000"/>
                </a:schemeClr>
              </a:solidFill>
              <a:round/>
            </a:ln>
            <a:effectLst/>
          </p:spPr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8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39420" y="3137044"/>
              <a:ext cx="611327" cy="8833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3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008906" y="3020154"/>
            <a:ext cx="4787229" cy="463799"/>
            <a:chOff x="-194546" y="3326958"/>
            <a:chExt cx="5495709" cy="532438"/>
          </a:xfrm>
        </p:grpSpPr>
        <p:cxnSp>
          <p:nvCxnSpPr>
            <p:cNvPr id="33" name="直接箭头连接符 32"/>
            <p:cNvCxnSpPr/>
            <p:nvPr/>
          </p:nvCxnSpPr>
          <p:spPr>
            <a:xfrm>
              <a:off x="-81794" y="3817703"/>
              <a:ext cx="5382957" cy="41693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组合 33"/>
            <p:cNvGrpSpPr/>
            <p:nvPr/>
          </p:nvGrpSpPr>
          <p:grpSpPr>
            <a:xfrm>
              <a:off x="-194546" y="3326958"/>
              <a:ext cx="4834392" cy="399493"/>
              <a:chOff x="-194546" y="3296478"/>
              <a:chExt cx="4834392" cy="399493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-194546" y="3342645"/>
                <a:ext cx="1308768" cy="3533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algn="ctr">
                  <a:defRPr sz="1800">
                    <a:solidFill>
                      <a:srgbClr val="BCE8F2"/>
                    </a:solidFill>
                    <a:latin typeface="方正兰亭黑_GBK" pitchFamily="2" charset="-122"/>
                    <a:ea typeface="方正兰亭黑_GBK" pitchFamily="2" charset="-122"/>
                  </a:defRPr>
                </a:lvl1pPr>
                <a:lvl2pPr>
                  <a:defRPr sz="2800">
                    <a:latin typeface="Calibri" panose="020F0502020204030204" pitchFamily="34" charset="0"/>
                  </a:defRPr>
                </a:lvl2pPr>
                <a:lvl3pPr>
                  <a:defRPr sz="2400">
                    <a:latin typeface="Calibri" panose="020F0502020204030204" pitchFamily="34" charset="0"/>
                  </a:defRPr>
                </a:lvl3pPr>
                <a:lvl4pPr>
                  <a:defRPr sz="2000">
                    <a:latin typeface="Calibri" panose="020F0502020204030204" pitchFamily="34" charset="0"/>
                  </a:defRPr>
                </a:lvl4pPr>
                <a:lvl5pPr>
                  <a:defRPr sz="2000">
                    <a:latin typeface="Calibri" panose="020F0502020204030204" pitchFamily="34" charset="0"/>
                  </a:defRPr>
                </a:lvl5pPr>
                <a:lvl6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6pPr>
                <a:lvl7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7pPr>
                <a:lvl8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8pPr>
                <a:lvl9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9pPr>
              </a:lstStyle>
              <a:p>
                <a:r>
                  <a: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添加文本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127650" y="3296478"/>
                <a:ext cx="3512196" cy="291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zh-CN" altLang="en-US" sz="10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单击此处添加文字阐述，添加简短问题说明文字。</a:t>
                </a:r>
                <a:endParaRPr lang="en-US" altLang="zh-CN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4978638" y="3838941"/>
            <a:ext cx="719989" cy="769441"/>
            <a:chOff x="4362681" y="4266924"/>
            <a:chExt cx="826543" cy="883314"/>
          </a:xfrm>
          <a:effectLst/>
        </p:grpSpPr>
        <p:sp>
          <p:nvSpPr>
            <p:cNvPr id="38" name="椭圆 37"/>
            <p:cNvSpPr/>
            <p:nvPr/>
          </p:nvSpPr>
          <p:spPr>
            <a:xfrm>
              <a:off x="4362681" y="4300937"/>
              <a:ext cx="826543" cy="826543"/>
            </a:xfrm>
            <a:prstGeom prst="ellipse">
              <a:avLst/>
            </a:prstGeom>
            <a:noFill/>
            <a:ln w="12700" cmpd="sng">
              <a:solidFill>
                <a:schemeClr val="accent2"/>
              </a:solidFill>
              <a:round/>
            </a:ln>
            <a:effectLst/>
          </p:spPr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8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4450337" y="4388590"/>
              <a:ext cx="651237" cy="651236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 cmpd="sng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p:spPr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C898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itchFamily="34" charset="-122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494348" y="4266924"/>
              <a:ext cx="611327" cy="8833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4</a:t>
              </a:r>
              <a:endPara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008906" y="4066815"/>
            <a:ext cx="3707110" cy="389979"/>
            <a:chOff x="-194546" y="4528518"/>
            <a:chExt cx="4255739" cy="447693"/>
          </a:xfrm>
        </p:grpSpPr>
        <p:cxnSp>
          <p:nvCxnSpPr>
            <p:cNvPr id="42" name="直接箭头连接符 41"/>
            <p:cNvCxnSpPr/>
            <p:nvPr/>
          </p:nvCxnSpPr>
          <p:spPr>
            <a:xfrm>
              <a:off x="-103106" y="4976211"/>
              <a:ext cx="4164299" cy="0"/>
            </a:xfrm>
            <a:prstGeom prst="straightConnector1">
              <a:avLst/>
            </a:prstGeom>
            <a:ln w="12700">
              <a:solidFill>
                <a:schemeClr val="accent2"/>
              </a:solidFill>
              <a:prstDash val="solid"/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组合 42"/>
            <p:cNvGrpSpPr/>
            <p:nvPr/>
          </p:nvGrpSpPr>
          <p:grpSpPr>
            <a:xfrm>
              <a:off x="-194546" y="4528518"/>
              <a:ext cx="3594421" cy="353325"/>
              <a:chOff x="-194546" y="4498038"/>
              <a:chExt cx="3594421" cy="353325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-194546" y="4498038"/>
                <a:ext cx="1308768" cy="353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algn="ctr">
                  <a:defRPr sz="1800">
                    <a:solidFill>
                      <a:srgbClr val="BCE8F2"/>
                    </a:solidFill>
                    <a:latin typeface="方正兰亭黑_GBK" pitchFamily="2" charset="-122"/>
                    <a:ea typeface="方正兰亭黑_GBK" pitchFamily="2" charset="-122"/>
                  </a:defRPr>
                </a:lvl1pPr>
                <a:lvl2pPr>
                  <a:defRPr sz="2800">
                    <a:latin typeface="Calibri" panose="020F0502020204030204" pitchFamily="34" charset="0"/>
                  </a:defRPr>
                </a:lvl2pPr>
                <a:lvl3pPr>
                  <a:defRPr sz="2400">
                    <a:latin typeface="Calibri" panose="020F0502020204030204" pitchFamily="34" charset="0"/>
                  </a:defRPr>
                </a:lvl3pPr>
                <a:lvl4pPr>
                  <a:defRPr sz="2000">
                    <a:latin typeface="Calibri" panose="020F0502020204030204" pitchFamily="34" charset="0"/>
                  </a:defRPr>
                </a:lvl4pPr>
                <a:lvl5pPr>
                  <a:defRPr sz="2000">
                    <a:latin typeface="Calibri" panose="020F0502020204030204" pitchFamily="34" charset="0"/>
                  </a:defRPr>
                </a:lvl5pPr>
                <a:lvl6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6pPr>
                <a:lvl7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7pPr>
                <a:lvl8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8pPr>
                <a:lvl9pPr>
                  <a:buFont typeface="Arial" panose="020B0604020202020204" pitchFamily="34" charset="0"/>
                  <a:defRPr sz="2000">
                    <a:latin typeface="Calibri" panose="020F0502020204030204" pitchFamily="34" charset="0"/>
                  </a:defRPr>
                </a:lvl9pPr>
              </a:lstStyle>
              <a:p>
                <a:r>
                  <a: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添加文本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166050" y="4551037"/>
                <a:ext cx="2233825" cy="300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defRPr/>
                </a:pPr>
                <a:r>
                  <a:rPr lang="zh-CN" altLang="en-US" sz="10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单击此处添加文字阐述。</a:t>
                </a:r>
                <a:endParaRPr lang="en-US" altLang="zh-CN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467544" y="-20538"/>
            <a:ext cx="3791872" cy="568009"/>
            <a:chOff x="472838" y="-18110"/>
            <a:chExt cx="3791872" cy="568009"/>
          </a:xfrm>
        </p:grpSpPr>
        <p:sp>
          <p:nvSpPr>
            <p:cNvPr id="47" name="文本框 46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472838" y="242122"/>
              <a:ext cx="37918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/>
          <p:nvPr/>
        </p:nvSpPr>
        <p:spPr bwMode="auto">
          <a:xfrm>
            <a:off x="3249166" y="1059582"/>
            <a:ext cx="2638820" cy="611849"/>
          </a:xfrm>
          <a:custGeom>
            <a:avLst/>
            <a:gdLst>
              <a:gd name="T0" fmla="*/ 5992 w 5992"/>
              <a:gd name="T1" fmla="*/ 1388 h 1388"/>
              <a:gd name="T2" fmla="*/ 2992 w 5992"/>
              <a:gd name="T3" fmla="*/ 8 h 1388"/>
              <a:gd name="T4" fmla="*/ 2995 w 5992"/>
              <a:gd name="T5" fmla="*/ 0 h 1388"/>
              <a:gd name="T6" fmla="*/ 0 w 5992"/>
              <a:gd name="T7" fmla="*/ 1384 h 1388"/>
              <a:gd name="T8" fmla="*/ 5984 w 5992"/>
              <a:gd name="T9" fmla="*/ 1384 h 1388"/>
              <a:gd name="T10" fmla="*/ 5992 w 5992"/>
              <a:gd name="T11" fmla="*/ 1388 h 1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92" h="1388">
                <a:moveTo>
                  <a:pt x="5992" y="1388"/>
                </a:moveTo>
                <a:cubicBezTo>
                  <a:pt x="5271" y="539"/>
                  <a:pt x="4196" y="0"/>
                  <a:pt x="2992" y="8"/>
                </a:cubicBezTo>
                <a:lnTo>
                  <a:pt x="2995" y="0"/>
                </a:lnTo>
                <a:cubicBezTo>
                  <a:pt x="1794" y="0"/>
                  <a:pt x="719" y="539"/>
                  <a:pt x="0" y="1384"/>
                </a:cubicBezTo>
                <a:lnTo>
                  <a:pt x="5984" y="1384"/>
                </a:lnTo>
                <a:lnTo>
                  <a:pt x="5992" y="1388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单击此处添加文本</a:t>
            </a:r>
          </a:p>
        </p:txBody>
      </p:sp>
      <p:sp>
        <p:nvSpPr>
          <p:cNvPr id="3" name="Freeform 7"/>
          <p:cNvSpPr/>
          <p:nvPr/>
        </p:nvSpPr>
        <p:spPr bwMode="auto">
          <a:xfrm>
            <a:off x="2882761" y="1774776"/>
            <a:ext cx="3368106" cy="613023"/>
          </a:xfrm>
          <a:custGeom>
            <a:avLst/>
            <a:gdLst>
              <a:gd name="T0" fmla="*/ 7008 w 7649"/>
              <a:gd name="T1" fmla="*/ 1 h 1393"/>
              <a:gd name="T2" fmla="*/ 640 w 7649"/>
              <a:gd name="T3" fmla="*/ 1 h 1393"/>
              <a:gd name="T4" fmla="*/ 645 w 7649"/>
              <a:gd name="T5" fmla="*/ 0 h 1393"/>
              <a:gd name="T6" fmla="*/ 0 w 7649"/>
              <a:gd name="T7" fmla="*/ 1393 h 1393"/>
              <a:gd name="T8" fmla="*/ 7648 w 7649"/>
              <a:gd name="T9" fmla="*/ 1393 h 1393"/>
              <a:gd name="T10" fmla="*/ 7649 w 7649"/>
              <a:gd name="T11" fmla="*/ 1388 h 1393"/>
              <a:gd name="T12" fmla="*/ 7008 w 7649"/>
              <a:gd name="T13" fmla="*/ 1 h 1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49" h="1393">
                <a:moveTo>
                  <a:pt x="7008" y="1"/>
                </a:moveTo>
                <a:lnTo>
                  <a:pt x="640" y="1"/>
                </a:lnTo>
                <a:lnTo>
                  <a:pt x="645" y="0"/>
                </a:lnTo>
                <a:cubicBezTo>
                  <a:pt x="347" y="410"/>
                  <a:pt x="127" y="880"/>
                  <a:pt x="0" y="1393"/>
                </a:cubicBezTo>
                <a:lnTo>
                  <a:pt x="7648" y="1393"/>
                </a:lnTo>
                <a:lnTo>
                  <a:pt x="7649" y="1388"/>
                </a:lnTo>
                <a:cubicBezTo>
                  <a:pt x="7527" y="880"/>
                  <a:pt x="7307" y="410"/>
                  <a:pt x="7008" y="1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CN" altLang="en-US" sz="12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单击此处添加文本</a:t>
            </a:r>
          </a:p>
        </p:txBody>
      </p:sp>
      <p:sp>
        <p:nvSpPr>
          <p:cNvPr id="4" name="Freeform 8"/>
          <p:cNvSpPr/>
          <p:nvPr/>
        </p:nvSpPr>
        <p:spPr bwMode="auto">
          <a:xfrm>
            <a:off x="3253864" y="3916835"/>
            <a:ext cx="2630599" cy="605977"/>
          </a:xfrm>
          <a:custGeom>
            <a:avLst/>
            <a:gdLst>
              <a:gd name="T0" fmla="*/ 5973 w 5973"/>
              <a:gd name="T1" fmla="*/ 0 h 1376"/>
              <a:gd name="T2" fmla="*/ 5 w 5973"/>
              <a:gd name="T3" fmla="*/ 0 h 1376"/>
              <a:gd name="T4" fmla="*/ 0 w 5973"/>
              <a:gd name="T5" fmla="*/ 2 h 1376"/>
              <a:gd name="T6" fmla="*/ 2981 w 5973"/>
              <a:gd name="T7" fmla="*/ 1376 h 1376"/>
              <a:gd name="T8" fmla="*/ 2984 w 5973"/>
              <a:gd name="T9" fmla="*/ 1374 h 1376"/>
              <a:gd name="T10" fmla="*/ 5973 w 5973"/>
              <a:gd name="T11" fmla="*/ 0 h 1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73" h="1376">
                <a:moveTo>
                  <a:pt x="5973" y="0"/>
                </a:moveTo>
                <a:lnTo>
                  <a:pt x="5" y="0"/>
                </a:lnTo>
                <a:lnTo>
                  <a:pt x="0" y="2"/>
                </a:lnTo>
                <a:cubicBezTo>
                  <a:pt x="721" y="842"/>
                  <a:pt x="1790" y="1374"/>
                  <a:pt x="2981" y="1376"/>
                </a:cubicBezTo>
                <a:lnTo>
                  <a:pt x="2984" y="1374"/>
                </a:lnTo>
                <a:cubicBezTo>
                  <a:pt x="4178" y="1374"/>
                  <a:pt x="5247" y="842"/>
                  <a:pt x="5973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>
            <a:no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kern="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单击此处添加文本</a:t>
            </a:r>
          </a:p>
        </p:txBody>
      </p:sp>
      <p:sp>
        <p:nvSpPr>
          <p:cNvPr id="5" name="Freeform 9"/>
          <p:cNvSpPr/>
          <p:nvPr/>
        </p:nvSpPr>
        <p:spPr bwMode="auto">
          <a:xfrm>
            <a:off x="2836961" y="2486447"/>
            <a:ext cx="3463231" cy="613023"/>
          </a:xfrm>
          <a:custGeom>
            <a:avLst/>
            <a:gdLst>
              <a:gd name="T0" fmla="*/ 7799 w 7864"/>
              <a:gd name="T1" fmla="*/ 1391 h 1392"/>
              <a:gd name="T2" fmla="*/ 7864 w 7864"/>
              <a:gd name="T3" fmla="*/ 688 h 1392"/>
              <a:gd name="T4" fmla="*/ 7862 w 7864"/>
              <a:gd name="T5" fmla="*/ 691 h 1392"/>
              <a:gd name="T6" fmla="*/ 7800 w 7864"/>
              <a:gd name="T7" fmla="*/ 0 h 1392"/>
              <a:gd name="T8" fmla="*/ 56 w 7864"/>
              <a:gd name="T9" fmla="*/ 0 h 1392"/>
              <a:gd name="T10" fmla="*/ 60 w 7864"/>
              <a:gd name="T11" fmla="*/ 4 h 1392"/>
              <a:gd name="T12" fmla="*/ 8 w 7864"/>
              <a:gd name="T13" fmla="*/ 688 h 1392"/>
              <a:gd name="T14" fmla="*/ 0 w 7864"/>
              <a:gd name="T15" fmla="*/ 691 h 1392"/>
              <a:gd name="T16" fmla="*/ 56 w 7864"/>
              <a:gd name="T17" fmla="*/ 1392 h 1392"/>
              <a:gd name="T18" fmla="*/ 7800 w 7864"/>
              <a:gd name="T19" fmla="*/ 1392 h 1392"/>
              <a:gd name="T20" fmla="*/ 7799 w 7864"/>
              <a:gd name="T21" fmla="*/ 1391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864" h="1392">
                <a:moveTo>
                  <a:pt x="7799" y="1391"/>
                </a:moveTo>
                <a:cubicBezTo>
                  <a:pt x="7840" y="1164"/>
                  <a:pt x="7862" y="930"/>
                  <a:pt x="7864" y="688"/>
                </a:cubicBezTo>
                <a:lnTo>
                  <a:pt x="7862" y="691"/>
                </a:lnTo>
                <a:cubicBezTo>
                  <a:pt x="7862" y="457"/>
                  <a:pt x="7841" y="227"/>
                  <a:pt x="7800" y="0"/>
                </a:cubicBezTo>
                <a:lnTo>
                  <a:pt x="56" y="0"/>
                </a:lnTo>
                <a:lnTo>
                  <a:pt x="60" y="4"/>
                </a:lnTo>
                <a:cubicBezTo>
                  <a:pt x="21" y="227"/>
                  <a:pt x="0" y="457"/>
                  <a:pt x="8" y="688"/>
                </a:cubicBezTo>
                <a:lnTo>
                  <a:pt x="0" y="691"/>
                </a:lnTo>
                <a:cubicBezTo>
                  <a:pt x="0" y="930"/>
                  <a:pt x="22" y="1164"/>
                  <a:pt x="56" y="1392"/>
                </a:cubicBezTo>
                <a:lnTo>
                  <a:pt x="7800" y="1392"/>
                </a:lnTo>
                <a:lnTo>
                  <a:pt x="7799" y="1391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单击此处添加文本</a:t>
            </a:r>
          </a:p>
        </p:txBody>
      </p:sp>
      <p:sp>
        <p:nvSpPr>
          <p:cNvPr id="6" name="Freeform 10"/>
          <p:cNvSpPr/>
          <p:nvPr/>
        </p:nvSpPr>
        <p:spPr bwMode="auto">
          <a:xfrm>
            <a:off x="2886285" y="3202815"/>
            <a:ext cx="3364584" cy="610675"/>
          </a:xfrm>
          <a:custGeom>
            <a:avLst/>
            <a:gdLst>
              <a:gd name="T0" fmla="*/ 7640 w 7640"/>
              <a:gd name="T1" fmla="*/ 5 h 1387"/>
              <a:gd name="T2" fmla="*/ 8 w 7640"/>
              <a:gd name="T3" fmla="*/ 5 h 1387"/>
              <a:gd name="T4" fmla="*/ 0 w 7640"/>
              <a:gd name="T5" fmla="*/ 0 h 1387"/>
              <a:gd name="T6" fmla="*/ 648 w 7640"/>
              <a:gd name="T7" fmla="*/ 1381 h 1387"/>
              <a:gd name="T8" fmla="*/ 6984 w 7640"/>
              <a:gd name="T9" fmla="*/ 1381 h 1387"/>
              <a:gd name="T10" fmla="*/ 6990 w 7640"/>
              <a:gd name="T11" fmla="*/ 1387 h 1387"/>
              <a:gd name="T12" fmla="*/ 7640 w 7640"/>
              <a:gd name="T13" fmla="*/ 5 h 1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40" h="1387">
                <a:moveTo>
                  <a:pt x="7640" y="5"/>
                </a:moveTo>
                <a:lnTo>
                  <a:pt x="8" y="5"/>
                </a:lnTo>
                <a:lnTo>
                  <a:pt x="0" y="0"/>
                </a:lnTo>
                <a:cubicBezTo>
                  <a:pt x="125" y="508"/>
                  <a:pt x="348" y="978"/>
                  <a:pt x="648" y="1381"/>
                </a:cubicBezTo>
                <a:lnTo>
                  <a:pt x="6984" y="1381"/>
                </a:lnTo>
                <a:lnTo>
                  <a:pt x="6990" y="1387"/>
                </a:lnTo>
                <a:cubicBezTo>
                  <a:pt x="7291" y="978"/>
                  <a:pt x="7514" y="508"/>
                  <a:pt x="7640" y="5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>
            <a:noAutofit/>
          </a:bodyPr>
          <a:lstStyle/>
          <a:p>
            <a:pPr algn="ctr">
              <a:defRPr/>
            </a:pPr>
            <a:r>
              <a:rPr lang="zh-CN" altLang="en-US" sz="1200" kern="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单击此处添加文本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611560" y="1923677"/>
            <a:ext cx="1800200" cy="1656184"/>
            <a:chOff x="611560" y="1923677"/>
            <a:chExt cx="1800200" cy="1656184"/>
          </a:xfrm>
          <a:noFill/>
        </p:grpSpPr>
        <p:sp>
          <p:nvSpPr>
            <p:cNvPr id="7" name="右箭头 6"/>
            <p:cNvSpPr/>
            <p:nvPr/>
          </p:nvSpPr>
          <p:spPr>
            <a:xfrm>
              <a:off x="611560" y="1923677"/>
              <a:ext cx="1800200" cy="1656184"/>
            </a:xfrm>
            <a:custGeom>
              <a:avLst/>
              <a:gdLst/>
              <a:ahLst/>
              <a:cxnLst/>
              <a:rect l="l" t="t" r="r" b="b"/>
              <a:pathLst>
                <a:path w="1800200" h="1656184">
                  <a:moveTo>
                    <a:pt x="828092" y="0"/>
                  </a:moveTo>
                  <a:cubicBezTo>
                    <a:pt x="1250086" y="0"/>
                    <a:pt x="1598354" y="315651"/>
                    <a:pt x="1648917" y="723822"/>
                  </a:cubicBezTo>
                  <a:lnTo>
                    <a:pt x="1800200" y="828093"/>
                  </a:lnTo>
                  <a:lnTo>
                    <a:pt x="1648917" y="932363"/>
                  </a:lnTo>
                  <a:cubicBezTo>
                    <a:pt x="1598354" y="1340533"/>
                    <a:pt x="1250085" y="1656184"/>
                    <a:pt x="828092" y="1656184"/>
                  </a:cubicBezTo>
                  <a:cubicBezTo>
                    <a:pt x="370749" y="1656184"/>
                    <a:pt x="0" y="1285435"/>
                    <a:pt x="0" y="828092"/>
                  </a:cubicBezTo>
                  <a:cubicBezTo>
                    <a:pt x="0" y="370749"/>
                    <a:pt x="370749" y="0"/>
                    <a:pt x="828092" y="0"/>
                  </a:cubicBezTo>
                  <a:close/>
                </a:path>
              </a:pathLst>
            </a:custGeom>
            <a:grpFill/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899592" y="2567103"/>
              <a:ext cx="1107996" cy="369332"/>
            </a:xfrm>
            <a:prstGeom prst="rect">
              <a:avLst/>
            </a:prstGeom>
            <a:noFill/>
            <a:ln w="19050">
              <a:noFill/>
              <a:prstDash val="dash"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732240" y="1923677"/>
            <a:ext cx="1800200" cy="1656184"/>
            <a:chOff x="6732240" y="1923677"/>
            <a:chExt cx="1800200" cy="1656184"/>
          </a:xfrm>
          <a:noFill/>
        </p:grpSpPr>
        <p:sp>
          <p:nvSpPr>
            <p:cNvPr id="10" name="右箭头 6"/>
            <p:cNvSpPr/>
            <p:nvPr/>
          </p:nvSpPr>
          <p:spPr>
            <a:xfrm flipH="1">
              <a:off x="6732240" y="1923677"/>
              <a:ext cx="1800200" cy="1656184"/>
            </a:xfrm>
            <a:custGeom>
              <a:avLst/>
              <a:gdLst/>
              <a:ahLst/>
              <a:cxnLst/>
              <a:rect l="l" t="t" r="r" b="b"/>
              <a:pathLst>
                <a:path w="1800200" h="1656184">
                  <a:moveTo>
                    <a:pt x="828092" y="0"/>
                  </a:moveTo>
                  <a:cubicBezTo>
                    <a:pt x="1250086" y="0"/>
                    <a:pt x="1598354" y="315651"/>
                    <a:pt x="1648917" y="723822"/>
                  </a:cubicBezTo>
                  <a:lnTo>
                    <a:pt x="1800200" y="828093"/>
                  </a:lnTo>
                  <a:lnTo>
                    <a:pt x="1648917" y="932363"/>
                  </a:lnTo>
                  <a:cubicBezTo>
                    <a:pt x="1598354" y="1340533"/>
                    <a:pt x="1250085" y="1656184"/>
                    <a:pt x="828092" y="1656184"/>
                  </a:cubicBezTo>
                  <a:cubicBezTo>
                    <a:pt x="370749" y="1656184"/>
                    <a:pt x="0" y="1285435"/>
                    <a:pt x="0" y="828092"/>
                  </a:cubicBezTo>
                  <a:cubicBezTo>
                    <a:pt x="0" y="370749"/>
                    <a:pt x="370749" y="0"/>
                    <a:pt x="828092" y="0"/>
                  </a:cubicBezTo>
                  <a:close/>
                </a:path>
              </a:pathLst>
            </a:custGeom>
            <a:grpFill/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164288" y="2567103"/>
              <a:ext cx="1107996" cy="369332"/>
            </a:xfrm>
            <a:prstGeom prst="rect">
              <a:avLst/>
            </a:prstGeom>
            <a:noFill/>
            <a:ln w="19050">
              <a:noFill/>
              <a:prstDash val="dash"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67544" y="-20538"/>
            <a:ext cx="3791872" cy="568009"/>
            <a:chOff x="472838" y="-18110"/>
            <a:chExt cx="3791872" cy="568009"/>
          </a:xfrm>
        </p:grpSpPr>
        <p:sp>
          <p:nvSpPr>
            <p:cNvPr id="16" name="文本框 15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472838" y="242122"/>
              <a:ext cx="37918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635700" y="942204"/>
            <a:ext cx="3682043" cy="3653136"/>
            <a:chOff x="2635700" y="942204"/>
            <a:chExt cx="3682043" cy="3653136"/>
          </a:xfrm>
        </p:grpSpPr>
        <p:grpSp>
          <p:nvGrpSpPr>
            <p:cNvPr id="3" name="组合 4"/>
            <p:cNvGrpSpPr/>
            <p:nvPr/>
          </p:nvGrpSpPr>
          <p:grpSpPr>
            <a:xfrm>
              <a:off x="4275359" y="942204"/>
              <a:ext cx="2042384" cy="2739429"/>
              <a:chOff x="4325816" y="1628800"/>
              <a:chExt cx="2497009" cy="3349212"/>
            </a:xfrm>
            <a:solidFill>
              <a:schemeClr val="accent3"/>
            </a:solidFill>
          </p:grpSpPr>
          <p:sp>
            <p:nvSpPr>
              <p:cNvPr id="4" name="未知"/>
              <p:cNvSpPr/>
              <p:nvPr/>
            </p:nvSpPr>
            <p:spPr bwMode="auto">
              <a:xfrm>
                <a:off x="4580276" y="1628800"/>
                <a:ext cx="2242549" cy="3349212"/>
              </a:xfrm>
              <a:custGeom>
                <a:avLst/>
                <a:gdLst>
                  <a:gd name="T0" fmla="*/ 150 w 174"/>
                  <a:gd name="T1" fmla="*/ 260 h 260"/>
                  <a:gd name="T2" fmla="*/ 174 w 174"/>
                  <a:gd name="T3" fmla="*/ 174 h 260"/>
                  <a:gd name="T4" fmla="*/ 0 w 174"/>
                  <a:gd name="T5" fmla="*/ 0 h 260"/>
                  <a:gd name="T6" fmla="*/ 0 w 174"/>
                  <a:gd name="T7" fmla="*/ 174 h 260"/>
                  <a:gd name="T8" fmla="*/ 150 w 174"/>
                  <a:gd name="T9" fmla="*/ 26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4" h="260">
                    <a:moveTo>
                      <a:pt x="150" y="260"/>
                    </a:moveTo>
                    <a:cubicBezTo>
                      <a:pt x="165" y="234"/>
                      <a:pt x="174" y="204"/>
                      <a:pt x="174" y="174"/>
                    </a:cubicBezTo>
                    <a:cubicBezTo>
                      <a:pt x="174" y="77"/>
                      <a:pt x="96" y="0"/>
                      <a:pt x="0" y="0"/>
                    </a:cubicBezTo>
                    <a:lnTo>
                      <a:pt x="0" y="174"/>
                    </a:lnTo>
                    <a:lnTo>
                      <a:pt x="150" y="26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19050" cap="flat" cmpd="sng">
                <a:solidFill>
                  <a:srgbClr val="FFFFFF"/>
                </a:solidFill>
                <a:rou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" name="AutoShape 8"/>
              <p:cNvSpPr>
                <a:spLocks noChangeArrowheads="1"/>
              </p:cNvSpPr>
              <p:nvPr/>
            </p:nvSpPr>
            <p:spPr bwMode="auto">
              <a:xfrm rot="13500000">
                <a:off x="4327895" y="1752910"/>
                <a:ext cx="506830" cy="510987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" name="WordArt 13"/>
              <p:cNvSpPr>
                <a:spLocks noChangeArrowheads="1" noChangeShapeType="1"/>
              </p:cNvSpPr>
              <p:nvPr/>
            </p:nvSpPr>
            <p:spPr bwMode="auto">
              <a:xfrm rot="3536091">
                <a:off x="5569104" y="2942127"/>
                <a:ext cx="1137781" cy="190328"/>
              </a:xfrm>
              <a:prstGeom prst="rect">
                <a:avLst/>
              </a:prstGeom>
              <a:noFill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spcFirstLastPara="1" wrap="none" fromWordArt="1">
                <a:prstTxWarp prst="textArchUp">
                  <a:avLst>
                    <a:gd name="adj" fmla="val 10800000"/>
                  </a:avLst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此处添加内容</a:t>
                </a:r>
              </a:p>
            </p:txBody>
          </p:sp>
        </p:grpSp>
        <p:grpSp>
          <p:nvGrpSpPr>
            <p:cNvPr id="7" name="组合 8"/>
            <p:cNvGrpSpPr/>
            <p:nvPr/>
          </p:nvGrpSpPr>
          <p:grpSpPr>
            <a:xfrm>
              <a:off x="2635700" y="943895"/>
              <a:ext cx="1844406" cy="2785115"/>
              <a:chOff x="2321176" y="1630868"/>
              <a:chExt cx="2254962" cy="3405068"/>
            </a:xfrm>
            <a:solidFill>
              <a:schemeClr val="accent3"/>
            </a:solidFill>
          </p:grpSpPr>
          <p:sp>
            <p:nvSpPr>
              <p:cNvPr id="8" name="未知"/>
              <p:cNvSpPr/>
              <p:nvPr/>
            </p:nvSpPr>
            <p:spPr bwMode="auto">
              <a:xfrm>
                <a:off x="2321176" y="1630868"/>
                <a:ext cx="2254962" cy="3349214"/>
              </a:xfrm>
              <a:custGeom>
                <a:avLst/>
                <a:gdLst>
                  <a:gd name="T0" fmla="*/ 174 w 175"/>
                  <a:gd name="T1" fmla="*/ 0 h 260"/>
                  <a:gd name="T2" fmla="*/ 1 w 175"/>
                  <a:gd name="T3" fmla="*/ 173 h 260"/>
                  <a:gd name="T4" fmla="*/ 24 w 175"/>
                  <a:gd name="T5" fmla="*/ 260 h 260"/>
                  <a:gd name="T6" fmla="*/ 175 w 175"/>
                  <a:gd name="T7" fmla="*/ 174 h 260"/>
                  <a:gd name="T8" fmla="*/ 174 w 175"/>
                  <a:gd name="T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5" h="260">
                    <a:moveTo>
                      <a:pt x="174" y="0"/>
                    </a:moveTo>
                    <a:cubicBezTo>
                      <a:pt x="78" y="0"/>
                      <a:pt x="1" y="77"/>
                      <a:pt x="1" y="173"/>
                    </a:cubicBezTo>
                    <a:cubicBezTo>
                      <a:pt x="0" y="204"/>
                      <a:pt x="9" y="234"/>
                      <a:pt x="24" y="260"/>
                    </a:cubicBezTo>
                    <a:lnTo>
                      <a:pt x="175" y="174"/>
                    </a:lnTo>
                    <a:lnTo>
                      <a:pt x="174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19050" cap="flat" cmpd="sng">
                <a:solidFill>
                  <a:srgbClr val="FFFFFF"/>
                </a:solidFill>
                <a:rou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AutoShape 7"/>
              <p:cNvSpPr>
                <a:spLocks noChangeArrowheads="1"/>
              </p:cNvSpPr>
              <p:nvPr/>
            </p:nvSpPr>
            <p:spPr bwMode="auto">
              <a:xfrm rot="6300000">
                <a:off x="2703908" y="4527029"/>
                <a:ext cx="506829" cy="510986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" name="WordArt 14"/>
              <p:cNvSpPr>
                <a:spLocks noChangeArrowheads="1" noChangeShapeType="1"/>
              </p:cNvSpPr>
              <p:nvPr/>
            </p:nvSpPr>
            <p:spPr bwMode="auto">
              <a:xfrm rot="18000000">
                <a:off x="2503249" y="2938279"/>
                <a:ext cx="1137781" cy="190327"/>
              </a:xfrm>
              <a:prstGeom prst="rect">
                <a:avLst/>
              </a:prstGeom>
              <a:noFill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spcFirstLastPara="1" wrap="none" fromWordArt="1">
                <a:prstTxWarp prst="textArchUp">
                  <a:avLst>
                    <a:gd name="adj" fmla="val 10800000"/>
                  </a:avLst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此处添加内容</a:t>
                </a:r>
              </a:p>
            </p:txBody>
          </p:sp>
        </p:grpSp>
        <p:grpSp>
          <p:nvGrpSpPr>
            <p:cNvPr id="11" name="组合 12"/>
            <p:cNvGrpSpPr/>
            <p:nvPr/>
          </p:nvGrpSpPr>
          <p:grpSpPr>
            <a:xfrm>
              <a:off x="2886133" y="2774694"/>
              <a:ext cx="3177793" cy="1820646"/>
              <a:chOff x="2627355" y="3869193"/>
              <a:chExt cx="3885155" cy="2225913"/>
            </a:xfrm>
            <a:solidFill>
              <a:schemeClr val="accent3"/>
            </a:solidFill>
          </p:grpSpPr>
          <p:sp>
            <p:nvSpPr>
              <p:cNvPr id="12" name="未知"/>
              <p:cNvSpPr/>
              <p:nvPr/>
            </p:nvSpPr>
            <p:spPr bwMode="auto">
              <a:xfrm>
                <a:off x="2627355" y="3869193"/>
                <a:ext cx="3885155" cy="2225913"/>
              </a:xfrm>
              <a:custGeom>
                <a:avLst/>
                <a:gdLst>
                  <a:gd name="T0" fmla="*/ 0 w 301"/>
                  <a:gd name="T1" fmla="*/ 86 h 173"/>
                  <a:gd name="T2" fmla="*/ 151 w 301"/>
                  <a:gd name="T3" fmla="*/ 173 h 173"/>
                  <a:gd name="T4" fmla="*/ 301 w 301"/>
                  <a:gd name="T5" fmla="*/ 86 h 173"/>
                  <a:gd name="T6" fmla="*/ 151 w 301"/>
                  <a:gd name="T7" fmla="*/ 0 h 173"/>
                  <a:gd name="T8" fmla="*/ 0 w 301"/>
                  <a:gd name="T9" fmla="*/ 86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1" h="173">
                    <a:moveTo>
                      <a:pt x="0" y="86"/>
                    </a:moveTo>
                    <a:cubicBezTo>
                      <a:pt x="31" y="140"/>
                      <a:pt x="88" y="173"/>
                      <a:pt x="151" y="173"/>
                    </a:cubicBezTo>
                    <a:cubicBezTo>
                      <a:pt x="213" y="173"/>
                      <a:pt x="270" y="140"/>
                      <a:pt x="301" y="86"/>
                    </a:cubicBezTo>
                    <a:lnTo>
                      <a:pt x="151" y="0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9050" cap="flat" cmpd="sng">
                <a:solidFill>
                  <a:srgbClr val="FFFFFF"/>
                </a:solidFill>
                <a:rou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AutoShape 9"/>
              <p:cNvSpPr>
                <a:spLocks noChangeArrowheads="1"/>
              </p:cNvSpPr>
              <p:nvPr/>
            </p:nvSpPr>
            <p:spPr bwMode="auto">
              <a:xfrm rot="20700000">
                <a:off x="5943596" y="4539450"/>
                <a:ext cx="506850" cy="510968"/>
              </a:xfrm>
              <a:prstGeom prst="rtTriangl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WordArt 15"/>
              <p:cNvSpPr>
                <a:spLocks noChangeArrowheads="1" noChangeShapeType="1"/>
              </p:cNvSpPr>
              <p:nvPr/>
            </p:nvSpPr>
            <p:spPr bwMode="auto">
              <a:xfrm>
                <a:off x="3998950" y="5544834"/>
                <a:ext cx="1137825" cy="190320"/>
              </a:xfrm>
              <a:prstGeom prst="rect">
                <a:avLst/>
              </a:prstGeom>
              <a:noFill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spcFirstLastPara="1" wrap="none" fromWordArt="1">
                <a:prstTxWarp prst="textArchDown">
                  <a:avLst>
                    <a:gd name="adj" fmla="val 0"/>
                  </a:avLst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此处添加内容</a:t>
                </a:r>
              </a:p>
            </p:txBody>
          </p:sp>
        </p:grpSp>
        <p:grpSp>
          <p:nvGrpSpPr>
            <p:cNvPr id="15" name="组合 16"/>
            <p:cNvGrpSpPr/>
            <p:nvPr/>
          </p:nvGrpSpPr>
          <p:grpSpPr>
            <a:xfrm>
              <a:off x="3248246" y="1531038"/>
              <a:ext cx="2490794" cy="2483930"/>
              <a:chOff x="3070072" y="2348705"/>
              <a:chExt cx="3045233" cy="3036841"/>
            </a:xfrm>
          </p:grpSpPr>
          <p:grpSp>
            <p:nvGrpSpPr>
              <p:cNvPr id="18" name="Group 10"/>
              <p:cNvGrpSpPr/>
              <p:nvPr/>
            </p:nvGrpSpPr>
            <p:grpSpPr bwMode="auto">
              <a:xfrm rot="650306">
                <a:off x="3070072" y="2348705"/>
                <a:ext cx="3045233" cy="3036841"/>
                <a:chOff x="0" y="0"/>
                <a:chExt cx="1136" cy="1134"/>
              </a:xfrm>
            </p:grpSpPr>
            <p:sp>
              <p:nvSpPr>
                <p:cNvPr id="20" name="Oval 1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36" cy="1134"/>
                </a:xfrm>
                <a:prstGeom prst="ellipse">
                  <a:avLst/>
                </a:prstGeom>
                <a:solidFill>
                  <a:schemeClr val="bg1"/>
                </a:solidFill>
                <a:ln w="9525" cmpd="sng">
                  <a:noFill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1" name="Oval 12"/>
                <p:cNvSpPr>
                  <a:spLocks noChangeArrowheads="1"/>
                </p:cNvSpPr>
                <p:nvPr/>
              </p:nvSpPr>
              <p:spPr bwMode="auto">
                <a:xfrm>
                  <a:off x="64" y="62"/>
                  <a:ext cx="1008" cy="1010"/>
                </a:xfrm>
                <a:prstGeom prst="ellipse">
                  <a:avLst/>
                </a:prstGeom>
                <a:solidFill>
                  <a:schemeClr val="accent2"/>
                </a:solidFill>
                <a:ln w="9525" cmpd="sng">
                  <a:noFill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17" name="WordArt 17"/>
              <p:cNvSpPr>
                <a:spLocks noChangeArrowheads="1" noChangeShapeType="1"/>
              </p:cNvSpPr>
              <p:nvPr/>
            </p:nvSpPr>
            <p:spPr bwMode="auto">
              <a:xfrm>
                <a:off x="3982399" y="3583714"/>
                <a:ext cx="1249539" cy="620608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i="0" u="none" strike="noStrike" kern="0" cap="none" spc="0" normalizeH="0" baseline="0" noProof="0" dirty="0">
                    <a:ln w="9525" cmpd="sng">
                      <a:noFill/>
                      <a:round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点击添加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i="0" u="none" strike="noStrike" kern="0" cap="none" spc="0" normalizeH="0" baseline="0" noProof="0" dirty="0">
                    <a:ln w="9525" cmpd="sng">
                      <a:noFill/>
                      <a:round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标题文字</a:t>
                </a:r>
              </a:p>
            </p:txBody>
          </p:sp>
        </p:grpSp>
      </p:grpSp>
      <p:sp>
        <p:nvSpPr>
          <p:cNvPr id="22" name="TextBox 21"/>
          <p:cNvSpPr txBox="1"/>
          <p:nvPr/>
        </p:nvSpPr>
        <p:spPr>
          <a:xfrm>
            <a:off x="6444208" y="1008715"/>
            <a:ext cx="20157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单击此处添加文字阐述，添加简短问题说明文字，具体说明文字在此处添加此处。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7419" y="2827063"/>
            <a:ext cx="18081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单击此处添加文字阐述，添加简短问题说明文字，具体说明文字在此处添加此处。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60184" y="4100426"/>
            <a:ext cx="20157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单击此处添加文字阐述，添加简短问题说明文字，具体说明文字在此处添加此处。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221315" y="1059838"/>
            <a:ext cx="192856" cy="385712"/>
          </a:xfrm>
          <a:custGeom>
            <a:avLst/>
            <a:gdLst/>
            <a:ahLst/>
            <a:cxnLst/>
            <a:rect l="l" t="t" r="r" b="b"/>
            <a:pathLst>
              <a:path w="192856" h="385712">
                <a:moveTo>
                  <a:pt x="0" y="192856"/>
                </a:moveTo>
                <a:lnTo>
                  <a:pt x="96428" y="289284"/>
                </a:lnTo>
                <a:lnTo>
                  <a:pt x="0" y="385712"/>
                </a:lnTo>
                <a:close/>
                <a:moveTo>
                  <a:pt x="0" y="0"/>
                </a:moveTo>
                <a:lnTo>
                  <a:pt x="96429" y="96429"/>
                </a:lnTo>
                <a:lnTo>
                  <a:pt x="192856" y="192856"/>
                </a:lnTo>
                <a:lnTo>
                  <a:pt x="96428" y="289284"/>
                </a:lnTo>
                <a:lnTo>
                  <a:pt x="96428" y="96429"/>
                </a:lnTo>
                <a:lnTo>
                  <a:pt x="0" y="1928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28"/>
          <p:cNvSpPr/>
          <p:nvPr/>
        </p:nvSpPr>
        <p:spPr>
          <a:xfrm>
            <a:off x="5766845" y="4184569"/>
            <a:ext cx="192856" cy="385712"/>
          </a:xfrm>
          <a:custGeom>
            <a:avLst/>
            <a:gdLst/>
            <a:ahLst/>
            <a:cxnLst/>
            <a:rect l="l" t="t" r="r" b="b"/>
            <a:pathLst>
              <a:path w="192856" h="385712">
                <a:moveTo>
                  <a:pt x="0" y="192856"/>
                </a:moveTo>
                <a:lnTo>
                  <a:pt x="96428" y="289284"/>
                </a:lnTo>
                <a:lnTo>
                  <a:pt x="0" y="385712"/>
                </a:lnTo>
                <a:close/>
                <a:moveTo>
                  <a:pt x="0" y="0"/>
                </a:moveTo>
                <a:lnTo>
                  <a:pt x="96429" y="96429"/>
                </a:lnTo>
                <a:lnTo>
                  <a:pt x="192856" y="192856"/>
                </a:lnTo>
                <a:lnTo>
                  <a:pt x="96428" y="289284"/>
                </a:lnTo>
                <a:lnTo>
                  <a:pt x="96428" y="96429"/>
                </a:lnTo>
                <a:lnTo>
                  <a:pt x="0" y="1928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28"/>
          <p:cNvSpPr/>
          <p:nvPr/>
        </p:nvSpPr>
        <p:spPr>
          <a:xfrm>
            <a:off x="563972" y="2855951"/>
            <a:ext cx="192856" cy="385712"/>
          </a:xfrm>
          <a:custGeom>
            <a:avLst/>
            <a:gdLst/>
            <a:ahLst/>
            <a:cxnLst/>
            <a:rect l="l" t="t" r="r" b="b"/>
            <a:pathLst>
              <a:path w="192856" h="385712">
                <a:moveTo>
                  <a:pt x="0" y="192856"/>
                </a:moveTo>
                <a:lnTo>
                  <a:pt x="96428" y="289284"/>
                </a:lnTo>
                <a:lnTo>
                  <a:pt x="0" y="385712"/>
                </a:lnTo>
                <a:close/>
                <a:moveTo>
                  <a:pt x="0" y="0"/>
                </a:moveTo>
                <a:lnTo>
                  <a:pt x="96429" y="96429"/>
                </a:lnTo>
                <a:lnTo>
                  <a:pt x="192856" y="192856"/>
                </a:lnTo>
                <a:lnTo>
                  <a:pt x="96428" y="289284"/>
                </a:lnTo>
                <a:lnTo>
                  <a:pt x="96428" y="96429"/>
                </a:lnTo>
                <a:lnTo>
                  <a:pt x="0" y="1928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467544" y="-20538"/>
            <a:ext cx="3791872" cy="568009"/>
            <a:chOff x="472838" y="-18110"/>
            <a:chExt cx="3791872" cy="568009"/>
          </a:xfrm>
        </p:grpSpPr>
        <p:sp>
          <p:nvSpPr>
            <p:cNvPr id="27" name="文本框 26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472838" y="242122"/>
              <a:ext cx="37918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9" grpId="0" animBg="1"/>
      <p:bldP spid="31" grpId="0" animBg="1"/>
      <p:bldP spid="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组合 47"/>
          <p:cNvGrpSpPr/>
          <p:nvPr/>
        </p:nvGrpSpPr>
        <p:grpSpPr>
          <a:xfrm>
            <a:off x="467544" y="-20538"/>
            <a:ext cx="3791872" cy="568009"/>
            <a:chOff x="472838" y="-18110"/>
            <a:chExt cx="3791872" cy="568009"/>
          </a:xfrm>
        </p:grpSpPr>
        <p:sp>
          <p:nvSpPr>
            <p:cNvPr id="49" name="文本框 48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472838" y="242122"/>
              <a:ext cx="37918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51" name="图表 50"/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120630"/>
            <a:ext cx="5328592" cy="3552395"/>
          </a:xfrm>
          <a:prstGeom prst="rect">
            <a:avLst/>
          </a:prstGeom>
        </p:spPr>
      </p:pic>
      <p:sp>
        <p:nvSpPr>
          <p:cNvPr id="52" name="矩形 51"/>
          <p:cNvSpPr/>
          <p:nvPr/>
        </p:nvSpPr>
        <p:spPr>
          <a:xfrm>
            <a:off x="5535612" y="1779662"/>
            <a:ext cx="3486527" cy="613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  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点击此处添加文字描述，文    字颜色、大小、字体可根据需求进行更改。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5535612" y="2819132"/>
            <a:ext cx="3486527" cy="613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  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点击此处添加文字描述，文    字颜色、大小、字体可根据需求进行更改。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5564371" y="3858602"/>
            <a:ext cx="3486527" cy="613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  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点击此处添加文字描述，文    字颜色、大小、字体可根据需求进行更改。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任意多边形 27"/>
          <p:cNvSpPr/>
          <p:nvPr/>
        </p:nvSpPr>
        <p:spPr>
          <a:xfrm>
            <a:off x="6216898" y="1561077"/>
            <a:ext cx="1077366" cy="737082"/>
          </a:xfrm>
          <a:custGeom>
            <a:avLst/>
            <a:gdLst>
              <a:gd name="connsiteX0" fmla="*/ 0 w 1378857"/>
              <a:gd name="connsiteY0" fmla="*/ 537028 h 537028"/>
              <a:gd name="connsiteX1" fmla="*/ 1378857 w 1378857"/>
              <a:gd name="connsiteY1" fmla="*/ 246743 h 537028"/>
              <a:gd name="connsiteX2" fmla="*/ 1378857 w 1378857"/>
              <a:gd name="connsiteY2" fmla="*/ 0 h 537028"/>
              <a:gd name="connsiteX0-1" fmla="*/ 0 w 1422400"/>
              <a:gd name="connsiteY0-2" fmla="*/ 972456 h 972456"/>
              <a:gd name="connsiteX1-3" fmla="*/ 1422400 w 1422400"/>
              <a:gd name="connsiteY1-4" fmla="*/ 246743 h 972456"/>
              <a:gd name="connsiteX2-5" fmla="*/ 1422400 w 1422400"/>
              <a:gd name="connsiteY2-6" fmla="*/ 0 h 9724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422400" h="972456">
                <a:moveTo>
                  <a:pt x="0" y="972456"/>
                </a:moveTo>
                <a:lnTo>
                  <a:pt x="1422400" y="246743"/>
                </a:lnTo>
                <a:lnTo>
                  <a:pt x="1422400" y="0"/>
                </a:lnTo>
              </a:path>
            </a:pathLst>
          </a:cu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任意多边形 28"/>
          <p:cNvSpPr/>
          <p:nvPr/>
        </p:nvSpPr>
        <p:spPr>
          <a:xfrm flipV="1">
            <a:off x="6438143" y="3276927"/>
            <a:ext cx="945100" cy="284973"/>
          </a:xfrm>
          <a:custGeom>
            <a:avLst/>
            <a:gdLst>
              <a:gd name="connsiteX0" fmla="*/ 0 w 1378857"/>
              <a:gd name="connsiteY0" fmla="*/ 537028 h 537028"/>
              <a:gd name="connsiteX1" fmla="*/ 1378857 w 1378857"/>
              <a:gd name="connsiteY1" fmla="*/ 246743 h 537028"/>
              <a:gd name="connsiteX2" fmla="*/ 1378857 w 1378857"/>
              <a:gd name="connsiteY2" fmla="*/ 0 h 537028"/>
              <a:gd name="connsiteX0-1" fmla="*/ 0 w 1248228"/>
              <a:gd name="connsiteY0-2" fmla="*/ 377371 h 377371"/>
              <a:gd name="connsiteX1-3" fmla="*/ 1248228 w 1248228"/>
              <a:gd name="connsiteY1-4" fmla="*/ 246743 h 377371"/>
              <a:gd name="connsiteX2-5" fmla="*/ 1248228 w 1248228"/>
              <a:gd name="connsiteY2-6" fmla="*/ 0 h 37737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248228" h="377371">
                <a:moveTo>
                  <a:pt x="0" y="377371"/>
                </a:moveTo>
                <a:lnTo>
                  <a:pt x="1248228" y="246743"/>
                </a:lnTo>
                <a:lnTo>
                  <a:pt x="1248228" y="0"/>
                </a:lnTo>
              </a:path>
            </a:pathLst>
          </a:cu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任意多边形 29"/>
          <p:cNvSpPr/>
          <p:nvPr/>
        </p:nvSpPr>
        <p:spPr>
          <a:xfrm flipH="1">
            <a:off x="2358339" y="1558672"/>
            <a:ext cx="966744" cy="648103"/>
          </a:xfrm>
          <a:custGeom>
            <a:avLst/>
            <a:gdLst>
              <a:gd name="connsiteX0" fmla="*/ 0 w 1378857"/>
              <a:gd name="connsiteY0" fmla="*/ 537028 h 537028"/>
              <a:gd name="connsiteX1" fmla="*/ 1378857 w 1378857"/>
              <a:gd name="connsiteY1" fmla="*/ 246743 h 537028"/>
              <a:gd name="connsiteX2" fmla="*/ 1378857 w 1378857"/>
              <a:gd name="connsiteY2" fmla="*/ 0 h 537028"/>
              <a:gd name="connsiteX0-1" fmla="*/ 0 w 1509485"/>
              <a:gd name="connsiteY0-2" fmla="*/ 899885 h 899885"/>
              <a:gd name="connsiteX1-3" fmla="*/ 1509485 w 1509485"/>
              <a:gd name="connsiteY1-4" fmla="*/ 246743 h 899885"/>
              <a:gd name="connsiteX2-5" fmla="*/ 1509485 w 1509485"/>
              <a:gd name="connsiteY2-6" fmla="*/ 0 h 899885"/>
              <a:gd name="connsiteX0-7" fmla="*/ 0 w 1277256"/>
              <a:gd name="connsiteY0-8" fmla="*/ 856342 h 856342"/>
              <a:gd name="connsiteX1-9" fmla="*/ 1277256 w 1277256"/>
              <a:gd name="connsiteY1-10" fmla="*/ 246743 h 856342"/>
              <a:gd name="connsiteX2-11" fmla="*/ 1277256 w 1277256"/>
              <a:gd name="connsiteY2-12" fmla="*/ 0 h 85634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1277256" h="856342">
                <a:moveTo>
                  <a:pt x="0" y="856342"/>
                </a:moveTo>
                <a:lnTo>
                  <a:pt x="1277256" y="246743"/>
                </a:lnTo>
                <a:lnTo>
                  <a:pt x="1277256" y="0"/>
                </a:lnTo>
              </a:path>
            </a:pathLst>
          </a:cu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任意多边形 30"/>
          <p:cNvSpPr/>
          <p:nvPr/>
        </p:nvSpPr>
        <p:spPr>
          <a:xfrm flipH="1" flipV="1">
            <a:off x="2333088" y="3528821"/>
            <a:ext cx="899409" cy="407619"/>
          </a:xfrm>
          <a:custGeom>
            <a:avLst/>
            <a:gdLst>
              <a:gd name="connsiteX0" fmla="*/ 0 w 1378857"/>
              <a:gd name="connsiteY0" fmla="*/ 537028 h 537028"/>
              <a:gd name="connsiteX1" fmla="*/ 1378857 w 1378857"/>
              <a:gd name="connsiteY1" fmla="*/ 246743 h 537028"/>
              <a:gd name="connsiteX2" fmla="*/ 1378857 w 1378857"/>
              <a:gd name="connsiteY2" fmla="*/ 0 h 537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8857" h="537028">
                <a:moveTo>
                  <a:pt x="0" y="537028"/>
                </a:moveTo>
                <a:lnTo>
                  <a:pt x="1378857" y="246743"/>
                </a:lnTo>
                <a:lnTo>
                  <a:pt x="1378857" y="0"/>
                </a:lnTo>
              </a:path>
            </a:pathLst>
          </a:cu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13"/>
          <p:cNvSpPr>
            <a:spLocks noChangeArrowheads="1"/>
          </p:cNvSpPr>
          <p:nvPr/>
        </p:nvSpPr>
        <p:spPr bwMode="auto">
          <a:xfrm>
            <a:off x="1183798" y="984856"/>
            <a:ext cx="191042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单击此处添加文字阐述，添加简短问题说明文字，具体说明文字在此处添加此处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3267366" y="2822413"/>
            <a:ext cx="1981907" cy="1981585"/>
            <a:chOff x="3267366" y="2822413"/>
            <a:chExt cx="1981907" cy="1981585"/>
          </a:xfrm>
        </p:grpSpPr>
        <p:sp>
          <p:nvSpPr>
            <p:cNvPr id="23" name="圆角矩形 1"/>
            <p:cNvSpPr/>
            <p:nvPr/>
          </p:nvSpPr>
          <p:spPr bwMode="auto">
            <a:xfrm>
              <a:off x="3267366" y="2822413"/>
              <a:ext cx="1981907" cy="1981585"/>
            </a:xfrm>
            <a:custGeom>
              <a:avLst/>
              <a:gdLst/>
              <a:ahLst/>
              <a:cxnLst/>
              <a:rect l="l" t="t" r="r" b="b"/>
              <a:pathLst>
                <a:path w="2616200" h="2616200">
                  <a:moveTo>
                    <a:pt x="690040" y="381000"/>
                  </a:moveTo>
                  <a:cubicBezTo>
                    <a:pt x="519362" y="381000"/>
                    <a:pt x="381000" y="519362"/>
                    <a:pt x="381000" y="690040"/>
                  </a:cubicBezTo>
                  <a:lnTo>
                    <a:pt x="381000" y="1926160"/>
                  </a:lnTo>
                  <a:cubicBezTo>
                    <a:pt x="381000" y="2096838"/>
                    <a:pt x="519362" y="2235200"/>
                    <a:pt x="690040" y="2235200"/>
                  </a:cubicBezTo>
                  <a:lnTo>
                    <a:pt x="1926160" y="2235200"/>
                  </a:lnTo>
                  <a:cubicBezTo>
                    <a:pt x="2096838" y="2235200"/>
                    <a:pt x="2235200" y="2096838"/>
                    <a:pt x="2235200" y="1926160"/>
                  </a:cubicBezTo>
                  <a:lnTo>
                    <a:pt x="2235200" y="690040"/>
                  </a:lnTo>
                  <a:cubicBezTo>
                    <a:pt x="2235200" y="519362"/>
                    <a:pt x="2096838" y="381000"/>
                    <a:pt x="1926160" y="381000"/>
                  </a:cubicBezTo>
                  <a:close/>
                  <a:moveTo>
                    <a:pt x="436042" y="0"/>
                  </a:moveTo>
                  <a:lnTo>
                    <a:pt x="2180158" y="0"/>
                  </a:lnTo>
                  <a:cubicBezTo>
                    <a:pt x="2420977" y="0"/>
                    <a:pt x="2616200" y="195223"/>
                    <a:pt x="2616200" y="436042"/>
                  </a:cubicBezTo>
                  <a:lnTo>
                    <a:pt x="2616200" y="2180158"/>
                  </a:lnTo>
                  <a:cubicBezTo>
                    <a:pt x="2616200" y="2420977"/>
                    <a:pt x="2420977" y="2616200"/>
                    <a:pt x="2180158" y="2616200"/>
                  </a:cubicBezTo>
                  <a:lnTo>
                    <a:pt x="436042" y="2616200"/>
                  </a:lnTo>
                  <a:cubicBezTo>
                    <a:pt x="195223" y="2616200"/>
                    <a:pt x="0" y="2420977"/>
                    <a:pt x="0" y="2180158"/>
                  </a:cubicBezTo>
                  <a:lnTo>
                    <a:pt x="0" y="436042"/>
                  </a:lnTo>
                  <a:cubicBezTo>
                    <a:pt x="0" y="195223"/>
                    <a:pt x="195223" y="0"/>
                    <a:pt x="436042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perspectiveRelaxedModerately"/>
              <a:lightRig rig="threePt" dir="t"/>
            </a:scene3d>
            <a:sp3d prstMaterial="matte">
              <a:bevelT w="0" h="0" prst="coolSlant"/>
              <a:bevelB w="0" h="0" prst="angle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947571" y="3460274"/>
              <a:ext cx="849913" cy="1107996"/>
            </a:xfrm>
            <a:prstGeom prst="rect">
              <a:avLst/>
            </a:prstGeom>
            <a:noFill/>
            <a:scene3d>
              <a:camera prst="perspectiveRelaxed">
                <a:rot lat="20975994" lon="305024" rev="21544779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6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endParaRPr lang="zh-CN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549577" y="1517451"/>
            <a:ext cx="1632792" cy="1441813"/>
            <a:chOff x="3549577" y="1517451"/>
            <a:chExt cx="1632792" cy="1441813"/>
          </a:xfrm>
        </p:grpSpPr>
        <p:sp>
          <p:nvSpPr>
            <p:cNvPr id="25" name="圆角矩形 1"/>
            <p:cNvSpPr>
              <a:spLocks noChangeAspect="1"/>
            </p:cNvSpPr>
            <p:nvPr/>
          </p:nvSpPr>
          <p:spPr>
            <a:xfrm>
              <a:off x="3549577" y="1517451"/>
              <a:ext cx="1632792" cy="1363372"/>
            </a:xfrm>
            <a:custGeom>
              <a:avLst/>
              <a:gdLst/>
              <a:ahLst/>
              <a:cxnLst/>
              <a:rect l="l" t="t" r="r" b="b"/>
              <a:pathLst>
                <a:path w="2616200" h="2616200">
                  <a:moveTo>
                    <a:pt x="690040" y="381000"/>
                  </a:moveTo>
                  <a:cubicBezTo>
                    <a:pt x="519362" y="381000"/>
                    <a:pt x="381000" y="519362"/>
                    <a:pt x="381000" y="690040"/>
                  </a:cubicBezTo>
                  <a:lnTo>
                    <a:pt x="381000" y="1926160"/>
                  </a:lnTo>
                  <a:cubicBezTo>
                    <a:pt x="381000" y="2096838"/>
                    <a:pt x="519362" y="2235200"/>
                    <a:pt x="690040" y="2235200"/>
                  </a:cubicBezTo>
                  <a:lnTo>
                    <a:pt x="1926160" y="2235200"/>
                  </a:lnTo>
                  <a:cubicBezTo>
                    <a:pt x="2096838" y="2235200"/>
                    <a:pt x="2235200" y="2096838"/>
                    <a:pt x="2235200" y="1926160"/>
                  </a:cubicBezTo>
                  <a:lnTo>
                    <a:pt x="2235200" y="690040"/>
                  </a:lnTo>
                  <a:cubicBezTo>
                    <a:pt x="2235200" y="519362"/>
                    <a:pt x="2096838" y="381000"/>
                    <a:pt x="1926160" y="381000"/>
                  </a:cubicBezTo>
                  <a:close/>
                  <a:moveTo>
                    <a:pt x="436042" y="0"/>
                  </a:moveTo>
                  <a:lnTo>
                    <a:pt x="2180158" y="0"/>
                  </a:lnTo>
                  <a:cubicBezTo>
                    <a:pt x="2420977" y="0"/>
                    <a:pt x="2616200" y="195223"/>
                    <a:pt x="2616200" y="436042"/>
                  </a:cubicBezTo>
                  <a:lnTo>
                    <a:pt x="2616200" y="2180158"/>
                  </a:lnTo>
                  <a:cubicBezTo>
                    <a:pt x="2616200" y="2420977"/>
                    <a:pt x="2420977" y="2616200"/>
                    <a:pt x="2180158" y="2616200"/>
                  </a:cubicBezTo>
                  <a:lnTo>
                    <a:pt x="436042" y="2616200"/>
                  </a:lnTo>
                  <a:cubicBezTo>
                    <a:pt x="195223" y="2616200"/>
                    <a:pt x="0" y="2420977"/>
                    <a:pt x="0" y="2180158"/>
                  </a:cubicBezTo>
                  <a:lnTo>
                    <a:pt x="0" y="436042"/>
                  </a:lnTo>
                  <a:cubicBezTo>
                    <a:pt x="0" y="195223"/>
                    <a:pt x="195223" y="0"/>
                    <a:pt x="436042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scene3d>
              <a:camera prst="perspectiveRelaxedModerately" fov="6000000">
                <a:rot lat="19634563" lon="20160148" rev="812592"/>
              </a:camera>
              <a:lightRig rig="threePt" dir="t">
                <a:rot lat="0" lon="0" rev="9600000"/>
              </a:lightRig>
            </a:scene3d>
            <a:sp3d>
              <a:bevelB w="0" h="0" prst="angle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20924" y="1851268"/>
              <a:ext cx="763351" cy="1107996"/>
            </a:xfrm>
            <a:prstGeom prst="rect">
              <a:avLst/>
            </a:prstGeom>
            <a:noFill/>
            <a:scene3d>
              <a:camera prst="perspectiveRelaxed">
                <a:rot lat="18292249" lon="21077898" rev="377204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6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</a:t>
              </a:r>
              <a:endParaRPr lang="zh-CN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079052" y="1733886"/>
            <a:ext cx="1338890" cy="1145017"/>
            <a:chOff x="5079052" y="1733886"/>
            <a:chExt cx="1338890" cy="1145017"/>
          </a:xfrm>
        </p:grpSpPr>
        <p:sp>
          <p:nvSpPr>
            <p:cNvPr id="26" name="圆角矩形 1"/>
            <p:cNvSpPr>
              <a:spLocks noChangeAspect="1"/>
            </p:cNvSpPr>
            <p:nvPr/>
          </p:nvSpPr>
          <p:spPr>
            <a:xfrm>
              <a:off x="5079052" y="1733886"/>
              <a:ext cx="1338890" cy="1117965"/>
            </a:xfrm>
            <a:custGeom>
              <a:avLst/>
              <a:gdLst/>
              <a:ahLst/>
              <a:cxnLst/>
              <a:rect l="l" t="t" r="r" b="b"/>
              <a:pathLst>
                <a:path w="2616200" h="2616200">
                  <a:moveTo>
                    <a:pt x="690040" y="381000"/>
                  </a:moveTo>
                  <a:cubicBezTo>
                    <a:pt x="519362" y="381000"/>
                    <a:pt x="381000" y="519362"/>
                    <a:pt x="381000" y="690040"/>
                  </a:cubicBezTo>
                  <a:lnTo>
                    <a:pt x="381000" y="1926160"/>
                  </a:lnTo>
                  <a:cubicBezTo>
                    <a:pt x="381000" y="2096838"/>
                    <a:pt x="519362" y="2235200"/>
                    <a:pt x="690040" y="2235200"/>
                  </a:cubicBezTo>
                  <a:lnTo>
                    <a:pt x="1926160" y="2235200"/>
                  </a:lnTo>
                  <a:cubicBezTo>
                    <a:pt x="2096838" y="2235200"/>
                    <a:pt x="2235200" y="2096838"/>
                    <a:pt x="2235200" y="1926160"/>
                  </a:cubicBezTo>
                  <a:lnTo>
                    <a:pt x="2235200" y="690040"/>
                  </a:lnTo>
                  <a:cubicBezTo>
                    <a:pt x="2235200" y="519362"/>
                    <a:pt x="2096838" y="381000"/>
                    <a:pt x="1926160" y="381000"/>
                  </a:cubicBezTo>
                  <a:close/>
                  <a:moveTo>
                    <a:pt x="436042" y="0"/>
                  </a:moveTo>
                  <a:lnTo>
                    <a:pt x="2180158" y="0"/>
                  </a:lnTo>
                  <a:cubicBezTo>
                    <a:pt x="2420977" y="0"/>
                    <a:pt x="2616200" y="195223"/>
                    <a:pt x="2616200" y="436042"/>
                  </a:cubicBezTo>
                  <a:lnTo>
                    <a:pt x="2616200" y="2180158"/>
                  </a:lnTo>
                  <a:cubicBezTo>
                    <a:pt x="2616200" y="2420977"/>
                    <a:pt x="2420977" y="2616200"/>
                    <a:pt x="2180158" y="2616200"/>
                  </a:cubicBezTo>
                  <a:lnTo>
                    <a:pt x="436042" y="2616200"/>
                  </a:lnTo>
                  <a:cubicBezTo>
                    <a:pt x="195223" y="2616200"/>
                    <a:pt x="0" y="2420977"/>
                    <a:pt x="0" y="2180158"/>
                  </a:cubicBezTo>
                  <a:lnTo>
                    <a:pt x="0" y="436042"/>
                  </a:lnTo>
                  <a:cubicBezTo>
                    <a:pt x="0" y="195223"/>
                    <a:pt x="195223" y="0"/>
                    <a:pt x="436042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scene3d>
              <a:camera prst="perspectiveBelow" fov="6000000">
                <a:rot lat="19863891" lon="18296324" rev="1353930"/>
              </a:camera>
              <a:lightRig rig="threePt" dir="t">
                <a:rot lat="0" lon="0" rev="9600000"/>
              </a:lightRig>
            </a:scene3d>
            <a:sp3d>
              <a:bevelT w="0" h="0" prst="coolSlant"/>
              <a:bevelB w="0" h="0" prst="angle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438463" y="2047906"/>
              <a:ext cx="599844" cy="830997"/>
            </a:xfrm>
            <a:prstGeom prst="rect">
              <a:avLst/>
            </a:prstGeom>
            <a:noFill/>
            <a:scene3d>
              <a:camera prst="perspectiveRelaxedModerately">
                <a:rot lat="18822534" lon="18524289" rev="1713141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8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  <a:endParaRPr lang="zh-CN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392369" y="2974781"/>
            <a:ext cx="1163168" cy="1165405"/>
            <a:chOff x="5392369" y="2974781"/>
            <a:chExt cx="1163168" cy="1165405"/>
          </a:xfrm>
        </p:grpSpPr>
        <p:sp>
          <p:nvSpPr>
            <p:cNvPr id="27" name="圆角矩形 1"/>
            <p:cNvSpPr>
              <a:spLocks noChangeAspect="1"/>
            </p:cNvSpPr>
            <p:nvPr/>
          </p:nvSpPr>
          <p:spPr>
            <a:xfrm rot="21056213">
              <a:off x="5392369" y="2974781"/>
              <a:ext cx="1163168" cy="1117965"/>
            </a:xfrm>
            <a:custGeom>
              <a:avLst/>
              <a:gdLst/>
              <a:ahLst/>
              <a:cxnLst/>
              <a:rect l="l" t="t" r="r" b="b"/>
              <a:pathLst>
                <a:path w="2616200" h="2616200">
                  <a:moveTo>
                    <a:pt x="690040" y="381000"/>
                  </a:moveTo>
                  <a:cubicBezTo>
                    <a:pt x="519362" y="381000"/>
                    <a:pt x="381000" y="519362"/>
                    <a:pt x="381000" y="690040"/>
                  </a:cubicBezTo>
                  <a:lnTo>
                    <a:pt x="381000" y="1926160"/>
                  </a:lnTo>
                  <a:cubicBezTo>
                    <a:pt x="381000" y="2096838"/>
                    <a:pt x="519362" y="2235200"/>
                    <a:pt x="690040" y="2235200"/>
                  </a:cubicBezTo>
                  <a:lnTo>
                    <a:pt x="1926160" y="2235200"/>
                  </a:lnTo>
                  <a:cubicBezTo>
                    <a:pt x="2096838" y="2235200"/>
                    <a:pt x="2235200" y="2096838"/>
                    <a:pt x="2235200" y="1926160"/>
                  </a:cubicBezTo>
                  <a:lnTo>
                    <a:pt x="2235200" y="690040"/>
                  </a:lnTo>
                  <a:cubicBezTo>
                    <a:pt x="2235200" y="519362"/>
                    <a:pt x="2096838" y="381000"/>
                    <a:pt x="1926160" y="381000"/>
                  </a:cubicBezTo>
                  <a:close/>
                  <a:moveTo>
                    <a:pt x="436042" y="0"/>
                  </a:moveTo>
                  <a:lnTo>
                    <a:pt x="2180158" y="0"/>
                  </a:lnTo>
                  <a:cubicBezTo>
                    <a:pt x="2420977" y="0"/>
                    <a:pt x="2616200" y="195223"/>
                    <a:pt x="2616200" y="436042"/>
                  </a:cubicBezTo>
                  <a:lnTo>
                    <a:pt x="2616200" y="2180158"/>
                  </a:lnTo>
                  <a:cubicBezTo>
                    <a:pt x="2616200" y="2420977"/>
                    <a:pt x="2420977" y="2616200"/>
                    <a:pt x="2180158" y="2616200"/>
                  </a:cubicBezTo>
                  <a:lnTo>
                    <a:pt x="436042" y="2616200"/>
                  </a:lnTo>
                  <a:cubicBezTo>
                    <a:pt x="195223" y="2616200"/>
                    <a:pt x="0" y="2420977"/>
                    <a:pt x="0" y="2180158"/>
                  </a:cubicBezTo>
                  <a:lnTo>
                    <a:pt x="0" y="436042"/>
                  </a:lnTo>
                  <a:cubicBezTo>
                    <a:pt x="0" y="195223"/>
                    <a:pt x="195223" y="0"/>
                    <a:pt x="436042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scene3d>
              <a:camera prst="perspectiveHeroicExtremeRightFacing" fov="7200000">
                <a:rot lat="21486198" lon="19449816" rev="21176828"/>
              </a:camera>
              <a:lightRig rig="threePt" dir="t">
                <a:rot lat="0" lon="0" rev="9600000"/>
              </a:lightRig>
            </a:scene3d>
            <a:sp3d prstMaterial="matte">
              <a:bevelT w="0" h="0" prst="coolSlant"/>
              <a:bevelB w="0" h="0" prst="angle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71544" y="3216856"/>
              <a:ext cx="355992" cy="923330"/>
            </a:xfrm>
            <a:prstGeom prst="rect">
              <a:avLst/>
            </a:prstGeom>
            <a:noFill/>
            <a:scene3d>
              <a:camera prst="perspectiveContrastingRightFacing">
                <a:rot lat="21344834" lon="18608065" rev="233497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5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</a:t>
              </a:r>
              <a:endParaRPr lang="zh-CN" alt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矩形 13"/>
          <p:cNvSpPr>
            <a:spLocks noChangeArrowheads="1"/>
          </p:cNvSpPr>
          <p:nvPr/>
        </p:nvSpPr>
        <p:spPr bwMode="auto">
          <a:xfrm>
            <a:off x="6600329" y="984856"/>
            <a:ext cx="191042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单击此处添加文字阐述，添加简短问题说明文字，具体说明文字在此处添加此处</a:t>
            </a:r>
          </a:p>
        </p:txBody>
      </p:sp>
      <p:sp>
        <p:nvSpPr>
          <p:cNvPr id="21" name="矩形 13"/>
          <p:cNvSpPr>
            <a:spLocks noChangeArrowheads="1"/>
          </p:cNvSpPr>
          <p:nvPr/>
        </p:nvSpPr>
        <p:spPr bwMode="auto">
          <a:xfrm>
            <a:off x="6600329" y="3745504"/>
            <a:ext cx="191042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单击此处添加文字阐述，添加简短问题说明文字，具体说明文字在此处添加此处</a:t>
            </a:r>
          </a:p>
        </p:txBody>
      </p:sp>
      <p:sp>
        <p:nvSpPr>
          <p:cNvPr id="22" name="矩形 13"/>
          <p:cNvSpPr>
            <a:spLocks noChangeArrowheads="1"/>
          </p:cNvSpPr>
          <p:nvPr/>
        </p:nvSpPr>
        <p:spPr bwMode="auto">
          <a:xfrm>
            <a:off x="1203830" y="4052610"/>
            <a:ext cx="191042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单击此处添加文字阐述，添加简短问题说明文字，具体说明文字在此处添加此处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467544" y="-20538"/>
            <a:ext cx="3791872" cy="568009"/>
            <a:chOff x="472838" y="-18110"/>
            <a:chExt cx="3791872" cy="568009"/>
          </a:xfrm>
        </p:grpSpPr>
        <p:sp>
          <p:nvSpPr>
            <p:cNvPr id="37" name="文本框 36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472838" y="242122"/>
              <a:ext cx="37918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/>
      <p:bldP spid="20" grpId="0"/>
      <p:bldP spid="21" grpId="0"/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 rot="5400000">
            <a:off x="-622431" y="-511446"/>
            <a:ext cx="2637494" cy="150591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6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2"/>
          <p:cNvSpPr/>
          <p:nvPr/>
        </p:nvSpPr>
        <p:spPr>
          <a:xfrm rot="5400000">
            <a:off x="-335752" y="1125526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2"/>
          <p:cNvSpPr/>
          <p:nvPr/>
        </p:nvSpPr>
        <p:spPr>
          <a:xfrm rot="5400000">
            <a:off x="440446" y="1590202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"/>
          <p:cNvSpPr/>
          <p:nvPr/>
        </p:nvSpPr>
        <p:spPr>
          <a:xfrm rot="5400000">
            <a:off x="315136" y="412526"/>
            <a:ext cx="1302985" cy="65026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2"/>
          <p:cNvSpPr/>
          <p:nvPr/>
        </p:nvSpPr>
        <p:spPr>
          <a:xfrm rot="5400000">
            <a:off x="906560" y="1928305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2"/>
          <p:cNvSpPr/>
          <p:nvPr/>
        </p:nvSpPr>
        <p:spPr>
          <a:xfrm rot="5400000">
            <a:off x="906560" y="2456469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2"/>
          <p:cNvSpPr/>
          <p:nvPr/>
        </p:nvSpPr>
        <p:spPr>
          <a:xfrm rot="5400000">
            <a:off x="440446" y="2391946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2"/>
          <p:cNvSpPr/>
          <p:nvPr/>
        </p:nvSpPr>
        <p:spPr>
          <a:xfrm rot="5400000">
            <a:off x="367402" y="3265808"/>
            <a:ext cx="1094318" cy="54612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2"/>
          <p:cNvSpPr/>
          <p:nvPr/>
        </p:nvSpPr>
        <p:spPr>
          <a:xfrm rot="5400000">
            <a:off x="486335" y="4257951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2"/>
          <p:cNvSpPr/>
          <p:nvPr/>
        </p:nvSpPr>
        <p:spPr>
          <a:xfrm rot="5400000">
            <a:off x="-335752" y="4444812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2"/>
          <p:cNvSpPr/>
          <p:nvPr/>
        </p:nvSpPr>
        <p:spPr>
          <a:xfrm rot="5400000">
            <a:off x="486335" y="4918502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2"/>
          <p:cNvSpPr/>
          <p:nvPr/>
        </p:nvSpPr>
        <p:spPr>
          <a:xfrm rot="5400000">
            <a:off x="795492" y="4608759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2"/>
          <p:cNvSpPr/>
          <p:nvPr/>
        </p:nvSpPr>
        <p:spPr>
          <a:xfrm rot="5400000">
            <a:off x="1106720" y="4305215"/>
            <a:ext cx="611216" cy="3050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"/>
          <p:cNvSpPr/>
          <p:nvPr/>
        </p:nvSpPr>
        <p:spPr>
          <a:xfrm rot="5400000">
            <a:off x="1104649" y="3687800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"/>
          <p:cNvSpPr/>
          <p:nvPr/>
        </p:nvSpPr>
        <p:spPr>
          <a:xfrm rot="5400000">
            <a:off x="-233773" y="3135261"/>
            <a:ext cx="935087" cy="4675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"/>
          <p:cNvSpPr/>
          <p:nvPr/>
        </p:nvSpPr>
        <p:spPr>
          <a:xfrm rot="5400000">
            <a:off x="-457281" y="119735"/>
            <a:ext cx="1829122" cy="9145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"/>
          <p:cNvSpPr/>
          <p:nvPr/>
        </p:nvSpPr>
        <p:spPr>
          <a:xfrm rot="5400000">
            <a:off x="151528" y="1502693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"/>
          <p:cNvSpPr/>
          <p:nvPr/>
        </p:nvSpPr>
        <p:spPr>
          <a:xfrm rot="5400000">
            <a:off x="151528" y="2523478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"/>
          <p:cNvSpPr/>
          <p:nvPr/>
        </p:nvSpPr>
        <p:spPr>
          <a:xfrm rot="5400000">
            <a:off x="-75391" y="3863968"/>
            <a:ext cx="957086" cy="4776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2"/>
          <p:cNvSpPr/>
          <p:nvPr/>
        </p:nvSpPr>
        <p:spPr>
          <a:xfrm rot="5400000">
            <a:off x="1306481" y="1479337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2"/>
          <p:cNvSpPr/>
          <p:nvPr/>
        </p:nvSpPr>
        <p:spPr>
          <a:xfrm rot="5400000">
            <a:off x="-700570" y="1070967"/>
            <a:ext cx="2571422" cy="128327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2"/>
          <p:cNvSpPr/>
          <p:nvPr/>
        </p:nvSpPr>
        <p:spPr>
          <a:xfrm rot="5400000">
            <a:off x="-407031" y="2913873"/>
            <a:ext cx="1398922" cy="6981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2"/>
          <p:cNvSpPr/>
          <p:nvPr/>
        </p:nvSpPr>
        <p:spPr>
          <a:xfrm rot="5400000">
            <a:off x="361002" y="4020142"/>
            <a:ext cx="1092871" cy="54540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2"/>
          <p:cNvSpPr/>
          <p:nvPr/>
        </p:nvSpPr>
        <p:spPr>
          <a:xfrm rot="5400000">
            <a:off x="1277524" y="3061881"/>
            <a:ext cx="546433" cy="27270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2"/>
          <p:cNvSpPr/>
          <p:nvPr/>
        </p:nvSpPr>
        <p:spPr>
          <a:xfrm rot="5400000">
            <a:off x="1747240" y="2233233"/>
            <a:ext cx="302735" cy="15108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矩形 2"/>
          <p:cNvSpPr/>
          <p:nvPr/>
        </p:nvSpPr>
        <p:spPr>
          <a:xfrm rot="5400000">
            <a:off x="1687430" y="2829651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2"/>
          <p:cNvSpPr/>
          <p:nvPr/>
        </p:nvSpPr>
        <p:spPr>
          <a:xfrm rot="5400000">
            <a:off x="1501312" y="4527089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2"/>
          <p:cNvSpPr/>
          <p:nvPr/>
        </p:nvSpPr>
        <p:spPr>
          <a:xfrm rot="5400000">
            <a:off x="1164999" y="5043965"/>
            <a:ext cx="428960" cy="21407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矩形 2"/>
          <p:cNvSpPr/>
          <p:nvPr/>
        </p:nvSpPr>
        <p:spPr>
          <a:xfrm rot="5400000">
            <a:off x="-470723" y="2550230"/>
            <a:ext cx="1882895" cy="94145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矩形 2"/>
          <p:cNvSpPr/>
          <p:nvPr/>
        </p:nvSpPr>
        <p:spPr>
          <a:xfrm rot="5400000">
            <a:off x="197724" y="4516526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矩形 2"/>
          <p:cNvSpPr/>
          <p:nvPr/>
        </p:nvSpPr>
        <p:spPr>
          <a:xfrm rot="5400000">
            <a:off x="176184" y="1235392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矩形 2"/>
          <p:cNvSpPr/>
          <p:nvPr/>
        </p:nvSpPr>
        <p:spPr>
          <a:xfrm rot="5400000">
            <a:off x="1184628" y="2196878"/>
            <a:ext cx="528165" cy="26408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矩形 2"/>
          <p:cNvSpPr/>
          <p:nvPr/>
        </p:nvSpPr>
        <p:spPr>
          <a:xfrm rot="5400000">
            <a:off x="1226534" y="542473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矩形 2"/>
          <p:cNvSpPr/>
          <p:nvPr/>
        </p:nvSpPr>
        <p:spPr>
          <a:xfrm rot="16200000">
            <a:off x="7402359" y="1913156"/>
            <a:ext cx="2340562" cy="117028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矩形 2"/>
          <p:cNvSpPr/>
          <p:nvPr/>
        </p:nvSpPr>
        <p:spPr>
          <a:xfrm rot="16200000">
            <a:off x="8150524" y="3620765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矩形 2"/>
          <p:cNvSpPr/>
          <p:nvPr/>
        </p:nvSpPr>
        <p:spPr>
          <a:xfrm rot="16200000">
            <a:off x="7913119" y="3425486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矩形 2"/>
          <p:cNvSpPr/>
          <p:nvPr/>
        </p:nvSpPr>
        <p:spPr>
          <a:xfrm rot="16200000">
            <a:off x="7539660" y="4355011"/>
            <a:ext cx="1302985" cy="65026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矩形 2"/>
          <p:cNvSpPr/>
          <p:nvPr/>
        </p:nvSpPr>
        <p:spPr>
          <a:xfrm rot="16200000">
            <a:off x="7704062" y="3216430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矩形 2"/>
          <p:cNvSpPr/>
          <p:nvPr/>
        </p:nvSpPr>
        <p:spPr>
          <a:xfrm rot="16200000">
            <a:off x="7704062" y="2688266"/>
            <a:ext cx="547159" cy="2730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" name="矩形 2"/>
          <p:cNvSpPr/>
          <p:nvPr/>
        </p:nvSpPr>
        <p:spPr>
          <a:xfrm rot="16200000">
            <a:off x="7913119" y="2623742"/>
            <a:ext cx="804216" cy="40210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矩形 2"/>
          <p:cNvSpPr/>
          <p:nvPr/>
        </p:nvSpPr>
        <p:spPr>
          <a:xfrm rot="16200000">
            <a:off x="7696061" y="1605865"/>
            <a:ext cx="1094318" cy="54612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矩形 2"/>
          <p:cNvSpPr/>
          <p:nvPr/>
        </p:nvSpPr>
        <p:spPr>
          <a:xfrm rot="16200000">
            <a:off x="8051961" y="850689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6" name="矩形 2"/>
          <p:cNvSpPr/>
          <p:nvPr/>
        </p:nvSpPr>
        <p:spPr>
          <a:xfrm rot="16200000">
            <a:off x="8150524" y="301479"/>
            <a:ext cx="1343009" cy="671506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矩形 2"/>
          <p:cNvSpPr/>
          <p:nvPr/>
        </p:nvSpPr>
        <p:spPr>
          <a:xfrm rot="16200000">
            <a:off x="8051961" y="190138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矩形 2"/>
          <p:cNvSpPr/>
          <p:nvPr/>
        </p:nvSpPr>
        <p:spPr>
          <a:xfrm rot="16200000">
            <a:off x="7742804" y="499881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" name="矩形 2"/>
          <p:cNvSpPr/>
          <p:nvPr/>
        </p:nvSpPr>
        <p:spPr>
          <a:xfrm rot="16200000">
            <a:off x="7439845" y="807552"/>
            <a:ext cx="611216" cy="3050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矩形 2"/>
          <p:cNvSpPr/>
          <p:nvPr/>
        </p:nvSpPr>
        <p:spPr>
          <a:xfrm rot="16200000">
            <a:off x="7433647" y="1420840"/>
            <a:ext cx="619485" cy="30915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矩形 2"/>
          <p:cNvSpPr/>
          <p:nvPr/>
        </p:nvSpPr>
        <p:spPr>
          <a:xfrm rot="16200000">
            <a:off x="8456467" y="1814992"/>
            <a:ext cx="935087" cy="4675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" name="矩形 2"/>
          <p:cNvSpPr/>
          <p:nvPr/>
        </p:nvSpPr>
        <p:spPr>
          <a:xfrm rot="16200000">
            <a:off x="7785940" y="4383500"/>
            <a:ext cx="1829122" cy="9145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3" name="矩形 2"/>
          <p:cNvSpPr/>
          <p:nvPr/>
        </p:nvSpPr>
        <p:spPr>
          <a:xfrm rot="16200000">
            <a:off x="8427737" y="3626393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矩形 2"/>
          <p:cNvSpPr/>
          <p:nvPr/>
        </p:nvSpPr>
        <p:spPr>
          <a:xfrm rot="16200000">
            <a:off x="8427737" y="2605608"/>
            <a:ext cx="578516" cy="28871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007DA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矩形 2"/>
          <p:cNvSpPr/>
          <p:nvPr/>
        </p:nvSpPr>
        <p:spPr>
          <a:xfrm rot="16200000">
            <a:off x="8276086" y="1076191"/>
            <a:ext cx="957086" cy="4776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矩形 2"/>
          <p:cNvSpPr/>
          <p:nvPr/>
        </p:nvSpPr>
        <p:spPr>
          <a:xfrm rot="16200000">
            <a:off x="7491229" y="3814035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7" name="矩形 2"/>
          <p:cNvSpPr/>
          <p:nvPr/>
        </p:nvSpPr>
        <p:spPr>
          <a:xfrm rot="16200000">
            <a:off x="7286929" y="3063551"/>
            <a:ext cx="2571422" cy="1283279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矩形 2"/>
          <p:cNvSpPr/>
          <p:nvPr/>
        </p:nvSpPr>
        <p:spPr>
          <a:xfrm rot="16200000">
            <a:off x="8165890" y="1805786"/>
            <a:ext cx="1398922" cy="69813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矩形 2"/>
          <p:cNvSpPr/>
          <p:nvPr/>
        </p:nvSpPr>
        <p:spPr>
          <a:xfrm rot="16200000">
            <a:off x="7703908" y="852253"/>
            <a:ext cx="1092871" cy="54540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矩形 2"/>
          <p:cNvSpPr/>
          <p:nvPr/>
        </p:nvSpPr>
        <p:spPr>
          <a:xfrm rot="16200000">
            <a:off x="7135069" y="4083577"/>
            <a:ext cx="546433" cy="27270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矩形 2"/>
          <p:cNvSpPr/>
          <p:nvPr/>
        </p:nvSpPr>
        <p:spPr>
          <a:xfrm rot="16200000">
            <a:off x="7258114" y="1919896"/>
            <a:ext cx="302735" cy="151081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" name="矩形 2"/>
          <p:cNvSpPr/>
          <p:nvPr/>
        </p:nvSpPr>
        <p:spPr>
          <a:xfrm rot="16200000">
            <a:off x="7281990" y="2426460"/>
            <a:ext cx="360071" cy="17969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矩形 2"/>
          <p:cNvSpPr/>
          <p:nvPr/>
        </p:nvSpPr>
        <p:spPr>
          <a:xfrm rot="16200000">
            <a:off x="7396060" y="760750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矩形 2"/>
          <p:cNvSpPr/>
          <p:nvPr/>
        </p:nvSpPr>
        <p:spPr>
          <a:xfrm rot="16200000">
            <a:off x="7563822" y="159758"/>
            <a:ext cx="428960" cy="21407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矩形 2"/>
          <p:cNvSpPr/>
          <p:nvPr/>
        </p:nvSpPr>
        <p:spPr>
          <a:xfrm rot="16200000">
            <a:off x="7745609" y="1926117"/>
            <a:ext cx="1882895" cy="94145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矩形 2"/>
          <p:cNvSpPr/>
          <p:nvPr/>
        </p:nvSpPr>
        <p:spPr>
          <a:xfrm rot="16200000">
            <a:off x="8071565" y="457024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矩形 2"/>
          <p:cNvSpPr/>
          <p:nvPr/>
        </p:nvSpPr>
        <p:spPr>
          <a:xfrm rot="16200000">
            <a:off x="8093105" y="3738158"/>
            <a:ext cx="888492" cy="44424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矩形 2"/>
          <p:cNvSpPr/>
          <p:nvPr/>
        </p:nvSpPr>
        <p:spPr>
          <a:xfrm rot="16200000">
            <a:off x="7444988" y="2956836"/>
            <a:ext cx="528165" cy="26408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3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矩形 2"/>
          <p:cNvSpPr/>
          <p:nvPr/>
        </p:nvSpPr>
        <p:spPr>
          <a:xfrm rot="16200000">
            <a:off x="7670838" y="4745366"/>
            <a:ext cx="260409" cy="12995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矩形 2"/>
          <p:cNvSpPr/>
          <p:nvPr/>
        </p:nvSpPr>
        <p:spPr>
          <a:xfrm rot="16200000">
            <a:off x="6602252" y="1252110"/>
            <a:ext cx="221029" cy="110305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2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1" name="矩形 2"/>
          <p:cNvSpPr/>
          <p:nvPr/>
        </p:nvSpPr>
        <p:spPr>
          <a:xfrm rot="16200000">
            <a:off x="6789362" y="863370"/>
            <a:ext cx="346918" cy="17313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" name="矩形 2"/>
          <p:cNvSpPr/>
          <p:nvPr/>
        </p:nvSpPr>
        <p:spPr>
          <a:xfrm rot="5400000">
            <a:off x="2373847" y="3995607"/>
            <a:ext cx="151366" cy="75540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" name="矩形 2"/>
          <p:cNvSpPr/>
          <p:nvPr/>
        </p:nvSpPr>
        <p:spPr>
          <a:xfrm rot="5400000">
            <a:off x="2143823" y="4294172"/>
            <a:ext cx="223729" cy="111653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bg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6" name="矩形 2"/>
          <p:cNvSpPr/>
          <p:nvPr/>
        </p:nvSpPr>
        <p:spPr>
          <a:xfrm rot="5400000">
            <a:off x="954577" y="553142"/>
            <a:ext cx="2388807" cy="1192144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9" name="矩形 2"/>
          <p:cNvSpPr/>
          <p:nvPr/>
        </p:nvSpPr>
        <p:spPr>
          <a:xfrm rot="16200000" flipH="1">
            <a:off x="5815089" y="1807217"/>
            <a:ext cx="4052969" cy="2147308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0" name="矩形 2"/>
          <p:cNvSpPr/>
          <p:nvPr/>
        </p:nvSpPr>
        <p:spPr>
          <a:xfrm rot="16200000" flipH="1">
            <a:off x="5726344" y="181545"/>
            <a:ext cx="2384235" cy="118986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" name="矩形 2"/>
          <p:cNvSpPr/>
          <p:nvPr/>
        </p:nvSpPr>
        <p:spPr>
          <a:xfrm rot="16200000">
            <a:off x="6556517" y="2723944"/>
            <a:ext cx="3610375" cy="1805192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rgbClr val="EEECE1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4" name="矩形 2"/>
          <p:cNvSpPr/>
          <p:nvPr/>
        </p:nvSpPr>
        <p:spPr>
          <a:xfrm rot="16200000">
            <a:off x="6187228" y="3832378"/>
            <a:ext cx="940772" cy="470387"/>
          </a:xfrm>
          <a:custGeom>
            <a:avLst/>
            <a:gdLst/>
            <a:ahLst/>
            <a:cxnLst/>
            <a:rect l="l" t="t" r="r" b="b"/>
            <a:pathLst>
              <a:path w="421675" h="210838">
                <a:moveTo>
                  <a:pt x="210838" y="0"/>
                </a:moveTo>
                <a:lnTo>
                  <a:pt x="421675" y="210838"/>
                </a:lnTo>
                <a:lnTo>
                  <a:pt x="0" y="2108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4759" y="1595330"/>
            <a:ext cx="57744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感谢您的观看</a:t>
            </a:r>
          </a:p>
        </p:txBody>
      </p:sp>
      <p:sp>
        <p:nvSpPr>
          <p:cNvPr id="118" name="TextBox 4"/>
          <p:cNvSpPr txBox="1"/>
          <p:nvPr/>
        </p:nvSpPr>
        <p:spPr>
          <a:xfrm>
            <a:off x="3520496" y="2549305"/>
            <a:ext cx="3758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 for your download to watch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1000"/>
                            </p:stCondLst>
                            <p:childTnLst>
                              <p:par>
                                <p:cTn id="28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8571"/>
                                  </p:iterate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2428"/>
                            </p:stCondLst>
                            <p:childTnLst>
                              <p:par>
                                <p:cTn id="29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545"/>
                                  </p:iterate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0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8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0" dur="6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1" dur="6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2" presetID="2" presetClass="entr" presetSubtype="2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6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6" grpId="0" animBg="1"/>
      <p:bldP spid="119" grpId="0" animBg="1"/>
      <p:bldP spid="120" grpId="0" animBg="1"/>
      <p:bldP spid="123" grpId="0" animBg="1"/>
      <p:bldP spid="124" grpId="0" animBg="1"/>
      <p:bldP spid="5" grpId="0"/>
      <p:bldP spid="1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11"/>
          <p:cNvSpPr>
            <a:spLocks noChangeArrowheads="1"/>
          </p:cNvSpPr>
          <p:nvPr/>
        </p:nvSpPr>
        <p:spPr bwMode="gray">
          <a:xfrm>
            <a:off x="3661077" y="1978187"/>
            <a:ext cx="2423096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2863408" y="1789656"/>
            <a:ext cx="710599" cy="773822"/>
            <a:chOff x="550069" y="1100038"/>
            <a:chExt cx="710599" cy="773822"/>
          </a:xfrm>
        </p:grpSpPr>
        <p:sp>
          <p:nvSpPr>
            <p:cNvPr id="94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0069" y="1175365"/>
              <a:ext cx="6655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8" name="文本框 137"/>
          <p:cNvSpPr txBox="1"/>
          <p:nvPr/>
        </p:nvSpPr>
        <p:spPr>
          <a:xfrm>
            <a:off x="3574008" y="2606661"/>
            <a:ext cx="287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3443390" y="2563478"/>
            <a:ext cx="2881676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组合 96"/>
          <p:cNvGrpSpPr/>
          <p:nvPr/>
        </p:nvGrpSpPr>
        <p:grpSpPr>
          <a:xfrm>
            <a:off x="-56139" y="-601220"/>
            <a:ext cx="2368153" cy="5789614"/>
            <a:chOff x="-56639" y="-632373"/>
            <a:chExt cx="2368153" cy="5789614"/>
          </a:xfrm>
        </p:grpSpPr>
        <p:sp>
          <p:nvSpPr>
            <p:cNvPr id="98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9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0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1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3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5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9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0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1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2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4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5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6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7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8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9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0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1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2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5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6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7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8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9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0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1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2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3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4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5" name="组合 164"/>
          <p:cNvGrpSpPr/>
          <p:nvPr/>
        </p:nvGrpSpPr>
        <p:grpSpPr>
          <a:xfrm flipH="1">
            <a:off x="6833040" y="-636958"/>
            <a:ext cx="2368153" cy="5789614"/>
            <a:chOff x="-56639" y="-632373"/>
            <a:chExt cx="2368153" cy="5789614"/>
          </a:xfrm>
        </p:grpSpPr>
        <p:sp>
          <p:nvSpPr>
            <p:cNvPr id="166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7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8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9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0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1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2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3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4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5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6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7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8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9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0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1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2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3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4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5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6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7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8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9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0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1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2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3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4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5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6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7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8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9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 tmFilter="0,0; .5, 1; 1, 1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24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50" tmFilter="0,0; .5, 1; 1, 1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349"/>
                            </p:stCondLst>
                            <p:childTnLst>
                              <p:par>
                                <p:cTn id="4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 tmFilter="0,0; .5, 1; 1, 1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75"/>
                            </p:stCondLst>
                            <p:childTnLst>
                              <p:par>
                                <p:cTn id="5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 tmFilter="0,0; .5, 1; 1, 1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13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19709" y="1270654"/>
            <a:ext cx="1213553" cy="2354901"/>
            <a:chOff x="1419709" y="1270654"/>
            <a:chExt cx="1213553" cy="2354901"/>
          </a:xfrm>
        </p:grpSpPr>
        <p:sp>
          <p:nvSpPr>
            <p:cNvPr id="4" name="圆角矩形 3"/>
            <p:cNvSpPr/>
            <p:nvPr/>
          </p:nvSpPr>
          <p:spPr bwMode="auto">
            <a:xfrm rot="5400000">
              <a:off x="849035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椭圆 4"/>
            <p:cNvSpPr/>
            <p:nvPr/>
          </p:nvSpPr>
          <p:spPr bwMode="auto">
            <a:xfrm>
              <a:off x="1552084" y="1411263"/>
              <a:ext cx="948800" cy="9500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Text Box 39"/>
            <p:cNvSpPr txBox="1">
              <a:spLocks noChangeArrowheads="1"/>
            </p:cNvSpPr>
            <p:nvPr/>
          </p:nvSpPr>
          <p:spPr bwMode="auto">
            <a:xfrm>
              <a:off x="1505018" y="1355957"/>
              <a:ext cx="1042932" cy="65396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defRPr/>
              </a:pPr>
              <a:r>
                <a:rPr lang="en-US" altLang="zh-CN" sz="3200" b="1" spc="50" dirty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" name="矩形 261"/>
            <p:cNvSpPr>
              <a:spLocks noChangeArrowheads="1"/>
            </p:cNvSpPr>
            <p:nvPr/>
          </p:nvSpPr>
          <p:spPr bwMode="auto">
            <a:xfrm>
              <a:off x="1626377" y="1951982"/>
              <a:ext cx="8002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</a:p>
          </p:txBody>
        </p:sp>
        <p:sp>
          <p:nvSpPr>
            <p:cNvPr id="8" name="Text Box 39"/>
            <p:cNvSpPr txBox="1">
              <a:spLocks noChangeArrowheads="1"/>
            </p:cNvSpPr>
            <p:nvPr/>
          </p:nvSpPr>
          <p:spPr bwMode="auto">
            <a:xfrm>
              <a:off x="1499515" y="2712116"/>
              <a:ext cx="108619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defRPr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spcBef>
                  <a:spcPct val="0"/>
                </a:spcBef>
                <a:defRPr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简要说明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868930" y="4032828"/>
            <a:ext cx="5886576" cy="400110"/>
            <a:chOff x="1868930" y="4032828"/>
            <a:chExt cx="5886576" cy="400110"/>
          </a:xfrm>
        </p:grpSpPr>
        <p:grpSp>
          <p:nvGrpSpPr>
            <p:cNvPr id="29" name="组合 28"/>
            <p:cNvGrpSpPr/>
            <p:nvPr/>
          </p:nvGrpSpPr>
          <p:grpSpPr>
            <a:xfrm>
              <a:off x="1868930" y="4098093"/>
              <a:ext cx="417263" cy="228018"/>
              <a:chOff x="1868930" y="4098093"/>
              <a:chExt cx="417263" cy="228018"/>
            </a:xfrm>
          </p:grpSpPr>
          <p:sp>
            <p:nvSpPr>
              <p:cNvPr id="31" name="燕尾形 30"/>
              <p:cNvSpPr/>
              <p:nvPr/>
            </p:nvSpPr>
            <p:spPr>
              <a:xfrm>
                <a:off x="1868930" y="4098093"/>
                <a:ext cx="228018" cy="228018"/>
              </a:xfrm>
              <a:prstGeom prst="chevron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" name="燕尾形 31"/>
              <p:cNvSpPr/>
              <p:nvPr/>
            </p:nvSpPr>
            <p:spPr>
              <a:xfrm>
                <a:off x="2058175" y="4098093"/>
                <a:ext cx="228018" cy="228018"/>
              </a:xfrm>
              <a:prstGeom prst="chevron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2566596" y="4032828"/>
              <a:ext cx="51889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单击此处添加文字阐述，添加简短问题说明文字，具体说明文字在此处添加此处。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>
                <a:defRPr/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单击此处添加文字阐述，添加简短问题说明文字，具体说明文字在此处添加此处。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156432" y="1270654"/>
            <a:ext cx="1213553" cy="2354901"/>
            <a:chOff x="3156432" y="1270654"/>
            <a:chExt cx="1213553" cy="2354901"/>
          </a:xfrm>
        </p:grpSpPr>
        <p:sp>
          <p:nvSpPr>
            <p:cNvPr id="9" name="圆角矩形 8"/>
            <p:cNvSpPr/>
            <p:nvPr/>
          </p:nvSpPr>
          <p:spPr bwMode="auto">
            <a:xfrm rot="5400000">
              <a:off x="2585758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椭圆 9"/>
            <p:cNvSpPr/>
            <p:nvPr/>
          </p:nvSpPr>
          <p:spPr bwMode="auto">
            <a:xfrm>
              <a:off x="3288808" y="1411263"/>
              <a:ext cx="948801" cy="9500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Text Box 39"/>
            <p:cNvSpPr txBox="1">
              <a:spLocks noChangeArrowheads="1"/>
            </p:cNvSpPr>
            <p:nvPr/>
          </p:nvSpPr>
          <p:spPr bwMode="auto">
            <a:xfrm>
              <a:off x="3241741" y="1355957"/>
              <a:ext cx="1042932" cy="65396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defRPr/>
              </a:pPr>
              <a:r>
                <a:rPr lang="en-US" altLang="zh-CN" sz="3200" b="1" spc="50" dirty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8" name="矩形 261"/>
            <p:cNvSpPr>
              <a:spLocks noChangeArrowheads="1"/>
            </p:cNvSpPr>
            <p:nvPr/>
          </p:nvSpPr>
          <p:spPr bwMode="auto">
            <a:xfrm>
              <a:off x="3363099" y="1951982"/>
              <a:ext cx="8002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</a:p>
          </p:txBody>
        </p:sp>
        <p:sp>
          <p:nvSpPr>
            <p:cNvPr id="41" name="Text Box 39"/>
            <p:cNvSpPr txBox="1">
              <a:spLocks noChangeArrowheads="1"/>
            </p:cNvSpPr>
            <p:nvPr/>
          </p:nvSpPr>
          <p:spPr bwMode="auto">
            <a:xfrm>
              <a:off x="3220112" y="2712116"/>
              <a:ext cx="108619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defRPr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spcBef>
                  <a:spcPct val="0"/>
                </a:spcBef>
                <a:defRPr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简要说明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896956" y="1270654"/>
            <a:ext cx="1213553" cy="2354901"/>
            <a:chOff x="4896956" y="1270654"/>
            <a:chExt cx="1213553" cy="2354901"/>
          </a:xfrm>
        </p:grpSpPr>
        <p:sp>
          <p:nvSpPr>
            <p:cNvPr id="15" name="圆角矩形 14"/>
            <p:cNvSpPr/>
            <p:nvPr/>
          </p:nvSpPr>
          <p:spPr bwMode="auto">
            <a:xfrm rot="5400000">
              <a:off x="4326282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椭圆 15"/>
            <p:cNvSpPr/>
            <p:nvPr/>
          </p:nvSpPr>
          <p:spPr bwMode="auto">
            <a:xfrm>
              <a:off x="5029333" y="1411263"/>
              <a:ext cx="948801" cy="9500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Text Box 39"/>
            <p:cNvSpPr txBox="1">
              <a:spLocks noChangeArrowheads="1"/>
            </p:cNvSpPr>
            <p:nvPr/>
          </p:nvSpPr>
          <p:spPr bwMode="auto">
            <a:xfrm>
              <a:off x="4982265" y="1355957"/>
              <a:ext cx="1042932" cy="65396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defRPr/>
              </a:pPr>
              <a:r>
                <a:rPr lang="en-US" altLang="zh-CN" sz="3200" b="1" spc="50" dirty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39" name="矩形 261"/>
            <p:cNvSpPr>
              <a:spLocks noChangeArrowheads="1"/>
            </p:cNvSpPr>
            <p:nvPr/>
          </p:nvSpPr>
          <p:spPr bwMode="auto">
            <a:xfrm>
              <a:off x="5103624" y="1951982"/>
              <a:ext cx="8002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</a:p>
          </p:txBody>
        </p:sp>
        <p:sp>
          <p:nvSpPr>
            <p:cNvPr id="42" name="Text Box 39"/>
            <p:cNvSpPr txBox="1">
              <a:spLocks noChangeArrowheads="1"/>
            </p:cNvSpPr>
            <p:nvPr/>
          </p:nvSpPr>
          <p:spPr bwMode="auto">
            <a:xfrm>
              <a:off x="4965616" y="2712116"/>
              <a:ext cx="108619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defRPr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spcBef>
                  <a:spcPct val="0"/>
                </a:spcBef>
                <a:defRPr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简要说明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590610" y="1270654"/>
            <a:ext cx="1213553" cy="2354901"/>
            <a:chOff x="6590610" y="1270654"/>
            <a:chExt cx="1213553" cy="2354901"/>
          </a:xfrm>
        </p:grpSpPr>
        <p:sp>
          <p:nvSpPr>
            <p:cNvPr id="19" name="圆角矩形 18"/>
            <p:cNvSpPr/>
            <p:nvPr/>
          </p:nvSpPr>
          <p:spPr bwMode="auto">
            <a:xfrm rot="5400000">
              <a:off x="6019936" y="1841328"/>
              <a:ext cx="2354901" cy="1213553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90000"/>
              </a:schemeClr>
            </a:solidFill>
            <a:ln w="349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椭圆 19"/>
            <p:cNvSpPr/>
            <p:nvPr/>
          </p:nvSpPr>
          <p:spPr bwMode="auto">
            <a:xfrm>
              <a:off x="6722985" y="1411263"/>
              <a:ext cx="948800" cy="9500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Text Box 39"/>
            <p:cNvSpPr txBox="1">
              <a:spLocks noChangeArrowheads="1"/>
            </p:cNvSpPr>
            <p:nvPr/>
          </p:nvSpPr>
          <p:spPr bwMode="auto">
            <a:xfrm>
              <a:off x="6675919" y="1355957"/>
              <a:ext cx="1042932" cy="65396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0" tIns="0" rIns="0" bIns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defRPr/>
              </a:pPr>
              <a:r>
                <a:rPr lang="en-US" altLang="zh-CN" sz="3200" b="1" spc="50" dirty="0">
                  <a:ln w="11430"/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40" name="矩形 261"/>
            <p:cNvSpPr>
              <a:spLocks noChangeArrowheads="1"/>
            </p:cNvSpPr>
            <p:nvPr/>
          </p:nvSpPr>
          <p:spPr bwMode="auto">
            <a:xfrm>
              <a:off x="6797278" y="1951982"/>
              <a:ext cx="8002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</a:p>
          </p:txBody>
        </p:sp>
        <p:sp>
          <p:nvSpPr>
            <p:cNvPr id="43" name="Text Box 39"/>
            <p:cNvSpPr txBox="1">
              <a:spLocks noChangeArrowheads="1"/>
            </p:cNvSpPr>
            <p:nvPr/>
          </p:nvSpPr>
          <p:spPr bwMode="auto">
            <a:xfrm>
              <a:off x="6654290" y="2712116"/>
              <a:ext cx="108619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0"/>
                </a:spcBef>
                <a:defRPr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spcBef>
                  <a:spcPct val="0"/>
                </a:spcBef>
                <a:defRPr/>
              </a:pPr>
              <a:r>
                <a:rPr lang="zh-CN" altLang="en-US" sz="1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简要说明</a:t>
              </a:r>
              <a:endPara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673784" y="2255757"/>
            <a:ext cx="417263" cy="228018"/>
            <a:chOff x="2673784" y="2255757"/>
            <a:chExt cx="417263" cy="228018"/>
          </a:xfrm>
        </p:grpSpPr>
        <p:sp>
          <p:nvSpPr>
            <p:cNvPr id="13" name="燕尾形 12"/>
            <p:cNvSpPr/>
            <p:nvPr/>
          </p:nvSpPr>
          <p:spPr>
            <a:xfrm>
              <a:off x="2673784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燕尾形 13"/>
            <p:cNvSpPr/>
            <p:nvPr/>
          </p:nvSpPr>
          <p:spPr>
            <a:xfrm>
              <a:off x="2863029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151055" y="2255757"/>
            <a:ext cx="417263" cy="228018"/>
            <a:chOff x="6151055" y="2255757"/>
            <a:chExt cx="417263" cy="228018"/>
          </a:xfrm>
        </p:grpSpPr>
        <p:sp>
          <p:nvSpPr>
            <p:cNvPr id="23" name="燕尾形 22"/>
            <p:cNvSpPr/>
            <p:nvPr/>
          </p:nvSpPr>
          <p:spPr>
            <a:xfrm>
              <a:off x="6151055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燕尾形 23"/>
            <p:cNvSpPr/>
            <p:nvPr/>
          </p:nvSpPr>
          <p:spPr>
            <a:xfrm>
              <a:off x="6340300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440922" y="2255757"/>
            <a:ext cx="417263" cy="228018"/>
            <a:chOff x="4440922" y="2255757"/>
            <a:chExt cx="417263" cy="228018"/>
          </a:xfrm>
        </p:grpSpPr>
        <p:sp>
          <p:nvSpPr>
            <p:cNvPr id="25" name="燕尾形 24"/>
            <p:cNvSpPr/>
            <p:nvPr/>
          </p:nvSpPr>
          <p:spPr>
            <a:xfrm>
              <a:off x="4440922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燕尾形 25"/>
            <p:cNvSpPr/>
            <p:nvPr/>
          </p:nvSpPr>
          <p:spPr>
            <a:xfrm>
              <a:off x="4630167" y="2255757"/>
              <a:ext cx="228018" cy="228018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67544" y="-20538"/>
            <a:ext cx="3791872" cy="568009"/>
            <a:chOff x="472838" y="-18110"/>
            <a:chExt cx="3791872" cy="568009"/>
          </a:xfrm>
        </p:grpSpPr>
        <p:sp>
          <p:nvSpPr>
            <p:cNvPr id="44" name="文本框 43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472838" y="242122"/>
              <a:ext cx="37918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组合 47"/>
          <p:cNvGrpSpPr/>
          <p:nvPr/>
        </p:nvGrpSpPr>
        <p:grpSpPr>
          <a:xfrm>
            <a:off x="467544" y="-20538"/>
            <a:ext cx="3791872" cy="568009"/>
            <a:chOff x="472838" y="-18110"/>
            <a:chExt cx="3791872" cy="568009"/>
          </a:xfrm>
        </p:grpSpPr>
        <p:sp>
          <p:nvSpPr>
            <p:cNvPr id="49" name="文本框 48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472838" y="242122"/>
              <a:ext cx="37918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2" name="矩形 51"/>
          <p:cNvSpPr/>
          <p:nvPr/>
        </p:nvSpPr>
        <p:spPr>
          <a:xfrm>
            <a:off x="5549969" y="1563638"/>
            <a:ext cx="34865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  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点击此处添加文字描述，文    字颜色、大小、字体可根据需求进行更改。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5549969" y="2603108"/>
            <a:ext cx="34865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  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点击此处添加文字描述，文    字颜色、大小、字体可根据需求进行更改。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5578728" y="3642578"/>
            <a:ext cx="34865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  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点击此处添加文字描述，文    字颜色、大小、字体可根据需求进行更改。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" name="图表 8"/>
          <p:cNvGraphicFramePr/>
          <p:nvPr/>
        </p:nvGraphicFramePr>
        <p:xfrm>
          <a:off x="-421964" y="9404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1"/>
      <p:bldP spid="53" grpId="1"/>
      <p:bldP spid="54" grpId="1"/>
      <p:bldGraphic spid="9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801" y="898604"/>
            <a:ext cx="3476875" cy="167636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99" y="3398530"/>
            <a:ext cx="3109623" cy="1480992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2797933" y="483518"/>
            <a:ext cx="2312905" cy="2770953"/>
            <a:chOff x="129955" y="483518"/>
            <a:chExt cx="4566914" cy="2770953"/>
          </a:xfrm>
        </p:grpSpPr>
        <p:sp>
          <p:nvSpPr>
            <p:cNvPr id="10" name="MH_Other_1"/>
            <p:cNvSpPr/>
            <p:nvPr>
              <p:custDataLst>
                <p:tags r:id="rId6"/>
              </p:custDataLst>
            </p:nvPr>
          </p:nvSpPr>
          <p:spPr>
            <a:xfrm>
              <a:off x="129955" y="483518"/>
              <a:ext cx="4566914" cy="2770953"/>
            </a:xfrm>
            <a:prstGeom prst="parallelogram">
              <a:avLst/>
            </a:prstGeom>
            <a:gradFill>
              <a:gsLst>
                <a:gs pos="70000">
                  <a:srgbClr val="454545"/>
                </a:gs>
                <a:gs pos="32000">
                  <a:srgbClr val="2D2D2D">
                    <a:lumMod val="100000"/>
                  </a:srgbClr>
                </a:gs>
                <a:gs pos="0">
                  <a:srgbClr val="000000">
                    <a:lumMod val="80000"/>
                    <a:lumOff val="20000"/>
                  </a:srgbClr>
                </a:gs>
                <a:gs pos="100000">
                  <a:srgbClr val="000000">
                    <a:lumMod val="80000"/>
                    <a:lumOff val="20000"/>
                  </a:srgbClr>
                </a:gs>
              </a:gsLst>
              <a:lin ang="5400000" scaled="1"/>
            </a:gra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 useBgFill="1">
          <p:nvSpPr>
            <p:cNvPr id="11" name="MH_Other_2"/>
            <p:cNvSpPr/>
            <p:nvPr>
              <p:custDataLst>
                <p:tags r:id="rId7"/>
              </p:custDataLst>
            </p:nvPr>
          </p:nvSpPr>
          <p:spPr>
            <a:xfrm>
              <a:off x="405004" y="513582"/>
              <a:ext cx="3512275" cy="2740889"/>
            </a:xfrm>
            <a:prstGeom prst="parallelogram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935863" y="2825983"/>
            <a:ext cx="2785229" cy="2626087"/>
            <a:chOff x="4403809" y="2915587"/>
            <a:chExt cx="2785229" cy="2626087"/>
          </a:xfrm>
        </p:grpSpPr>
        <p:sp>
          <p:nvSpPr>
            <p:cNvPr id="15" name="MH_Other_3"/>
            <p:cNvSpPr/>
            <p:nvPr>
              <p:custDataLst>
                <p:tags r:id="rId4"/>
              </p:custDataLst>
            </p:nvPr>
          </p:nvSpPr>
          <p:spPr>
            <a:xfrm>
              <a:off x="4403809" y="3015707"/>
              <a:ext cx="2619050" cy="2477300"/>
            </a:xfrm>
            <a:prstGeom prst="parallelogram">
              <a:avLst/>
            </a:prstGeom>
            <a:gradFill>
              <a:gsLst>
                <a:gs pos="70000">
                  <a:srgbClr val="454545"/>
                </a:gs>
                <a:gs pos="32000">
                  <a:srgbClr val="2D2D2D">
                    <a:lumMod val="100000"/>
                  </a:srgbClr>
                </a:gs>
                <a:gs pos="0">
                  <a:srgbClr val="000000">
                    <a:lumMod val="80000"/>
                    <a:lumOff val="20000"/>
                  </a:srgbClr>
                </a:gs>
                <a:gs pos="100000">
                  <a:srgbClr val="000000">
                    <a:lumMod val="80000"/>
                    <a:lumOff val="20000"/>
                  </a:srgbClr>
                </a:gs>
              </a:gsLst>
              <a:lin ang="5400000" scaled="1"/>
            </a:gra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 useBgFill="1">
          <p:nvSpPr>
            <p:cNvPr id="16" name="MH_Other_4"/>
            <p:cNvSpPr/>
            <p:nvPr>
              <p:custDataLst>
                <p:tags r:id="rId5"/>
              </p:custDataLst>
            </p:nvPr>
          </p:nvSpPr>
          <p:spPr>
            <a:xfrm>
              <a:off x="4863049" y="2915587"/>
              <a:ext cx="2325989" cy="2626087"/>
            </a:xfrm>
            <a:prstGeom prst="parallelogram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19139" y="1126756"/>
            <a:ext cx="3109624" cy="1719755"/>
            <a:chOff x="4969857" y="624752"/>
            <a:chExt cx="3109624" cy="1719755"/>
          </a:xfrm>
        </p:grpSpPr>
        <p:sp>
          <p:nvSpPr>
            <p:cNvPr id="31" name="文本框 30"/>
            <p:cNvSpPr txBox="1"/>
            <p:nvPr/>
          </p:nvSpPr>
          <p:spPr>
            <a:xfrm>
              <a:off x="4969857" y="624752"/>
              <a:ext cx="31096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点击此处添加小标题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4969857" y="982596"/>
              <a:ext cx="2557873" cy="13619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点击此处添加文字描述，文字颜色、大小、字体，图形颜色点击此处添加文字描述，文字颜色、大小、字体，图形颜色、大小、样式可根据需求进行更改。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、大小、样式可根据需求进行更改。</a:t>
              </a:r>
            </a:p>
          </p:txBody>
        </p:sp>
        <p:cxnSp>
          <p:nvCxnSpPr>
            <p:cNvPr id="33" name="PA_直接连接符 30"/>
            <p:cNvCxnSpPr/>
            <p:nvPr>
              <p:custDataLst>
                <p:tags r:id="rId3"/>
              </p:custDataLst>
            </p:nvPr>
          </p:nvCxnSpPr>
          <p:spPr>
            <a:xfrm>
              <a:off x="5066621" y="1056800"/>
              <a:ext cx="892323" cy="0"/>
            </a:xfrm>
            <a:prstGeom prst="line">
              <a:avLst/>
            </a:prstGeom>
            <a:ln w="127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5859022" y="2972978"/>
            <a:ext cx="3109624" cy="1944432"/>
            <a:chOff x="4969857" y="624752"/>
            <a:chExt cx="3109624" cy="1944432"/>
          </a:xfrm>
        </p:grpSpPr>
        <p:sp>
          <p:nvSpPr>
            <p:cNvPr id="35" name="文本框 34"/>
            <p:cNvSpPr txBox="1"/>
            <p:nvPr/>
          </p:nvSpPr>
          <p:spPr>
            <a:xfrm>
              <a:off x="4969857" y="624752"/>
              <a:ext cx="31096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点击此处添加小标题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4969857" y="982596"/>
              <a:ext cx="2557873" cy="1586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点击此处添加文字描述，文字颜色、大小、字体，图形颜色、大小、样式可根据需求进行更改。点击此处添加文字描述，文字颜色、大小、字体，图形颜色、大小、样式可根据需求进行更改。</a:t>
              </a:r>
            </a:p>
            <a:p>
              <a:pPr>
                <a:lnSpc>
                  <a:spcPct val="150000"/>
                </a:lnSpc>
              </a:pP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7" name="PA_直接连接符 30"/>
            <p:cNvCxnSpPr/>
            <p:nvPr>
              <p:custDataLst>
                <p:tags r:id="rId2"/>
              </p:custDataLst>
            </p:nvPr>
          </p:nvCxnSpPr>
          <p:spPr>
            <a:xfrm>
              <a:off x="5066621" y="1056800"/>
              <a:ext cx="892323" cy="0"/>
            </a:xfrm>
            <a:prstGeom prst="line">
              <a:avLst/>
            </a:prstGeom>
            <a:ln w="127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0" name="组合 39"/>
          <p:cNvGrpSpPr/>
          <p:nvPr/>
        </p:nvGrpSpPr>
        <p:grpSpPr>
          <a:xfrm>
            <a:off x="467544" y="-20538"/>
            <a:ext cx="3791872" cy="568009"/>
            <a:chOff x="472838" y="-18110"/>
            <a:chExt cx="3791872" cy="568009"/>
          </a:xfrm>
        </p:grpSpPr>
        <p:sp>
          <p:nvSpPr>
            <p:cNvPr id="41" name="文本框 40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472838" y="242122"/>
              <a:ext cx="37918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844468" y="1410366"/>
            <a:ext cx="2111908" cy="1200405"/>
            <a:chOff x="5844468" y="1538244"/>
            <a:chExt cx="2111908" cy="1200405"/>
          </a:xfrm>
        </p:grpSpPr>
        <p:sp>
          <p:nvSpPr>
            <p:cNvPr id="5" name="Line 19"/>
            <p:cNvSpPr>
              <a:spLocks noChangeShapeType="1"/>
            </p:cNvSpPr>
            <p:nvPr/>
          </p:nvSpPr>
          <p:spPr bwMode="auto">
            <a:xfrm flipH="1">
              <a:off x="5844468" y="1843568"/>
              <a:ext cx="2111908" cy="0"/>
            </a:xfrm>
            <a:prstGeom prst="line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TextBox 19"/>
            <p:cNvSpPr txBox="1">
              <a:spLocks noChangeArrowheads="1"/>
            </p:cNvSpPr>
            <p:nvPr/>
          </p:nvSpPr>
          <p:spPr bwMode="auto">
            <a:xfrm>
              <a:off x="6405677" y="1538244"/>
              <a:ext cx="1518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lvl="0"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2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标题文本</a:t>
              </a:r>
              <a:endParaRPr lang="zh-CN" alt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sp>
          <p:nvSpPr>
            <p:cNvPr id="7" name="TextBox 20"/>
            <p:cNvSpPr txBox="1"/>
            <p:nvPr/>
          </p:nvSpPr>
          <p:spPr bwMode="auto">
            <a:xfrm>
              <a:off x="6405677" y="1999985"/>
              <a:ext cx="1519067" cy="73866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单击此处添加文字阐述，添加简短问题说明文字，具体说明文字在此处添加此处。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986614" y="1470352"/>
            <a:ext cx="2127013" cy="1083618"/>
            <a:chOff x="986614" y="1598230"/>
            <a:chExt cx="2127013" cy="1083618"/>
          </a:xfrm>
        </p:grpSpPr>
        <p:sp>
          <p:nvSpPr>
            <p:cNvPr id="12" name="Line 17"/>
            <p:cNvSpPr>
              <a:spLocks noChangeShapeType="1"/>
            </p:cNvSpPr>
            <p:nvPr/>
          </p:nvSpPr>
          <p:spPr bwMode="auto">
            <a:xfrm>
              <a:off x="1000325" y="1903553"/>
              <a:ext cx="2113302" cy="0"/>
            </a:xfrm>
            <a:prstGeom prst="line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TextBox 19"/>
            <p:cNvSpPr txBox="1">
              <a:spLocks noChangeArrowheads="1"/>
            </p:cNvSpPr>
            <p:nvPr/>
          </p:nvSpPr>
          <p:spPr bwMode="auto">
            <a:xfrm>
              <a:off x="986614" y="1598230"/>
              <a:ext cx="1518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2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标题文本</a:t>
              </a:r>
              <a:endParaRPr lang="zh-CN" alt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sp>
          <p:nvSpPr>
            <p:cNvPr id="14" name="TextBox 20"/>
            <p:cNvSpPr txBox="1"/>
            <p:nvPr/>
          </p:nvSpPr>
          <p:spPr bwMode="auto">
            <a:xfrm>
              <a:off x="986614" y="1943184"/>
              <a:ext cx="1519067" cy="73866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单击此处添加文字阐述，添加简短问题说明文字，具体说明文字在此处添加此处。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3823974" y="2330968"/>
            <a:ext cx="130351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rgbClr val="7D7D7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  <a:endParaRPr lang="en-US" altLang="zh-CN" sz="2000" dirty="0">
              <a:solidFill>
                <a:srgbClr val="7D7D7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2"/>
          <p:cNvGrpSpPr/>
          <p:nvPr/>
        </p:nvGrpSpPr>
        <p:grpSpPr>
          <a:xfrm>
            <a:off x="2730329" y="1252726"/>
            <a:ext cx="3306983" cy="3056338"/>
            <a:chOff x="2584069" y="1592195"/>
            <a:chExt cx="3763541" cy="3478292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gray">
            <a:xfrm rot="19367479">
              <a:off x="2584069" y="1592195"/>
              <a:ext cx="3763541" cy="3478292"/>
            </a:xfrm>
            <a:custGeom>
              <a:avLst/>
              <a:gdLst>
                <a:gd name="G0" fmla="+- 2978742 0 0"/>
                <a:gd name="G1" fmla="+- -2701147 0 0"/>
                <a:gd name="G2" fmla="+- 2978742 0 -2701147"/>
                <a:gd name="G3" fmla="+- 10800 0 0"/>
                <a:gd name="G4" fmla="+- 0 0 297874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349 0 0"/>
                <a:gd name="G9" fmla="+- 0 0 -2701147"/>
                <a:gd name="G10" fmla="+- 7349 0 2700"/>
                <a:gd name="G11" fmla="cos G10 2978742"/>
                <a:gd name="G12" fmla="sin G10 2978742"/>
                <a:gd name="G13" fmla="cos 13500 2978742"/>
                <a:gd name="G14" fmla="sin 13500 2978742"/>
                <a:gd name="G15" fmla="+- G11 10800 0"/>
                <a:gd name="G16" fmla="+- G12 10800 0"/>
                <a:gd name="G17" fmla="+- G13 10800 0"/>
                <a:gd name="G18" fmla="+- G14 10800 0"/>
                <a:gd name="G19" fmla="*/ 7349 1 2"/>
                <a:gd name="G20" fmla="+- G19 5400 0"/>
                <a:gd name="G21" fmla="cos G20 2978742"/>
                <a:gd name="G22" fmla="sin G20 2978742"/>
                <a:gd name="G23" fmla="+- G21 10800 0"/>
                <a:gd name="G24" fmla="+- G12 G23 G22"/>
                <a:gd name="G25" fmla="+- G22 G23 G11"/>
                <a:gd name="G26" fmla="cos 10800 2978742"/>
                <a:gd name="G27" fmla="sin 10800 2978742"/>
                <a:gd name="G28" fmla="cos 7349 2978742"/>
                <a:gd name="G29" fmla="sin 7349 297874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2701147"/>
                <a:gd name="G36" fmla="sin G34 -2701147"/>
                <a:gd name="G37" fmla="+/ -2701147 297874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349 G39"/>
                <a:gd name="G43" fmla="sin 7349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21592 w 21600"/>
                <a:gd name="T5" fmla="*/ 11199 h 21600"/>
                <a:gd name="T6" fmla="*/ 17626 w 21600"/>
                <a:gd name="T7" fmla="*/ 4820 h 21600"/>
                <a:gd name="T8" fmla="*/ 18143 w 21600"/>
                <a:gd name="T9" fmla="*/ 11071 h 21600"/>
                <a:gd name="T10" fmla="*/ 20270 w 21600"/>
                <a:gd name="T11" fmla="*/ 20420 h 21600"/>
                <a:gd name="T12" fmla="*/ 14012 w 21600"/>
                <a:gd name="T13" fmla="*/ 20372 h 21600"/>
                <a:gd name="T14" fmla="*/ 14061 w 21600"/>
                <a:gd name="T15" fmla="*/ 1411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5955" y="16037"/>
                  </a:moveTo>
                  <a:cubicBezTo>
                    <a:pt x="17358" y="14655"/>
                    <a:pt x="18149" y="12769"/>
                    <a:pt x="18149" y="10800"/>
                  </a:cubicBezTo>
                  <a:cubicBezTo>
                    <a:pt x="18149" y="9018"/>
                    <a:pt x="17501" y="7297"/>
                    <a:pt x="16328" y="5957"/>
                  </a:cubicBezTo>
                  <a:lnTo>
                    <a:pt x="18924" y="3683"/>
                  </a:lnTo>
                  <a:cubicBezTo>
                    <a:pt x="20649" y="5653"/>
                    <a:pt x="21600" y="8182"/>
                    <a:pt x="21600" y="10800"/>
                  </a:cubicBezTo>
                  <a:cubicBezTo>
                    <a:pt x="21600" y="13693"/>
                    <a:pt x="20438" y="16466"/>
                    <a:pt x="18376" y="18496"/>
                  </a:cubicBezTo>
                  <a:lnTo>
                    <a:pt x="20270" y="20420"/>
                  </a:lnTo>
                  <a:lnTo>
                    <a:pt x="14012" y="20372"/>
                  </a:lnTo>
                  <a:lnTo>
                    <a:pt x="14061" y="14113"/>
                  </a:lnTo>
                  <a:lnTo>
                    <a:pt x="15955" y="16037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3175" cap="flat" cmpd="sng" algn="ctr">
              <a:noFill/>
              <a:prstDash val="solid"/>
            </a:ln>
            <a:effectLst/>
          </p:spPr>
          <p:txBody>
            <a:bodyPr lIns="0" rIns="0" anchor="ctr"/>
            <a:lstStyle/>
            <a:p>
              <a:pPr marL="0" marR="0" lvl="0" indent="0" algn="ctr" defTabSz="914400" eaLnBrk="1" fontAlgn="base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WordArt 7"/>
            <p:cNvSpPr>
              <a:spLocks noChangeArrowheads="1" noChangeShapeType="1" noTextEdit="1"/>
            </p:cNvSpPr>
            <p:nvPr/>
          </p:nvSpPr>
          <p:spPr bwMode="gray">
            <a:xfrm rot="3394332">
              <a:off x="3957638" y="2074625"/>
              <a:ext cx="2105025" cy="177165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2808676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0" cap="none" spc="0" normalizeH="0" baseline="0" noProof="0" dirty="0">
                  <a:ln w="6350">
                    <a:noFill/>
                    <a:round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/>
                </a:rPr>
                <a:t>单击此处添加文字</a:t>
              </a:r>
            </a:p>
          </p:txBody>
        </p:sp>
      </p:grpSp>
      <p:grpSp>
        <p:nvGrpSpPr>
          <p:cNvPr id="11" name="组合 1"/>
          <p:cNvGrpSpPr/>
          <p:nvPr/>
        </p:nvGrpSpPr>
        <p:grpSpPr>
          <a:xfrm>
            <a:off x="2963736" y="1221526"/>
            <a:ext cx="3307900" cy="3055491"/>
            <a:chOff x="2849700" y="1556687"/>
            <a:chExt cx="3764584" cy="3477329"/>
          </a:xfrm>
        </p:grpSpPr>
        <p:sp>
          <p:nvSpPr>
            <p:cNvPr id="15" name="AutoShape 6"/>
            <p:cNvSpPr>
              <a:spLocks noChangeArrowheads="1"/>
            </p:cNvSpPr>
            <p:nvPr/>
          </p:nvSpPr>
          <p:spPr bwMode="gray">
            <a:xfrm rot="12146960">
              <a:off x="2849700" y="1556687"/>
              <a:ext cx="3764584" cy="3477329"/>
            </a:xfrm>
            <a:custGeom>
              <a:avLst/>
              <a:gdLst>
                <a:gd name="G0" fmla="+- 2978742 0 0"/>
                <a:gd name="G1" fmla="+- -2534030 0 0"/>
                <a:gd name="G2" fmla="+- 2978742 0 -2534030"/>
                <a:gd name="G3" fmla="+- 10800 0 0"/>
                <a:gd name="G4" fmla="+- 0 0 297874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349 0 0"/>
                <a:gd name="G9" fmla="+- 0 0 -2534030"/>
                <a:gd name="G10" fmla="+- 7349 0 2700"/>
                <a:gd name="G11" fmla="cos G10 2978742"/>
                <a:gd name="G12" fmla="sin G10 2978742"/>
                <a:gd name="G13" fmla="cos 13500 2978742"/>
                <a:gd name="G14" fmla="sin 13500 2978742"/>
                <a:gd name="G15" fmla="+- G11 10800 0"/>
                <a:gd name="G16" fmla="+- G12 10800 0"/>
                <a:gd name="G17" fmla="+- G13 10800 0"/>
                <a:gd name="G18" fmla="+- G14 10800 0"/>
                <a:gd name="G19" fmla="*/ 7349 1 2"/>
                <a:gd name="G20" fmla="+- G19 5400 0"/>
                <a:gd name="G21" fmla="cos G20 2978742"/>
                <a:gd name="G22" fmla="sin G20 2978742"/>
                <a:gd name="G23" fmla="+- G21 10800 0"/>
                <a:gd name="G24" fmla="+- G12 G23 G22"/>
                <a:gd name="G25" fmla="+- G22 G23 G11"/>
                <a:gd name="G26" fmla="cos 10800 2978742"/>
                <a:gd name="G27" fmla="sin 10800 2978742"/>
                <a:gd name="G28" fmla="cos 7349 2978742"/>
                <a:gd name="G29" fmla="sin 7349 297874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2534030"/>
                <a:gd name="G36" fmla="sin G34 -2534030"/>
                <a:gd name="G37" fmla="+/ -2534030 297874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349 G39"/>
                <a:gd name="G43" fmla="sin 7349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21581 w 21600"/>
                <a:gd name="T5" fmla="*/ 11439 h 21600"/>
                <a:gd name="T6" fmla="*/ 17885 w 21600"/>
                <a:gd name="T7" fmla="*/ 5130 h 21600"/>
                <a:gd name="T8" fmla="*/ 18136 w 21600"/>
                <a:gd name="T9" fmla="*/ 11234 h 21600"/>
                <a:gd name="T10" fmla="*/ 20270 w 21600"/>
                <a:gd name="T11" fmla="*/ 20420 h 21600"/>
                <a:gd name="T12" fmla="*/ 14012 w 21600"/>
                <a:gd name="T13" fmla="*/ 20372 h 21600"/>
                <a:gd name="T14" fmla="*/ 14061 w 21600"/>
                <a:gd name="T15" fmla="*/ 1411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5955" y="16037"/>
                  </a:moveTo>
                  <a:cubicBezTo>
                    <a:pt x="17358" y="14655"/>
                    <a:pt x="18149" y="12769"/>
                    <a:pt x="18149" y="10800"/>
                  </a:cubicBezTo>
                  <a:cubicBezTo>
                    <a:pt x="18149" y="9130"/>
                    <a:pt x="17580" y="7511"/>
                    <a:pt x="16538" y="6208"/>
                  </a:cubicBezTo>
                  <a:lnTo>
                    <a:pt x="19232" y="4052"/>
                  </a:lnTo>
                  <a:cubicBezTo>
                    <a:pt x="20765" y="5967"/>
                    <a:pt x="21600" y="8347"/>
                    <a:pt x="21600" y="10800"/>
                  </a:cubicBezTo>
                  <a:cubicBezTo>
                    <a:pt x="21600" y="13693"/>
                    <a:pt x="20438" y="16466"/>
                    <a:pt x="18376" y="18496"/>
                  </a:cubicBezTo>
                  <a:lnTo>
                    <a:pt x="20270" y="20420"/>
                  </a:lnTo>
                  <a:lnTo>
                    <a:pt x="14012" y="20372"/>
                  </a:lnTo>
                  <a:lnTo>
                    <a:pt x="14061" y="14113"/>
                  </a:lnTo>
                  <a:lnTo>
                    <a:pt x="15955" y="16037"/>
                  </a:lnTo>
                  <a:close/>
                </a:path>
              </a:pathLst>
            </a:custGeom>
            <a:solidFill>
              <a:schemeClr val="accent2"/>
            </a:soli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WordArt 9"/>
            <p:cNvSpPr>
              <a:spLocks noChangeArrowheads="1" noChangeShapeType="1" noTextEdit="1"/>
            </p:cNvSpPr>
            <p:nvPr/>
          </p:nvSpPr>
          <p:spPr bwMode="gray">
            <a:xfrm rot="17984564">
              <a:off x="3069433" y="2134155"/>
              <a:ext cx="2105024" cy="1770063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2807259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0" cap="none" spc="0" normalizeH="0" baseline="0" noProof="0" dirty="0">
                  <a:ln w="6350">
                    <a:noFill/>
                    <a:round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/>
                </a:rPr>
                <a:t>单击此处添加文字</a:t>
              </a:r>
            </a:p>
          </p:txBody>
        </p:sp>
      </p:grpSp>
      <p:grpSp>
        <p:nvGrpSpPr>
          <p:cNvPr id="18" name="组合 3"/>
          <p:cNvGrpSpPr/>
          <p:nvPr/>
        </p:nvGrpSpPr>
        <p:grpSpPr>
          <a:xfrm>
            <a:off x="2947988" y="915566"/>
            <a:ext cx="3055491" cy="3307899"/>
            <a:chOff x="2831777" y="1208487"/>
            <a:chExt cx="3477329" cy="3764584"/>
          </a:xfrm>
        </p:grpSpPr>
        <p:sp>
          <p:nvSpPr>
            <p:cNvPr id="22" name="AutoShape 5"/>
            <p:cNvSpPr>
              <a:spLocks noChangeArrowheads="1"/>
            </p:cNvSpPr>
            <p:nvPr/>
          </p:nvSpPr>
          <p:spPr bwMode="gray">
            <a:xfrm rot="5078397">
              <a:off x="2688150" y="1352114"/>
              <a:ext cx="3764584" cy="3477329"/>
            </a:xfrm>
            <a:custGeom>
              <a:avLst/>
              <a:gdLst>
                <a:gd name="G0" fmla="+- 2978742 0 0"/>
                <a:gd name="G1" fmla="+- -2701274 0 0"/>
                <a:gd name="G2" fmla="+- 2978742 0 -2701274"/>
                <a:gd name="G3" fmla="+- 10800 0 0"/>
                <a:gd name="G4" fmla="+- 0 0 297874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349 0 0"/>
                <a:gd name="G9" fmla="+- 0 0 -2701274"/>
                <a:gd name="G10" fmla="+- 7349 0 2700"/>
                <a:gd name="G11" fmla="cos G10 2978742"/>
                <a:gd name="G12" fmla="sin G10 2978742"/>
                <a:gd name="G13" fmla="cos 13500 2978742"/>
                <a:gd name="G14" fmla="sin 13500 2978742"/>
                <a:gd name="G15" fmla="+- G11 10800 0"/>
                <a:gd name="G16" fmla="+- G12 10800 0"/>
                <a:gd name="G17" fmla="+- G13 10800 0"/>
                <a:gd name="G18" fmla="+- G14 10800 0"/>
                <a:gd name="G19" fmla="*/ 7349 1 2"/>
                <a:gd name="G20" fmla="+- G19 5400 0"/>
                <a:gd name="G21" fmla="cos G20 2978742"/>
                <a:gd name="G22" fmla="sin G20 2978742"/>
                <a:gd name="G23" fmla="+- G21 10800 0"/>
                <a:gd name="G24" fmla="+- G12 G23 G22"/>
                <a:gd name="G25" fmla="+- G22 G23 G11"/>
                <a:gd name="G26" fmla="cos 10800 2978742"/>
                <a:gd name="G27" fmla="sin 10800 2978742"/>
                <a:gd name="G28" fmla="cos 7349 2978742"/>
                <a:gd name="G29" fmla="sin 7349 297874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2701274"/>
                <a:gd name="G36" fmla="sin G34 -2701274"/>
                <a:gd name="G37" fmla="+/ -2701274 297874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349 G39"/>
                <a:gd name="G43" fmla="sin 7349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21592 w 21600"/>
                <a:gd name="T5" fmla="*/ 11198 h 21600"/>
                <a:gd name="T6" fmla="*/ 17626 w 21600"/>
                <a:gd name="T7" fmla="*/ 4820 h 21600"/>
                <a:gd name="T8" fmla="*/ 18143 w 21600"/>
                <a:gd name="T9" fmla="*/ 11071 h 21600"/>
                <a:gd name="T10" fmla="*/ 20270 w 21600"/>
                <a:gd name="T11" fmla="*/ 20420 h 21600"/>
                <a:gd name="T12" fmla="*/ 14012 w 21600"/>
                <a:gd name="T13" fmla="*/ 20372 h 21600"/>
                <a:gd name="T14" fmla="*/ 14061 w 21600"/>
                <a:gd name="T15" fmla="*/ 1411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5955" y="16037"/>
                  </a:moveTo>
                  <a:cubicBezTo>
                    <a:pt x="17358" y="14655"/>
                    <a:pt x="18149" y="12769"/>
                    <a:pt x="18149" y="10800"/>
                  </a:cubicBezTo>
                  <a:cubicBezTo>
                    <a:pt x="18149" y="9018"/>
                    <a:pt x="17501" y="7297"/>
                    <a:pt x="16327" y="5957"/>
                  </a:cubicBezTo>
                  <a:lnTo>
                    <a:pt x="18923" y="3683"/>
                  </a:lnTo>
                  <a:cubicBezTo>
                    <a:pt x="20648" y="5652"/>
                    <a:pt x="21600" y="8181"/>
                    <a:pt x="21600" y="10800"/>
                  </a:cubicBezTo>
                  <a:cubicBezTo>
                    <a:pt x="21600" y="13693"/>
                    <a:pt x="20438" y="16466"/>
                    <a:pt x="18376" y="18496"/>
                  </a:cubicBezTo>
                  <a:lnTo>
                    <a:pt x="20270" y="20420"/>
                  </a:lnTo>
                  <a:lnTo>
                    <a:pt x="14012" y="20372"/>
                  </a:lnTo>
                  <a:lnTo>
                    <a:pt x="14061" y="14113"/>
                  </a:lnTo>
                  <a:lnTo>
                    <a:pt x="15955" y="1603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175" cap="flat" cmpd="sng" algn="ctr">
              <a:solidFill>
                <a:srgbClr val="2676FF">
                  <a:lumMod val="20000"/>
                  <a:lumOff val="80000"/>
                </a:srgbClr>
              </a:solidFill>
              <a:prstDash val="solid"/>
            </a:ln>
            <a:effectLst/>
          </p:spPr>
          <p:txBody>
            <a:bodyPr lIns="0" rIns="0" anchor="ctr"/>
            <a:lstStyle/>
            <a:p>
              <a:pPr marL="182880" marR="0" lvl="0" indent="-182880" defTabSz="914400" eaLnBrk="1" fontAlgn="base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WordArt 8"/>
            <p:cNvSpPr>
              <a:spLocks noChangeArrowheads="1" noChangeShapeType="1" noTextEdit="1"/>
            </p:cNvSpPr>
            <p:nvPr/>
          </p:nvSpPr>
          <p:spPr bwMode="gray">
            <a:xfrm rot="79672">
              <a:off x="3330576" y="2847737"/>
              <a:ext cx="2474912" cy="177165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Down">
                <a:avLst>
                  <a:gd name="adj" fmla="val 2320405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0" cap="none" spc="0" normalizeH="0" baseline="0" noProof="0" dirty="0">
                  <a:ln w="6350">
                    <a:noFill/>
                    <a:round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/>
                </a:rPr>
                <a:t>单击此处添加文字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243178" y="4173653"/>
            <a:ext cx="2657644" cy="664238"/>
            <a:chOff x="5461078" y="3911318"/>
            <a:chExt cx="2657644" cy="664238"/>
          </a:xfrm>
        </p:grpSpPr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5773091" y="3911318"/>
              <a:ext cx="15185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标题文本</a:t>
              </a:r>
              <a:endParaRPr kumimoji="0" lang="zh-CN" altLang="en-US" sz="18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5461078" y="4160058"/>
              <a:ext cx="2657644" cy="41549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algn="just">
                <a:defRPr/>
              </a:pPr>
              <a:r>
                <a:rPr lang="zh-CN" alt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单击此处添加文字阐述，添加简短问题说明文字，具体说明文字在此处添加此处。</a:t>
              </a:r>
              <a:endParaRPr lang="en-US" altLang="zh-CN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67544" y="-20538"/>
            <a:ext cx="3791872" cy="568009"/>
            <a:chOff x="472838" y="-18110"/>
            <a:chExt cx="3791872" cy="568009"/>
          </a:xfrm>
        </p:grpSpPr>
        <p:sp>
          <p:nvSpPr>
            <p:cNvPr id="26" name="文本框 25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472838" y="242122"/>
              <a:ext cx="37918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465388" y="3640322"/>
            <a:ext cx="1700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单击此处添加文字阐述，添加简短问题说明文字，具体说明文字在此处添加此处。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53901" y="3675925"/>
            <a:ext cx="1700910" cy="844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单击此处添加文字阐述，添加简短问题说明文字，具体说明文字在此处添加此处。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76475" y="3711529"/>
            <a:ext cx="1700910" cy="844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单击此处添加文字阐述，添加简短问题说明文字，具体说明文字在此处添加此处。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Freeform 4"/>
          <p:cNvSpPr/>
          <p:nvPr/>
        </p:nvSpPr>
        <p:spPr bwMode="auto">
          <a:xfrm>
            <a:off x="1167355" y="1217191"/>
            <a:ext cx="4406472" cy="2300813"/>
          </a:xfrm>
          <a:custGeom>
            <a:avLst/>
            <a:gdLst/>
            <a:ahLst/>
            <a:cxnLst>
              <a:cxn ang="0">
                <a:pos x="1558" y="337"/>
              </a:cxn>
              <a:cxn ang="0">
                <a:pos x="1221" y="0"/>
              </a:cxn>
              <a:cxn ang="0">
                <a:pos x="407" y="814"/>
              </a:cxn>
              <a:cxn ang="0">
                <a:pos x="0" y="407"/>
              </a:cxn>
              <a:cxn ang="0">
                <a:pos x="402" y="5"/>
              </a:cxn>
              <a:cxn ang="0">
                <a:pos x="734" y="337"/>
              </a:cxn>
            </a:cxnLst>
            <a:rect l="0" t="0" r="r" b="b"/>
            <a:pathLst>
              <a:path w="1558" h="814">
                <a:moveTo>
                  <a:pt x="1558" y="337"/>
                </a:moveTo>
                <a:lnTo>
                  <a:pt x="1221" y="0"/>
                </a:lnTo>
                <a:lnTo>
                  <a:pt x="407" y="814"/>
                </a:lnTo>
                <a:lnTo>
                  <a:pt x="0" y="407"/>
                </a:lnTo>
                <a:lnTo>
                  <a:pt x="402" y="5"/>
                </a:lnTo>
                <a:lnTo>
                  <a:pt x="734" y="337"/>
                </a:lnTo>
              </a:path>
            </a:pathLst>
          </a:custGeom>
          <a:noFill/>
          <a:ln w="25400" cap="flat" cmpd="sng">
            <a:solidFill>
              <a:schemeClr val="accent3">
                <a:lumMod val="60000"/>
                <a:lumOff val="40000"/>
              </a:schemeClr>
            </a:solidFill>
            <a:prstDash val="solid"/>
            <a:round/>
          </a:ln>
          <a:effectLst/>
        </p:spPr>
        <p:txBody>
          <a:bodyPr wrap="none" lIns="0" tIns="0" rIns="0" bIns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Freeform 5"/>
          <p:cNvSpPr/>
          <p:nvPr/>
        </p:nvSpPr>
        <p:spPr bwMode="auto">
          <a:xfrm flipH="1" flipV="1">
            <a:off x="3653420" y="1217191"/>
            <a:ext cx="4406472" cy="2300813"/>
          </a:xfrm>
          <a:custGeom>
            <a:avLst/>
            <a:gdLst/>
            <a:ahLst/>
            <a:cxnLst>
              <a:cxn ang="0">
                <a:pos x="1558" y="337"/>
              </a:cxn>
              <a:cxn ang="0">
                <a:pos x="1221" y="0"/>
              </a:cxn>
              <a:cxn ang="0">
                <a:pos x="407" y="814"/>
              </a:cxn>
              <a:cxn ang="0">
                <a:pos x="0" y="407"/>
              </a:cxn>
              <a:cxn ang="0">
                <a:pos x="402" y="5"/>
              </a:cxn>
              <a:cxn ang="0">
                <a:pos x="734" y="337"/>
              </a:cxn>
            </a:cxnLst>
            <a:rect l="0" t="0" r="r" b="b"/>
            <a:pathLst>
              <a:path w="1558" h="814">
                <a:moveTo>
                  <a:pt x="1558" y="337"/>
                </a:moveTo>
                <a:lnTo>
                  <a:pt x="1221" y="0"/>
                </a:lnTo>
                <a:lnTo>
                  <a:pt x="407" y="814"/>
                </a:lnTo>
                <a:lnTo>
                  <a:pt x="0" y="407"/>
                </a:lnTo>
                <a:lnTo>
                  <a:pt x="402" y="5"/>
                </a:lnTo>
                <a:lnTo>
                  <a:pt x="734" y="337"/>
                </a:lnTo>
              </a:path>
            </a:pathLst>
          </a:custGeom>
          <a:noFill/>
          <a:ln w="25400" cap="flat" cmpd="sng">
            <a:solidFill>
              <a:schemeClr val="accent4">
                <a:lumMod val="60000"/>
                <a:lumOff val="40000"/>
              </a:schemeClr>
            </a:solidFill>
            <a:prstDash val="solid"/>
            <a:round/>
          </a:ln>
          <a:effectLst/>
        </p:spPr>
        <p:txBody>
          <a:bodyPr wrap="none" lIns="0" tIns="0" rIns="0" bIns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300" b="1" kern="12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616921" y="1756908"/>
            <a:ext cx="1274780" cy="1165261"/>
            <a:chOff x="1616921" y="1756908"/>
            <a:chExt cx="1274780" cy="1165261"/>
          </a:xfrm>
        </p:grpSpPr>
        <p:grpSp>
          <p:nvGrpSpPr>
            <p:cNvPr id="3" name="组合 2"/>
            <p:cNvGrpSpPr/>
            <p:nvPr/>
          </p:nvGrpSpPr>
          <p:grpSpPr>
            <a:xfrm>
              <a:off x="1616921" y="1756908"/>
              <a:ext cx="1274780" cy="1165261"/>
              <a:chOff x="1616921" y="1756908"/>
              <a:chExt cx="1274780" cy="1165261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 rot="18900000">
                <a:off x="1723577" y="1817977"/>
                <a:ext cx="1104193" cy="110419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bg1"/>
                </a:solidFill>
                <a:miter lim="800000"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 rot="18900000">
                <a:off x="2167565" y="1756908"/>
                <a:ext cx="207964" cy="207964"/>
              </a:xfrm>
              <a:prstGeom prst="rect">
                <a:avLst/>
              </a:prstGeom>
              <a:solidFill>
                <a:srgbClr val="FFFFFF"/>
              </a:solidFill>
              <a:ln w="6350">
                <a:noFill/>
                <a:miter lim="800000"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TextBox 11"/>
              <p:cNvSpPr txBox="1">
                <a:spLocks noChangeArrowheads="1"/>
              </p:cNvSpPr>
              <p:nvPr/>
            </p:nvSpPr>
            <p:spPr bwMode="auto">
              <a:xfrm flipH="1">
                <a:off x="1616921" y="2194077"/>
                <a:ext cx="1274780" cy="33855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CN" altLang="en-US"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添加标题</a:t>
                </a:r>
              </a:p>
            </p:txBody>
          </p:sp>
        </p:grp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2207047" y="1763339"/>
              <a:ext cx="102593" cy="200055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wrap="none" lIns="0" tIns="0" rIns="0" bIns="0" anchor="ctr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970455" y="1756908"/>
            <a:ext cx="1274780" cy="1165261"/>
            <a:chOff x="3970455" y="1756908"/>
            <a:chExt cx="1274780" cy="1165261"/>
          </a:xfrm>
        </p:grpSpPr>
        <p:grpSp>
          <p:nvGrpSpPr>
            <p:cNvPr id="4" name="组合 3"/>
            <p:cNvGrpSpPr/>
            <p:nvPr/>
          </p:nvGrpSpPr>
          <p:grpSpPr>
            <a:xfrm>
              <a:off x="3970455" y="1756908"/>
              <a:ext cx="1274780" cy="1165261"/>
              <a:chOff x="3970455" y="1756908"/>
              <a:chExt cx="1274780" cy="1165261"/>
            </a:xfrm>
          </p:grpSpPr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 rot="18900000">
                <a:off x="4055751" y="1817977"/>
                <a:ext cx="1104192" cy="110419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6350">
                <a:solidFill>
                  <a:schemeClr val="bg1"/>
                </a:solidFill>
                <a:miter lim="800000"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 rot="18900000">
                <a:off x="4499738" y="1756908"/>
                <a:ext cx="207964" cy="207964"/>
              </a:xfrm>
              <a:prstGeom prst="rect">
                <a:avLst/>
              </a:prstGeom>
              <a:solidFill>
                <a:srgbClr val="FFFFFF"/>
              </a:solidFill>
              <a:ln w="6350">
                <a:noFill/>
                <a:miter lim="800000"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1300" b="1" kern="120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TextBox 11"/>
              <p:cNvSpPr txBox="1">
                <a:spLocks noChangeArrowheads="1"/>
              </p:cNvSpPr>
              <p:nvPr/>
            </p:nvSpPr>
            <p:spPr bwMode="auto">
              <a:xfrm flipH="1">
                <a:off x="3970455" y="2191601"/>
                <a:ext cx="1274780" cy="35199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zh-CN" altLang="en-US"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添加标题</a:t>
                </a:r>
              </a:p>
            </p:txBody>
          </p:sp>
        </p:grp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4540871" y="1763339"/>
              <a:ext cx="102592" cy="200055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wrap="none" lIns="0" tIns="0" rIns="0" bIns="0" anchor="ctr">
              <a:spAutoFit/>
            </a:bodyPr>
            <a:lstStyle>
              <a:defPPr>
                <a:defRPr lang="zh-CN"/>
              </a:defPPr>
              <a:lvl1pPr marR="0" lvl="0" indent="0"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3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anose="020B0A04020102020204" pitchFamily="34" charset="0"/>
                  <a:ea typeface="微软雅黑" panose="020B0503020204020204" pitchFamily="34" charset="-122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chemeClr val="accent2"/>
                  </a:solidFill>
                  <a:latin typeface="微软雅黑" panose="020B0503020204020204" pitchFamily="34" charset="-122"/>
                </a:rPr>
                <a:t>2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289538" y="1756908"/>
            <a:ext cx="1274780" cy="1165261"/>
            <a:chOff x="6289538" y="1756908"/>
            <a:chExt cx="1274780" cy="1165261"/>
          </a:xfrm>
        </p:grpSpPr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 rot="18900000">
              <a:off x="6366467" y="1817977"/>
              <a:ext cx="1104192" cy="110419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">
              <a:solidFill>
                <a:schemeClr val="bg1"/>
              </a:solidFill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 rot="18900000">
              <a:off x="6810454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6858190" y="1763339"/>
              <a:ext cx="102593" cy="200055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wrap="none" lIns="0" tIns="0" rIns="0" bIns="0" anchor="ctr">
              <a:spAutoFit/>
            </a:bodyPr>
            <a:lstStyle>
              <a:defPPr>
                <a:defRPr lang="zh-CN"/>
              </a:defPPr>
              <a:lvl1pPr marR="0" lvl="0" indent="0"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3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anose="020B0A04020102020204" pitchFamily="34" charset="0"/>
                  <a:ea typeface="微软雅黑" panose="020B0503020204020204" pitchFamily="34" charset="-122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dirty="0">
                  <a:solidFill>
                    <a:schemeClr val="accent1"/>
                  </a:solidFill>
                  <a:latin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22" name="TextBox 11"/>
            <p:cNvSpPr txBox="1">
              <a:spLocks noChangeArrowheads="1"/>
            </p:cNvSpPr>
            <p:nvPr/>
          </p:nvSpPr>
          <p:spPr bwMode="auto">
            <a:xfrm flipH="1">
              <a:off x="6289538" y="2191601"/>
              <a:ext cx="1274780" cy="35199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67544" y="-20538"/>
            <a:ext cx="3791872" cy="568009"/>
            <a:chOff x="472838" y="-18110"/>
            <a:chExt cx="3791872" cy="568009"/>
          </a:xfrm>
        </p:grpSpPr>
        <p:sp>
          <p:nvSpPr>
            <p:cNvPr id="24" name="文本框 23"/>
            <p:cNvSpPr txBox="1"/>
            <p:nvPr/>
          </p:nvSpPr>
          <p:spPr>
            <a:xfrm>
              <a:off x="472838" y="-18110"/>
              <a:ext cx="2158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  <a:endParaRPr lang="zh-CN" altLang="en-US" sz="10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472838" y="242122"/>
              <a:ext cx="37918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Please click here to add the required titles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11"/>
          <p:cNvSpPr>
            <a:spLocks noChangeArrowheads="1"/>
          </p:cNvSpPr>
          <p:nvPr/>
        </p:nvSpPr>
        <p:spPr bwMode="gray">
          <a:xfrm>
            <a:off x="3661077" y="1978187"/>
            <a:ext cx="2423096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2863408" y="1789656"/>
            <a:ext cx="710599" cy="773822"/>
            <a:chOff x="550069" y="1100038"/>
            <a:chExt cx="710599" cy="773822"/>
          </a:xfrm>
        </p:grpSpPr>
        <p:sp>
          <p:nvSpPr>
            <p:cNvPr id="94" name="矩形 2"/>
            <p:cNvSpPr/>
            <p:nvPr/>
          </p:nvSpPr>
          <p:spPr>
            <a:xfrm rot="5400000">
              <a:off x="554462" y="1167653"/>
              <a:ext cx="773822" cy="638591"/>
            </a:xfrm>
            <a:custGeom>
              <a:avLst/>
              <a:gdLst/>
              <a:ahLst/>
              <a:cxnLst/>
              <a:rect l="l" t="t" r="r" b="b"/>
              <a:pathLst>
                <a:path w="811496" h="669681">
                  <a:moveTo>
                    <a:pt x="1" y="405747"/>
                  </a:moveTo>
                  <a:lnTo>
                    <a:pt x="405749" y="0"/>
                  </a:lnTo>
                  <a:lnTo>
                    <a:pt x="811495" y="405747"/>
                  </a:lnTo>
                  <a:close/>
                  <a:moveTo>
                    <a:pt x="0" y="669681"/>
                  </a:moveTo>
                  <a:lnTo>
                    <a:pt x="0" y="405748"/>
                  </a:lnTo>
                  <a:lnTo>
                    <a:pt x="811496" y="405748"/>
                  </a:lnTo>
                  <a:lnTo>
                    <a:pt x="811496" y="669681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0069" y="1175365"/>
              <a:ext cx="6655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8" name="文本框 137"/>
          <p:cNvSpPr txBox="1"/>
          <p:nvPr/>
        </p:nvSpPr>
        <p:spPr>
          <a:xfrm>
            <a:off x="3574008" y="2606661"/>
            <a:ext cx="287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  <a:p>
            <a:pPr marL="285750" indent="-285750">
              <a:buFont typeface="Wingdings" panose="05000000000000000000"/>
              <a:buChar char="u"/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3443390" y="2563478"/>
            <a:ext cx="2881676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组合 96"/>
          <p:cNvGrpSpPr/>
          <p:nvPr/>
        </p:nvGrpSpPr>
        <p:grpSpPr>
          <a:xfrm>
            <a:off x="-56139" y="-601220"/>
            <a:ext cx="2368153" cy="5789614"/>
            <a:chOff x="-56639" y="-632373"/>
            <a:chExt cx="2368153" cy="5789614"/>
          </a:xfrm>
        </p:grpSpPr>
        <p:sp>
          <p:nvSpPr>
            <p:cNvPr id="98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9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0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1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3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5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9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0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1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2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4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5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6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7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8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9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0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1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2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5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6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7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8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9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0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1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2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3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4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5" name="组合 164"/>
          <p:cNvGrpSpPr/>
          <p:nvPr/>
        </p:nvGrpSpPr>
        <p:grpSpPr>
          <a:xfrm flipH="1">
            <a:off x="6833040" y="-636958"/>
            <a:ext cx="2368153" cy="5789614"/>
            <a:chOff x="-56639" y="-632373"/>
            <a:chExt cx="2368153" cy="5789614"/>
          </a:xfrm>
        </p:grpSpPr>
        <p:sp>
          <p:nvSpPr>
            <p:cNvPr id="166" name="矩形 2"/>
            <p:cNvSpPr/>
            <p:nvPr/>
          </p:nvSpPr>
          <p:spPr>
            <a:xfrm rot="5400000">
              <a:off x="-585140" y="2039529"/>
              <a:ext cx="2340562" cy="117028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7" name="矩形 2"/>
            <p:cNvSpPr/>
            <p:nvPr/>
          </p:nvSpPr>
          <p:spPr>
            <a:xfrm rot="5400000">
              <a:off x="-335752" y="830698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8" name="矩形 2"/>
            <p:cNvSpPr/>
            <p:nvPr/>
          </p:nvSpPr>
          <p:spPr>
            <a:xfrm rot="5400000">
              <a:off x="440446" y="1295374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9" name="矩形 2"/>
            <p:cNvSpPr/>
            <p:nvPr/>
          </p:nvSpPr>
          <p:spPr>
            <a:xfrm rot="5400000">
              <a:off x="315136" y="117698"/>
              <a:ext cx="1302985" cy="65026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0" name="矩形 2"/>
            <p:cNvSpPr/>
            <p:nvPr/>
          </p:nvSpPr>
          <p:spPr>
            <a:xfrm rot="5400000">
              <a:off x="906560" y="1633477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1" name="矩形 2"/>
            <p:cNvSpPr/>
            <p:nvPr/>
          </p:nvSpPr>
          <p:spPr>
            <a:xfrm rot="5400000">
              <a:off x="906560" y="2161641"/>
              <a:ext cx="547159" cy="2730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2" name="矩形 2"/>
            <p:cNvSpPr/>
            <p:nvPr/>
          </p:nvSpPr>
          <p:spPr>
            <a:xfrm rot="5400000">
              <a:off x="440446" y="2097118"/>
              <a:ext cx="804216" cy="40210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3" name="矩形 2"/>
            <p:cNvSpPr/>
            <p:nvPr/>
          </p:nvSpPr>
          <p:spPr>
            <a:xfrm rot="5400000">
              <a:off x="367402" y="2970980"/>
              <a:ext cx="1094318" cy="54612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4" name="矩形 2"/>
            <p:cNvSpPr/>
            <p:nvPr/>
          </p:nvSpPr>
          <p:spPr>
            <a:xfrm rot="5400000">
              <a:off x="486335" y="3963123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5" name="矩形 2"/>
            <p:cNvSpPr/>
            <p:nvPr/>
          </p:nvSpPr>
          <p:spPr>
            <a:xfrm rot="5400000">
              <a:off x="-335752" y="4149984"/>
              <a:ext cx="1343009" cy="671506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6" name="矩形 2"/>
            <p:cNvSpPr/>
            <p:nvPr/>
          </p:nvSpPr>
          <p:spPr>
            <a:xfrm rot="5400000">
              <a:off x="486335" y="4623674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7" name="矩形 2"/>
            <p:cNvSpPr/>
            <p:nvPr/>
          </p:nvSpPr>
          <p:spPr>
            <a:xfrm rot="5400000">
              <a:off x="795492" y="4313931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8" name="矩形 2"/>
            <p:cNvSpPr/>
            <p:nvPr/>
          </p:nvSpPr>
          <p:spPr>
            <a:xfrm rot="5400000">
              <a:off x="1106720" y="4010387"/>
              <a:ext cx="611216" cy="30503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9" name="矩形 2"/>
            <p:cNvSpPr/>
            <p:nvPr/>
          </p:nvSpPr>
          <p:spPr>
            <a:xfrm rot="5400000">
              <a:off x="1104649" y="3392972"/>
              <a:ext cx="619485" cy="30915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0" name="矩形 2"/>
            <p:cNvSpPr/>
            <p:nvPr/>
          </p:nvSpPr>
          <p:spPr>
            <a:xfrm rot="5400000">
              <a:off x="-233773" y="2840433"/>
              <a:ext cx="935087" cy="46754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1" name="矩形 2"/>
            <p:cNvSpPr/>
            <p:nvPr/>
          </p:nvSpPr>
          <p:spPr>
            <a:xfrm rot="5400000">
              <a:off x="-457281" y="-175093"/>
              <a:ext cx="1829122" cy="91456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2" name="矩形 2"/>
            <p:cNvSpPr/>
            <p:nvPr/>
          </p:nvSpPr>
          <p:spPr>
            <a:xfrm rot="5400000">
              <a:off x="151528" y="1207865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3" name="矩形 2"/>
            <p:cNvSpPr/>
            <p:nvPr/>
          </p:nvSpPr>
          <p:spPr>
            <a:xfrm rot="5400000">
              <a:off x="151528" y="2228650"/>
              <a:ext cx="578516" cy="28871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4" name="矩形 2"/>
            <p:cNvSpPr/>
            <p:nvPr/>
          </p:nvSpPr>
          <p:spPr>
            <a:xfrm rot="5400000">
              <a:off x="-75391" y="3569140"/>
              <a:ext cx="957086" cy="4776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5" name="矩形 2"/>
            <p:cNvSpPr/>
            <p:nvPr/>
          </p:nvSpPr>
          <p:spPr>
            <a:xfrm rot="5400000">
              <a:off x="1306481" y="1184509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6" name="矩形 2"/>
            <p:cNvSpPr/>
            <p:nvPr/>
          </p:nvSpPr>
          <p:spPr>
            <a:xfrm rot="5400000">
              <a:off x="-700570" y="776139"/>
              <a:ext cx="2571422" cy="1283279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7" name="矩形 2"/>
            <p:cNvSpPr/>
            <p:nvPr/>
          </p:nvSpPr>
          <p:spPr>
            <a:xfrm rot="5400000">
              <a:off x="-407031" y="2619045"/>
              <a:ext cx="1398922" cy="69813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8" name="矩形 2"/>
            <p:cNvSpPr/>
            <p:nvPr/>
          </p:nvSpPr>
          <p:spPr>
            <a:xfrm rot="5400000">
              <a:off x="361002" y="3725314"/>
              <a:ext cx="1092871" cy="545402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9" name="矩形 2"/>
            <p:cNvSpPr/>
            <p:nvPr/>
          </p:nvSpPr>
          <p:spPr>
            <a:xfrm rot="5400000">
              <a:off x="1277524" y="2767053"/>
              <a:ext cx="546433" cy="27270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0" name="矩形 2"/>
            <p:cNvSpPr/>
            <p:nvPr/>
          </p:nvSpPr>
          <p:spPr>
            <a:xfrm rot="5400000">
              <a:off x="1881487" y="2071264"/>
              <a:ext cx="302735" cy="151081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rgbClr val="F2F2F2">
                <a:alpha val="50196"/>
              </a:srgb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1" name="矩形 2"/>
            <p:cNvSpPr/>
            <p:nvPr/>
          </p:nvSpPr>
          <p:spPr>
            <a:xfrm rot="5400000">
              <a:off x="1687430" y="2534823"/>
              <a:ext cx="360071" cy="179695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2" name="矩形 2"/>
            <p:cNvSpPr/>
            <p:nvPr/>
          </p:nvSpPr>
          <p:spPr>
            <a:xfrm rot="5400000">
              <a:off x="1501312" y="4232261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3" name="矩形 2"/>
            <p:cNvSpPr/>
            <p:nvPr/>
          </p:nvSpPr>
          <p:spPr>
            <a:xfrm rot="5400000">
              <a:off x="1164999" y="4749137"/>
              <a:ext cx="428960" cy="214074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4" name="矩形 2"/>
            <p:cNvSpPr/>
            <p:nvPr/>
          </p:nvSpPr>
          <p:spPr>
            <a:xfrm rot="5400000">
              <a:off x="-470723" y="2255402"/>
              <a:ext cx="1882895" cy="941450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5" name="矩形 2"/>
            <p:cNvSpPr/>
            <p:nvPr/>
          </p:nvSpPr>
          <p:spPr>
            <a:xfrm rot="5400000">
              <a:off x="197724" y="4221698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6" name="矩形 2"/>
            <p:cNvSpPr/>
            <p:nvPr/>
          </p:nvSpPr>
          <p:spPr>
            <a:xfrm rot="5400000">
              <a:off x="176184" y="940564"/>
              <a:ext cx="888492" cy="444247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7" name="矩形 2"/>
            <p:cNvSpPr/>
            <p:nvPr/>
          </p:nvSpPr>
          <p:spPr>
            <a:xfrm rot="5400000">
              <a:off x="1184628" y="1902050"/>
              <a:ext cx="528165" cy="26408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8" name="矩形 2"/>
            <p:cNvSpPr/>
            <p:nvPr/>
          </p:nvSpPr>
          <p:spPr>
            <a:xfrm rot="5400000">
              <a:off x="1226534" y="247645"/>
              <a:ext cx="260409" cy="129958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9" name="矩形 2"/>
            <p:cNvSpPr/>
            <p:nvPr/>
          </p:nvSpPr>
          <p:spPr>
            <a:xfrm rot="5400000">
              <a:off x="2143823" y="3999344"/>
              <a:ext cx="223729" cy="111653"/>
            </a:xfrm>
            <a:custGeom>
              <a:avLst/>
              <a:gdLst/>
              <a:ahLst/>
              <a:cxnLst/>
              <a:rect l="l" t="t" r="r" b="b"/>
              <a:pathLst>
                <a:path w="421675" h="210838">
                  <a:moveTo>
                    <a:pt x="210838" y="0"/>
                  </a:moveTo>
                  <a:lnTo>
                    <a:pt x="421675" y="210838"/>
                  </a:lnTo>
                  <a:lnTo>
                    <a:pt x="0" y="210838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 tmFilter="0,0; .5, 1; 1, 1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24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50" tmFilter="0,0; .5, 1; 1, 1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349"/>
                            </p:stCondLst>
                            <p:childTnLst>
                              <p:par>
                                <p:cTn id="4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 tmFilter="0,0; .5, 1; 1, 1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75"/>
                            </p:stCondLst>
                            <p:childTnLst>
                              <p:par>
                                <p:cTn id="5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50" tmFilter="0,0; .5, 1; 1, 1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138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蓝绿格子风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2"/>
  <p:tag name="MH_CATEGORY" val="#TuWHP#"/>
  <p:tag name="MH_LAYOUT" val="SubTitleText"/>
  <p:tag name="MH" val="20170428140315"/>
  <p:tag name="MH_LIBRARY" val="GRAPHI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8140315"/>
  <p:tag name="MH_LIBRARY" val="GRAPHIC"/>
  <p:tag name="MH_TYPE" val="Other"/>
  <p:tag name="MH_ORDER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8140315"/>
  <p:tag name="MH_LIBRARY" val="GRAPHIC"/>
  <p:tag name="MH_TYPE" val="Other"/>
  <p:tag name="MH_ORDER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8140315"/>
  <p:tag name="MH_LIBRARY" val="GRAPHIC"/>
  <p:tag name="MH_TYPE" val="Other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28140315"/>
  <p:tag name="MH_LIBRARY" val="GRAPHIC"/>
  <p:tag name="MH_TYPE" val="Other"/>
  <p:tag name="MH_ORDER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Office 主题​​">
  <a:themeElements>
    <a:clrScheme name="自定义 2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867D98"/>
      </a:accent1>
      <a:accent2>
        <a:srgbClr val="C4CFD9"/>
      </a:accent2>
      <a:accent3>
        <a:srgbClr val="5ABE9E"/>
      </a:accent3>
      <a:accent4>
        <a:srgbClr val="ED6568"/>
      </a:accent4>
      <a:accent5>
        <a:srgbClr val="F9B46A"/>
      </a:accent5>
      <a:accent6>
        <a:srgbClr val="C5E7EB"/>
      </a:accent6>
      <a:hlink>
        <a:srgbClr val="867D98"/>
      </a:hlink>
      <a:folHlink>
        <a:srgbClr val="BFBFBF"/>
      </a:folHlink>
    </a:clrScheme>
    <a:fontScheme name="自定义 6">
      <a:majorFont>
        <a:latin typeface="Arial"/>
        <a:ea typeface="微软雅黑"/>
        <a:cs typeface=""/>
      </a:majorFont>
      <a:minorFont>
        <a:latin typeface="Arial Unicode MS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0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1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2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3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4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5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6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7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8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19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20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21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22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23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24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25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8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ppt/theme/themeOverride9.xml><?xml version="1.0" encoding="utf-8"?>
<a:themeOverride xmlns:a="http://schemas.openxmlformats.org/drawingml/2006/main">
  <a:clrScheme name="自定义 2">
    <a:dk1>
      <a:srgbClr val="000000"/>
    </a:dk1>
    <a:lt1>
      <a:srgbClr val="FFFFFF"/>
    </a:lt1>
    <a:dk2>
      <a:srgbClr val="778495"/>
    </a:dk2>
    <a:lt2>
      <a:srgbClr val="F0F0F0"/>
    </a:lt2>
    <a:accent1>
      <a:srgbClr val="867D98"/>
    </a:accent1>
    <a:accent2>
      <a:srgbClr val="C4CFD9"/>
    </a:accent2>
    <a:accent3>
      <a:srgbClr val="5ABE9E"/>
    </a:accent3>
    <a:accent4>
      <a:srgbClr val="ED6568"/>
    </a:accent4>
    <a:accent5>
      <a:srgbClr val="F9B46A"/>
    </a:accent5>
    <a:accent6>
      <a:srgbClr val="C5E7EB"/>
    </a:accent6>
    <a:hlink>
      <a:srgbClr val="867D98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1905</Words>
  <Application>Microsoft Office PowerPoint</Application>
  <PresentationFormat>全屏显示(16:9)</PresentationFormat>
  <Paragraphs>298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2" baseType="lpstr">
      <vt:lpstr>Arial Unicode MS</vt:lpstr>
      <vt:lpstr>微软雅黑</vt:lpstr>
      <vt:lpstr>Arial</vt:lpstr>
      <vt:lpstr>Calibri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天 下</cp:lastModifiedBy>
  <cp:revision>300</cp:revision>
  <dcterms:created xsi:type="dcterms:W3CDTF">2014-09-21T03:23:00Z</dcterms:created>
  <dcterms:modified xsi:type="dcterms:W3CDTF">2021-01-05T05:07:48Z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