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57" r:id="rId4"/>
    <p:sldId id="264" r:id="rId5"/>
    <p:sldId id="263" r:id="rId6"/>
    <p:sldId id="265" r:id="rId7"/>
    <p:sldId id="266" r:id="rId8"/>
    <p:sldId id="267" r:id="rId9"/>
    <p:sldId id="280" r:id="rId10"/>
    <p:sldId id="260" r:id="rId11"/>
    <p:sldId id="268" r:id="rId12"/>
    <p:sldId id="269" r:id="rId13"/>
    <p:sldId id="270" r:id="rId14"/>
    <p:sldId id="271" r:id="rId15"/>
    <p:sldId id="261" r:id="rId16"/>
    <p:sldId id="272" r:id="rId17"/>
    <p:sldId id="273" r:id="rId18"/>
    <p:sldId id="274" r:id="rId19"/>
    <p:sldId id="275" r:id="rId20"/>
    <p:sldId id="262" r:id="rId21"/>
    <p:sldId id="276" r:id="rId22"/>
    <p:sldId id="277" r:id="rId23"/>
    <p:sldId id="279" r:id="rId24"/>
    <p:sldId id="278" r:id="rId25"/>
    <p:sldId id="282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4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94810295107899E-2"/>
          <c:y val="1.5290125632517E-2"/>
          <c:w val="0.91360518970489202"/>
          <c:h val="0.839030582406432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F3F3F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5-408B-B426-E44FF1FC75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294F73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35-408B-B426-E44FF1FC75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系列3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1.5</c:v>
                </c:pt>
                <c:pt idx="1">
                  <c:v>2</c:v>
                </c:pt>
                <c:pt idx="2">
                  <c:v>3</c:v>
                </c:pt>
                <c:pt idx="3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35-408B-B426-E44FF1FC75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74042256"/>
        <c:axId val="274042816"/>
      </c:barChart>
      <c:catAx>
        <c:axId val="27404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</a:defRPr>
            </a:pPr>
            <a:endParaRPr lang="zh-CN"/>
          </a:p>
        </c:txPr>
        <c:crossAx val="274042816"/>
        <c:crosses val="autoZero"/>
        <c:auto val="1"/>
        <c:lblAlgn val="ctr"/>
        <c:lblOffset val="100"/>
        <c:noMultiLvlLbl val="0"/>
      </c:catAx>
      <c:valAx>
        <c:axId val="27404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</a:defRPr>
            </a:pPr>
            <a:endParaRPr lang="zh-CN"/>
          </a:p>
        </c:txPr>
        <c:crossAx val="274042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294F7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9F-4D89-A59E-352D44224FFA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9F-4D89-A59E-352D44224FF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9F-4D89-A59E-352D44224F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4C09D"/>
            </a:solidFill>
          </c:spPr>
          <c:dPt>
            <c:idx val="0"/>
            <c:bubble3D val="0"/>
            <c:spPr>
              <a:solidFill>
                <a:srgbClr val="294F7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A4-49F4-AAC2-7A472A0565D5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A4-49F4-AAC2-7A472A0565D5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42</c:v>
                </c:pt>
                <c:pt idx="1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A4-49F4-AAC2-7A472A056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294F7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54-4D17-9953-6F140BE87A4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54-4D17-9953-6F140BE87A4B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54-4D17-9953-6F140BE87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4C09D"/>
            </a:solidFill>
            <a:ln w="19050">
              <a:noFill/>
            </a:ln>
          </c:spPr>
          <c:dPt>
            <c:idx val="0"/>
            <c:bubble3D val="0"/>
            <c:spPr>
              <a:solidFill>
                <a:srgbClr val="294F7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68-4EEA-BC20-47B999525A98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68-4EEA-BC20-47B999525A98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74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68-4EEA-BC20-47B999525A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4C09D"/>
            </a:solidFill>
          </c:spPr>
          <c:dPt>
            <c:idx val="0"/>
            <c:bubble3D val="0"/>
            <c:spPr>
              <a:solidFill>
                <a:srgbClr val="294F7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19-472E-9A1C-523788C6954A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19-472E-9A1C-523788C6954A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19-472E-9A1C-523788C69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04C09D"/>
            </a:solidFill>
          </c:spPr>
          <c:dPt>
            <c:idx val="0"/>
            <c:bubble3D val="0"/>
            <c:spPr>
              <a:solidFill>
                <a:srgbClr val="294F7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DD-483A-922D-3D27637D8FD4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DD-483A-922D-3D27637D8FD4}"/>
              </c:ext>
            </c:extLst>
          </c:dPt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DD-483A-922D-3D27637D8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noFill/>
            </a:ln>
          </c:spPr>
          <c:dPt>
            <c:idx val="0"/>
            <c:bubble3D val="0"/>
            <c:spPr>
              <a:solidFill>
                <a:srgbClr val="294F7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E7-4BBF-9539-3F3106A0E5D8}"/>
              </c:ext>
            </c:extLst>
          </c:dPt>
          <c:dPt>
            <c:idx val="1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E7-4BBF-9539-3F3106A0E5D8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E7-4BBF-9539-3F3106A0E5D8}"/>
              </c:ext>
            </c:extLst>
          </c:dPt>
          <c:dPt>
            <c:idx val="3"/>
            <c:bubble3D val="0"/>
            <c:spPr>
              <a:solidFill>
                <a:srgbClr val="A7A7A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AE7-4BBF-9539-3F3106A0E5D8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E7-4BBF-9539-3F3106A0E5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bg1">
                  <a:lumMod val="50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12700" cap="rnd" cmpd="sng" algn="ctr">
              <a:solidFill>
                <a:srgbClr val="264457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bg2">
                  <a:lumMod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8D-4255-B8BB-D277181DD8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12700" cap="rnd" cmpd="sng" algn="ctr">
              <a:solidFill>
                <a:srgbClr val="212121"/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rgbClr val="D11D26"/>
              </a:solidFill>
              <a:ln w="12700" cap="flat" cmpd="sng" algn="ctr">
                <a:solidFill>
                  <a:srgbClr val="569C00"/>
                </a:solidFill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8D-4255-B8BB-D277181DD8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12700" cap="rnd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round/>
            </a:ln>
            <a:effectLst/>
          </c:spPr>
          <c:marker>
            <c:symbol val="circle"/>
            <c:size val="4"/>
            <c:spPr>
              <a:solidFill>
                <a:schemeClr val="accent2">
                  <a:lumMod val="60000"/>
                  <a:lumOff val="40000"/>
                </a:schemeClr>
              </a:solidFill>
              <a:ln w="12700" cap="flat" cmpd="sng" algn="ctr">
                <a:solidFill>
                  <a:sysClr val="windowText" lastClr="000000">
                    <a:lumMod val="50000"/>
                    <a:lumOff val="50000"/>
                  </a:sysClr>
                </a:solidFill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8D-4255-B8BB-D277181DD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936672"/>
        <c:axId val="277442400"/>
      </c:lineChart>
      <c:catAx>
        <c:axId val="20493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06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</a:defRPr>
            </a:pPr>
            <a:endParaRPr lang="zh-CN"/>
          </a:p>
        </c:txPr>
        <c:crossAx val="277442400"/>
        <c:crosses val="autoZero"/>
        <c:auto val="1"/>
        <c:lblAlgn val="ctr"/>
        <c:lblOffset val="100"/>
        <c:noMultiLvlLbl val="0"/>
      </c:catAx>
      <c:valAx>
        <c:axId val="277442400"/>
        <c:scaling>
          <c:orientation val="minMax"/>
        </c:scaling>
        <c:delete val="0"/>
        <c:axPos val="l"/>
        <c:majorGridlines>
          <c:spPr>
            <a:ln w="9506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05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+mn-cs"/>
              </a:defRPr>
            </a:pPr>
            <a:endParaRPr lang="zh-CN"/>
          </a:p>
        </c:txPr>
        <c:crossAx val="204936672"/>
        <c:crosses val="autoZero"/>
        <c:crossBetween val="between"/>
      </c:valAx>
      <c:spPr>
        <a:noFill/>
        <a:ln w="25348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371F4-B49E-4375-B4EB-31B3EAF04CF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B9276-3D5B-46B9-8FB9-3C5C11460D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B9276-3D5B-46B9-8FB9-3C5C11460D1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4953B-A6FC-4252-9D65-5D435A04F8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953B-A6FC-4252-9D65-5D435A04F8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1AFEC-E1CC-4854-BB4C-25D74493A8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730466" y="2277869"/>
            <a:ext cx="7255470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简约点线粒子</a:t>
            </a:r>
            <a:r>
              <a:rPr lang="en-US" altLang="zh-CN" sz="48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PPT</a:t>
            </a:r>
            <a:r>
              <a:rPr lang="zh-CN" altLang="en-US" sz="48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模板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801557" y="3851489"/>
            <a:ext cx="4703398" cy="31547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68580" tIns="34290" rIns="68580" bIns="34290" anchor="t">
            <a:spAutoFit/>
          </a:bodyPr>
          <a:lstStyle/>
          <a:p>
            <a:pPr defTabSz="685800" eaLnBrk="0" hangingPunct="0"/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中国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·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上海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- XX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XX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47399" y="2976527"/>
            <a:ext cx="7280706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 eaLnBrk="0" hangingPunct="0"/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SIMPLE ENTERPRISE PUBLICIZE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POWERPOINT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TEMPLATES</a:t>
            </a:r>
          </a:p>
        </p:txBody>
      </p:sp>
      <p:sp>
        <p:nvSpPr>
          <p:cNvPr id="8" name="TextBox 120"/>
          <p:cNvSpPr txBox="1"/>
          <p:nvPr/>
        </p:nvSpPr>
        <p:spPr>
          <a:xfrm>
            <a:off x="4801557" y="3339330"/>
            <a:ext cx="4533262" cy="374571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zh-CN" altLang="en-US" sz="16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请在此处添加你的公司名称信息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391230" y="2391860"/>
            <a:ext cx="132770" cy="1724700"/>
            <a:chOff x="995161" y="2391860"/>
            <a:chExt cx="135370" cy="1758474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1130530" y="2391860"/>
              <a:ext cx="0" cy="175847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等腰三角形 11"/>
            <p:cNvSpPr/>
            <p:nvPr/>
          </p:nvSpPr>
          <p:spPr>
            <a:xfrm rot="16200000">
              <a:off x="984331" y="3203412"/>
              <a:ext cx="157029" cy="135370"/>
            </a:xfrm>
            <a:prstGeom prst="triangl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15322" y="3429248"/>
            <a:ext cx="2961357" cy="1359380"/>
            <a:chOff x="4602496" y="2848154"/>
            <a:chExt cx="2961357" cy="1359380"/>
          </a:xfrm>
        </p:grpSpPr>
        <p:sp>
          <p:nvSpPr>
            <p:cNvPr id="8" name="文本框 7"/>
            <p:cNvSpPr txBox="1"/>
            <p:nvPr/>
          </p:nvSpPr>
          <p:spPr>
            <a:xfrm>
              <a:off x="4836679" y="2925223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标题内容二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02496" y="3505803"/>
              <a:ext cx="2961357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</a:t>
              </a:r>
              <a:r>
                <a:rPr kumimoji="1" lang="en-US" altLang="zh-CN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,</a:t>
              </a: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</a:t>
              </a:r>
              <a:endParaRPr kumimoji="1" lang="en-US" altLang="zh-CN" sz="110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lnSpc>
                  <a:spcPct val="120000"/>
                </a:lnSpc>
              </a:pPr>
              <a:endParaRPr kumimoji="1" lang="en-US" altLang="zh-CN" sz="110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615322" y="2848154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615322" y="4078820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4913843" y="2085375"/>
            <a:ext cx="2364315" cy="1181317"/>
            <a:chOff x="3804264" y="-1169675"/>
            <a:chExt cx="1547966" cy="77343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任意多边形 15"/>
            <p:cNvSpPr/>
            <p:nvPr/>
          </p:nvSpPr>
          <p:spPr>
            <a:xfrm>
              <a:off x="3804264" y="-1169675"/>
              <a:ext cx="767828" cy="773433"/>
            </a:xfrm>
            <a:custGeom>
              <a:avLst/>
              <a:gdLst/>
              <a:ahLst/>
              <a:cxnLst/>
              <a:rect l="l" t="t" r="r" b="b"/>
              <a:pathLst>
                <a:path w="767828" h="773433">
                  <a:moveTo>
                    <a:pt x="383185" y="0"/>
                  </a:moveTo>
                  <a:cubicBezTo>
                    <a:pt x="499322" y="52"/>
                    <a:pt x="592033" y="46540"/>
                    <a:pt x="661316" y="139464"/>
                  </a:cubicBezTo>
                  <a:cubicBezTo>
                    <a:pt x="730598" y="232388"/>
                    <a:pt x="766102" y="371436"/>
                    <a:pt x="767828" y="556608"/>
                  </a:cubicBezTo>
                  <a:cubicBezTo>
                    <a:pt x="767397" y="603342"/>
                    <a:pt x="764854" y="647227"/>
                    <a:pt x="760200" y="688263"/>
                  </a:cubicBezTo>
                  <a:lnTo>
                    <a:pt x="745112" y="773433"/>
                  </a:lnTo>
                  <a:lnTo>
                    <a:pt x="506018" y="773433"/>
                  </a:lnTo>
                  <a:lnTo>
                    <a:pt x="512257" y="739730"/>
                  </a:lnTo>
                  <a:cubicBezTo>
                    <a:pt x="519316" y="691261"/>
                    <a:pt x="522956" y="630221"/>
                    <a:pt x="523179" y="556608"/>
                  </a:cubicBezTo>
                  <a:cubicBezTo>
                    <a:pt x="522882" y="459043"/>
                    <a:pt x="516509" y="384341"/>
                    <a:pt x="504060" y="332502"/>
                  </a:cubicBezTo>
                  <a:cubicBezTo>
                    <a:pt x="491610" y="280663"/>
                    <a:pt x="474867" y="245264"/>
                    <a:pt x="453830" y="226305"/>
                  </a:cubicBezTo>
                  <a:cubicBezTo>
                    <a:pt x="432793" y="207345"/>
                    <a:pt x="409245" y="198400"/>
                    <a:pt x="383185" y="199471"/>
                  </a:cubicBezTo>
                  <a:cubicBezTo>
                    <a:pt x="357143" y="198400"/>
                    <a:pt x="333720" y="207345"/>
                    <a:pt x="312917" y="226305"/>
                  </a:cubicBezTo>
                  <a:cubicBezTo>
                    <a:pt x="292114" y="245264"/>
                    <a:pt x="275605" y="280663"/>
                    <a:pt x="263390" y="332502"/>
                  </a:cubicBezTo>
                  <a:cubicBezTo>
                    <a:pt x="251174" y="384341"/>
                    <a:pt x="244927" y="459043"/>
                    <a:pt x="244648" y="556608"/>
                  </a:cubicBezTo>
                  <a:cubicBezTo>
                    <a:pt x="244857" y="630221"/>
                    <a:pt x="248424" y="691261"/>
                    <a:pt x="255347" y="739730"/>
                  </a:cubicBezTo>
                  <a:lnTo>
                    <a:pt x="261469" y="773433"/>
                  </a:lnTo>
                  <a:lnTo>
                    <a:pt x="22525" y="773433"/>
                  </a:lnTo>
                  <a:lnTo>
                    <a:pt x="7547" y="688263"/>
                  </a:lnTo>
                  <a:cubicBezTo>
                    <a:pt x="2932" y="647227"/>
                    <a:pt x="416" y="603342"/>
                    <a:pt x="0" y="556608"/>
                  </a:cubicBezTo>
                  <a:cubicBezTo>
                    <a:pt x="1664" y="370162"/>
                    <a:pt x="36925" y="230750"/>
                    <a:pt x="105783" y="138372"/>
                  </a:cubicBezTo>
                  <a:cubicBezTo>
                    <a:pt x="174641" y="45994"/>
                    <a:pt x="267108" y="-130"/>
                    <a:pt x="383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4636865" y="-1169675"/>
              <a:ext cx="715365" cy="773433"/>
            </a:xfrm>
            <a:custGeom>
              <a:avLst/>
              <a:gdLst/>
              <a:ahLst/>
              <a:cxnLst/>
              <a:rect l="l" t="t" r="r" b="b"/>
              <a:pathLst>
                <a:path w="715365" h="773433">
                  <a:moveTo>
                    <a:pt x="359959" y="0"/>
                  </a:moveTo>
                  <a:cubicBezTo>
                    <a:pt x="466546" y="1270"/>
                    <a:pt x="552003" y="32218"/>
                    <a:pt x="616329" y="92841"/>
                  </a:cubicBezTo>
                  <a:cubicBezTo>
                    <a:pt x="680655" y="153465"/>
                    <a:pt x="713667" y="236142"/>
                    <a:pt x="715365" y="340872"/>
                  </a:cubicBezTo>
                  <a:cubicBezTo>
                    <a:pt x="714412" y="403419"/>
                    <a:pt x="698518" y="467018"/>
                    <a:pt x="667683" y="531669"/>
                  </a:cubicBezTo>
                  <a:cubicBezTo>
                    <a:pt x="636848" y="596320"/>
                    <a:pt x="596787" y="659918"/>
                    <a:pt x="547500" y="722462"/>
                  </a:cubicBezTo>
                  <a:lnTo>
                    <a:pt x="502183" y="773433"/>
                  </a:lnTo>
                  <a:lnTo>
                    <a:pt x="204841" y="773433"/>
                  </a:lnTo>
                  <a:lnTo>
                    <a:pt x="275093" y="699171"/>
                  </a:lnTo>
                  <a:cubicBezTo>
                    <a:pt x="298941" y="672841"/>
                    <a:pt x="321036" y="647244"/>
                    <a:pt x="341378" y="622382"/>
                  </a:cubicBezTo>
                  <a:cubicBezTo>
                    <a:pt x="422746" y="522932"/>
                    <a:pt x="464401" y="433955"/>
                    <a:pt x="466344" y="355450"/>
                  </a:cubicBezTo>
                  <a:cubicBezTo>
                    <a:pt x="465828" y="305705"/>
                    <a:pt x="453016" y="267804"/>
                    <a:pt x="427907" y="241746"/>
                  </a:cubicBezTo>
                  <a:cubicBezTo>
                    <a:pt x="402799" y="215688"/>
                    <a:pt x="368491" y="202568"/>
                    <a:pt x="324984" y="202386"/>
                  </a:cubicBezTo>
                  <a:cubicBezTo>
                    <a:pt x="288004" y="203297"/>
                    <a:pt x="254485" y="213866"/>
                    <a:pt x="224428" y="234093"/>
                  </a:cubicBezTo>
                  <a:cubicBezTo>
                    <a:pt x="194371" y="254320"/>
                    <a:pt x="166682" y="278738"/>
                    <a:pt x="141361" y="307345"/>
                  </a:cubicBezTo>
                  <a:lnTo>
                    <a:pt x="0" y="167442"/>
                  </a:lnTo>
                  <a:cubicBezTo>
                    <a:pt x="51887" y="111415"/>
                    <a:pt x="105869" y="69494"/>
                    <a:pt x="161945" y="41678"/>
                  </a:cubicBezTo>
                  <a:cubicBezTo>
                    <a:pt x="218022" y="13862"/>
                    <a:pt x="284027" y="-31"/>
                    <a:pt x="35995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92859" y="1271806"/>
            <a:ext cx="3793643" cy="978435"/>
            <a:chOff x="6178340" y="1457775"/>
            <a:chExt cx="3592830" cy="926639"/>
          </a:xfrm>
        </p:grpSpPr>
        <p:sp>
          <p:nvSpPr>
            <p:cNvPr id="3" name="文本框 2"/>
            <p:cNvSpPr txBox="1"/>
            <p:nvPr/>
          </p:nvSpPr>
          <p:spPr>
            <a:xfrm>
              <a:off x="6178340" y="1746065"/>
              <a:ext cx="3592830" cy="638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" name="TextBox 1956"/>
            <p:cNvSpPr/>
            <p:nvPr/>
          </p:nvSpPr>
          <p:spPr>
            <a:xfrm>
              <a:off x="6182151" y="1457775"/>
              <a:ext cx="1921944" cy="32063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defTabSz="685800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595605" y="3762127"/>
            <a:ext cx="3793643" cy="978436"/>
            <a:chOff x="6180940" y="3828220"/>
            <a:chExt cx="3592830" cy="926640"/>
          </a:xfrm>
        </p:grpSpPr>
        <p:sp>
          <p:nvSpPr>
            <p:cNvPr id="6" name="文本框 5"/>
            <p:cNvSpPr txBox="1"/>
            <p:nvPr/>
          </p:nvSpPr>
          <p:spPr>
            <a:xfrm>
              <a:off x="6180940" y="4116511"/>
              <a:ext cx="3592830" cy="638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7" name="TextBox 1956"/>
            <p:cNvSpPr/>
            <p:nvPr/>
          </p:nvSpPr>
          <p:spPr>
            <a:xfrm>
              <a:off x="6184751" y="3828220"/>
              <a:ext cx="2086684" cy="32063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defTabSz="685800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</p:grpSp>
      <p:cxnSp>
        <p:nvCxnSpPr>
          <p:cNvPr id="8" name="直接连接符 7"/>
          <p:cNvCxnSpPr>
            <a:stCxn id="19" idx="0"/>
          </p:cNvCxnSpPr>
          <p:nvPr/>
        </p:nvCxnSpPr>
        <p:spPr>
          <a:xfrm>
            <a:off x="6088380" y="1412504"/>
            <a:ext cx="0" cy="4715214"/>
          </a:xfrm>
          <a:prstGeom prst="line">
            <a:avLst/>
          </a:prstGeom>
          <a:noFill/>
          <a:ln w="9525" cap="flat" cmpd="sng" algn="ctr">
            <a:solidFill>
              <a:srgbClr val="1B4367"/>
            </a:solidFill>
            <a:prstDash val="solid"/>
            <a:miter lim="800000"/>
          </a:ln>
          <a:effectLst/>
        </p:spPr>
      </p:cxnSp>
      <p:grpSp>
        <p:nvGrpSpPr>
          <p:cNvPr id="9" name="组合 8"/>
          <p:cNvGrpSpPr/>
          <p:nvPr/>
        </p:nvGrpSpPr>
        <p:grpSpPr>
          <a:xfrm>
            <a:off x="5599142" y="4983936"/>
            <a:ext cx="966049" cy="978254"/>
            <a:chOff x="5237224" y="4937554"/>
            <a:chExt cx="914912" cy="926470"/>
          </a:xfrm>
          <a:solidFill>
            <a:sysClr val="window" lastClr="FFFFFF"/>
          </a:solidFill>
        </p:grpSpPr>
        <p:sp>
          <p:nvSpPr>
            <p:cNvPr id="10" name="Freeform 1812"/>
            <p:cNvSpPr/>
            <p:nvPr/>
          </p:nvSpPr>
          <p:spPr>
            <a:xfrm>
              <a:off x="5237224" y="4937554"/>
              <a:ext cx="914912" cy="9264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294F73"/>
            </a:solidFill>
            <a:ln w="9525">
              <a:solidFill>
                <a:sysClr val="window" lastClr="FFFFFF"/>
              </a:solidFill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474309" y="5184293"/>
              <a:ext cx="438631" cy="441328"/>
              <a:chOff x="5595939" y="4999038"/>
              <a:chExt cx="515938" cy="519113"/>
            </a:xfrm>
            <a:grpFill/>
          </p:grpSpPr>
          <p:sp>
            <p:nvSpPr>
              <p:cNvPr id="12" name="Freeform 5"/>
              <p:cNvSpPr/>
              <p:nvPr/>
            </p:nvSpPr>
            <p:spPr bwMode="auto">
              <a:xfrm>
                <a:off x="5599114" y="4999038"/>
                <a:ext cx="430213" cy="303213"/>
              </a:xfrm>
              <a:custGeom>
                <a:avLst/>
                <a:gdLst>
                  <a:gd name="T0" fmla="*/ 298 w 298"/>
                  <a:gd name="T1" fmla="*/ 81 h 211"/>
                  <a:gd name="T2" fmla="*/ 292 w 298"/>
                  <a:gd name="T3" fmla="*/ 0 h 211"/>
                  <a:gd name="T4" fmla="*/ 210 w 298"/>
                  <a:gd name="T5" fmla="*/ 30 h 211"/>
                  <a:gd name="T6" fmla="*/ 242 w 298"/>
                  <a:gd name="T7" fmla="*/ 48 h 211"/>
                  <a:gd name="T8" fmla="*/ 100 w 298"/>
                  <a:gd name="T9" fmla="*/ 155 h 211"/>
                  <a:gd name="T10" fmla="*/ 1 w 298"/>
                  <a:gd name="T11" fmla="*/ 169 h 211"/>
                  <a:gd name="T12" fmla="*/ 1 w 298"/>
                  <a:gd name="T13" fmla="*/ 188 h 211"/>
                  <a:gd name="T14" fmla="*/ 1 w 298"/>
                  <a:gd name="T15" fmla="*/ 207 h 211"/>
                  <a:gd name="T16" fmla="*/ 1 w 298"/>
                  <a:gd name="T17" fmla="*/ 207 h 211"/>
                  <a:gd name="T18" fmla="*/ 112 w 298"/>
                  <a:gd name="T19" fmla="*/ 191 h 211"/>
                  <a:gd name="T20" fmla="*/ 208 w 298"/>
                  <a:gd name="T21" fmla="*/ 139 h 211"/>
                  <a:gd name="T22" fmla="*/ 275 w 298"/>
                  <a:gd name="T23" fmla="*/ 68 h 211"/>
                  <a:gd name="T24" fmla="*/ 298 w 298"/>
                  <a:gd name="T25" fmla="*/ 8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211">
                    <a:moveTo>
                      <a:pt x="298" y="81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10" y="30"/>
                      <a:pt x="210" y="30"/>
                      <a:pt x="210" y="30"/>
                    </a:cubicBezTo>
                    <a:cubicBezTo>
                      <a:pt x="242" y="48"/>
                      <a:pt x="242" y="48"/>
                      <a:pt x="242" y="48"/>
                    </a:cubicBezTo>
                    <a:cubicBezTo>
                      <a:pt x="208" y="98"/>
                      <a:pt x="160" y="133"/>
                      <a:pt x="100" y="155"/>
                    </a:cubicBezTo>
                    <a:cubicBezTo>
                      <a:pt x="46" y="174"/>
                      <a:pt x="1" y="169"/>
                      <a:pt x="1" y="169"/>
                    </a:cubicBezTo>
                    <a:cubicBezTo>
                      <a:pt x="1" y="188"/>
                      <a:pt x="1" y="188"/>
                      <a:pt x="1" y="188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1" y="207"/>
                      <a:pt x="0" y="207"/>
                      <a:pt x="1" y="207"/>
                    </a:cubicBezTo>
                    <a:cubicBezTo>
                      <a:pt x="8" y="207"/>
                      <a:pt x="55" y="211"/>
                      <a:pt x="112" y="191"/>
                    </a:cubicBezTo>
                    <a:cubicBezTo>
                      <a:pt x="147" y="179"/>
                      <a:pt x="180" y="161"/>
                      <a:pt x="208" y="139"/>
                    </a:cubicBezTo>
                    <a:cubicBezTo>
                      <a:pt x="234" y="119"/>
                      <a:pt x="256" y="95"/>
                      <a:pt x="275" y="68"/>
                    </a:cubicBezTo>
                    <a:lnTo>
                      <a:pt x="298" y="81"/>
                    </a:lnTo>
                    <a:close/>
                  </a:path>
                </a:pathLst>
              </a:custGeom>
              <a:grpFill/>
              <a:ln w="9525">
                <a:solidFill>
                  <a:sysClr val="window" lastClr="FFFFFF"/>
                </a:solidFill>
                <a:rou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5595939" y="5345113"/>
                <a:ext cx="100013" cy="109538"/>
              </a:xfrm>
              <a:prstGeom prst="rect">
                <a:avLst/>
              </a:prstGeom>
              <a:grpFill/>
              <a:ln w="9525">
                <a:solidFill>
                  <a:sysClr val="window" lastClr="FFFFFF"/>
                </a:solidFill>
                <a:miter lim="800000"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7"/>
              <p:cNvSpPr/>
              <p:nvPr/>
            </p:nvSpPr>
            <p:spPr bwMode="auto">
              <a:xfrm>
                <a:off x="5713414" y="5310188"/>
                <a:ext cx="98425" cy="144463"/>
              </a:xfrm>
              <a:custGeom>
                <a:avLst/>
                <a:gdLst>
                  <a:gd name="T0" fmla="*/ 62 w 62"/>
                  <a:gd name="T1" fmla="*/ 0 h 91"/>
                  <a:gd name="T2" fmla="*/ 1 w 62"/>
                  <a:gd name="T3" fmla="*/ 0 h 91"/>
                  <a:gd name="T4" fmla="*/ 0 w 62"/>
                  <a:gd name="T5" fmla="*/ 91 h 91"/>
                  <a:gd name="T6" fmla="*/ 62 w 62"/>
                  <a:gd name="T7" fmla="*/ 91 h 91"/>
                  <a:gd name="T8" fmla="*/ 62 w 62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1">
                    <a:moveTo>
                      <a:pt x="62" y="0"/>
                    </a:moveTo>
                    <a:lnTo>
                      <a:pt x="1" y="0"/>
                    </a:lnTo>
                    <a:lnTo>
                      <a:pt x="0" y="91"/>
                    </a:lnTo>
                    <a:lnTo>
                      <a:pt x="62" y="9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solidFill>
                  <a:sysClr val="window" lastClr="FFFFFF"/>
                </a:solidFill>
                <a:rou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5830889" y="5260976"/>
                <a:ext cx="98425" cy="193675"/>
              </a:xfrm>
              <a:prstGeom prst="rect">
                <a:avLst/>
              </a:prstGeom>
              <a:grpFill/>
              <a:ln w="9525">
                <a:solidFill>
                  <a:sysClr val="window" lastClr="FFFFFF"/>
                </a:solidFill>
                <a:miter lim="800000"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Rectangle 9"/>
              <p:cNvSpPr>
                <a:spLocks noChangeArrowheads="1"/>
              </p:cNvSpPr>
              <p:nvPr/>
            </p:nvSpPr>
            <p:spPr bwMode="auto">
              <a:xfrm>
                <a:off x="5948364" y="5183188"/>
                <a:ext cx="98425" cy="271463"/>
              </a:xfrm>
              <a:prstGeom prst="rect">
                <a:avLst/>
              </a:prstGeom>
              <a:grpFill/>
              <a:ln w="9525">
                <a:solidFill>
                  <a:sysClr val="window" lastClr="FFFFFF"/>
                </a:solidFill>
                <a:miter lim="800000"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10"/>
              <p:cNvSpPr/>
              <p:nvPr/>
            </p:nvSpPr>
            <p:spPr bwMode="auto">
              <a:xfrm>
                <a:off x="5595939" y="4999038"/>
                <a:ext cx="515938" cy="519113"/>
              </a:xfrm>
              <a:custGeom>
                <a:avLst/>
                <a:gdLst>
                  <a:gd name="T0" fmla="*/ 343 w 358"/>
                  <a:gd name="T1" fmla="*/ 0 h 361"/>
                  <a:gd name="T2" fmla="*/ 343 w 358"/>
                  <a:gd name="T3" fmla="*/ 0 h 361"/>
                  <a:gd name="T4" fmla="*/ 343 w 358"/>
                  <a:gd name="T5" fmla="*/ 0 h 361"/>
                  <a:gd name="T6" fmla="*/ 334 w 358"/>
                  <a:gd name="T7" fmla="*/ 4 h 361"/>
                  <a:gd name="T8" fmla="*/ 329 w 358"/>
                  <a:gd name="T9" fmla="*/ 14 h 361"/>
                  <a:gd name="T10" fmla="*/ 339 w 358"/>
                  <a:gd name="T11" fmla="*/ 28 h 361"/>
                  <a:gd name="T12" fmla="*/ 339 w 358"/>
                  <a:gd name="T13" fmla="*/ 343 h 361"/>
                  <a:gd name="T14" fmla="*/ 29 w 358"/>
                  <a:gd name="T15" fmla="*/ 343 h 361"/>
                  <a:gd name="T16" fmla="*/ 15 w 358"/>
                  <a:gd name="T17" fmla="*/ 332 h 361"/>
                  <a:gd name="T18" fmla="*/ 0 w 358"/>
                  <a:gd name="T19" fmla="*/ 347 h 361"/>
                  <a:gd name="T20" fmla="*/ 0 w 358"/>
                  <a:gd name="T21" fmla="*/ 348 h 361"/>
                  <a:gd name="T22" fmla="*/ 15 w 358"/>
                  <a:gd name="T23" fmla="*/ 361 h 361"/>
                  <a:gd name="T24" fmla="*/ 29 w 358"/>
                  <a:gd name="T25" fmla="*/ 351 h 361"/>
                  <a:gd name="T26" fmla="*/ 347 w 358"/>
                  <a:gd name="T27" fmla="*/ 351 h 361"/>
                  <a:gd name="T28" fmla="*/ 347 w 358"/>
                  <a:gd name="T29" fmla="*/ 28 h 361"/>
                  <a:gd name="T30" fmla="*/ 358 w 358"/>
                  <a:gd name="T31" fmla="*/ 14 h 361"/>
                  <a:gd name="T32" fmla="*/ 343 w 358"/>
                  <a:gd name="T3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8" h="361">
                    <a:moveTo>
                      <a:pt x="343" y="0"/>
                    </a:moveTo>
                    <a:cubicBezTo>
                      <a:pt x="343" y="0"/>
                      <a:pt x="343" y="0"/>
                      <a:pt x="343" y="0"/>
                    </a:cubicBezTo>
                    <a:cubicBezTo>
                      <a:pt x="343" y="0"/>
                      <a:pt x="343" y="0"/>
                      <a:pt x="343" y="0"/>
                    </a:cubicBezTo>
                    <a:cubicBezTo>
                      <a:pt x="339" y="0"/>
                      <a:pt x="336" y="1"/>
                      <a:pt x="334" y="4"/>
                    </a:cubicBezTo>
                    <a:cubicBezTo>
                      <a:pt x="331" y="6"/>
                      <a:pt x="329" y="10"/>
                      <a:pt x="329" y="14"/>
                    </a:cubicBezTo>
                    <a:cubicBezTo>
                      <a:pt x="329" y="21"/>
                      <a:pt x="333" y="26"/>
                      <a:pt x="339" y="28"/>
                    </a:cubicBezTo>
                    <a:cubicBezTo>
                      <a:pt x="339" y="343"/>
                      <a:pt x="339" y="343"/>
                      <a:pt x="339" y="343"/>
                    </a:cubicBezTo>
                    <a:cubicBezTo>
                      <a:pt x="29" y="343"/>
                      <a:pt x="29" y="343"/>
                      <a:pt x="29" y="343"/>
                    </a:cubicBezTo>
                    <a:cubicBezTo>
                      <a:pt x="27" y="337"/>
                      <a:pt x="21" y="332"/>
                      <a:pt x="15" y="332"/>
                    </a:cubicBezTo>
                    <a:cubicBezTo>
                      <a:pt x="7" y="332"/>
                      <a:pt x="0" y="339"/>
                      <a:pt x="0" y="347"/>
                    </a:cubicBezTo>
                    <a:cubicBezTo>
                      <a:pt x="0" y="347"/>
                      <a:pt x="0" y="348"/>
                      <a:pt x="0" y="348"/>
                    </a:cubicBezTo>
                    <a:cubicBezTo>
                      <a:pt x="1" y="355"/>
                      <a:pt x="7" y="361"/>
                      <a:pt x="15" y="361"/>
                    </a:cubicBezTo>
                    <a:cubicBezTo>
                      <a:pt x="21" y="361"/>
                      <a:pt x="27" y="357"/>
                      <a:pt x="29" y="351"/>
                    </a:cubicBezTo>
                    <a:cubicBezTo>
                      <a:pt x="347" y="351"/>
                      <a:pt x="347" y="351"/>
                      <a:pt x="347" y="351"/>
                    </a:cubicBezTo>
                    <a:cubicBezTo>
                      <a:pt x="347" y="28"/>
                      <a:pt x="347" y="28"/>
                      <a:pt x="347" y="28"/>
                    </a:cubicBezTo>
                    <a:cubicBezTo>
                      <a:pt x="353" y="27"/>
                      <a:pt x="358" y="21"/>
                      <a:pt x="358" y="14"/>
                    </a:cubicBezTo>
                    <a:cubicBezTo>
                      <a:pt x="358" y="6"/>
                      <a:pt x="351" y="0"/>
                      <a:pt x="343" y="0"/>
                    </a:cubicBezTo>
                    <a:close/>
                  </a:path>
                </a:pathLst>
              </a:custGeom>
              <a:grpFill/>
              <a:ln w="9525">
                <a:solidFill>
                  <a:sysClr val="window" lastClr="FFFFFF"/>
                </a:solidFill>
                <a:rou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5599142" y="1253336"/>
            <a:ext cx="966049" cy="978254"/>
            <a:chOff x="5237224" y="1404429"/>
            <a:chExt cx="914912" cy="926470"/>
          </a:xfrm>
          <a:solidFill>
            <a:sysClr val="window" lastClr="FFFFFF"/>
          </a:solidFill>
        </p:grpSpPr>
        <p:sp>
          <p:nvSpPr>
            <p:cNvPr id="19" name="Freeform 1812"/>
            <p:cNvSpPr/>
            <p:nvPr/>
          </p:nvSpPr>
          <p:spPr>
            <a:xfrm>
              <a:off x="5237224" y="1404429"/>
              <a:ext cx="914912" cy="9264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val="window" lastClr="FFFFFF"/>
              </a:solidFill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414070" y="1669201"/>
              <a:ext cx="567104" cy="386174"/>
              <a:chOff x="5842315" y="2065986"/>
              <a:chExt cx="592138" cy="403225"/>
            </a:xfrm>
            <a:grpFill/>
          </p:grpSpPr>
          <p:sp>
            <p:nvSpPr>
              <p:cNvPr id="21" name="Oval 14"/>
              <p:cNvSpPr>
                <a:spLocks noChangeArrowheads="1"/>
              </p:cNvSpPr>
              <p:nvPr/>
            </p:nvSpPr>
            <p:spPr bwMode="auto">
              <a:xfrm>
                <a:off x="6050278" y="2065986"/>
                <a:ext cx="174625" cy="171450"/>
              </a:xfrm>
              <a:prstGeom prst="ellipse">
                <a:avLst/>
              </a:prstGeom>
              <a:grpFill/>
              <a:ln w="9525">
                <a:solidFill>
                  <a:sysClr val="window" lastClr="FFFFFF"/>
                </a:solidFill>
                <a:rou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5842315" y="2112023"/>
                <a:ext cx="592138" cy="357188"/>
                <a:chOff x="5543551" y="2033588"/>
                <a:chExt cx="592138" cy="357188"/>
              </a:xfrm>
              <a:grpFill/>
            </p:grpSpPr>
            <p:sp>
              <p:nvSpPr>
                <p:cNvPr id="23" name="Freeform 15"/>
                <p:cNvSpPr/>
                <p:nvPr/>
              </p:nvSpPr>
              <p:spPr bwMode="auto">
                <a:xfrm>
                  <a:off x="5681664" y="2170113"/>
                  <a:ext cx="315913" cy="220663"/>
                </a:xfrm>
                <a:custGeom>
                  <a:avLst/>
                  <a:gdLst>
                    <a:gd name="T0" fmla="*/ 219 w 219"/>
                    <a:gd name="T1" fmla="*/ 93 h 154"/>
                    <a:gd name="T2" fmla="*/ 156 w 219"/>
                    <a:gd name="T3" fmla="*/ 0 h 154"/>
                    <a:gd name="T4" fmla="*/ 110 w 219"/>
                    <a:gd name="T5" fmla="*/ 125 h 154"/>
                    <a:gd name="T6" fmla="*/ 64 w 219"/>
                    <a:gd name="T7" fmla="*/ 0 h 154"/>
                    <a:gd name="T8" fmla="*/ 0 w 219"/>
                    <a:gd name="T9" fmla="*/ 93 h 154"/>
                    <a:gd name="T10" fmla="*/ 0 w 219"/>
                    <a:gd name="T11" fmla="*/ 96 h 154"/>
                    <a:gd name="T12" fmla="*/ 0 w 219"/>
                    <a:gd name="T13" fmla="*/ 97 h 154"/>
                    <a:gd name="T14" fmla="*/ 110 w 219"/>
                    <a:gd name="T15" fmla="*/ 154 h 154"/>
                    <a:gd name="T16" fmla="*/ 219 w 219"/>
                    <a:gd name="T17" fmla="*/ 97 h 154"/>
                    <a:gd name="T18" fmla="*/ 219 w 219"/>
                    <a:gd name="T19" fmla="*/ 96 h 154"/>
                    <a:gd name="T20" fmla="*/ 219 w 219"/>
                    <a:gd name="T21" fmla="*/ 9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9" h="154">
                      <a:moveTo>
                        <a:pt x="219" y="93"/>
                      </a:moveTo>
                      <a:cubicBezTo>
                        <a:pt x="217" y="52"/>
                        <a:pt x="191" y="16"/>
                        <a:pt x="156" y="0"/>
                      </a:cubicBezTo>
                      <a:cubicBezTo>
                        <a:pt x="110" y="125"/>
                        <a:pt x="110" y="125"/>
                        <a:pt x="110" y="125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28" y="16"/>
                        <a:pt x="2" y="52"/>
                        <a:pt x="0" y="93"/>
                      </a:cubicBezTo>
                      <a:cubicBezTo>
                        <a:pt x="0" y="94"/>
                        <a:pt x="0" y="95"/>
                        <a:pt x="0" y="96"/>
                      </a:cubicBezTo>
                      <a:cubicBezTo>
                        <a:pt x="0" y="96"/>
                        <a:pt x="0" y="97"/>
                        <a:pt x="0" y="97"/>
                      </a:cubicBezTo>
                      <a:cubicBezTo>
                        <a:pt x="1" y="122"/>
                        <a:pt x="50" y="154"/>
                        <a:pt x="110" y="154"/>
                      </a:cubicBezTo>
                      <a:cubicBezTo>
                        <a:pt x="169" y="154"/>
                        <a:pt x="218" y="122"/>
                        <a:pt x="219" y="97"/>
                      </a:cubicBezTo>
                      <a:cubicBezTo>
                        <a:pt x="219" y="97"/>
                        <a:pt x="219" y="96"/>
                        <a:pt x="219" y="96"/>
                      </a:cubicBezTo>
                      <a:cubicBezTo>
                        <a:pt x="219" y="95"/>
                        <a:pt x="219" y="94"/>
                        <a:pt x="219" y="93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16"/>
                <p:cNvSpPr/>
                <p:nvPr/>
              </p:nvSpPr>
              <p:spPr bwMode="auto">
                <a:xfrm>
                  <a:off x="5824539" y="2165351"/>
                  <a:ext cx="31750" cy="31750"/>
                </a:xfrm>
                <a:custGeom>
                  <a:avLst/>
                  <a:gdLst>
                    <a:gd name="T0" fmla="*/ 10 w 20"/>
                    <a:gd name="T1" fmla="*/ 0 h 20"/>
                    <a:gd name="T2" fmla="*/ 20 w 20"/>
                    <a:gd name="T3" fmla="*/ 10 h 20"/>
                    <a:gd name="T4" fmla="*/ 10 w 20"/>
                    <a:gd name="T5" fmla="*/ 20 h 20"/>
                    <a:gd name="T6" fmla="*/ 0 w 20"/>
                    <a:gd name="T7" fmla="*/ 10 h 20"/>
                    <a:gd name="T8" fmla="*/ 10 w 20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lnTo>
                        <a:pt x="20" y="10"/>
                      </a:lnTo>
                      <a:lnTo>
                        <a:pt x="10" y="20"/>
                      </a:lnTo>
                      <a:lnTo>
                        <a:pt x="0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7"/>
                <p:cNvSpPr/>
                <p:nvPr/>
              </p:nvSpPr>
              <p:spPr bwMode="auto">
                <a:xfrm>
                  <a:off x="5816601" y="2197101"/>
                  <a:ext cx="46038" cy="117475"/>
                </a:xfrm>
                <a:custGeom>
                  <a:avLst/>
                  <a:gdLst>
                    <a:gd name="T0" fmla="*/ 21 w 29"/>
                    <a:gd name="T1" fmla="*/ 6 h 74"/>
                    <a:gd name="T2" fmla="*/ 15 w 29"/>
                    <a:gd name="T3" fmla="*/ 0 h 74"/>
                    <a:gd name="T4" fmla="*/ 7 w 29"/>
                    <a:gd name="T5" fmla="*/ 6 h 74"/>
                    <a:gd name="T6" fmla="*/ 0 w 29"/>
                    <a:gd name="T7" fmla="*/ 37 h 74"/>
                    <a:gd name="T8" fmla="*/ 15 w 29"/>
                    <a:gd name="T9" fmla="*/ 74 h 74"/>
                    <a:gd name="T10" fmla="*/ 29 w 29"/>
                    <a:gd name="T11" fmla="*/ 37 h 74"/>
                    <a:gd name="T12" fmla="*/ 21 w 29"/>
                    <a:gd name="T13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74">
                      <a:moveTo>
                        <a:pt x="21" y="6"/>
                      </a:moveTo>
                      <a:lnTo>
                        <a:pt x="15" y="0"/>
                      </a:lnTo>
                      <a:lnTo>
                        <a:pt x="7" y="6"/>
                      </a:lnTo>
                      <a:lnTo>
                        <a:pt x="0" y="37"/>
                      </a:lnTo>
                      <a:lnTo>
                        <a:pt x="15" y="74"/>
                      </a:lnTo>
                      <a:lnTo>
                        <a:pt x="29" y="37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8"/>
                <p:cNvSpPr/>
                <p:nvPr/>
              </p:nvSpPr>
              <p:spPr bwMode="auto">
                <a:xfrm>
                  <a:off x="5956301" y="2033588"/>
                  <a:ext cx="127000" cy="125413"/>
                </a:xfrm>
                <a:custGeom>
                  <a:avLst/>
                  <a:gdLst>
                    <a:gd name="T0" fmla="*/ 88 w 88"/>
                    <a:gd name="T1" fmla="*/ 44 h 87"/>
                    <a:gd name="T2" fmla="*/ 44 w 88"/>
                    <a:gd name="T3" fmla="*/ 0 h 87"/>
                    <a:gd name="T4" fmla="*/ 0 w 88"/>
                    <a:gd name="T5" fmla="*/ 44 h 87"/>
                    <a:gd name="T6" fmla="*/ 44 w 88"/>
                    <a:gd name="T7" fmla="*/ 87 h 87"/>
                    <a:gd name="T8" fmla="*/ 88 w 88"/>
                    <a:gd name="T9" fmla="*/ 4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7">
                      <a:moveTo>
                        <a:pt x="88" y="44"/>
                      </a:moveTo>
                      <a:cubicBezTo>
                        <a:pt x="88" y="19"/>
                        <a:pt x="68" y="0"/>
                        <a:pt x="44" y="0"/>
                      </a:cubicBezTo>
                      <a:cubicBezTo>
                        <a:pt x="20" y="0"/>
                        <a:pt x="1" y="19"/>
                        <a:pt x="0" y="44"/>
                      </a:cubicBezTo>
                      <a:cubicBezTo>
                        <a:pt x="0" y="68"/>
                        <a:pt x="20" y="87"/>
                        <a:pt x="44" y="87"/>
                      </a:cubicBezTo>
                      <a:cubicBezTo>
                        <a:pt x="68" y="87"/>
                        <a:pt x="88" y="68"/>
                        <a:pt x="88" y="4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9"/>
                <p:cNvSpPr/>
                <p:nvPr/>
              </p:nvSpPr>
              <p:spPr bwMode="auto">
                <a:xfrm>
                  <a:off x="6008689" y="2162176"/>
                  <a:ext cx="23813" cy="23813"/>
                </a:xfrm>
                <a:custGeom>
                  <a:avLst/>
                  <a:gdLst>
                    <a:gd name="T0" fmla="*/ 7 w 15"/>
                    <a:gd name="T1" fmla="*/ 0 h 15"/>
                    <a:gd name="T2" fmla="*/ 15 w 15"/>
                    <a:gd name="T3" fmla="*/ 7 h 15"/>
                    <a:gd name="T4" fmla="*/ 7 w 15"/>
                    <a:gd name="T5" fmla="*/ 15 h 15"/>
                    <a:gd name="T6" fmla="*/ 0 w 15"/>
                    <a:gd name="T7" fmla="*/ 7 h 15"/>
                    <a:gd name="T8" fmla="*/ 7 w 1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20"/>
                <p:cNvSpPr/>
                <p:nvPr/>
              </p:nvSpPr>
              <p:spPr bwMode="auto">
                <a:xfrm>
                  <a:off x="6003926" y="2185988"/>
                  <a:ext cx="33338" cy="85725"/>
                </a:xfrm>
                <a:custGeom>
                  <a:avLst/>
                  <a:gdLst>
                    <a:gd name="T0" fmla="*/ 16 w 21"/>
                    <a:gd name="T1" fmla="*/ 4 h 54"/>
                    <a:gd name="T2" fmla="*/ 10 w 21"/>
                    <a:gd name="T3" fmla="*/ 0 h 54"/>
                    <a:gd name="T4" fmla="*/ 6 w 21"/>
                    <a:gd name="T5" fmla="*/ 4 h 54"/>
                    <a:gd name="T6" fmla="*/ 0 w 21"/>
                    <a:gd name="T7" fmla="*/ 27 h 54"/>
                    <a:gd name="T8" fmla="*/ 10 w 21"/>
                    <a:gd name="T9" fmla="*/ 54 h 54"/>
                    <a:gd name="T10" fmla="*/ 21 w 21"/>
                    <a:gd name="T11" fmla="*/ 27 h 54"/>
                    <a:gd name="T12" fmla="*/ 16 w 21"/>
                    <a:gd name="T13" fmla="*/ 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4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Oval 21"/>
                <p:cNvSpPr>
                  <a:spLocks noChangeArrowheads="1"/>
                </p:cNvSpPr>
                <p:nvPr/>
              </p:nvSpPr>
              <p:spPr bwMode="auto">
                <a:xfrm>
                  <a:off x="5594351" y="2033588"/>
                  <a:ext cx="127000" cy="125413"/>
                </a:xfrm>
                <a:prstGeom prst="ellipse">
                  <a:avLst/>
                </a:prstGeom>
                <a:grpFill/>
                <a:ln w="9525">
                  <a:solidFill>
                    <a:sysClr val="window" lastClr="FFFFFF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22"/>
                <p:cNvSpPr/>
                <p:nvPr/>
              </p:nvSpPr>
              <p:spPr bwMode="auto">
                <a:xfrm>
                  <a:off x="5543551" y="2165351"/>
                  <a:ext cx="190500" cy="161925"/>
                </a:xfrm>
                <a:custGeom>
                  <a:avLst/>
                  <a:gdLst>
                    <a:gd name="T0" fmla="*/ 91 w 133"/>
                    <a:gd name="T1" fmla="*/ 100 h 112"/>
                    <a:gd name="T2" fmla="*/ 91 w 133"/>
                    <a:gd name="T3" fmla="*/ 100 h 112"/>
                    <a:gd name="T4" fmla="*/ 91 w 133"/>
                    <a:gd name="T5" fmla="*/ 99 h 112"/>
                    <a:gd name="T6" fmla="*/ 91 w 133"/>
                    <a:gd name="T7" fmla="*/ 96 h 112"/>
                    <a:gd name="T8" fmla="*/ 133 w 133"/>
                    <a:gd name="T9" fmla="*/ 13 h 112"/>
                    <a:gd name="T10" fmla="*/ 114 w 133"/>
                    <a:gd name="T11" fmla="*/ 0 h 112"/>
                    <a:gd name="T12" fmla="*/ 80 w 133"/>
                    <a:gd name="T13" fmla="*/ 92 h 112"/>
                    <a:gd name="T14" fmla="*/ 47 w 133"/>
                    <a:gd name="T15" fmla="*/ 0 h 112"/>
                    <a:gd name="T16" fmla="*/ 0 w 133"/>
                    <a:gd name="T17" fmla="*/ 68 h 112"/>
                    <a:gd name="T18" fmla="*/ 0 w 133"/>
                    <a:gd name="T19" fmla="*/ 70 h 112"/>
                    <a:gd name="T20" fmla="*/ 0 w 133"/>
                    <a:gd name="T21" fmla="*/ 71 h 112"/>
                    <a:gd name="T22" fmla="*/ 80 w 133"/>
                    <a:gd name="T23" fmla="*/ 112 h 112"/>
                    <a:gd name="T24" fmla="*/ 94 w 133"/>
                    <a:gd name="T25" fmla="*/ 112 h 112"/>
                    <a:gd name="T26" fmla="*/ 91 w 133"/>
                    <a:gd name="T27" fmla="*/ 10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3" h="112">
                      <a:moveTo>
                        <a:pt x="91" y="100"/>
                      </a:move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91" y="100"/>
                        <a:pt x="91" y="100"/>
                        <a:pt x="91" y="99"/>
                      </a:cubicBezTo>
                      <a:cubicBezTo>
                        <a:pt x="91" y="98"/>
                        <a:pt x="91" y="97"/>
                        <a:pt x="91" y="96"/>
                      </a:cubicBezTo>
                      <a:cubicBezTo>
                        <a:pt x="93" y="63"/>
                        <a:pt x="108" y="33"/>
                        <a:pt x="133" y="13"/>
                      </a:cubicBezTo>
                      <a:cubicBezTo>
                        <a:pt x="127" y="8"/>
                        <a:pt x="121" y="4"/>
                        <a:pt x="114" y="0"/>
                      </a:cubicBezTo>
                      <a:cubicBezTo>
                        <a:pt x="80" y="92"/>
                        <a:pt x="80" y="92"/>
                        <a:pt x="80" y="92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1" y="12"/>
                        <a:pt x="2" y="38"/>
                        <a:pt x="0" y="68"/>
                      </a:cubicBezTo>
                      <a:cubicBezTo>
                        <a:pt x="0" y="69"/>
                        <a:pt x="0" y="70"/>
                        <a:pt x="0" y="70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1" y="90"/>
                        <a:pt x="37" y="112"/>
                        <a:pt x="80" y="112"/>
                      </a:cubicBezTo>
                      <a:cubicBezTo>
                        <a:pt x="85" y="112"/>
                        <a:pt x="89" y="112"/>
                        <a:pt x="94" y="112"/>
                      </a:cubicBezTo>
                      <a:cubicBezTo>
                        <a:pt x="92" y="108"/>
                        <a:pt x="91" y="104"/>
                        <a:pt x="91" y="10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23"/>
                <p:cNvSpPr/>
                <p:nvPr/>
              </p:nvSpPr>
              <p:spPr bwMode="auto">
                <a:xfrm>
                  <a:off x="5646739" y="2162176"/>
                  <a:ext cx="23813" cy="23813"/>
                </a:xfrm>
                <a:custGeom>
                  <a:avLst/>
                  <a:gdLst>
                    <a:gd name="T0" fmla="*/ 7 w 15"/>
                    <a:gd name="T1" fmla="*/ 0 h 15"/>
                    <a:gd name="T2" fmla="*/ 15 w 15"/>
                    <a:gd name="T3" fmla="*/ 7 h 15"/>
                    <a:gd name="T4" fmla="*/ 7 w 15"/>
                    <a:gd name="T5" fmla="*/ 15 h 15"/>
                    <a:gd name="T6" fmla="*/ 0 w 15"/>
                    <a:gd name="T7" fmla="*/ 7 h 15"/>
                    <a:gd name="T8" fmla="*/ 7 w 1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24"/>
                <p:cNvSpPr/>
                <p:nvPr/>
              </p:nvSpPr>
              <p:spPr bwMode="auto">
                <a:xfrm>
                  <a:off x="5641976" y="2185988"/>
                  <a:ext cx="33338" cy="85725"/>
                </a:xfrm>
                <a:custGeom>
                  <a:avLst/>
                  <a:gdLst>
                    <a:gd name="T0" fmla="*/ 16 w 21"/>
                    <a:gd name="T1" fmla="*/ 4 h 54"/>
                    <a:gd name="T2" fmla="*/ 10 w 21"/>
                    <a:gd name="T3" fmla="*/ 0 h 54"/>
                    <a:gd name="T4" fmla="*/ 5 w 21"/>
                    <a:gd name="T5" fmla="*/ 4 h 54"/>
                    <a:gd name="T6" fmla="*/ 0 w 21"/>
                    <a:gd name="T7" fmla="*/ 27 h 54"/>
                    <a:gd name="T8" fmla="*/ 10 w 21"/>
                    <a:gd name="T9" fmla="*/ 54 h 54"/>
                    <a:gd name="T10" fmla="*/ 21 w 21"/>
                    <a:gd name="T11" fmla="*/ 27 h 54"/>
                    <a:gd name="T12" fmla="*/ 16 w 21"/>
                    <a:gd name="T13" fmla="*/ 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4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25"/>
                <p:cNvSpPr/>
                <p:nvPr/>
              </p:nvSpPr>
              <p:spPr bwMode="auto">
                <a:xfrm>
                  <a:off x="5943601" y="2165351"/>
                  <a:ext cx="192088" cy="161925"/>
                </a:xfrm>
                <a:custGeom>
                  <a:avLst/>
                  <a:gdLst>
                    <a:gd name="T0" fmla="*/ 133 w 133"/>
                    <a:gd name="T1" fmla="*/ 69 h 113"/>
                    <a:gd name="T2" fmla="*/ 87 w 133"/>
                    <a:gd name="T3" fmla="*/ 0 h 113"/>
                    <a:gd name="T4" fmla="*/ 53 w 133"/>
                    <a:gd name="T5" fmla="*/ 92 h 113"/>
                    <a:gd name="T6" fmla="*/ 20 w 133"/>
                    <a:gd name="T7" fmla="*/ 0 h 113"/>
                    <a:gd name="T8" fmla="*/ 0 w 133"/>
                    <a:gd name="T9" fmla="*/ 13 h 113"/>
                    <a:gd name="T10" fmla="*/ 22 w 133"/>
                    <a:gd name="T11" fmla="*/ 37 h 113"/>
                    <a:gd name="T12" fmla="*/ 43 w 133"/>
                    <a:gd name="T13" fmla="*/ 96 h 113"/>
                    <a:gd name="T14" fmla="*/ 43 w 133"/>
                    <a:gd name="T15" fmla="*/ 99 h 113"/>
                    <a:gd name="T16" fmla="*/ 43 w 133"/>
                    <a:gd name="T17" fmla="*/ 100 h 113"/>
                    <a:gd name="T18" fmla="*/ 43 w 133"/>
                    <a:gd name="T19" fmla="*/ 100 h 113"/>
                    <a:gd name="T20" fmla="*/ 40 w 133"/>
                    <a:gd name="T21" fmla="*/ 112 h 113"/>
                    <a:gd name="T22" fmla="*/ 53 w 133"/>
                    <a:gd name="T23" fmla="*/ 113 h 113"/>
                    <a:gd name="T24" fmla="*/ 133 w 133"/>
                    <a:gd name="T25" fmla="*/ 71 h 113"/>
                    <a:gd name="T26" fmla="*/ 133 w 133"/>
                    <a:gd name="T27" fmla="*/ 70 h 113"/>
                    <a:gd name="T28" fmla="*/ 133 w 133"/>
                    <a:gd name="T29" fmla="*/ 69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3" h="113">
                      <a:moveTo>
                        <a:pt x="133" y="69"/>
                      </a:moveTo>
                      <a:cubicBezTo>
                        <a:pt x="131" y="38"/>
                        <a:pt x="113" y="12"/>
                        <a:pt x="87" y="0"/>
                      </a:cubicBezTo>
                      <a:cubicBezTo>
                        <a:pt x="53" y="92"/>
                        <a:pt x="53" y="92"/>
                        <a:pt x="53" y="92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4"/>
                        <a:pt x="6" y="8"/>
                        <a:pt x="0" y="13"/>
                      </a:cubicBezTo>
                      <a:cubicBezTo>
                        <a:pt x="9" y="20"/>
                        <a:pt x="16" y="28"/>
                        <a:pt x="22" y="37"/>
                      </a:cubicBezTo>
                      <a:cubicBezTo>
                        <a:pt x="34" y="55"/>
                        <a:pt x="41" y="75"/>
                        <a:pt x="43" y="96"/>
                      </a:cubicBezTo>
                      <a:cubicBezTo>
                        <a:pt x="43" y="97"/>
                        <a:pt x="43" y="98"/>
                        <a:pt x="43" y="99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4"/>
                        <a:pt x="41" y="108"/>
                        <a:pt x="40" y="112"/>
                      </a:cubicBezTo>
                      <a:cubicBezTo>
                        <a:pt x="44" y="112"/>
                        <a:pt x="49" y="113"/>
                        <a:pt x="53" y="113"/>
                      </a:cubicBezTo>
                      <a:cubicBezTo>
                        <a:pt x="97" y="112"/>
                        <a:pt x="132" y="90"/>
                        <a:pt x="133" y="71"/>
                      </a:cubicBezTo>
                      <a:cubicBezTo>
                        <a:pt x="133" y="71"/>
                        <a:pt x="133" y="71"/>
                        <a:pt x="133" y="70"/>
                      </a:cubicBezTo>
                      <a:cubicBezTo>
                        <a:pt x="133" y="70"/>
                        <a:pt x="133" y="69"/>
                        <a:pt x="133" y="6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/>
                  </a:solidFill>
                  <a:round/>
                </a:ln>
              </p:spPr>
              <p:txBody>
                <a:bodyPr/>
                <a:lstStyle/>
                <a:p>
                  <a:pPr marL="0" marR="0" lvl="0" indent="0" defTabSz="6858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4" name="组合 33"/>
          <p:cNvGrpSpPr/>
          <p:nvPr/>
        </p:nvGrpSpPr>
        <p:grpSpPr>
          <a:xfrm>
            <a:off x="5599143" y="2496869"/>
            <a:ext cx="966049" cy="978254"/>
            <a:chOff x="5237226" y="2582137"/>
            <a:chExt cx="914912" cy="926470"/>
          </a:xfrm>
          <a:solidFill>
            <a:sysClr val="window" lastClr="FFFFFF"/>
          </a:solidFill>
        </p:grpSpPr>
        <p:sp>
          <p:nvSpPr>
            <p:cNvPr id="35" name="Freeform 1812"/>
            <p:cNvSpPr/>
            <p:nvPr/>
          </p:nvSpPr>
          <p:spPr>
            <a:xfrm>
              <a:off x="5237226" y="2582137"/>
              <a:ext cx="914912" cy="9264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294F73"/>
            </a:solidFill>
            <a:ln w="9525">
              <a:solidFill>
                <a:sysClr val="window" lastClr="FFFFFF"/>
              </a:solidFill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5443702" y="2786512"/>
              <a:ext cx="478851" cy="491868"/>
              <a:chOff x="5572126" y="3962401"/>
              <a:chExt cx="525463" cy="539750"/>
            </a:xfrm>
            <a:grpFill/>
          </p:grpSpPr>
          <p:sp>
            <p:nvSpPr>
              <p:cNvPr id="37" name="Freeform 26"/>
              <p:cNvSpPr>
                <a:spLocks noEditPoints="1"/>
              </p:cNvSpPr>
              <p:nvPr/>
            </p:nvSpPr>
            <p:spPr bwMode="auto">
              <a:xfrm>
                <a:off x="5572126" y="4130676"/>
                <a:ext cx="371475" cy="371475"/>
              </a:xfrm>
              <a:custGeom>
                <a:avLst/>
                <a:gdLst>
                  <a:gd name="T0" fmla="*/ 258 w 258"/>
                  <a:gd name="T1" fmla="*/ 156 h 259"/>
                  <a:gd name="T2" fmla="*/ 258 w 258"/>
                  <a:gd name="T3" fmla="*/ 104 h 259"/>
                  <a:gd name="T4" fmla="*/ 239 w 258"/>
                  <a:gd name="T5" fmla="*/ 94 h 259"/>
                  <a:gd name="T6" fmla="*/ 232 w 258"/>
                  <a:gd name="T7" fmla="*/ 78 h 259"/>
                  <a:gd name="T8" fmla="*/ 239 w 258"/>
                  <a:gd name="T9" fmla="*/ 57 h 259"/>
                  <a:gd name="T10" fmla="*/ 202 w 258"/>
                  <a:gd name="T11" fmla="*/ 20 h 259"/>
                  <a:gd name="T12" fmla="*/ 180 w 258"/>
                  <a:gd name="T13" fmla="*/ 27 h 259"/>
                  <a:gd name="T14" fmla="*/ 166 w 258"/>
                  <a:gd name="T15" fmla="*/ 21 h 259"/>
                  <a:gd name="T16" fmla="*/ 155 w 258"/>
                  <a:gd name="T17" fmla="*/ 0 h 259"/>
                  <a:gd name="T18" fmla="*/ 103 w 258"/>
                  <a:gd name="T19" fmla="*/ 0 h 259"/>
                  <a:gd name="T20" fmla="*/ 92 w 258"/>
                  <a:gd name="T21" fmla="*/ 21 h 259"/>
                  <a:gd name="T22" fmla="*/ 79 w 258"/>
                  <a:gd name="T23" fmla="*/ 26 h 259"/>
                  <a:gd name="T24" fmla="*/ 56 w 258"/>
                  <a:gd name="T25" fmla="*/ 19 h 259"/>
                  <a:gd name="T26" fmla="*/ 19 w 258"/>
                  <a:gd name="T27" fmla="*/ 56 h 259"/>
                  <a:gd name="T28" fmla="*/ 26 w 258"/>
                  <a:gd name="T29" fmla="*/ 79 h 259"/>
                  <a:gd name="T30" fmla="*/ 21 w 258"/>
                  <a:gd name="T31" fmla="*/ 92 h 259"/>
                  <a:gd name="T32" fmla="*/ 0 w 258"/>
                  <a:gd name="T33" fmla="*/ 103 h 259"/>
                  <a:gd name="T34" fmla="*/ 0 w 258"/>
                  <a:gd name="T35" fmla="*/ 155 h 259"/>
                  <a:gd name="T36" fmla="*/ 20 w 258"/>
                  <a:gd name="T37" fmla="*/ 166 h 259"/>
                  <a:gd name="T38" fmla="*/ 26 w 258"/>
                  <a:gd name="T39" fmla="*/ 180 h 259"/>
                  <a:gd name="T40" fmla="*/ 19 w 258"/>
                  <a:gd name="T41" fmla="*/ 202 h 259"/>
                  <a:gd name="T42" fmla="*/ 56 w 258"/>
                  <a:gd name="T43" fmla="*/ 239 h 259"/>
                  <a:gd name="T44" fmla="*/ 76 w 258"/>
                  <a:gd name="T45" fmla="*/ 233 h 259"/>
                  <a:gd name="T46" fmla="*/ 92 w 258"/>
                  <a:gd name="T47" fmla="*/ 240 h 259"/>
                  <a:gd name="T48" fmla="*/ 102 w 258"/>
                  <a:gd name="T49" fmla="*/ 259 h 259"/>
                  <a:gd name="T50" fmla="*/ 155 w 258"/>
                  <a:gd name="T51" fmla="*/ 259 h 259"/>
                  <a:gd name="T52" fmla="*/ 164 w 258"/>
                  <a:gd name="T53" fmla="*/ 240 h 259"/>
                  <a:gd name="T54" fmla="*/ 181 w 258"/>
                  <a:gd name="T55" fmla="*/ 233 h 259"/>
                  <a:gd name="T56" fmla="*/ 201 w 258"/>
                  <a:gd name="T57" fmla="*/ 240 h 259"/>
                  <a:gd name="T58" fmla="*/ 238 w 258"/>
                  <a:gd name="T59" fmla="*/ 202 h 259"/>
                  <a:gd name="T60" fmla="*/ 232 w 258"/>
                  <a:gd name="T61" fmla="*/ 183 h 259"/>
                  <a:gd name="T62" fmla="*/ 239 w 258"/>
                  <a:gd name="T63" fmla="*/ 166 h 259"/>
                  <a:gd name="T64" fmla="*/ 258 w 258"/>
                  <a:gd name="T65" fmla="*/ 156 h 259"/>
                  <a:gd name="T66" fmla="*/ 187 w 258"/>
                  <a:gd name="T67" fmla="*/ 130 h 259"/>
                  <a:gd name="T68" fmla="*/ 130 w 258"/>
                  <a:gd name="T69" fmla="*/ 188 h 259"/>
                  <a:gd name="T70" fmla="*/ 71 w 258"/>
                  <a:gd name="T71" fmla="*/ 130 h 259"/>
                  <a:gd name="T72" fmla="*/ 130 w 258"/>
                  <a:gd name="T73" fmla="*/ 72 h 259"/>
                  <a:gd name="T74" fmla="*/ 187 w 258"/>
                  <a:gd name="T75" fmla="*/ 13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8" h="259">
                    <a:moveTo>
                      <a:pt x="258" y="156"/>
                    </a:move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37" y="88"/>
                      <a:pt x="235" y="83"/>
                      <a:pt x="232" y="78"/>
                    </a:cubicBezTo>
                    <a:cubicBezTo>
                      <a:pt x="239" y="57"/>
                      <a:pt x="239" y="57"/>
                      <a:pt x="239" y="57"/>
                    </a:cubicBezTo>
                    <a:cubicBezTo>
                      <a:pt x="202" y="20"/>
                      <a:pt x="202" y="20"/>
                      <a:pt x="202" y="20"/>
                    </a:cubicBezTo>
                    <a:cubicBezTo>
                      <a:pt x="180" y="27"/>
                      <a:pt x="180" y="27"/>
                      <a:pt x="180" y="27"/>
                    </a:cubicBezTo>
                    <a:cubicBezTo>
                      <a:pt x="175" y="25"/>
                      <a:pt x="171" y="23"/>
                      <a:pt x="166" y="2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8" y="23"/>
                      <a:pt x="83" y="25"/>
                      <a:pt x="79" y="26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4" y="83"/>
                      <a:pt x="22" y="87"/>
                      <a:pt x="21" y="9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1" y="171"/>
                      <a:pt x="23" y="176"/>
                      <a:pt x="26" y="180"/>
                    </a:cubicBezTo>
                    <a:cubicBezTo>
                      <a:pt x="19" y="202"/>
                      <a:pt x="19" y="202"/>
                      <a:pt x="19" y="202"/>
                    </a:cubicBezTo>
                    <a:cubicBezTo>
                      <a:pt x="56" y="239"/>
                      <a:pt x="56" y="239"/>
                      <a:pt x="56" y="239"/>
                    </a:cubicBezTo>
                    <a:cubicBezTo>
                      <a:pt x="76" y="233"/>
                      <a:pt x="76" y="233"/>
                      <a:pt x="76" y="233"/>
                    </a:cubicBezTo>
                    <a:cubicBezTo>
                      <a:pt x="81" y="235"/>
                      <a:pt x="87" y="238"/>
                      <a:pt x="92" y="240"/>
                    </a:cubicBezTo>
                    <a:cubicBezTo>
                      <a:pt x="102" y="259"/>
                      <a:pt x="102" y="259"/>
                      <a:pt x="102" y="259"/>
                    </a:cubicBezTo>
                    <a:cubicBezTo>
                      <a:pt x="155" y="259"/>
                      <a:pt x="155" y="259"/>
                      <a:pt x="155" y="259"/>
                    </a:cubicBezTo>
                    <a:cubicBezTo>
                      <a:pt x="164" y="240"/>
                      <a:pt x="164" y="240"/>
                      <a:pt x="164" y="240"/>
                    </a:cubicBezTo>
                    <a:cubicBezTo>
                      <a:pt x="170" y="239"/>
                      <a:pt x="176" y="236"/>
                      <a:pt x="181" y="233"/>
                    </a:cubicBezTo>
                    <a:cubicBezTo>
                      <a:pt x="201" y="240"/>
                      <a:pt x="201" y="240"/>
                      <a:pt x="201" y="240"/>
                    </a:cubicBezTo>
                    <a:cubicBezTo>
                      <a:pt x="238" y="202"/>
                      <a:pt x="238" y="202"/>
                      <a:pt x="238" y="202"/>
                    </a:cubicBezTo>
                    <a:cubicBezTo>
                      <a:pt x="232" y="183"/>
                      <a:pt x="232" y="183"/>
                      <a:pt x="232" y="183"/>
                    </a:cubicBezTo>
                    <a:cubicBezTo>
                      <a:pt x="235" y="177"/>
                      <a:pt x="237" y="172"/>
                      <a:pt x="239" y="166"/>
                    </a:cubicBezTo>
                    <a:lnTo>
                      <a:pt x="258" y="156"/>
                    </a:lnTo>
                    <a:close/>
                    <a:moveTo>
                      <a:pt x="187" y="130"/>
                    </a:moveTo>
                    <a:cubicBezTo>
                      <a:pt x="187" y="162"/>
                      <a:pt x="161" y="188"/>
                      <a:pt x="130" y="188"/>
                    </a:cubicBezTo>
                    <a:cubicBezTo>
                      <a:pt x="97" y="188"/>
                      <a:pt x="71" y="162"/>
                      <a:pt x="71" y="130"/>
                    </a:cubicBezTo>
                    <a:cubicBezTo>
                      <a:pt x="71" y="98"/>
                      <a:pt x="97" y="72"/>
                      <a:pt x="130" y="72"/>
                    </a:cubicBezTo>
                    <a:cubicBezTo>
                      <a:pt x="161" y="72"/>
                      <a:pt x="187" y="98"/>
                      <a:pt x="187" y="13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8" name="Freeform 27"/>
              <p:cNvSpPr>
                <a:spLocks noEditPoints="1"/>
              </p:cNvSpPr>
              <p:nvPr/>
            </p:nvSpPr>
            <p:spPr bwMode="auto">
              <a:xfrm>
                <a:off x="5818189" y="3962401"/>
                <a:ext cx="192088" cy="188913"/>
              </a:xfrm>
              <a:custGeom>
                <a:avLst/>
                <a:gdLst>
                  <a:gd name="T0" fmla="*/ 133 w 133"/>
                  <a:gd name="T1" fmla="*/ 80 h 132"/>
                  <a:gd name="T2" fmla="*/ 133 w 133"/>
                  <a:gd name="T3" fmla="*/ 53 h 132"/>
                  <a:gd name="T4" fmla="*/ 123 w 133"/>
                  <a:gd name="T5" fmla="*/ 48 h 132"/>
                  <a:gd name="T6" fmla="*/ 120 w 133"/>
                  <a:gd name="T7" fmla="*/ 40 h 132"/>
                  <a:gd name="T8" fmla="*/ 123 w 133"/>
                  <a:gd name="T9" fmla="*/ 29 h 132"/>
                  <a:gd name="T10" fmla="*/ 104 w 133"/>
                  <a:gd name="T11" fmla="*/ 9 h 132"/>
                  <a:gd name="T12" fmla="*/ 93 w 133"/>
                  <a:gd name="T13" fmla="*/ 13 h 132"/>
                  <a:gd name="T14" fmla="*/ 86 w 133"/>
                  <a:gd name="T15" fmla="*/ 10 h 132"/>
                  <a:gd name="T16" fmla="*/ 80 w 133"/>
                  <a:gd name="T17" fmla="*/ 0 h 132"/>
                  <a:gd name="T18" fmla="*/ 53 w 133"/>
                  <a:gd name="T19" fmla="*/ 0 h 132"/>
                  <a:gd name="T20" fmla="*/ 48 w 133"/>
                  <a:gd name="T21" fmla="*/ 10 h 132"/>
                  <a:gd name="T22" fmla="*/ 41 w 133"/>
                  <a:gd name="T23" fmla="*/ 13 h 132"/>
                  <a:gd name="T24" fmla="*/ 29 w 133"/>
                  <a:gd name="T25" fmla="*/ 9 h 132"/>
                  <a:gd name="T26" fmla="*/ 10 w 133"/>
                  <a:gd name="T27" fmla="*/ 28 h 132"/>
                  <a:gd name="T28" fmla="*/ 14 w 133"/>
                  <a:gd name="T29" fmla="*/ 40 h 132"/>
                  <a:gd name="T30" fmla="*/ 11 w 133"/>
                  <a:gd name="T31" fmla="*/ 47 h 132"/>
                  <a:gd name="T32" fmla="*/ 0 w 133"/>
                  <a:gd name="T33" fmla="*/ 52 h 132"/>
                  <a:gd name="T34" fmla="*/ 0 w 133"/>
                  <a:gd name="T35" fmla="*/ 79 h 132"/>
                  <a:gd name="T36" fmla="*/ 11 w 133"/>
                  <a:gd name="T37" fmla="*/ 85 h 132"/>
                  <a:gd name="T38" fmla="*/ 13 w 133"/>
                  <a:gd name="T39" fmla="*/ 92 h 132"/>
                  <a:gd name="T40" fmla="*/ 10 w 133"/>
                  <a:gd name="T41" fmla="*/ 103 h 132"/>
                  <a:gd name="T42" fmla="*/ 29 w 133"/>
                  <a:gd name="T43" fmla="*/ 122 h 132"/>
                  <a:gd name="T44" fmla="*/ 39 w 133"/>
                  <a:gd name="T45" fmla="*/ 119 h 132"/>
                  <a:gd name="T46" fmla="*/ 48 w 133"/>
                  <a:gd name="T47" fmla="*/ 122 h 132"/>
                  <a:gd name="T48" fmla="*/ 53 w 133"/>
                  <a:gd name="T49" fmla="*/ 132 h 132"/>
                  <a:gd name="T50" fmla="*/ 80 w 133"/>
                  <a:gd name="T51" fmla="*/ 132 h 132"/>
                  <a:gd name="T52" fmla="*/ 85 w 133"/>
                  <a:gd name="T53" fmla="*/ 123 h 132"/>
                  <a:gd name="T54" fmla="*/ 94 w 133"/>
                  <a:gd name="T55" fmla="*/ 119 h 132"/>
                  <a:gd name="T56" fmla="*/ 104 w 133"/>
                  <a:gd name="T57" fmla="*/ 122 h 132"/>
                  <a:gd name="T58" fmla="*/ 123 w 133"/>
                  <a:gd name="T59" fmla="*/ 103 h 132"/>
                  <a:gd name="T60" fmla="*/ 120 w 133"/>
                  <a:gd name="T61" fmla="*/ 93 h 132"/>
                  <a:gd name="T62" fmla="*/ 123 w 133"/>
                  <a:gd name="T63" fmla="*/ 85 h 132"/>
                  <a:gd name="T64" fmla="*/ 133 w 133"/>
                  <a:gd name="T65" fmla="*/ 80 h 132"/>
                  <a:gd name="T66" fmla="*/ 97 w 133"/>
                  <a:gd name="T67" fmla="*/ 66 h 132"/>
                  <a:gd name="T68" fmla="*/ 67 w 133"/>
                  <a:gd name="T69" fmla="*/ 96 h 132"/>
                  <a:gd name="T70" fmla="*/ 37 w 133"/>
                  <a:gd name="T71" fmla="*/ 66 h 132"/>
                  <a:gd name="T72" fmla="*/ 67 w 133"/>
                  <a:gd name="T73" fmla="*/ 37 h 132"/>
                  <a:gd name="T74" fmla="*/ 97 w 133"/>
                  <a:gd name="T75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3" h="132">
                    <a:moveTo>
                      <a:pt x="133" y="80"/>
                    </a:moveTo>
                    <a:cubicBezTo>
                      <a:pt x="133" y="53"/>
                      <a:pt x="133" y="53"/>
                      <a:pt x="133" y="53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2" y="45"/>
                      <a:pt x="121" y="42"/>
                      <a:pt x="120" y="4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2"/>
                      <a:pt x="88" y="11"/>
                      <a:pt x="86" y="1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6" y="11"/>
                      <a:pt x="43" y="12"/>
                      <a:pt x="41" y="1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2"/>
                      <a:pt x="12" y="44"/>
                      <a:pt x="11" y="47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7"/>
                      <a:pt x="12" y="90"/>
                      <a:pt x="13" y="92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29" y="122"/>
                      <a:pt x="29" y="122"/>
                      <a:pt x="29" y="122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42" y="120"/>
                      <a:pt x="45" y="122"/>
                      <a:pt x="48" y="12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8" y="122"/>
                      <a:pt x="91" y="121"/>
                      <a:pt x="94" y="119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23" y="103"/>
                      <a:pt x="123" y="103"/>
                      <a:pt x="123" y="103"/>
                    </a:cubicBezTo>
                    <a:cubicBezTo>
                      <a:pt x="120" y="93"/>
                      <a:pt x="120" y="93"/>
                      <a:pt x="120" y="93"/>
                    </a:cubicBezTo>
                    <a:cubicBezTo>
                      <a:pt x="121" y="90"/>
                      <a:pt x="122" y="88"/>
                      <a:pt x="123" y="85"/>
                    </a:cubicBezTo>
                    <a:lnTo>
                      <a:pt x="133" y="80"/>
                    </a:lnTo>
                    <a:close/>
                    <a:moveTo>
                      <a:pt x="97" y="66"/>
                    </a:moveTo>
                    <a:cubicBezTo>
                      <a:pt x="97" y="83"/>
                      <a:pt x="83" y="96"/>
                      <a:pt x="67" y="96"/>
                    </a:cubicBezTo>
                    <a:cubicBezTo>
                      <a:pt x="50" y="96"/>
                      <a:pt x="37" y="83"/>
                      <a:pt x="37" y="66"/>
                    </a:cubicBezTo>
                    <a:cubicBezTo>
                      <a:pt x="37" y="50"/>
                      <a:pt x="50" y="37"/>
                      <a:pt x="67" y="37"/>
                    </a:cubicBezTo>
                    <a:cubicBezTo>
                      <a:pt x="83" y="37"/>
                      <a:pt x="97" y="50"/>
                      <a:pt x="97" y="66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39" name="Freeform 28"/>
              <p:cNvSpPr>
                <a:spLocks noEditPoints="1"/>
              </p:cNvSpPr>
              <p:nvPr/>
            </p:nvSpPr>
            <p:spPr bwMode="auto">
              <a:xfrm>
                <a:off x="5942014" y="4138613"/>
                <a:ext cx="155575" cy="155575"/>
              </a:xfrm>
              <a:custGeom>
                <a:avLst/>
                <a:gdLst>
                  <a:gd name="T0" fmla="*/ 108 w 108"/>
                  <a:gd name="T1" fmla="*/ 65 h 108"/>
                  <a:gd name="T2" fmla="*/ 108 w 108"/>
                  <a:gd name="T3" fmla="*/ 43 h 108"/>
                  <a:gd name="T4" fmla="*/ 100 w 108"/>
                  <a:gd name="T5" fmla="*/ 39 h 108"/>
                  <a:gd name="T6" fmla="*/ 97 w 108"/>
                  <a:gd name="T7" fmla="*/ 33 h 108"/>
                  <a:gd name="T8" fmla="*/ 100 w 108"/>
                  <a:gd name="T9" fmla="*/ 24 h 108"/>
                  <a:gd name="T10" fmla="*/ 84 w 108"/>
                  <a:gd name="T11" fmla="*/ 8 h 108"/>
                  <a:gd name="T12" fmla="*/ 75 w 108"/>
                  <a:gd name="T13" fmla="*/ 11 h 108"/>
                  <a:gd name="T14" fmla="*/ 70 w 108"/>
                  <a:gd name="T15" fmla="*/ 9 h 108"/>
                  <a:gd name="T16" fmla="*/ 65 w 108"/>
                  <a:gd name="T17" fmla="*/ 0 h 108"/>
                  <a:gd name="T18" fmla="*/ 43 w 108"/>
                  <a:gd name="T19" fmla="*/ 0 h 108"/>
                  <a:gd name="T20" fmla="*/ 39 w 108"/>
                  <a:gd name="T21" fmla="*/ 9 h 108"/>
                  <a:gd name="T22" fmla="*/ 33 w 108"/>
                  <a:gd name="T23" fmla="*/ 11 h 108"/>
                  <a:gd name="T24" fmla="*/ 24 w 108"/>
                  <a:gd name="T25" fmla="*/ 8 h 108"/>
                  <a:gd name="T26" fmla="*/ 8 w 108"/>
                  <a:gd name="T27" fmla="*/ 24 h 108"/>
                  <a:gd name="T28" fmla="*/ 11 w 108"/>
                  <a:gd name="T29" fmla="*/ 33 h 108"/>
                  <a:gd name="T30" fmla="*/ 9 w 108"/>
                  <a:gd name="T31" fmla="*/ 39 h 108"/>
                  <a:gd name="T32" fmla="*/ 0 w 108"/>
                  <a:gd name="T33" fmla="*/ 43 h 108"/>
                  <a:gd name="T34" fmla="*/ 0 w 108"/>
                  <a:gd name="T35" fmla="*/ 65 h 108"/>
                  <a:gd name="T36" fmla="*/ 8 w 108"/>
                  <a:gd name="T37" fmla="*/ 69 h 108"/>
                  <a:gd name="T38" fmla="*/ 11 w 108"/>
                  <a:gd name="T39" fmla="*/ 76 h 108"/>
                  <a:gd name="T40" fmla="*/ 8 w 108"/>
                  <a:gd name="T41" fmla="*/ 84 h 108"/>
                  <a:gd name="T42" fmla="*/ 23 w 108"/>
                  <a:gd name="T43" fmla="*/ 100 h 108"/>
                  <a:gd name="T44" fmla="*/ 32 w 108"/>
                  <a:gd name="T45" fmla="*/ 97 h 108"/>
                  <a:gd name="T46" fmla="*/ 39 w 108"/>
                  <a:gd name="T47" fmla="*/ 100 h 108"/>
                  <a:gd name="T48" fmla="*/ 43 w 108"/>
                  <a:gd name="T49" fmla="*/ 108 h 108"/>
                  <a:gd name="T50" fmla="*/ 65 w 108"/>
                  <a:gd name="T51" fmla="*/ 108 h 108"/>
                  <a:gd name="T52" fmla="*/ 69 w 108"/>
                  <a:gd name="T53" fmla="*/ 100 h 108"/>
                  <a:gd name="T54" fmla="*/ 76 w 108"/>
                  <a:gd name="T55" fmla="*/ 98 h 108"/>
                  <a:gd name="T56" fmla="*/ 84 w 108"/>
                  <a:gd name="T57" fmla="*/ 100 h 108"/>
                  <a:gd name="T58" fmla="*/ 100 w 108"/>
                  <a:gd name="T59" fmla="*/ 85 h 108"/>
                  <a:gd name="T60" fmla="*/ 97 w 108"/>
                  <a:gd name="T61" fmla="*/ 76 h 108"/>
                  <a:gd name="T62" fmla="*/ 100 w 108"/>
                  <a:gd name="T63" fmla="*/ 69 h 108"/>
                  <a:gd name="T64" fmla="*/ 108 w 108"/>
                  <a:gd name="T65" fmla="*/ 65 h 108"/>
                  <a:gd name="T66" fmla="*/ 78 w 108"/>
                  <a:gd name="T67" fmla="*/ 54 h 108"/>
                  <a:gd name="T68" fmla="*/ 54 w 108"/>
                  <a:gd name="T69" fmla="*/ 79 h 108"/>
                  <a:gd name="T70" fmla="*/ 30 w 108"/>
                  <a:gd name="T71" fmla="*/ 54 h 108"/>
                  <a:gd name="T72" fmla="*/ 54 w 108"/>
                  <a:gd name="T73" fmla="*/ 30 h 108"/>
                  <a:gd name="T74" fmla="*/ 78 w 108"/>
                  <a:gd name="T7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" h="108">
                    <a:moveTo>
                      <a:pt x="108" y="65"/>
                    </a:moveTo>
                    <a:cubicBezTo>
                      <a:pt x="108" y="43"/>
                      <a:pt x="108" y="43"/>
                      <a:pt x="108" y="43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99" y="37"/>
                      <a:pt x="98" y="35"/>
                      <a:pt x="97" y="3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3" y="10"/>
                      <a:pt x="72" y="10"/>
                      <a:pt x="70" y="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7" y="10"/>
                      <a:pt x="35" y="10"/>
                      <a:pt x="33" y="1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5"/>
                      <a:pt x="9" y="37"/>
                      <a:pt x="9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" y="71"/>
                      <a:pt x="10" y="73"/>
                      <a:pt x="11" y="76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4" y="98"/>
                      <a:pt x="36" y="99"/>
                      <a:pt x="39" y="100"/>
                    </a:cubicBezTo>
                    <a:cubicBezTo>
                      <a:pt x="43" y="108"/>
                      <a:pt x="43" y="108"/>
                      <a:pt x="43" y="108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71" y="100"/>
                      <a:pt x="74" y="99"/>
                      <a:pt x="76" y="98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8" y="74"/>
                      <a:pt x="99" y="72"/>
                      <a:pt x="100" y="69"/>
                    </a:cubicBezTo>
                    <a:lnTo>
                      <a:pt x="108" y="65"/>
                    </a:lnTo>
                    <a:close/>
                    <a:moveTo>
                      <a:pt x="78" y="54"/>
                    </a:moveTo>
                    <a:cubicBezTo>
                      <a:pt x="78" y="68"/>
                      <a:pt x="68" y="79"/>
                      <a:pt x="54" y="79"/>
                    </a:cubicBezTo>
                    <a:cubicBezTo>
                      <a:pt x="41" y="79"/>
                      <a:pt x="30" y="68"/>
                      <a:pt x="30" y="54"/>
                    </a:cubicBezTo>
                    <a:cubicBezTo>
                      <a:pt x="30" y="41"/>
                      <a:pt x="41" y="30"/>
                      <a:pt x="54" y="30"/>
                    </a:cubicBezTo>
                    <a:cubicBezTo>
                      <a:pt x="68" y="30"/>
                      <a:pt x="78" y="41"/>
                      <a:pt x="78" y="54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5599142" y="3740402"/>
            <a:ext cx="966049" cy="978254"/>
            <a:chOff x="5237224" y="3759845"/>
            <a:chExt cx="914912" cy="926470"/>
          </a:xfrm>
          <a:solidFill>
            <a:sysClr val="window" lastClr="FFFFFF"/>
          </a:solidFill>
        </p:grpSpPr>
        <p:sp>
          <p:nvSpPr>
            <p:cNvPr id="41" name="Freeform 1812"/>
            <p:cNvSpPr/>
            <p:nvPr/>
          </p:nvSpPr>
          <p:spPr>
            <a:xfrm>
              <a:off x="5237224" y="3759845"/>
              <a:ext cx="914912" cy="926470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val="window" lastClr="FFFFFF"/>
              </a:solidFill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539564" y="3983837"/>
              <a:ext cx="345128" cy="512366"/>
              <a:chOff x="5649914" y="2946401"/>
              <a:chExt cx="360363" cy="534987"/>
            </a:xfrm>
            <a:grpFill/>
          </p:grpSpPr>
          <p:sp>
            <p:nvSpPr>
              <p:cNvPr id="43" name="Freeform 29"/>
              <p:cNvSpPr/>
              <p:nvPr/>
            </p:nvSpPr>
            <p:spPr bwMode="auto">
              <a:xfrm>
                <a:off x="5776914" y="3424238"/>
                <a:ext cx="106363" cy="57150"/>
              </a:xfrm>
              <a:custGeom>
                <a:avLst/>
                <a:gdLst>
                  <a:gd name="T0" fmla="*/ 0 w 74"/>
                  <a:gd name="T1" fmla="*/ 0 h 40"/>
                  <a:gd name="T2" fmla="*/ 37 w 74"/>
                  <a:gd name="T3" fmla="*/ 40 h 40"/>
                  <a:gd name="T4" fmla="*/ 74 w 74"/>
                  <a:gd name="T5" fmla="*/ 0 h 40"/>
                  <a:gd name="T6" fmla="*/ 0 w 74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40">
                    <a:moveTo>
                      <a:pt x="0" y="0"/>
                    </a:moveTo>
                    <a:cubicBezTo>
                      <a:pt x="0" y="22"/>
                      <a:pt x="17" y="40"/>
                      <a:pt x="37" y="40"/>
                    </a:cubicBezTo>
                    <a:cubicBezTo>
                      <a:pt x="57" y="40"/>
                      <a:pt x="74" y="22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ysClr val="window" lastClr="FFFFFF"/>
                </a:solidFill>
                <a:rou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4" name="Freeform 30"/>
              <p:cNvSpPr/>
              <p:nvPr/>
            </p:nvSpPr>
            <p:spPr bwMode="auto">
              <a:xfrm>
                <a:off x="5753101" y="3346451"/>
                <a:ext cx="153988" cy="26988"/>
              </a:xfrm>
              <a:custGeom>
                <a:avLst/>
                <a:gdLst>
                  <a:gd name="T0" fmla="*/ 106 w 106"/>
                  <a:gd name="T1" fmla="*/ 11 h 19"/>
                  <a:gd name="T2" fmla="*/ 98 w 106"/>
                  <a:gd name="T3" fmla="*/ 19 h 19"/>
                  <a:gd name="T4" fmla="*/ 8 w 106"/>
                  <a:gd name="T5" fmla="*/ 19 h 19"/>
                  <a:gd name="T6" fmla="*/ 0 w 106"/>
                  <a:gd name="T7" fmla="*/ 11 h 19"/>
                  <a:gd name="T8" fmla="*/ 0 w 106"/>
                  <a:gd name="T9" fmla="*/ 8 h 19"/>
                  <a:gd name="T10" fmla="*/ 8 w 106"/>
                  <a:gd name="T11" fmla="*/ 0 h 19"/>
                  <a:gd name="T12" fmla="*/ 98 w 106"/>
                  <a:gd name="T13" fmla="*/ 0 h 19"/>
                  <a:gd name="T14" fmla="*/ 106 w 106"/>
                  <a:gd name="T15" fmla="*/ 8 h 19"/>
                  <a:gd name="T16" fmla="*/ 106 w 106"/>
                  <a:gd name="T17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9">
                    <a:moveTo>
                      <a:pt x="106" y="11"/>
                    </a:moveTo>
                    <a:cubicBezTo>
                      <a:pt x="106" y="16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6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4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 w="9525">
                <a:solidFill>
                  <a:sysClr val="window" lastClr="FFFFFF"/>
                </a:solidFill>
                <a:rou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5" name="Freeform 31"/>
              <p:cNvSpPr/>
              <p:nvPr/>
            </p:nvSpPr>
            <p:spPr bwMode="auto">
              <a:xfrm>
                <a:off x="5753101" y="3386138"/>
                <a:ext cx="153988" cy="26988"/>
              </a:xfrm>
              <a:custGeom>
                <a:avLst/>
                <a:gdLst>
                  <a:gd name="T0" fmla="*/ 106 w 106"/>
                  <a:gd name="T1" fmla="*/ 11 h 19"/>
                  <a:gd name="T2" fmla="*/ 98 w 106"/>
                  <a:gd name="T3" fmla="*/ 19 h 19"/>
                  <a:gd name="T4" fmla="*/ 8 w 106"/>
                  <a:gd name="T5" fmla="*/ 19 h 19"/>
                  <a:gd name="T6" fmla="*/ 0 w 106"/>
                  <a:gd name="T7" fmla="*/ 11 h 19"/>
                  <a:gd name="T8" fmla="*/ 0 w 106"/>
                  <a:gd name="T9" fmla="*/ 8 h 19"/>
                  <a:gd name="T10" fmla="*/ 8 w 106"/>
                  <a:gd name="T11" fmla="*/ 0 h 19"/>
                  <a:gd name="T12" fmla="*/ 98 w 106"/>
                  <a:gd name="T13" fmla="*/ 0 h 19"/>
                  <a:gd name="T14" fmla="*/ 106 w 106"/>
                  <a:gd name="T15" fmla="*/ 8 h 19"/>
                  <a:gd name="T16" fmla="*/ 106 w 106"/>
                  <a:gd name="T17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9">
                    <a:moveTo>
                      <a:pt x="106" y="11"/>
                    </a:moveTo>
                    <a:cubicBezTo>
                      <a:pt x="106" y="15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5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3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 w="9525">
                <a:solidFill>
                  <a:sysClr val="window" lastClr="FFFFFF"/>
                </a:solidFill>
                <a:rou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46" name="Freeform 32"/>
              <p:cNvSpPr/>
              <p:nvPr/>
            </p:nvSpPr>
            <p:spPr bwMode="auto">
              <a:xfrm>
                <a:off x="5649914" y="2946401"/>
                <a:ext cx="360363" cy="385763"/>
              </a:xfrm>
              <a:custGeom>
                <a:avLst/>
                <a:gdLst>
                  <a:gd name="T0" fmla="*/ 250 w 250"/>
                  <a:gd name="T1" fmla="*/ 125 h 268"/>
                  <a:gd name="T2" fmla="*/ 125 w 250"/>
                  <a:gd name="T3" fmla="*/ 0 h 268"/>
                  <a:gd name="T4" fmla="*/ 0 w 250"/>
                  <a:gd name="T5" fmla="*/ 125 h 268"/>
                  <a:gd name="T6" fmla="*/ 72 w 250"/>
                  <a:gd name="T7" fmla="*/ 238 h 268"/>
                  <a:gd name="T8" fmla="*/ 72 w 250"/>
                  <a:gd name="T9" fmla="*/ 244 h 268"/>
                  <a:gd name="T10" fmla="*/ 96 w 250"/>
                  <a:gd name="T11" fmla="*/ 268 h 268"/>
                  <a:gd name="T12" fmla="*/ 154 w 250"/>
                  <a:gd name="T13" fmla="*/ 268 h 268"/>
                  <a:gd name="T14" fmla="*/ 178 w 250"/>
                  <a:gd name="T15" fmla="*/ 244 h 268"/>
                  <a:gd name="T16" fmla="*/ 178 w 250"/>
                  <a:gd name="T17" fmla="*/ 238 h 268"/>
                  <a:gd name="T18" fmla="*/ 250 w 250"/>
                  <a:gd name="T19" fmla="*/ 125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0" h="268">
                    <a:moveTo>
                      <a:pt x="250" y="125"/>
                    </a:move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5"/>
                      <a:pt x="30" y="218"/>
                      <a:pt x="72" y="238"/>
                    </a:cubicBezTo>
                    <a:cubicBezTo>
                      <a:pt x="72" y="244"/>
                      <a:pt x="72" y="244"/>
                      <a:pt x="72" y="244"/>
                    </a:cubicBezTo>
                    <a:cubicBezTo>
                      <a:pt x="72" y="257"/>
                      <a:pt x="83" y="268"/>
                      <a:pt x="96" y="268"/>
                    </a:cubicBezTo>
                    <a:cubicBezTo>
                      <a:pt x="154" y="268"/>
                      <a:pt x="154" y="268"/>
                      <a:pt x="154" y="268"/>
                    </a:cubicBezTo>
                    <a:cubicBezTo>
                      <a:pt x="167" y="268"/>
                      <a:pt x="178" y="257"/>
                      <a:pt x="178" y="244"/>
                    </a:cubicBezTo>
                    <a:cubicBezTo>
                      <a:pt x="178" y="238"/>
                      <a:pt x="178" y="238"/>
                      <a:pt x="178" y="238"/>
                    </a:cubicBezTo>
                    <a:cubicBezTo>
                      <a:pt x="221" y="218"/>
                      <a:pt x="250" y="175"/>
                      <a:pt x="250" y="125"/>
                    </a:cubicBezTo>
                    <a:close/>
                  </a:path>
                </a:pathLst>
              </a:custGeom>
              <a:grpFill/>
              <a:ln w="9525">
                <a:solidFill>
                  <a:sysClr val="window" lastClr="FFFFFF"/>
                </a:solidFill>
                <a:round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1802753" y="2488270"/>
            <a:ext cx="3793643" cy="978435"/>
            <a:chOff x="1641794" y="2573986"/>
            <a:chExt cx="3592830" cy="926640"/>
          </a:xfrm>
        </p:grpSpPr>
        <p:sp>
          <p:nvSpPr>
            <p:cNvPr id="48" name="文本框 85"/>
            <p:cNvSpPr txBox="1"/>
            <p:nvPr/>
          </p:nvSpPr>
          <p:spPr>
            <a:xfrm>
              <a:off x="1641794" y="2862276"/>
              <a:ext cx="3592830" cy="6383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49" name="TextBox 1956"/>
            <p:cNvSpPr/>
            <p:nvPr/>
          </p:nvSpPr>
          <p:spPr>
            <a:xfrm>
              <a:off x="3438210" y="2573986"/>
              <a:ext cx="1765746" cy="32063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algn="r" defTabSz="685800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805498" y="4890721"/>
            <a:ext cx="3793643" cy="978434"/>
            <a:chOff x="1644394" y="4873181"/>
            <a:chExt cx="3592830" cy="926641"/>
          </a:xfrm>
        </p:grpSpPr>
        <p:sp>
          <p:nvSpPr>
            <p:cNvPr id="51" name="文本框 5"/>
            <p:cNvSpPr txBox="1"/>
            <p:nvPr/>
          </p:nvSpPr>
          <p:spPr>
            <a:xfrm>
              <a:off x="1644394" y="5161471"/>
              <a:ext cx="3592830" cy="638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2" name="TextBox 1956"/>
            <p:cNvSpPr/>
            <p:nvPr/>
          </p:nvSpPr>
          <p:spPr>
            <a:xfrm>
              <a:off x="3334871" y="4873181"/>
              <a:ext cx="1847934" cy="320633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algn="r" defTabSz="685800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54" name="文本框 53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6" name="文本框 55"/>
            <p:cNvSpPr txBox="1"/>
            <p:nvPr/>
          </p:nvSpPr>
          <p:spPr>
            <a:xfrm>
              <a:off x="716110" y="553111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27608" y="1656192"/>
            <a:ext cx="2235186" cy="2274066"/>
            <a:chOff x="471707" y="1675770"/>
            <a:chExt cx="2158455" cy="2196000"/>
          </a:xfrm>
          <a:solidFill>
            <a:srgbClr val="294F73"/>
          </a:solidFill>
        </p:grpSpPr>
        <p:grpSp>
          <p:nvGrpSpPr>
            <p:cNvPr id="3" name="组合 2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7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1735992" y="2108076"/>
              <a:ext cx="462003" cy="468000"/>
              <a:chOff x="2665059" y="4979202"/>
              <a:chExt cx="284308" cy="288000"/>
            </a:xfrm>
            <a:grpFill/>
          </p:grpSpPr>
          <p:sp>
            <p:nvSpPr>
              <p:cNvPr id="5" name="Freeform 932"/>
              <p:cNvSpPr>
                <a:spLocks noEditPoints="1"/>
              </p:cNvSpPr>
              <p:nvPr/>
            </p:nvSpPr>
            <p:spPr bwMode="auto">
              <a:xfrm>
                <a:off x="2665059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" name="Freeform 933"/>
              <p:cNvSpPr/>
              <p:nvPr/>
            </p:nvSpPr>
            <p:spPr bwMode="auto">
              <a:xfrm>
                <a:off x="2697062" y="5013663"/>
                <a:ext cx="220309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1238056" y="3948933"/>
            <a:ext cx="2235175" cy="2274066"/>
            <a:chOff x="478915" y="4355475"/>
            <a:chExt cx="2158444" cy="2196000"/>
          </a:xfrm>
          <a:solidFill>
            <a:srgbClr val="1B4367"/>
          </a:solidFill>
        </p:grpSpPr>
        <p:grpSp>
          <p:nvGrpSpPr>
            <p:cNvPr id="11" name="组合 10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16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组合 11"/>
            <p:cNvGrpSpPr>
              <a:grpSpLocks noChangeAspect="1"/>
            </p:cNvGrpSpPr>
            <p:nvPr/>
          </p:nvGrpSpPr>
          <p:grpSpPr>
            <a:xfrm>
              <a:off x="478915" y="4355475"/>
              <a:ext cx="2158444" cy="2196000"/>
              <a:chOff x="5397500" y="5734050"/>
              <a:chExt cx="365123" cy="371476"/>
            </a:xfrm>
            <a:grpFill/>
          </p:grpSpPr>
          <p:sp>
            <p:nvSpPr>
              <p:cNvPr id="13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Freeform 289"/>
              <p:cNvSpPr>
                <a:spLocks noEditPoints="1"/>
              </p:cNvSpPr>
              <p:nvPr/>
            </p:nvSpPr>
            <p:spPr bwMode="auto">
              <a:xfrm>
                <a:off x="5537198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5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 sz="19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262807" y="1536120"/>
            <a:ext cx="2992462" cy="1912912"/>
            <a:chOff x="3377107" y="1663120"/>
            <a:chExt cx="2992462" cy="1912912"/>
          </a:xfrm>
        </p:grpSpPr>
        <p:grpSp>
          <p:nvGrpSpPr>
            <p:cNvPr id="19" name="组合 18"/>
            <p:cNvGrpSpPr/>
            <p:nvPr/>
          </p:nvGrpSpPr>
          <p:grpSpPr>
            <a:xfrm>
              <a:off x="3377107" y="2123649"/>
              <a:ext cx="2980177" cy="325374"/>
              <a:chOff x="3249264" y="1776444"/>
              <a:chExt cx="2994025" cy="314202"/>
            </a:xfrm>
          </p:grpSpPr>
          <p:grpSp>
            <p:nvGrpSpPr>
              <p:cNvPr id="27" name="组合 26"/>
              <p:cNvGrpSpPr/>
              <p:nvPr/>
            </p:nvGrpSpPr>
            <p:grpSpPr>
              <a:xfrm>
                <a:off x="3249264" y="1776444"/>
                <a:ext cx="2994025" cy="314202"/>
                <a:chOff x="2940050" y="2132898"/>
                <a:chExt cx="2994025" cy="314202"/>
              </a:xfrm>
            </p:grpSpPr>
            <p:sp>
              <p:nvSpPr>
                <p:cNvPr id="29" name="圆角矩形 28"/>
                <p:cNvSpPr/>
                <p:nvPr/>
              </p:nvSpPr>
              <p:spPr>
                <a:xfrm>
                  <a:off x="2940050" y="2132898"/>
                  <a:ext cx="2994025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圆角矩形 29"/>
                <p:cNvSpPr/>
                <p:nvPr/>
              </p:nvSpPr>
              <p:spPr>
                <a:xfrm>
                  <a:off x="2940050" y="2132898"/>
                  <a:ext cx="2108200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94F7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8" name="文本框 4"/>
              <p:cNvSpPr txBox="1"/>
              <p:nvPr/>
            </p:nvSpPr>
            <p:spPr>
              <a:xfrm>
                <a:off x="5335260" y="1800741"/>
                <a:ext cx="673755" cy="283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70%</a:t>
                </a:r>
                <a:endParaRPr lang="zh-CN" altLang="en-US" sz="1200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3377107" y="2540212"/>
              <a:ext cx="2980177" cy="327891"/>
              <a:chOff x="3249264" y="2178703"/>
              <a:chExt cx="2994025" cy="316633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3249264" y="2178703"/>
                <a:ext cx="2994025" cy="314618"/>
                <a:chOff x="2940050" y="2519659"/>
                <a:chExt cx="2994025" cy="314618"/>
              </a:xfrm>
            </p:grpSpPr>
            <p:sp>
              <p:nvSpPr>
                <p:cNvPr id="25" name="圆角矩形 24"/>
                <p:cNvSpPr/>
                <p:nvPr/>
              </p:nvSpPr>
              <p:spPr>
                <a:xfrm>
                  <a:off x="2940050" y="2520075"/>
                  <a:ext cx="2994025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95000"/>
                  </a:schemeClr>
                </a:solidFill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圆角矩形 25"/>
                <p:cNvSpPr/>
                <p:nvPr/>
              </p:nvSpPr>
              <p:spPr>
                <a:xfrm>
                  <a:off x="2940051" y="2519659"/>
                  <a:ext cx="889000" cy="31420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94F7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4" name="文本框 9"/>
              <p:cNvSpPr txBox="1"/>
              <p:nvPr/>
            </p:nvSpPr>
            <p:spPr>
              <a:xfrm>
                <a:off x="4118871" y="2211809"/>
                <a:ext cx="673755" cy="283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30%</a:t>
                </a:r>
                <a:endParaRPr lang="zh-CN" altLang="en-US" sz="1200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3473240" y="1663120"/>
              <a:ext cx="1985145" cy="346243"/>
            </a:xfrm>
            <a:prstGeom prst="rect">
              <a:avLst/>
            </a:prstGeom>
          </p:spPr>
          <p:txBody>
            <a:bodyPr wrap="none" lIns="68573" tIns="34287" rIns="68573" bIns="34287">
              <a:spAutoFit/>
            </a:bodyPr>
            <a:lstStyle/>
            <a:p>
              <a:pPr defTabSz="685800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2" name="矩形 47"/>
            <p:cNvSpPr>
              <a:spLocks noChangeArrowheads="1"/>
            </p:cNvSpPr>
            <p:nvPr/>
          </p:nvSpPr>
          <p:spPr bwMode="auto">
            <a:xfrm>
              <a:off x="3456918" y="2925091"/>
              <a:ext cx="2912651" cy="650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257634" y="3838837"/>
            <a:ext cx="2997635" cy="1849950"/>
            <a:chOff x="3371934" y="3965837"/>
            <a:chExt cx="2997635" cy="1849950"/>
          </a:xfrm>
        </p:grpSpPr>
        <p:grpSp>
          <p:nvGrpSpPr>
            <p:cNvPr id="32" name="组合 31"/>
            <p:cNvGrpSpPr/>
            <p:nvPr/>
          </p:nvGrpSpPr>
          <p:grpSpPr>
            <a:xfrm>
              <a:off x="3371934" y="4396566"/>
              <a:ext cx="2997631" cy="325374"/>
              <a:chOff x="3244272" y="3971332"/>
              <a:chExt cx="3011560" cy="314202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3261807" y="3971332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3244272" y="3971332"/>
                <a:ext cx="1201953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1" name="文本框 15"/>
              <p:cNvSpPr txBox="1"/>
              <p:nvPr/>
            </p:nvSpPr>
            <p:spPr>
              <a:xfrm>
                <a:off x="4418923" y="3981997"/>
                <a:ext cx="907694" cy="283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40%</a:t>
                </a:r>
                <a:endParaRPr lang="zh-CN" altLang="en-US" sz="1200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371939" y="4801767"/>
              <a:ext cx="2994628" cy="325411"/>
              <a:chOff x="3244272" y="4362615"/>
              <a:chExt cx="3008542" cy="314238"/>
            </a:xfrm>
          </p:grpSpPr>
          <p:sp>
            <p:nvSpPr>
              <p:cNvPr id="36" name="圆角矩形 35"/>
              <p:cNvSpPr/>
              <p:nvPr/>
            </p:nvSpPr>
            <p:spPr>
              <a:xfrm>
                <a:off x="3258789" y="436261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7" name="圆角矩形 36"/>
              <p:cNvSpPr/>
              <p:nvPr/>
            </p:nvSpPr>
            <p:spPr>
              <a:xfrm>
                <a:off x="3244272" y="4362651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8" name="文本框 19"/>
              <p:cNvSpPr txBox="1"/>
              <p:nvPr/>
            </p:nvSpPr>
            <p:spPr>
              <a:xfrm>
                <a:off x="5326614" y="4374024"/>
                <a:ext cx="673754" cy="283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rPr>
                  <a:t>60%</a:t>
                </a:r>
                <a:endParaRPr lang="zh-CN" altLang="en-US" sz="1200" baseline="-3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3473240" y="3965837"/>
              <a:ext cx="1985145" cy="346243"/>
            </a:xfrm>
            <a:prstGeom prst="rect">
              <a:avLst/>
            </a:prstGeom>
          </p:spPr>
          <p:txBody>
            <a:bodyPr wrap="none" lIns="68573" tIns="34287" rIns="68573" bIns="34287">
              <a:spAutoFit/>
            </a:bodyPr>
            <a:lstStyle/>
            <a:p>
              <a:pPr defTabSz="685800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5" name="矩形 47"/>
            <p:cNvSpPr>
              <a:spLocks noChangeArrowheads="1"/>
            </p:cNvSpPr>
            <p:nvPr/>
          </p:nvSpPr>
          <p:spPr bwMode="auto">
            <a:xfrm>
              <a:off x="3456918" y="5192546"/>
              <a:ext cx="2912651" cy="62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917865" y="1139077"/>
            <a:ext cx="4376186" cy="5399519"/>
            <a:chOff x="7032165" y="1116017"/>
            <a:chExt cx="4603916" cy="5680502"/>
          </a:xfrm>
        </p:grpSpPr>
        <p:sp>
          <p:nvSpPr>
            <p:cNvPr id="43" name="圆角矩形 42"/>
            <p:cNvSpPr/>
            <p:nvPr/>
          </p:nvSpPr>
          <p:spPr>
            <a:xfrm>
              <a:off x="9186786" y="1410135"/>
              <a:ext cx="2449295" cy="4939864"/>
            </a:xfrm>
            <a:prstGeom prst="roundRect">
              <a:avLst>
                <a:gd name="adj" fmla="val 13686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7032165" y="1116017"/>
              <a:ext cx="2816519" cy="5680502"/>
            </a:xfrm>
            <a:prstGeom prst="roundRect">
              <a:avLst>
                <a:gd name="adj" fmla="val 13686"/>
              </a:avLst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129062" y="625162"/>
            <a:ext cx="4203131" cy="712836"/>
            <a:chOff x="716110" y="187653"/>
            <a:chExt cx="4203131" cy="712836"/>
          </a:xfrm>
        </p:grpSpPr>
        <p:sp>
          <p:nvSpPr>
            <p:cNvPr id="46" name="文本框 45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8" name="文本框 47"/>
            <p:cNvSpPr txBox="1"/>
            <p:nvPr/>
          </p:nvSpPr>
          <p:spPr>
            <a:xfrm>
              <a:off x="716110" y="553111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63659" y="2057400"/>
            <a:ext cx="1428896" cy="1428896"/>
            <a:chOff x="1833245" y="2037080"/>
            <a:chExt cx="1423035" cy="1423035"/>
          </a:xfrm>
          <a:solidFill>
            <a:sysClr val="window" lastClr="FFFFFF"/>
          </a:solidFill>
        </p:grpSpPr>
        <p:sp>
          <p:nvSpPr>
            <p:cNvPr id="3" name="泪滴形 2"/>
            <p:cNvSpPr/>
            <p:nvPr/>
          </p:nvSpPr>
          <p:spPr>
            <a:xfrm rot="8100000">
              <a:off x="1833245" y="2037080"/>
              <a:ext cx="1423035" cy="1423035"/>
            </a:xfrm>
            <a:prstGeom prst="teardrop">
              <a:avLst/>
            </a:prstGeom>
            <a:solidFill>
              <a:srgbClr val="294F73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" name="Freeform 36"/>
            <p:cNvSpPr>
              <a:spLocks noEditPoints="1"/>
            </p:cNvSpPr>
            <p:nvPr/>
          </p:nvSpPr>
          <p:spPr>
            <a:xfrm>
              <a:off x="2149475" y="2462530"/>
              <a:ext cx="752475" cy="57213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286" h="217">
                  <a:moveTo>
                    <a:pt x="100" y="62"/>
                  </a:moveTo>
                  <a:cubicBezTo>
                    <a:pt x="89" y="53"/>
                    <a:pt x="89" y="53"/>
                    <a:pt x="89" y="53"/>
                  </a:cubicBezTo>
                  <a:cubicBezTo>
                    <a:pt x="102" y="38"/>
                    <a:pt x="122" y="28"/>
                    <a:pt x="144" y="28"/>
                  </a:cubicBezTo>
                  <a:cubicBezTo>
                    <a:pt x="165" y="28"/>
                    <a:pt x="184" y="37"/>
                    <a:pt x="197" y="51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187" y="60"/>
                    <a:pt x="187" y="60"/>
                    <a:pt x="187" y="60"/>
                  </a:cubicBezTo>
                  <a:cubicBezTo>
                    <a:pt x="176" y="49"/>
                    <a:pt x="161" y="41"/>
                    <a:pt x="144" y="41"/>
                  </a:cubicBezTo>
                  <a:cubicBezTo>
                    <a:pt x="126" y="41"/>
                    <a:pt x="110" y="50"/>
                    <a:pt x="100" y="62"/>
                  </a:cubicBezTo>
                  <a:close/>
                  <a:moveTo>
                    <a:pt x="110" y="71"/>
                  </a:moveTo>
                  <a:cubicBezTo>
                    <a:pt x="120" y="80"/>
                    <a:pt x="120" y="80"/>
                    <a:pt x="120" y="80"/>
                  </a:cubicBezTo>
                  <a:cubicBezTo>
                    <a:pt x="126" y="73"/>
                    <a:pt x="134" y="69"/>
                    <a:pt x="144" y="69"/>
                  </a:cubicBezTo>
                  <a:cubicBezTo>
                    <a:pt x="153" y="69"/>
                    <a:pt x="160" y="72"/>
                    <a:pt x="166" y="78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68" y="60"/>
                    <a:pt x="157" y="55"/>
                    <a:pt x="144" y="55"/>
                  </a:cubicBezTo>
                  <a:cubicBezTo>
                    <a:pt x="130" y="55"/>
                    <a:pt x="118" y="61"/>
                    <a:pt x="110" y="71"/>
                  </a:cubicBezTo>
                  <a:close/>
                  <a:moveTo>
                    <a:pt x="144" y="82"/>
                  </a:moveTo>
                  <a:cubicBezTo>
                    <a:pt x="135" y="82"/>
                    <a:pt x="128" y="90"/>
                    <a:pt x="128" y="99"/>
                  </a:cubicBezTo>
                  <a:cubicBezTo>
                    <a:pt x="128" y="108"/>
                    <a:pt x="135" y="115"/>
                    <a:pt x="144" y="115"/>
                  </a:cubicBezTo>
                  <a:cubicBezTo>
                    <a:pt x="153" y="115"/>
                    <a:pt x="160" y="108"/>
                    <a:pt x="160" y="99"/>
                  </a:cubicBezTo>
                  <a:cubicBezTo>
                    <a:pt x="160" y="90"/>
                    <a:pt x="153" y="82"/>
                    <a:pt x="144" y="82"/>
                  </a:cubicBezTo>
                  <a:close/>
                  <a:moveTo>
                    <a:pt x="275" y="206"/>
                  </a:moveTo>
                  <a:cubicBezTo>
                    <a:pt x="11" y="206"/>
                    <a:pt x="11" y="206"/>
                    <a:pt x="11" y="206"/>
                  </a:cubicBezTo>
                  <a:cubicBezTo>
                    <a:pt x="8" y="206"/>
                    <a:pt x="5" y="205"/>
                    <a:pt x="2" y="204"/>
                  </a:cubicBezTo>
                  <a:cubicBezTo>
                    <a:pt x="2" y="207"/>
                    <a:pt x="2" y="217"/>
                    <a:pt x="11" y="217"/>
                  </a:cubicBezTo>
                  <a:cubicBezTo>
                    <a:pt x="13" y="217"/>
                    <a:pt x="273" y="217"/>
                    <a:pt x="275" y="217"/>
                  </a:cubicBezTo>
                  <a:cubicBezTo>
                    <a:pt x="284" y="217"/>
                    <a:pt x="284" y="207"/>
                    <a:pt x="284" y="204"/>
                  </a:cubicBezTo>
                  <a:cubicBezTo>
                    <a:pt x="281" y="205"/>
                    <a:pt x="278" y="206"/>
                    <a:pt x="275" y="206"/>
                  </a:cubicBezTo>
                  <a:close/>
                  <a:moveTo>
                    <a:pt x="282" y="177"/>
                  </a:moveTo>
                  <a:cubicBezTo>
                    <a:pt x="255" y="134"/>
                    <a:pt x="255" y="134"/>
                    <a:pt x="255" y="134"/>
                  </a:cubicBezTo>
                  <a:cubicBezTo>
                    <a:pt x="255" y="21"/>
                    <a:pt x="255" y="21"/>
                    <a:pt x="255" y="21"/>
                  </a:cubicBezTo>
                  <a:cubicBezTo>
                    <a:pt x="255" y="9"/>
                    <a:pt x="245" y="0"/>
                    <a:pt x="234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41" y="0"/>
                    <a:pt x="31" y="9"/>
                    <a:pt x="31" y="21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1" y="181"/>
                    <a:pt x="0" y="185"/>
                    <a:pt x="2" y="189"/>
                  </a:cubicBezTo>
                  <a:cubicBezTo>
                    <a:pt x="4" y="192"/>
                    <a:pt x="7" y="194"/>
                    <a:pt x="11" y="194"/>
                  </a:cubicBezTo>
                  <a:cubicBezTo>
                    <a:pt x="275" y="194"/>
                    <a:pt x="275" y="194"/>
                    <a:pt x="275" y="194"/>
                  </a:cubicBezTo>
                  <a:cubicBezTo>
                    <a:pt x="279" y="194"/>
                    <a:pt x="283" y="192"/>
                    <a:pt x="284" y="188"/>
                  </a:cubicBezTo>
                  <a:cubicBezTo>
                    <a:pt x="286" y="184"/>
                    <a:pt x="284" y="180"/>
                    <a:pt x="282" y="177"/>
                  </a:cubicBezTo>
                  <a:close/>
                  <a:moveTo>
                    <a:pt x="46" y="24"/>
                  </a:moveTo>
                  <a:cubicBezTo>
                    <a:pt x="46" y="22"/>
                    <a:pt x="47" y="19"/>
                    <a:pt x="49" y="17"/>
                  </a:cubicBezTo>
                  <a:cubicBezTo>
                    <a:pt x="51" y="15"/>
                    <a:pt x="53" y="14"/>
                    <a:pt x="56" y="14"/>
                  </a:cubicBezTo>
                  <a:cubicBezTo>
                    <a:pt x="230" y="14"/>
                    <a:pt x="230" y="14"/>
                    <a:pt x="230" y="14"/>
                  </a:cubicBezTo>
                  <a:cubicBezTo>
                    <a:pt x="233" y="14"/>
                    <a:pt x="235" y="15"/>
                    <a:pt x="237" y="17"/>
                  </a:cubicBezTo>
                  <a:cubicBezTo>
                    <a:pt x="239" y="19"/>
                    <a:pt x="240" y="22"/>
                    <a:pt x="240" y="24"/>
                  </a:cubicBezTo>
                  <a:cubicBezTo>
                    <a:pt x="240" y="120"/>
                    <a:pt x="240" y="120"/>
                    <a:pt x="240" y="120"/>
                  </a:cubicBezTo>
                  <a:cubicBezTo>
                    <a:pt x="240" y="123"/>
                    <a:pt x="239" y="125"/>
                    <a:pt x="237" y="127"/>
                  </a:cubicBezTo>
                  <a:cubicBezTo>
                    <a:pt x="235" y="129"/>
                    <a:pt x="233" y="130"/>
                    <a:pt x="230" y="130"/>
                  </a:cubicBezTo>
                  <a:cubicBezTo>
                    <a:pt x="228" y="130"/>
                    <a:pt x="56" y="130"/>
                    <a:pt x="56" y="130"/>
                  </a:cubicBezTo>
                  <a:cubicBezTo>
                    <a:pt x="53" y="130"/>
                    <a:pt x="51" y="129"/>
                    <a:pt x="49" y="127"/>
                  </a:cubicBezTo>
                  <a:cubicBezTo>
                    <a:pt x="47" y="125"/>
                    <a:pt x="46" y="123"/>
                    <a:pt x="46" y="120"/>
                  </a:cubicBezTo>
                  <a:lnTo>
                    <a:pt x="46" y="24"/>
                  </a:lnTo>
                  <a:close/>
                  <a:moveTo>
                    <a:pt x="43" y="143"/>
                  </a:moveTo>
                  <a:cubicBezTo>
                    <a:pt x="243" y="143"/>
                    <a:pt x="243" y="143"/>
                    <a:pt x="243" y="143"/>
                  </a:cubicBezTo>
                  <a:cubicBezTo>
                    <a:pt x="248" y="151"/>
                    <a:pt x="248" y="151"/>
                    <a:pt x="248" y="151"/>
                  </a:cubicBezTo>
                  <a:cubicBezTo>
                    <a:pt x="38" y="151"/>
                    <a:pt x="38" y="151"/>
                    <a:pt x="38" y="151"/>
                  </a:cubicBezTo>
                  <a:lnTo>
                    <a:pt x="43" y="143"/>
                  </a:lnTo>
                  <a:close/>
                  <a:moveTo>
                    <a:pt x="34" y="157"/>
                  </a:moveTo>
                  <a:cubicBezTo>
                    <a:pt x="252" y="157"/>
                    <a:pt x="252" y="157"/>
                    <a:pt x="252" y="157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9" y="165"/>
                    <a:pt x="29" y="165"/>
                    <a:pt x="29" y="165"/>
                  </a:cubicBezTo>
                  <a:lnTo>
                    <a:pt x="34" y="157"/>
                  </a:lnTo>
                  <a:close/>
                  <a:moveTo>
                    <a:pt x="97" y="179"/>
                  </a:moveTo>
                  <a:cubicBezTo>
                    <a:pt x="20" y="179"/>
                    <a:pt x="20" y="179"/>
                    <a:pt x="20" y="179"/>
                  </a:cubicBezTo>
                  <a:cubicBezTo>
                    <a:pt x="25" y="171"/>
                    <a:pt x="25" y="171"/>
                    <a:pt x="25" y="171"/>
                  </a:cubicBezTo>
                  <a:cubicBezTo>
                    <a:pt x="100" y="171"/>
                    <a:pt x="100" y="171"/>
                    <a:pt x="100" y="171"/>
                  </a:cubicBezTo>
                  <a:lnTo>
                    <a:pt x="97" y="179"/>
                  </a:lnTo>
                  <a:close/>
                  <a:moveTo>
                    <a:pt x="189" y="179"/>
                  </a:moveTo>
                  <a:cubicBezTo>
                    <a:pt x="186" y="171"/>
                    <a:pt x="186" y="171"/>
                    <a:pt x="186" y="171"/>
                  </a:cubicBezTo>
                  <a:cubicBezTo>
                    <a:pt x="261" y="171"/>
                    <a:pt x="261" y="171"/>
                    <a:pt x="261" y="171"/>
                  </a:cubicBezTo>
                  <a:cubicBezTo>
                    <a:pt x="266" y="179"/>
                    <a:pt x="266" y="179"/>
                    <a:pt x="266" y="179"/>
                  </a:cubicBezTo>
                  <a:lnTo>
                    <a:pt x="189" y="17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01300" y="2057400"/>
            <a:ext cx="1428896" cy="1428896"/>
            <a:chOff x="4164965" y="2037080"/>
            <a:chExt cx="1423035" cy="1423035"/>
          </a:xfrm>
          <a:solidFill>
            <a:sysClr val="window" lastClr="FFFFFF"/>
          </a:solidFill>
        </p:grpSpPr>
        <p:sp>
          <p:nvSpPr>
            <p:cNvPr id="6" name="泪滴形 5"/>
            <p:cNvSpPr/>
            <p:nvPr/>
          </p:nvSpPr>
          <p:spPr>
            <a:xfrm rot="8100000">
              <a:off x="4164965" y="2037080"/>
              <a:ext cx="1423035" cy="1423035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" name="Freeform 28"/>
            <p:cNvSpPr>
              <a:spLocks noEditPoints="1"/>
            </p:cNvSpPr>
            <p:nvPr/>
          </p:nvSpPr>
          <p:spPr>
            <a:xfrm>
              <a:off x="4559300" y="2414905"/>
              <a:ext cx="668020" cy="66802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207" h="207">
                  <a:moveTo>
                    <a:pt x="137" y="51"/>
                  </a:moveTo>
                  <a:cubicBezTo>
                    <a:pt x="153" y="51"/>
                    <a:pt x="153" y="51"/>
                    <a:pt x="153" y="51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1" y="120"/>
                    <a:pt x="141" y="125"/>
                    <a:pt x="142" y="128"/>
                  </a:cubicBezTo>
                  <a:cubicBezTo>
                    <a:pt x="143" y="132"/>
                    <a:pt x="146" y="133"/>
                    <a:pt x="150" y="133"/>
                  </a:cubicBezTo>
                  <a:cubicBezTo>
                    <a:pt x="154" y="133"/>
                    <a:pt x="158" y="132"/>
                    <a:pt x="161" y="130"/>
                  </a:cubicBezTo>
                  <a:cubicBezTo>
                    <a:pt x="165" y="129"/>
                    <a:pt x="169" y="126"/>
                    <a:pt x="172" y="122"/>
                  </a:cubicBezTo>
                  <a:cubicBezTo>
                    <a:pt x="175" y="118"/>
                    <a:pt x="177" y="114"/>
                    <a:pt x="179" y="108"/>
                  </a:cubicBezTo>
                  <a:cubicBezTo>
                    <a:pt x="181" y="102"/>
                    <a:pt x="182" y="95"/>
                    <a:pt x="182" y="87"/>
                  </a:cubicBezTo>
                  <a:cubicBezTo>
                    <a:pt x="182" y="76"/>
                    <a:pt x="180" y="66"/>
                    <a:pt x="176" y="58"/>
                  </a:cubicBezTo>
                  <a:cubicBezTo>
                    <a:pt x="172" y="50"/>
                    <a:pt x="167" y="44"/>
                    <a:pt x="161" y="38"/>
                  </a:cubicBezTo>
                  <a:cubicBezTo>
                    <a:pt x="154" y="33"/>
                    <a:pt x="146" y="29"/>
                    <a:pt x="137" y="27"/>
                  </a:cubicBezTo>
                  <a:cubicBezTo>
                    <a:pt x="128" y="24"/>
                    <a:pt x="119" y="23"/>
                    <a:pt x="109" y="23"/>
                  </a:cubicBezTo>
                  <a:cubicBezTo>
                    <a:pt x="97" y="23"/>
                    <a:pt x="86" y="25"/>
                    <a:pt x="76" y="30"/>
                  </a:cubicBezTo>
                  <a:cubicBezTo>
                    <a:pt x="65" y="34"/>
                    <a:pt x="57" y="40"/>
                    <a:pt x="49" y="47"/>
                  </a:cubicBezTo>
                  <a:cubicBezTo>
                    <a:pt x="42" y="55"/>
                    <a:pt x="36" y="63"/>
                    <a:pt x="31" y="74"/>
                  </a:cubicBezTo>
                  <a:cubicBezTo>
                    <a:pt x="27" y="84"/>
                    <a:pt x="25" y="95"/>
                    <a:pt x="25" y="107"/>
                  </a:cubicBezTo>
                  <a:cubicBezTo>
                    <a:pt x="25" y="119"/>
                    <a:pt x="27" y="129"/>
                    <a:pt x="30" y="139"/>
                  </a:cubicBezTo>
                  <a:cubicBezTo>
                    <a:pt x="34" y="148"/>
                    <a:pt x="39" y="156"/>
                    <a:pt x="46" y="163"/>
                  </a:cubicBezTo>
                  <a:cubicBezTo>
                    <a:pt x="53" y="169"/>
                    <a:pt x="61" y="174"/>
                    <a:pt x="71" y="178"/>
                  </a:cubicBezTo>
                  <a:cubicBezTo>
                    <a:pt x="81" y="181"/>
                    <a:pt x="93" y="183"/>
                    <a:pt x="106" y="183"/>
                  </a:cubicBezTo>
                  <a:cubicBezTo>
                    <a:pt x="110" y="183"/>
                    <a:pt x="115" y="183"/>
                    <a:pt x="121" y="182"/>
                  </a:cubicBezTo>
                  <a:cubicBezTo>
                    <a:pt x="127" y="181"/>
                    <a:pt x="132" y="179"/>
                    <a:pt x="136" y="177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37" y="202"/>
                    <a:pt x="131" y="204"/>
                    <a:pt x="124" y="205"/>
                  </a:cubicBezTo>
                  <a:cubicBezTo>
                    <a:pt x="118" y="206"/>
                    <a:pt x="110" y="207"/>
                    <a:pt x="102" y="207"/>
                  </a:cubicBezTo>
                  <a:cubicBezTo>
                    <a:pt x="87" y="207"/>
                    <a:pt x="74" y="205"/>
                    <a:pt x="61" y="200"/>
                  </a:cubicBezTo>
                  <a:cubicBezTo>
                    <a:pt x="49" y="196"/>
                    <a:pt x="38" y="190"/>
                    <a:pt x="29" y="182"/>
                  </a:cubicBezTo>
                  <a:cubicBezTo>
                    <a:pt x="20" y="173"/>
                    <a:pt x="13" y="163"/>
                    <a:pt x="7" y="151"/>
                  </a:cubicBezTo>
                  <a:cubicBezTo>
                    <a:pt x="2" y="138"/>
                    <a:pt x="0" y="124"/>
                    <a:pt x="0" y="108"/>
                  </a:cubicBezTo>
                  <a:cubicBezTo>
                    <a:pt x="0" y="91"/>
                    <a:pt x="3" y="76"/>
                    <a:pt x="9" y="63"/>
                  </a:cubicBezTo>
                  <a:cubicBezTo>
                    <a:pt x="14" y="50"/>
                    <a:pt x="22" y="38"/>
                    <a:pt x="32" y="29"/>
                  </a:cubicBezTo>
                  <a:cubicBezTo>
                    <a:pt x="42" y="20"/>
                    <a:pt x="54" y="12"/>
                    <a:pt x="67" y="7"/>
                  </a:cubicBezTo>
                  <a:cubicBezTo>
                    <a:pt x="80" y="2"/>
                    <a:pt x="94" y="0"/>
                    <a:pt x="109" y="0"/>
                  </a:cubicBezTo>
                  <a:cubicBezTo>
                    <a:pt x="123" y="0"/>
                    <a:pt x="136" y="2"/>
                    <a:pt x="148" y="6"/>
                  </a:cubicBezTo>
                  <a:cubicBezTo>
                    <a:pt x="160" y="10"/>
                    <a:pt x="170" y="15"/>
                    <a:pt x="179" y="23"/>
                  </a:cubicBezTo>
                  <a:cubicBezTo>
                    <a:pt x="188" y="30"/>
                    <a:pt x="195" y="40"/>
                    <a:pt x="200" y="50"/>
                  </a:cubicBezTo>
                  <a:cubicBezTo>
                    <a:pt x="205" y="61"/>
                    <a:pt x="207" y="74"/>
                    <a:pt x="207" y="87"/>
                  </a:cubicBezTo>
                  <a:cubicBezTo>
                    <a:pt x="207" y="97"/>
                    <a:pt x="205" y="106"/>
                    <a:pt x="202" y="115"/>
                  </a:cubicBezTo>
                  <a:cubicBezTo>
                    <a:pt x="199" y="123"/>
                    <a:pt x="194" y="130"/>
                    <a:pt x="188" y="137"/>
                  </a:cubicBezTo>
                  <a:cubicBezTo>
                    <a:pt x="182" y="143"/>
                    <a:pt x="175" y="148"/>
                    <a:pt x="167" y="151"/>
                  </a:cubicBezTo>
                  <a:cubicBezTo>
                    <a:pt x="159" y="155"/>
                    <a:pt x="151" y="157"/>
                    <a:pt x="141" y="157"/>
                  </a:cubicBezTo>
                  <a:cubicBezTo>
                    <a:pt x="138" y="157"/>
                    <a:pt x="134" y="156"/>
                    <a:pt x="131" y="156"/>
                  </a:cubicBezTo>
                  <a:cubicBezTo>
                    <a:pt x="128" y="155"/>
                    <a:pt x="125" y="153"/>
                    <a:pt x="123" y="151"/>
                  </a:cubicBezTo>
                  <a:cubicBezTo>
                    <a:pt x="121" y="149"/>
                    <a:pt x="119" y="147"/>
                    <a:pt x="118" y="144"/>
                  </a:cubicBezTo>
                  <a:cubicBezTo>
                    <a:pt x="117" y="140"/>
                    <a:pt x="116" y="137"/>
                    <a:pt x="117" y="132"/>
                  </a:cubicBezTo>
                  <a:cubicBezTo>
                    <a:pt x="116" y="132"/>
                    <a:pt x="116" y="132"/>
                    <a:pt x="116" y="132"/>
                  </a:cubicBezTo>
                  <a:cubicBezTo>
                    <a:pt x="114" y="135"/>
                    <a:pt x="111" y="138"/>
                    <a:pt x="109" y="141"/>
                  </a:cubicBezTo>
                  <a:cubicBezTo>
                    <a:pt x="106" y="144"/>
                    <a:pt x="103" y="147"/>
                    <a:pt x="100" y="149"/>
                  </a:cubicBezTo>
                  <a:cubicBezTo>
                    <a:pt x="97" y="152"/>
                    <a:pt x="93" y="153"/>
                    <a:pt x="89" y="155"/>
                  </a:cubicBezTo>
                  <a:cubicBezTo>
                    <a:pt x="86" y="156"/>
                    <a:pt x="81" y="157"/>
                    <a:pt x="77" y="157"/>
                  </a:cubicBezTo>
                  <a:cubicBezTo>
                    <a:pt x="73" y="157"/>
                    <a:pt x="70" y="156"/>
                    <a:pt x="66" y="154"/>
                  </a:cubicBezTo>
                  <a:cubicBezTo>
                    <a:pt x="63" y="153"/>
                    <a:pt x="60" y="151"/>
                    <a:pt x="58" y="148"/>
                  </a:cubicBezTo>
                  <a:cubicBezTo>
                    <a:pt x="55" y="145"/>
                    <a:pt x="53" y="141"/>
                    <a:pt x="52" y="137"/>
                  </a:cubicBezTo>
                  <a:cubicBezTo>
                    <a:pt x="51" y="133"/>
                    <a:pt x="50" y="129"/>
                    <a:pt x="50" y="124"/>
                  </a:cubicBezTo>
                  <a:cubicBezTo>
                    <a:pt x="50" y="114"/>
                    <a:pt x="51" y="105"/>
                    <a:pt x="54" y="96"/>
                  </a:cubicBezTo>
                  <a:cubicBezTo>
                    <a:pt x="57" y="87"/>
                    <a:pt x="62" y="80"/>
                    <a:pt x="67" y="73"/>
                  </a:cubicBezTo>
                  <a:cubicBezTo>
                    <a:pt x="72" y="66"/>
                    <a:pt x="78" y="60"/>
                    <a:pt x="85" y="56"/>
                  </a:cubicBezTo>
                  <a:cubicBezTo>
                    <a:pt x="92" y="52"/>
                    <a:pt x="99" y="50"/>
                    <a:pt x="107" y="50"/>
                  </a:cubicBezTo>
                  <a:cubicBezTo>
                    <a:pt x="112" y="50"/>
                    <a:pt x="117" y="51"/>
                    <a:pt x="120" y="52"/>
                  </a:cubicBezTo>
                  <a:cubicBezTo>
                    <a:pt x="124" y="54"/>
                    <a:pt x="127" y="56"/>
                    <a:pt x="130" y="59"/>
                  </a:cubicBezTo>
                  <a:lnTo>
                    <a:pt x="137" y="51"/>
                  </a:lnTo>
                  <a:close/>
                  <a:moveTo>
                    <a:pt x="123" y="79"/>
                  </a:moveTo>
                  <a:cubicBezTo>
                    <a:pt x="121" y="77"/>
                    <a:pt x="119" y="76"/>
                    <a:pt x="117" y="75"/>
                  </a:cubicBezTo>
                  <a:cubicBezTo>
                    <a:pt x="115" y="74"/>
                    <a:pt x="112" y="74"/>
                    <a:pt x="109" y="74"/>
                  </a:cubicBezTo>
                  <a:cubicBezTo>
                    <a:pt x="104" y="74"/>
                    <a:pt x="100" y="75"/>
                    <a:pt x="96" y="78"/>
                  </a:cubicBezTo>
                  <a:cubicBezTo>
                    <a:pt x="92" y="80"/>
                    <a:pt x="89" y="83"/>
                    <a:pt x="86" y="88"/>
                  </a:cubicBezTo>
                  <a:cubicBezTo>
                    <a:pt x="84" y="92"/>
                    <a:pt x="81" y="96"/>
                    <a:pt x="80" y="101"/>
                  </a:cubicBezTo>
                  <a:cubicBezTo>
                    <a:pt x="78" y="106"/>
                    <a:pt x="78" y="111"/>
                    <a:pt x="78" y="116"/>
                  </a:cubicBezTo>
                  <a:cubicBezTo>
                    <a:pt x="78" y="121"/>
                    <a:pt x="79" y="125"/>
                    <a:pt x="81" y="128"/>
                  </a:cubicBezTo>
                  <a:cubicBezTo>
                    <a:pt x="83" y="132"/>
                    <a:pt x="86" y="133"/>
                    <a:pt x="91" y="133"/>
                  </a:cubicBezTo>
                  <a:cubicBezTo>
                    <a:pt x="93" y="133"/>
                    <a:pt x="96" y="133"/>
                    <a:pt x="98" y="131"/>
                  </a:cubicBezTo>
                  <a:cubicBezTo>
                    <a:pt x="100" y="130"/>
                    <a:pt x="103" y="128"/>
                    <a:pt x="105" y="126"/>
                  </a:cubicBezTo>
                  <a:cubicBezTo>
                    <a:pt x="107" y="124"/>
                    <a:pt x="110" y="122"/>
                    <a:pt x="112" y="119"/>
                  </a:cubicBezTo>
                  <a:cubicBezTo>
                    <a:pt x="114" y="116"/>
                    <a:pt x="116" y="113"/>
                    <a:pt x="117" y="1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536704" y="2057400"/>
            <a:ext cx="1428896" cy="1428896"/>
            <a:chOff x="6496050" y="2037080"/>
            <a:chExt cx="1423035" cy="1423035"/>
          </a:xfrm>
          <a:solidFill>
            <a:sysClr val="window" lastClr="FFFFFF"/>
          </a:solidFill>
        </p:grpSpPr>
        <p:sp>
          <p:nvSpPr>
            <p:cNvPr id="9" name="泪滴形 8"/>
            <p:cNvSpPr/>
            <p:nvPr/>
          </p:nvSpPr>
          <p:spPr>
            <a:xfrm rot="8100000">
              <a:off x="6496050" y="2037080"/>
              <a:ext cx="1423035" cy="1423035"/>
            </a:xfrm>
            <a:prstGeom prst="teardrop">
              <a:avLst/>
            </a:prstGeom>
            <a:solidFill>
              <a:srgbClr val="294F73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>
            <a:xfrm>
              <a:off x="6882765" y="2398395"/>
              <a:ext cx="663575" cy="699135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96" h="101">
                  <a:moveTo>
                    <a:pt x="20" y="86"/>
                  </a:moveTo>
                  <a:cubicBezTo>
                    <a:pt x="12" y="78"/>
                    <a:pt x="8" y="68"/>
                    <a:pt x="7" y="58"/>
                  </a:cubicBezTo>
                  <a:cubicBezTo>
                    <a:pt x="7" y="48"/>
                    <a:pt x="10" y="38"/>
                    <a:pt x="18" y="29"/>
                  </a:cubicBezTo>
                  <a:cubicBezTo>
                    <a:pt x="24" y="22"/>
                    <a:pt x="33" y="18"/>
                    <a:pt x="42" y="17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6" y="16"/>
                    <a:pt x="66" y="19"/>
                    <a:pt x="74" y="27"/>
                  </a:cubicBezTo>
                  <a:cubicBezTo>
                    <a:pt x="82" y="34"/>
                    <a:pt x="87" y="44"/>
                    <a:pt x="87" y="54"/>
                  </a:cubicBezTo>
                  <a:cubicBezTo>
                    <a:pt x="88" y="65"/>
                    <a:pt x="84" y="75"/>
                    <a:pt x="77" y="83"/>
                  </a:cubicBezTo>
                  <a:cubicBezTo>
                    <a:pt x="76" y="84"/>
                    <a:pt x="76" y="84"/>
                    <a:pt x="75" y="85"/>
                  </a:cubicBezTo>
                  <a:cubicBezTo>
                    <a:pt x="79" y="101"/>
                    <a:pt x="79" y="101"/>
                    <a:pt x="79" y="101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59" y="95"/>
                    <a:pt x="54" y="96"/>
                    <a:pt x="49" y="96"/>
                  </a:cubicBezTo>
                  <a:cubicBezTo>
                    <a:pt x="44" y="96"/>
                    <a:pt x="38" y="95"/>
                    <a:pt x="32" y="93"/>
                  </a:cubicBezTo>
                  <a:cubicBezTo>
                    <a:pt x="22" y="101"/>
                    <a:pt x="22" y="101"/>
                    <a:pt x="22" y="101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21" y="86"/>
                    <a:pt x="21" y="86"/>
                    <a:pt x="21" y="86"/>
                  </a:cubicBezTo>
                  <a:cubicBezTo>
                    <a:pt x="20" y="86"/>
                    <a:pt x="20" y="86"/>
                    <a:pt x="20" y="86"/>
                  </a:cubicBezTo>
                  <a:close/>
                  <a:moveTo>
                    <a:pt x="82" y="6"/>
                  </a:moveTo>
                  <a:cubicBezTo>
                    <a:pt x="74" y="3"/>
                    <a:pt x="66" y="5"/>
                    <a:pt x="60" y="1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6" y="24"/>
                    <a:pt x="94" y="15"/>
                    <a:pt x="88" y="9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2" y="6"/>
                    <a:pt x="82" y="6"/>
                    <a:pt x="82" y="6"/>
                  </a:cubicBezTo>
                  <a:close/>
                  <a:moveTo>
                    <a:pt x="14" y="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2" y="15"/>
                    <a:pt x="0" y="24"/>
                    <a:pt x="4" y="3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0" y="5"/>
                    <a:pt x="21" y="3"/>
                    <a:pt x="14" y="6"/>
                  </a:cubicBezTo>
                  <a:close/>
                  <a:moveTo>
                    <a:pt x="43" y="54"/>
                  </a:moveTo>
                  <a:cubicBezTo>
                    <a:pt x="42" y="55"/>
                    <a:pt x="42" y="55"/>
                    <a:pt x="42" y="56"/>
                  </a:cubicBezTo>
                  <a:cubicBezTo>
                    <a:pt x="35" y="57"/>
                    <a:pt x="28" y="58"/>
                    <a:pt x="22" y="61"/>
                  </a:cubicBezTo>
                  <a:cubicBezTo>
                    <a:pt x="22" y="62"/>
                    <a:pt x="22" y="63"/>
                    <a:pt x="22" y="64"/>
                  </a:cubicBezTo>
                  <a:cubicBezTo>
                    <a:pt x="29" y="63"/>
                    <a:pt x="37" y="62"/>
                    <a:pt x="43" y="59"/>
                  </a:cubicBezTo>
                  <a:cubicBezTo>
                    <a:pt x="44" y="60"/>
                    <a:pt x="45" y="61"/>
                    <a:pt x="46" y="61"/>
                  </a:cubicBezTo>
                  <a:cubicBezTo>
                    <a:pt x="49" y="62"/>
                    <a:pt x="53" y="61"/>
                    <a:pt x="54" y="58"/>
                  </a:cubicBezTo>
                  <a:cubicBezTo>
                    <a:pt x="55" y="55"/>
                    <a:pt x="53" y="51"/>
                    <a:pt x="50" y="50"/>
                  </a:cubicBezTo>
                  <a:cubicBezTo>
                    <a:pt x="50" y="50"/>
                    <a:pt x="49" y="50"/>
                    <a:pt x="49" y="50"/>
                  </a:cubicBezTo>
                  <a:cubicBezTo>
                    <a:pt x="47" y="46"/>
                    <a:pt x="44" y="41"/>
                    <a:pt x="41" y="37"/>
                  </a:cubicBezTo>
                  <a:cubicBezTo>
                    <a:pt x="40" y="38"/>
                    <a:pt x="39" y="39"/>
                    <a:pt x="38" y="39"/>
                  </a:cubicBezTo>
                  <a:cubicBezTo>
                    <a:pt x="39" y="44"/>
                    <a:pt x="41" y="48"/>
                    <a:pt x="44" y="52"/>
                  </a:cubicBezTo>
                  <a:cubicBezTo>
                    <a:pt x="43" y="52"/>
                    <a:pt x="43" y="53"/>
                    <a:pt x="43" y="54"/>
                  </a:cubicBezTo>
                  <a:close/>
                  <a:moveTo>
                    <a:pt x="18" y="58"/>
                  </a:moveTo>
                  <a:cubicBezTo>
                    <a:pt x="19" y="65"/>
                    <a:pt x="22" y="72"/>
                    <a:pt x="28" y="78"/>
                  </a:cubicBezTo>
                  <a:cubicBezTo>
                    <a:pt x="34" y="83"/>
                    <a:pt x="41" y="86"/>
                    <a:pt x="49" y="85"/>
                  </a:cubicBezTo>
                  <a:cubicBezTo>
                    <a:pt x="56" y="85"/>
                    <a:pt x="63" y="82"/>
                    <a:pt x="69" y="76"/>
                  </a:cubicBezTo>
                  <a:cubicBezTo>
                    <a:pt x="74" y="70"/>
                    <a:pt x="77" y="62"/>
                    <a:pt x="76" y="55"/>
                  </a:cubicBezTo>
                  <a:cubicBezTo>
                    <a:pt x="76" y="47"/>
                    <a:pt x="73" y="40"/>
                    <a:pt x="67" y="35"/>
                  </a:cubicBezTo>
                  <a:cubicBezTo>
                    <a:pt x="61" y="29"/>
                    <a:pt x="53" y="27"/>
                    <a:pt x="46" y="27"/>
                  </a:cubicBezTo>
                  <a:cubicBezTo>
                    <a:pt x="38" y="28"/>
                    <a:pt x="31" y="31"/>
                    <a:pt x="26" y="37"/>
                  </a:cubicBezTo>
                  <a:cubicBezTo>
                    <a:pt x="20" y="43"/>
                    <a:pt x="18" y="50"/>
                    <a:pt x="18" y="58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899445" y="2057400"/>
            <a:ext cx="1428896" cy="1428896"/>
            <a:chOff x="8827770" y="2037080"/>
            <a:chExt cx="1423035" cy="1423035"/>
          </a:xfrm>
          <a:solidFill>
            <a:sysClr val="window" lastClr="FFFFFF"/>
          </a:solidFill>
        </p:grpSpPr>
        <p:sp>
          <p:nvSpPr>
            <p:cNvPr id="12" name="泪滴形 11"/>
            <p:cNvSpPr/>
            <p:nvPr/>
          </p:nvSpPr>
          <p:spPr>
            <a:xfrm rot="8100000">
              <a:off x="8827770" y="2037080"/>
              <a:ext cx="1423035" cy="1423035"/>
            </a:xfrm>
            <a:prstGeom prst="teardrop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>
            <a:xfrm>
              <a:off x="9253220" y="2385695"/>
              <a:ext cx="639445" cy="725170"/>
            </a:xfrm>
            <a:custGeom>
              <a:avLst/>
              <a:gdLst/>
              <a:ahLst/>
              <a:cxnLst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0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0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  <a:cxn ang="0">
                  <a:pos x="2147483647" y="2147483647"/>
                </a:cxn>
              </a:cxnLst>
              <a:rect l="0" t="0" r="0" b="0"/>
              <a:pathLst>
                <a:path w="90" h="102">
                  <a:moveTo>
                    <a:pt x="14" y="40"/>
                  </a:moveTo>
                  <a:cubicBezTo>
                    <a:pt x="65" y="40"/>
                    <a:pt x="65" y="40"/>
                    <a:pt x="65" y="40"/>
                  </a:cubicBezTo>
                  <a:cubicBezTo>
                    <a:pt x="72" y="40"/>
                    <a:pt x="79" y="47"/>
                    <a:pt x="79" y="54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9"/>
                    <a:pt x="79" y="89"/>
                    <a:pt x="79" y="89"/>
                  </a:cubicBezTo>
                  <a:cubicBezTo>
                    <a:pt x="79" y="96"/>
                    <a:pt x="72" y="102"/>
                    <a:pt x="65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cubicBezTo>
                    <a:pt x="0" y="33"/>
                    <a:pt x="0" y="30"/>
                    <a:pt x="1" y="28"/>
                  </a:cubicBezTo>
                  <a:cubicBezTo>
                    <a:pt x="3" y="24"/>
                    <a:pt x="5" y="22"/>
                    <a:pt x="7" y="2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4" y="19"/>
                    <a:pt x="74" y="19"/>
                    <a:pt x="74" y="19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90" y="37"/>
                    <a:pt x="90" y="37"/>
                    <a:pt x="90" y="37"/>
                  </a:cubicBezTo>
                  <a:cubicBezTo>
                    <a:pt x="81" y="47"/>
                    <a:pt x="81" y="47"/>
                    <a:pt x="81" y="47"/>
                  </a:cubicBezTo>
                  <a:cubicBezTo>
                    <a:pt x="75" y="41"/>
                    <a:pt x="75" y="41"/>
                    <a:pt x="75" y="41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0" y="29"/>
                    <a:pt x="10" y="30"/>
                    <a:pt x="9" y="31"/>
                  </a:cubicBezTo>
                  <a:cubicBezTo>
                    <a:pt x="9" y="32"/>
                    <a:pt x="9" y="33"/>
                    <a:pt x="9" y="34"/>
                  </a:cubicBezTo>
                  <a:cubicBezTo>
                    <a:pt x="9" y="36"/>
                    <a:pt x="9" y="37"/>
                    <a:pt x="10" y="38"/>
                  </a:cubicBezTo>
                  <a:cubicBezTo>
                    <a:pt x="11" y="39"/>
                    <a:pt x="12" y="40"/>
                    <a:pt x="14" y="40"/>
                  </a:cubicBezTo>
                  <a:close/>
                  <a:moveTo>
                    <a:pt x="57" y="67"/>
                  </a:moveTo>
                  <a:cubicBezTo>
                    <a:pt x="53" y="67"/>
                    <a:pt x="51" y="69"/>
                    <a:pt x="51" y="73"/>
                  </a:cubicBezTo>
                  <a:cubicBezTo>
                    <a:pt x="51" y="76"/>
                    <a:pt x="53" y="79"/>
                    <a:pt x="57" y="79"/>
                  </a:cubicBezTo>
                  <a:cubicBezTo>
                    <a:pt x="60" y="79"/>
                    <a:pt x="63" y="76"/>
                    <a:pt x="63" y="73"/>
                  </a:cubicBezTo>
                  <a:cubicBezTo>
                    <a:pt x="63" y="69"/>
                    <a:pt x="60" y="67"/>
                    <a:pt x="57" y="67"/>
                  </a:cubicBezTo>
                  <a:close/>
                </a:path>
              </a:pathLst>
            </a:custGeom>
            <a:grpFill/>
            <a:ln w="9525"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4" name="TextBox 1210"/>
          <p:cNvSpPr/>
          <p:nvPr/>
        </p:nvSpPr>
        <p:spPr>
          <a:xfrm>
            <a:off x="1893305" y="3956472"/>
            <a:ext cx="1369606" cy="315471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5" name="文本框 8"/>
          <p:cNvSpPr txBox="1"/>
          <p:nvPr/>
        </p:nvSpPr>
        <p:spPr>
          <a:xfrm>
            <a:off x="1525907" y="4325440"/>
            <a:ext cx="2104400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50" spc="-15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TextBox 1210"/>
          <p:cNvSpPr/>
          <p:nvPr/>
        </p:nvSpPr>
        <p:spPr>
          <a:xfrm>
            <a:off x="4230946" y="3956472"/>
            <a:ext cx="1369606" cy="315471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7" name="文本框 8"/>
          <p:cNvSpPr txBox="1"/>
          <p:nvPr/>
        </p:nvSpPr>
        <p:spPr>
          <a:xfrm>
            <a:off x="3863548" y="4325440"/>
            <a:ext cx="2104400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50" spc="-15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8" name="TextBox 1210"/>
          <p:cNvSpPr/>
          <p:nvPr/>
        </p:nvSpPr>
        <p:spPr>
          <a:xfrm>
            <a:off x="6566349" y="3956472"/>
            <a:ext cx="1369606" cy="315471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9" name="文本框 8"/>
          <p:cNvSpPr txBox="1"/>
          <p:nvPr/>
        </p:nvSpPr>
        <p:spPr>
          <a:xfrm>
            <a:off x="6198952" y="4325440"/>
            <a:ext cx="2104400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50" spc="-15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TextBox 1210"/>
          <p:cNvSpPr/>
          <p:nvPr/>
        </p:nvSpPr>
        <p:spPr>
          <a:xfrm>
            <a:off x="8929091" y="3956472"/>
            <a:ext cx="1369606" cy="315471"/>
          </a:xfrm>
          <a:prstGeom prst="rect">
            <a:avLst/>
          </a:prstGeom>
          <a:noFill/>
          <a:ln w="9525">
            <a:noFill/>
            <a:miter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1" name="文本框 8"/>
          <p:cNvSpPr txBox="1"/>
          <p:nvPr/>
        </p:nvSpPr>
        <p:spPr>
          <a:xfrm>
            <a:off x="8561693" y="4325440"/>
            <a:ext cx="2104400" cy="84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50" spc="-15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23" name="文本框 22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25" name="文本框 24"/>
            <p:cNvSpPr txBox="1"/>
            <p:nvPr/>
          </p:nvSpPr>
          <p:spPr>
            <a:xfrm>
              <a:off x="716110" y="553111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452527" y="4734693"/>
            <a:ext cx="648793" cy="648793"/>
            <a:chOff x="6443245" y="4780605"/>
            <a:chExt cx="751188" cy="751188"/>
          </a:xfrm>
          <a:solidFill>
            <a:sysClr val="window" lastClr="FFFFFF"/>
          </a:solidFill>
        </p:grpSpPr>
        <p:sp>
          <p:nvSpPr>
            <p:cNvPr id="3" name="椭圆 2"/>
            <p:cNvSpPr/>
            <p:nvPr/>
          </p:nvSpPr>
          <p:spPr>
            <a:xfrm>
              <a:off x="6443245" y="4780605"/>
              <a:ext cx="751188" cy="751188"/>
            </a:xfrm>
            <a:prstGeom prst="ellipse">
              <a:avLst/>
            </a:prstGeom>
            <a:solidFill>
              <a:srgbClr val="294F73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6600772" y="4925106"/>
              <a:ext cx="482922" cy="481856"/>
              <a:chOff x="3175" y="4763"/>
              <a:chExt cx="717550" cy="715963"/>
            </a:xfrm>
            <a:grpFill/>
          </p:grpSpPr>
          <p:sp>
            <p:nvSpPr>
              <p:cNvPr id="5" name="Freeform 9"/>
              <p:cNvSpPr/>
              <p:nvPr/>
            </p:nvSpPr>
            <p:spPr bwMode="auto">
              <a:xfrm>
                <a:off x="434975" y="439738"/>
                <a:ext cx="285750" cy="280988"/>
              </a:xfrm>
              <a:custGeom>
                <a:avLst/>
                <a:gdLst>
                  <a:gd name="T0" fmla="*/ 68 w 75"/>
                  <a:gd name="T1" fmla="*/ 42 h 74"/>
                  <a:gd name="T2" fmla="*/ 25 w 75"/>
                  <a:gd name="T3" fmla="*/ 0 h 74"/>
                  <a:gd name="T4" fmla="*/ 0 w 75"/>
                  <a:gd name="T5" fmla="*/ 24 h 74"/>
                  <a:gd name="T6" fmla="*/ 43 w 75"/>
                  <a:gd name="T7" fmla="*/ 67 h 74"/>
                  <a:gd name="T8" fmla="*/ 68 w 75"/>
                  <a:gd name="T9" fmla="*/ 67 h 74"/>
                  <a:gd name="T10" fmla="*/ 68 w 75"/>
                  <a:gd name="T11" fmla="*/ 4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74">
                    <a:moveTo>
                      <a:pt x="68" y="42"/>
                    </a:moveTo>
                    <a:cubicBezTo>
                      <a:pt x="25" y="0"/>
                      <a:pt x="25" y="0"/>
                      <a:pt x="25" y="0"/>
                    </a:cubicBezTo>
                    <a:cubicBezTo>
                      <a:pt x="19" y="10"/>
                      <a:pt x="10" y="18"/>
                      <a:pt x="0" y="24"/>
                    </a:cubicBezTo>
                    <a:cubicBezTo>
                      <a:pt x="43" y="67"/>
                      <a:pt x="43" y="67"/>
                      <a:pt x="43" y="67"/>
                    </a:cubicBezTo>
                    <a:cubicBezTo>
                      <a:pt x="50" y="74"/>
                      <a:pt x="61" y="74"/>
                      <a:pt x="68" y="67"/>
                    </a:cubicBezTo>
                    <a:cubicBezTo>
                      <a:pt x="75" y="60"/>
                      <a:pt x="75" y="49"/>
                      <a:pt x="68" y="4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" name="Freeform 10"/>
              <p:cNvSpPr>
                <a:spLocks noEditPoints="1"/>
              </p:cNvSpPr>
              <p:nvPr/>
            </p:nvSpPr>
            <p:spPr bwMode="auto">
              <a:xfrm>
                <a:off x="3175" y="4763"/>
                <a:ext cx="530225" cy="533400"/>
              </a:xfrm>
              <a:custGeom>
                <a:avLst/>
                <a:gdLst>
                  <a:gd name="T0" fmla="*/ 139 w 139"/>
                  <a:gd name="T1" fmla="*/ 70 h 140"/>
                  <a:gd name="T2" fmla="*/ 70 w 139"/>
                  <a:gd name="T3" fmla="*/ 0 h 140"/>
                  <a:gd name="T4" fmla="*/ 0 w 139"/>
                  <a:gd name="T5" fmla="*/ 70 h 140"/>
                  <a:gd name="T6" fmla="*/ 70 w 139"/>
                  <a:gd name="T7" fmla="*/ 140 h 140"/>
                  <a:gd name="T8" fmla="*/ 139 w 139"/>
                  <a:gd name="T9" fmla="*/ 70 h 140"/>
                  <a:gd name="T10" fmla="*/ 70 w 139"/>
                  <a:gd name="T11" fmla="*/ 122 h 140"/>
                  <a:gd name="T12" fmla="*/ 17 w 139"/>
                  <a:gd name="T13" fmla="*/ 70 h 140"/>
                  <a:gd name="T14" fmla="*/ 70 w 139"/>
                  <a:gd name="T15" fmla="*/ 17 h 140"/>
                  <a:gd name="T16" fmla="*/ 122 w 139"/>
                  <a:gd name="T17" fmla="*/ 70 h 140"/>
                  <a:gd name="T18" fmla="*/ 70 w 139"/>
                  <a:gd name="T1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9" h="140">
                    <a:moveTo>
                      <a:pt x="139" y="70"/>
                    </a:moveTo>
                    <a:cubicBezTo>
                      <a:pt x="139" y="31"/>
                      <a:pt x="108" y="0"/>
                      <a:pt x="70" y="0"/>
                    </a:cubicBezTo>
                    <a:cubicBezTo>
                      <a:pt x="31" y="0"/>
                      <a:pt x="0" y="31"/>
                      <a:pt x="0" y="70"/>
                    </a:cubicBezTo>
                    <a:cubicBezTo>
                      <a:pt x="0" y="108"/>
                      <a:pt x="31" y="140"/>
                      <a:pt x="70" y="140"/>
                    </a:cubicBezTo>
                    <a:cubicBezTo>
                      <a:pt x="108" y="140"/>
                      <a:pt x="139" y="108"/>
                      <a:pt x="139" y="70"/>
                    </a:cubicBezTo>
                    <a:close/>
                    <a:moveTo>
                      <a:pt x="70" y="122"/>
                    </a:moveTo>
                    <a:cubicBezTo>
                      <a:pt x="41" y="122"/>
                      <a:pt x="17" y="99"/>
                      <a:pt x="17" y="70"/>
                    </a:cubicBezTo>
                    <a:cubicBezTo>
                      <a:pt x="17" y="41"/>
                      <a:pt x="41" y="17"/>
                      <a:pt x="70" y="17"/>
                    </a:cubicBezTo>
                    <a:cubicBezTo>
                      <a:pt x="98" y="17"/>
                      <a:pt x="122" y="41"/>
                      <a:pt x="122" y="70"/>
                    </a:cubicBezTo>
                    <a:cubicBezTo>
                      <a:pt x="122" y="99"/>
                      <a:pt x="98" y="122"/>
                      <a:pt x="70" y="1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" name="Freeform 11"/>
              <p:cNvSpPr/>
              <p:nvPr/>
            </p:nvSpPr>
            <p:spPr bwMode="auto">
              <a:xfrm>
                <a:off x="114300" y="115888"/>
                <a:ext cx="157163" cy="155575"/>
              </a:xfrm>
              <a:custGeom>
                <a:avLst/>
                <a:gdLst>
                  <a:gd name="T0" fmla="*/ 0 w 41"/>
                  <a:gd name="T1" fmla="*/ 41 h 41"/>
                  <a:gd name="T2" fmla="*/ 12 w 41"/>
                  <a:gd name="T3" fmla="*/ 41 h 41"/>
                  <a:gd name="T4" fmla="*/ 41 w 41"/>
                  <a:gd name="T5" fmla="*/ 12 h 41"/>
                  <a:gd name="T6" fmla="*/ 41 w 41"/>
                  <a:gd name="T7" fmla="*/ 0 h 41"/>
                  <a:gd name="T8" fmla="*/ 0 w 41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41">
                    <a:moveTo>
                      <a:pt x="0" y="41"/>
                    </a:moveTo>
                    <a:cubicBezTo>
                      <a:pt x="12" y="41"/>
                      <a:pt x="12" y="41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452527" y="1995280"/>
            <a:ext cx="648793" cy="648793"/>
            <a:chOff x="6443245" y="1611109"/>
            <a:chExt cx="751188" cy="751188"/>
          </a:xfrm>
          <a:solidFill>
            <a:sysClr val="window" lastClr="FFFFFF"/>
          </a:solidFill>
        </p:grpSpPr>
        <p:sp>
          <p:nvSpPr>
            <p:cNvPr id="9" name="椭圆 8"/>
            <p:cNvSpPr/>
            <p:nvPr/>
          </p:nvSpPr>
          <p:spPr>
            <a:xfrm>
              <a:off x="6443245" y="1611109"/>
              <a:ext cx="751188" cy="751188"/>
            </a:xfrm>
            <a:prstGeom prst="ellipse">
              <a:avLst/>
            </a:prstGeom>
            <a:solidFill>
              <a:srgbClr val="294F73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" name="Freeform 21"/>
            <p:cNvSpPr>
              <a:spLocks noEditPoints="1"/>
            </p:cNvSpPr>
            <p:nvPr/>
          </p:nvSpPr>
          <p:spPr bwMode="auto">
            <a:xfrm>
              <a:off x="6602953" y="1780982"/>
              <a:ext cx="425755" cy="418061"/>
            </a:xfrm>
            <a:custGeom>
              <a:avLst/>
              <a:gdLst>
                <a:gd name="T0" fmla="*/ 179 w 208"/>
                <a:gd name="T1" fmla="*/ 79 h 204"/>
                <a:gd name="T2" fmla="*/ 174 w 208"/>
                <a:gd name="T3" fmla="*/ 66 h 204"/>
                <a:gd name="T4" fmla="*/ 185 w 208"/>
                <a:gd name="T5" fmla="*/ 38 h 204"/>
                <a:gd name="T6" fmla="*/ 169 w 208"/>
                <a:gd name="T7" fmla="*/ 22 h 204"/>
                <a:gd name="T8" fmla="*/ 140 w 208"/>
                <a:gd name="T9" fmla="*/ 33 h 204"/>
                <a:gd name="T10" fmla="*/ 128 w 208"/>
                <a:gd name="T11" fmla="*/ 28 h 204"/>
                <a:gd name="T12" fmla="*/ 115 w 208"/>
                <a:gd name="T13" fmla="*/ 0 h 204"/>
                <a:gd name="T14" fmla="*/ 92 w 208"/>
                <a:gd name="T15" fmla="*/ 0 h 204"/>
                <a:gd name="T16" fmla="*/ 80 w 208"/>
                <a:gd name="T17" fmla="*/ 28 h 204"/>
                <a:gd name="T18" fmla="*/ 67 w 208"/>
                <a:gd name="T19" fmla="*/ 33 h 204"/>
                <a:gd name="T20" fmla="*/ 38 w 208"/>
                <a:gd name="T21" fmla="*/ 22 h 204"/>
                <a:gd name="T22" fmla="*/ 22 w 208"/>
                <a:gd name="T23" fmla="*/ 38 h 204"/>
                <a:gd name="T24" fmla="*/ 34 w 208"/>
                <a:gd name="T25" fmla="*/ 66 h 204"/>
                <a:gd name="T26" fmla="*/ 28 w 208"/>
                <a:gd name="T27" fmla="*/ 79 h 204"/>
                <a:gd name="T28" fmla="*/ 0 w 208"/>
                <a:gd name="T29" fmla="*/ 91 h 204"/>
                <a:gd name="T30" fmla="*/ 0 w 208"/>
                <a:gd name="T31" fmla="*/ 114 h 204"/>
                <a:gd name="T32" fmla="*/ 28 w 208"/>
                <a:gd name="T33" fmla="*/ 126 h 204"/>
                <a:gd name="T34" fmla="*/ 34 w 208"/>
                <a:gd name="T35" fmla="*/ 138 h 204"/>
                <a:gd name="T36" fmla="*/ 23 w 208"/>
                <a:gd name="T37" fmla="*/ 167 h 204"/>
                <a:gd name="T38" fmla="*/ 39 w 208"/>
                <a:gd name="T39" fmla="*/ 182 h 204"/>
                <a:gd name="T40" fmla="*/ 67 w 208"/>
                <a:gd name="T41" fmla="*/ 171 h 204"/>
                <a:gd name="T42" fmla="*/ 80 w 208"/>
                <a:gd name="T43" fmla="*/ 176 h 204"/>
                <a:gd name="T44" fmla="*/ 93 w 208"/>
                <a:gd name="T45" fmla="*/ 204 h 204"/>
                <a:gd name="T46" fmla="*/ 116 w 208"/>
                <a:gd name="T47" fmla="*/ 204 h 204"/>
                <a:gd name="T48" fmla="*/ 128 w 208"/>
                <a:gd name="T49" fmla="*/ 176 h 204"/>
                <a:gd name="T50" fmla="*/ 141 w 208"/>
                <a:gd name="T51" fmla="*/ 171 h 204"/>
                <a:gd name="T52" fmla="*/ 170 w 208"/>
                <a:gd name="T53" fmla="*/ 182 h 204"/>
                <a:gd name="T54" fmla="*/ 186 w 208"/>
                <a:gd name="T55" fmla="*/ 166 h 204"/>
                <a:gd name="T56" fmla="*/ 174 w 208"/>
                <a:gd name="T57" fmla="*/ 138 h 204"/>
                <a:gd name="T58" fmla="*/ 179 w 208"/>
                <a:gd name="T59" fmla="*/ 125 h 204"/>
                <a:gd name="T60" fmla="*/ 208 w 208"/>
                <a:gd name="T61" fmla="*/ 113 h 204"/>
                <a:gd name="T62" fmla="*/ 208 w 208"/>
                <a:gd name="T63" fmla="*/ 90 h 204"/>
                <a:gd name="T64" fmla="*/ 179 w 208"/>
                <a:gd name="T65" fmla="*/ 79 h 204"/>
                <a:gd name="T66" fmla="*/ 137 w 208"/>
                <a:gd name="T67" fmla="*/ 102 h 204"/>
                <a:gd name="T68" fmla="*/ 104 w 208"/>
                <a:gd name="T69" fmla="*/ 135 h 204"/>
                <a:gd name="T70" fmla="*/ 71 w 208"/>
                <a:gd name="T71" fmla="*/ 102 h 204"/>
                <a:gd name="T72" fmla="*/ 104 w 208"/>
                <a:gd name="T73" fmla="*/ 69 h 204"/>
                <a:gd name="T74" fmla="*/ 137 w 208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08" h="204">
                  <a:moveTo>
                    <a:pt x="179" y="79"/>
                  </a:move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86" y="39"/>
                    <a:pt x="185" y="38"/>
                  </a:cubicBezTo>
                  <a:cubicBezTo>
                    <a:pt x="169" y="22"/>
                    <a:pt x="169" y="22"/>
                    <a:pt x="169" y="22"/>
                  </a:cubicBezTo>
                  <a:cubicBezTo>
                    <a:pt x="168" y="21"/>
                    <a:pt x="140" y="33"/>
                    <a:pt x="140" y="33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8" y="28"/>
                    <a:pt x="116" y="0"/>
                    <a:pt x="115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90" y="0"/>
                    <a:pt x="80" y="28"/>
                    <a:pt x="80" y="2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7" y="33"/>
                    <a:pt x="39" y="21"/>
                    <a:pt x="38" y="22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1" y="39"/>
                    <a:pt x="34" y="66"/>
                    <a:pt x="34" y="66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79"/>
                    <a:pt x="0" y="90"/>
                    <a:pt x="0" y="91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5"/>
                    <a:pt x="28" y="126"/>
                    <a:pt x="28" y="126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21" y="166"/>
                    <a:pt x="23" y="167"/>
                  </a:cubicBezTo>
                  <a:cubicBezTo>
                    <a:pt x="39" y="182"/>
                    <a:pt x="39" y="182"/>
                    <a:pt x="39" y="182"/>
                  </a:cubicBezTo>
                  <a:cubicBezTo>
                    <a:pt x="40" y="184"/>
                    <a:pt x="67" y="171"/>
                    <a:pt x="67" y="171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80" y="176"/>
                    <a:pt x="91" y="204"/>
                    <a:pt x="93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7" y="204"/>
                    <a:pt x="128" y="176"/>
                    <a:pt x="128" y="176"/>
                  </a:cubicBezTo>
                  <a:cubicBezTo>
                    <a:pt x="141" y="171"/>
                    <a:pt x="141" y="171"/>
                    <a:pt x="141" y="171"/>
                  </a:cubicBezTo>
                  <a:cubicBezTo>
                    <a:pt x="141" y="171"/>
                    <a:pt x="169" y="183"/>
                    <a:pt x="170" y="182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7" y="165"/>
                    <a:pt x="174" y="138"/>
                    <a:pt x="174" y="138"/>
                  </a:cubicBezTo>
                  <a:cubicBezTo>
                    <a:pt x="179" y="125"/>
                    <a:pt x="179" y="125"/>
                    <a:pt x="179" y="125"/>
                  </a:cubicBezTo>
                  <a:cubicBezTo>
                    <a:pt x="179" y="125"/>
                    <a:pt x="208" y="114"/>
                    <a:pt x="208" y="113"/>
                  </a:cubicBezTo>
                  <a:cubicBezTo>
                    <a:pt x="208" y="90"/>
                    <a:pt x="208" y="90"/>
                    <a:pt x="208" y="90"/>
                  </a:cubicBezTo>
                  <a:cubicBezTo>
                    <a:pt x="208" y="89"/>
                    <a:pt x="179" y="79"/>
                    <a:pt x="179" y="79"/>
                  </a:cubicBezTo>
                  <a:close/>
                  <a:moveTo>
                    <a:pt x="137" y="102"/>
                  </a:moveTo>
                  <a:cubicBezTo>
                    <a:pt x="137" y="120"/>
                    <a:pt x="122" y="135"/>
                    <a:pt x="104" y="135"/>
                  </a:cubicBezTo>
                  <a:cubicBezTo>
                    <a:pt x="86" y="135"/>
                    <a:pt x="71" y="120"/>
                    <a:pt x="71" y="102"/>
                  </a:cubicBezTo>
                  <a:cubicBezTo>
                    <a:pt x="71" y="84"/>
                    <a:pt x="86" y="69"/>
                    <a:pt x="104" y="69"/>
                  </a:cubicBezTo>
                  <a:cubicBezTo>
                    <a:pt x="122" y="69"/>
                    <a:pt x="137" y="84"/>
                    <a:pt x="137" y="1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452527" y="3394442"/>
            <a:ext cx="648793" cy="648793"/>
            <a:chOff x="6443245" y="3204483"/>
            <a:chExt cx="751188" cy="751188"/>
          </a:xfrm>
          <a:solidFill>
            <a:sysClr val="window" lastClr="FFFFFF"/>
          </a:solidFill>
        </p:grpSpPr>
        <p:sp>
          <p:nvSpPr>
            <p:cNvPr id="12" name="椭圆 11"/>
            <p:cNvSpPr/>
            <p:nvPr/>
          </p:nvSpPr>
          <p:spPr>
            <a:xfrm>
              <a:off x="6443245" y="3204483"/>
              <a:ext cx="751188" cy="751188"/>
            </a:xfrm>
            <a:prstGeom prst="ellipse">
              <a:avLst/>
            </a:prstGeom>
            <a:solidFill>
              <a:srgbClr val="294F73"/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" name="Freeform 33"/>
            <p:cNvSpPr>
              <a:spLocks noEditPoints="1"/>
            </p:cNvSpPr>
            <p:nvPr/>
          </p:nvSpPr>
          <p:spPr bwMode="auto">
            <a:xfrm>
              <a:off x="6534210" y="3329085"/>
              <a:ext cx="554928" cy="455936"/>
            </a:xfrm>
            <a:custGeom>
              <a:avLst/>
              <a:gdLst>
                <a:gd name="T0" fmla="*/ 221 w 244"/>
                <a:gd name="T1" fmla="*/ 66 h 200"/>
                <a:gd name="T2" fmla="*/ 207 w 244"/>
                <a:gd name="T3" fmla="*/ 80 h 200"/>
                <a:gd name="T4" fmla="*/ 221 w 244"/>
                <a:gd name="T5" fmla="*/ 93 h 200"/>
                <a:gd name="T6" fmla="*/ 235 w 244"/>
                <a:gd name="T7" fmla="*/ 80 h 200"/>
                <a:gd name="T8" fmla="*/ 221 w 244"/>
                <a:gd name="T9" fmla="*/ 66 h 200"/>
                <a:gd name="T10" fmla="*/ 23 w 244"/>
                <a:gd name="T11" fmla="*/ 66 h 200"/>
                <a:gd name="T12" fmla="*/ 9 w 244"/>
                <a:gd name="T13" fmla="*/ 80 h 200"/>
                <a:gd name="T14" fmla="*/ 23 w 244"/>
                <a:gd name="T15" fmla="*/ 93 h 200"/>
                <a:gd name="T16" fmla="*/ 37 w 244"/>
                <a:gd name="T17" fmla="*/ 80 h 200"/>
                <a:gd name="T18" fmla="*/ 23 w 244"/>
                <a:gd name="T19" fmla="*/ 66 h 200"/>
                <a:gd name="T20" fmla="*/ 180 w 244"/>
                <a:gd name="T21" fmla="*/ 41 h 200"/>
                <a:gd name="T22" fmla="*/ 160 w 244"/>
                <a:gd name="T23" fmla="*/ 61 h 200"/>
                <a:gd name="T24" fmla="*/ 180 w 244"/>
                <a:gd name="T25" fmla="*/ 82 h 200"/>
                <a:gd name="T26" fmla="*/ 201 w 244"/>
                <a:gd name="T27" fmla="*/ 61 h 200"/>
                <a:gd name="T28" fmla="*/ 180 w 244"/>
                <a:gd name="T29" fmla="*/ 41 h 200"/>
                <a:gd name="T30" fmla="*/ 244 w 244"/>
                <a:gd name="T31" fmla="*/ 166 h 200"/>
                <a:gd name="T32" fmla="*/ 220 w 244"/>
                <a:gd name="T33" fmla="*/ 166 h 200"/>
                <a:gd name="T34" fmla="*/ 220 w 244"/>
                <a:gd name="T35" fmla="*/ 123 h 200"/>
                <a:gd name="T36" fmla="*/ 215 w 244"/>
                <a:gd name="T37" fmla="*/ 102 h 200"/>
                <a:gd name="T38" fmla="*/ 221 w 244"/>
                <a:gd name="T39" fmla="*/ 101 h 200"/>
                <a:gd name="T40" fmla="*/ 244 w 244"/>
                <a:gd name="T41" fmla="*/ 124 h 200"/>
                <a:gd name="T42" fmla="*/ 244 w 244"/>
                <a:gd name="T43" fmla="*/ 166 h 200"/>
                <a:gd name="T44" fmla="*/ 64 w 244"/>
                <a:gd name="T45" fmla="*/ 41 h 200"/>
                <a:gd name="T46" fmla="*/ 43 w 244"/>
                <a:gd name="T47" fmla="*/ 61 h 200"/>
                <a:gd name="T48" fmla="*/ 64 w 244"/>
                <a:gd name="T49" fmla="*/ 82 h 200"/>
                <a:gd name="T50" fmla="*/ 84 w 244"/>
                <a:gd name="T51" fmla="*/ 61 h 200"/>
                <a:gd name="T52" fmla="*/ 64 w 244"/>
                <a:gd name="T53" fmla="*/ 41 h 200"/>
                <a:gd name="T54" fmla="*/ 23 w 244"/>
                <a:gd name="T55" fmla="*/ 101 h 200"/>
                <a:gd name="T56" fmla="*/ 29 w 244"/>
                <a:gd name="T57" fmla="*/ 102 h 200"/>
                <a:gd name="T58" fmla="*/ 24 w 244"/>
                <a:gd name="T59" fmla="*/ 123 h 200"/>
                <a:gd name="T60" fmla="*/ 24 w 244"/>
                <a:gd name="T61" fmla="*/ 166 h 200"/>
                <a:gd name="T62" fmla="*/ 0 w 244"/>
                <a:gd name="T63" fmla="*/ 166 h 200"/>
                <a:gd name="T64" fmla="*/ 0 w 244"/>
                <a:gd name="T65" fmla="*/ 124 h 200"/>
                <a:gd name="T66" fmla="*/ 23 w 244"/>
                <a:gd name="T67" fmla="*/ 101 h 200"/>
                <a:gd name="T68" fmla="*/ 122 w 244"/>
                <a:gd name="T69" fmla="*/ 0 h 200"/>
                <a:gd name="T70" fmla="*/ 92 w 244"/>
                <a:gd name="T71" fmla="*/ 30 h 200"/>
                <a:gd name="T72" fmla="*/ 122 w 244"/>
                <a:gd name="T73" fmla="*/ 60 h 200"/>
                <a:gd name="T74" fmla="*/ 152 w 244"/>
                <a:gd name="T75" fmla="*/ 30 h 200"/>
                <a:gd name="T76" fmla="*/ 122 w 244"/>
                <a:gd name="T77" fmla="*/ 0 h 200"/>
                <a:gd name="T78" fmla="*/ 213 w 244"/>
                <a:gd name="T79" fmla="*/ 182 h 200"/>
                <a:gd name="T80" fmla="*/ 177 w 244"/>
                <a:gd name="T81" fmla="*/ 182 h 200"/>
                <a:gd name="T82" fmla="*/ 177 w 244"/>
                <a:gd name="T83" fmla="*/ 116 h 200"/>
                <a:gd name="T84" fmla="*/ 171 w 244"/>
                <a:gd name="T85" fmla="*/ 91 h 200"/>
                <a:gd name="T86" fmla="*/ 180 w 244"/>
                <a:gd name="T87" fmla="*/ 90 h 200"/>
                <a:gd name="T88" fmla="*/ 213 w 244"/>
                <a:gd name="T89" fmla="*/ 123 h 200"/>
                <a:gd name="T90" fmla="*/ 213 w 244"/>
                <a:gd name="T91" fmla="*/ 182 h 200"/>
                <a:gd name="T92" fmla="*/ 67 w 244"/>
                <a:gd name="T93" fmla="*/ 116 h 200"/>
                <a:gd name="T94" fmla="*/ 67 w 244"/>
                <a:gd name="T95" fmla="*/ 182 h 200"/>
                <a:gd name="T96" fmla="*/ 31 w 244"/>
                <a:gd name="T97" fmla="*/ 182 h 200"/>
                <a:gd name="T98" fmla="*/ 31 w 244"/>
                <a:gd name="T99" fmla="*/ 123 h 200"/>
                <a:gd name="T100" fmla="*/ 64 w 244"/>
                <a:gd name="T101" fmla="*/ 90 h 200"/>
                <a:gd name="T102" fmla="*/ 73 w 244"/>
                <a:gd name="T103" fmla="*/ 91 h 200"/>
                <a:gd name="T104" fmla="*/ 67 w 244"/>
                <a:gd name="T105" fmla="*/ 116 h 200"/>
                <a:gd name="T106" fmla="*/ 74 w 244"/>
                <a:gd name="T107" fmla="*/ 200 h 200"/>
                <a:gd name="T108" fmla="*/ 170 w 244"/>
                <a:gd name="T109" fmla="*/ 200 h 200"/>
                <a:gd name="T110" fmla="*/ 170 w 244"/>
                <a:gd name="T111" fmla="*/ 116 h 200"/>
                <a:gd name="T112" fmla="*/ 122 w 244"/>
                <a:gd name="T113" fmla="*/ 69 h 200"/>
                <a:gd name="T114" fmla="*/ 74 w 244"/>
                <a:gd name="T115" fmla="*/ 116 h 200"/>
                <a:gd name="T116" fmla="*/ 74 w 244"/>
                <a:gd name="T117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4" h="200">
                  <a:moveTo>
                    <a:pt x="221" y="66"/>
                  </a:moveTo>
                  <a:cubicBezTo>
                    <a:pt x="214" y="66"/>
                    <a:pt x="207" y="72"/>
                    <a:pt x="207" y="80"/>
                  </a:cubicBezTo>
                  <a:cubicBezTo>
                    <a:pt x="207" y="87"/>
                    <a:pt x="214" y="93"/>
                    <a:pt x="221" y="93"/>
                  </a:cubicBezTo>
                  <a:cubicBezTo>
                    <a:pt x="229" y="93"/>
                    <a:pt x="235" y="87"/>
                    <a:pt x="235" y="80"/>
                  </a:cubicBezTo>
                  <a:cubicBezTo>
                    <a:pt x="235" y="72"/>
                    <a:pt x="229" y="66"/>
                    <a:pt x="221" y="66"/>
                  </a:cubicBezTo>
                  <a:close/>
                  <a:moveTo>
                    <a:pt x="23" y="66"/>
                  </a:moveTo>
                  <a:cubicBezTo>
                    <a:pt x="15" y="66"/>
                    <a:pt x="9" y="72"/>
                    <a:pt x="9" y="80"/>
                  </a:cubicBezTo>
                  <a:cubicBezTo>
                    <a:pt x="9" y="87"/>
                    <a:pt x="15" y="93"/>
                    <a:pt x="23" y="93"/>
                  </a:cubicBezTo>
                  <a:cubicBezTo>
                    <a:pt x="31" y="93"/>
                    <a:pt x="37" y="87"/>
                    <a:pt x="37" y="80"/>
                  </a:cubicBezTo>
                  <a:cubicBezTo>
                    <a:pt x="37" y="72"/>
                    <a:pt x="31" y="66"/>
                    <a:pt x="23" y="66"/>
                  </a:cubicBezTo>
                  <a:close/>
                  <a:moveTo>
                    <a:pt x="180" y="41"/>
                  </a:moveTo>
                  <a:cubicBezTo>
                    <a:pt x="169" y="41"/>
                    <a:pt x="160" y="50"/>
                    <a:pt x="160" y="61"/>
                  </a:cubicBezTo>
                  <a:cubicBezTo>
                    <a:pt x="160" y="73"/>
                    <a:pt x="169" y="82"/>
                    <a:pt x="180" y="82"/>
                  </a:cubicBezTo>
                  <a:cubicBezTo>
                    <a:pt x="191" y="82"/>
                    <a:pt x="201" y="73"/>
                    <a:pt x="201" y="61"/>
                  </a:cubicBezTo>
                  <a:cubicBezTo>
                    <a:pt x="201" y="50"/>
                    <a:pt x="191" y="41"/>
                    <a:pt x="180" y="41"/>
                  </a:cubicBezTo>
                  <a:close/>
                  <a:moveTo>
                    <a:pt x="244" y="166"/>
                  </a:moveTo>
                  <a:cubicBezTo>
                    <a:pt x="220" y="166"/>
                    <a:pt x="220" y="166"/>
                    <a:pt x="220" y="166"/>
                  </a:cubicBezTo>
                  <a:cubicBezTo>
                    <a:pt x="220" y="123"/>
                    <a:pt x="220" y="123"/>
                    <a:pt x="220" y="123"/>
                  </a:cubicBezTo>
                  <a:cubicBezTo>
                    <a:pt x="220" y="115"/>
                    <a:pt x="218" y="108"/>
                    <a:pt x="215" y="102"/>
                  </a:cubicBezTo>
                  <a:cubicBezTo>
                    <a:pt x="217" y="102"/>
                    <a:pt x="219" y="101"/>
                    <a:pt x="221" y="101"/>
                  </a:cubicBezTo>
                  <a:cubicBezTo>
                    <a:pt x="234" y="101"/>
                    <a:pt x="244" y="111"/>
                    <a:pt x="244" y="124"/>
                  </a:cubicBezTo>
                  <a:lnTo>
                    <a:pt x="244" y="166"/>
                  </a:lnTo>
                  <a:close/>
                  <a:moveTo>
                    <a:pt x="64" y="41"/>
                  </a:moveTo>
                  <a:cubicBezTo>
                    <a:pt x="53" y="41"/>
                    <a:pt x="43" y="50"/>
                    <a:pt x="43" y="61"/>
                  </a:cubicBezTo>
                  <a:cubicBezTo>
                    <a:pt x="43" y="73"/>
                    <a:pt x="53" y="82"/>
                    <a:pt x="64" y="82"/>
                  </a:cubicBezTo>
                  <a:cubicBezTo>
                    <a:pt x="75" y="82"/>
                    <a:pt x="84" y="73"/>
                    <a:pt x="84" y="61"/>
                  </a:cubicBezTo>
                  <a:cubicBezTo>
                    <a:pt x="84" y="50"/>
                    <a:pt x="75" y="41"/>
                    <a:pt x="64" y="41"/>
                  </a:cubicBezTo>
                  <a:close/>
                  <a:moveTo>
                    <a:pt x="23" y="101"/>
                  </a:moveTo>
                  <a:cubicBezTo>
                    <a:pt x="25" y="101"/>
                    <a:pt x="27" y="102"/>
                    <a:pt x="29" y="102"/>
                  </a:cubicBezTo>
                  <a:cubicBezTo>
                    <a:pt x="26" y="108"/>
                    <a:pt x="24" y="115"/>
                    <a:pt x="24" y="123"/>
                  </a:cubicBezTo>
                  <a:cubicBezTo>
                    <a:pt x="24" y="166"/>
                    <a:pt x="24" y="166"/>
                    <a:pt x="24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1"/>
                    <a:pt x="11" y="101"/>
                    <a:pt x="23" y="101"/>
                  </a:cubicBezTo>
                  <a:close/>
                  <a:moveTo>
                    <a:pt x="122" y="0"/>
                  </a:moveTo>
                  <a:cubicBezTo>
                    <a:pt x="105" y="0"/>
                    <a:pt x="92" y="13"/>
                    <a:pt x="92" y="30"/>
                  </a:cubicBezTo>
                  <a:cubicBezTo>
                    <a:pt x="92" y="47"/>
                    <a:pt x="105" y="60"/>
                    <a:pt x="122" y="60"/>
                  </a:cubicBezTo>
                  <a:cubicBezTo>
                    <a:pt x="139" y="60"/>
                    <a:pt x="152" y="47"/>
                    <a:pt x="152" y="30"/>
                  </a:cubicBezTo>
                  <a:cubicBezTo>
                    <a:pt x="152" y="13"/>
                    <a:pt x="139" y="0"/>
                    <a:pt x="122" y="0"/>
                  </a:cubicBezTo>
                  <a:close/>
                  <a:moveTo>
                    <a:pt x="213" y="182"/>
                  </a:moveTo>
                  <a:cubicBezTo>
                    <a:pt x="177" y="182"/>
                    <a:pt x="177" y="182"/>
                    <a:pt x="177" y="182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07"/>
                    <a:pt x="175" y="99"/>
                    <a:pt x="171" y="91"/>
                  </a:cubicBezTo>
                  <a:cubicBezTo>
                    <a:pt x="174" y="90"/>
                    <a:pt x="177" y="90"/>
                    <a:pt x="180" y="90"/>
                  </a:cubicBezTo>
                  <a:cubicBezTo>
                    <a:pt x="198" y="90"/>
                    <a:pt x="213" y="104"/>
                    <a:pt x="213" y="123"/>
                  </a:cubicBezTo>
                  <a:lnTo>
                    <a:pt x="213" y="182"/>
                  </a:lnTo>
                  <a:close/>
                  <a:moveTo>
                    <a:pt x="67" y="116"/>
                  </a:moveTo>
                  <a:cubicBezTo>
                    <a:pt x="67" y="182"/>
                    <a:pt x="67" y="182"/>
                    <a:pt x="67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04"/>
                    <a:pt x="46" y="90"/>
                    <a:pt x="64" y="90"/>
                  </a:cubicBezTo>
                  <a:cubicBezTo>
                    <a:pt x="67" y="90"/>
                    <a:pt x="70" y="90"/>
                    <a:pt x="73" y="91"/>
                  </a:cubicBezTo>
                  <a:cubicBezTo>
                    <a:pt x="69" y="99"/>
                    <a:pt x="67" y="107"/>
                    <a:pt x="67" y="116"/>
                  </a:cubicBezTo>
                  <a:close/>
                  <a:moveTo>
                    <a:pt x="74" y="200"/>
                  </a:moveTo>
                  <a:cubicBezTo>
                    <a:pt x="170" y="200"/>
                    <a:pt x="170" y="200"/>
                    <a:pt x="170" y="200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90"/>
                    <a:pt x="148" y="69"/>
                    <a:pt x="122" y="69"/>
                  </a:cubicBezTo>
                  <a:cubicBezTo>
                    <a:pt x="96" y="69"/>
                    <a:pt x="74" y="90"/>
                    <a:pt x="74" y="116"/>
                  </a:cubicBezTo>
                  <a:lnTo>
                    <a:pt x="74" y="2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386669" y="4732234"/>
            <a:ext cx="655558" cy="655558"/>
            <a:chOff x="816774" y="4776910"/>
            <a:chExt cx="759650" cy="759649"/>
          </a:xfrm>
          <a:solidFill>
            <a:sysClr val="window" lastClr="FFFFFF"/>
          </a:solidFill>
        </p:grpSpPr>
        <p:sp>
          <p:nvSpPr>
            <p:cNvPr id="15" name="椭圆 14"/>
            <p:cNvSpPr/>
            <p:nvPr/>
          </p:nvSpPr>
          <p:spPr>
            <a:xfrm>
              <a:off x="816774" y="4776910"/>
              <a:ext cx="759650" cy="7596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927948" y="4902209"/>
              <a:ext cx="469371" cy="442728"/>
              <a:chOff x="244475" y="2743200"/>
              <a:chExt cx="727075" cy="685800"/>
            </a:xfrm>
            <a:grpFill/>
          </p:grpSpPr>
          <p:sp>
            <p:nvSpPr>
              <p:cNvPr id="17" name="Freeform 15"/>
              <p:cNvSpPr>
                <a:spLocks noEditPoints="1"/>
              </p:cNvSpPr>
              <p:nvPr/>
            </p:nvSpPr>
            <p:spPr bwMode="auto">
              <a:xfrm>
                <a:off x="244475" y="3013075"/>
                <a:ext cx="204788" cy="415925"/>
              </a:xfrm>
              <a:custGeom>
                <a:avLst/>
                <a:gdLst>
                  <a:gd name="T0" fmla="*/ 41 w 54"/>
                  <a:gd name="T1" fmla="*/ 13 h 109"/>
                  <a:gd name="T2" fmla="*/ 41 w 54"/>
                  <a:gd name="T3" fmla="*/ 47 h 109"/>
                  <a:gd name="T4" fmla="*/ 13 w 54"/>
                  <a:gd name="T5" fmla="*/ 47 h 109"/>
                  <a:gd name="T6" fmla="*/ 13 w 54"/>
                  <a:gd name="T7" fmla="*/ 13 h 109"/>
                  <a:gd name="T8" fmla="*/ 41 w 54"/>
                  <a:gd name="T9" fmla="*/ 13 h 109"/>
                  <a:gd name="T10" fmla="*/ 50 w 54"/>
                  <a:gd name="T11" fmla="*/ 0 h 109"/>
                  <a:gd name="T12" fmla="*/ 4 w 54"/>
                  <a:gd name="T13" fmla="*/ 0 h 109"/>
                  <a:gd name="T14" fmla="*/ 0 w 54"/>
                  <a:gd name="T15" fmla="*/ 5 h 109"/>
                  <a:gd name="T16" fmla="*/ 0 w 54"/>
                  <a:gd name="T17" fmla="*/ 105 h 109"/>
                  <a:gd name="T18" fmla="*/ 4 w 54"/>
                  <a:gd name="T19" fmla="*/ 109 h 109"/>
                  <a:gd name="T20" fmla="*/ 50 w 54"/>
                  <a:gd name="T21" fmla="*/ 109 h 109"/>
                  <a:gd name="T22" fmla="*/ 54 w 54"/>
                  <a:gd name="T23" fmla="*/ 105 h 109"/>
                  <a:gd name="T24" fmla="*/ 54 w 54"/>
                  <a:gd name="T25" fmla="*/ 5 h 109"/>
                  <a:gd name="T26" fmla="*/ 50 w 54"/>
                  <a:gd name="T27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109">
                    <a:moveTo>
                      <a:pt x="41" y="13"/>
                    </a:moveTo>
                    <a:cubicBezTo>
                      <a:pt x="41" y="47"/>
                      <a:pt x="41" y="47"/>
                      <a:pt x="41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1" y="13"/>
                      <a:pt x="41" y="13"/>
                      <a:pt x="41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05"/>
                      <a:pt x="0" y="105"/>
                      <a:pt x="0" y="105"/>
                    </a:cubicBezTo>
                    <a:cubicBezTo>
                      <a:pt x="0" y="107"/>
                      <a:pt x="2" y="109"/>
                      <a:pt x="4" y="109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2" y="109"/>
                      <a:pt x="54" y="107"/>
                      <a:pt x="54" y="10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2"/>
                      <a:pt x="52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16"/>
              <p:cNvSpPr>
                <a:spLocks noEditPoints="1"/>
              </p:cNvSpPr>
              <p:nvPr/>
            </p:nvSpPr>
            <p:spPr bwMode="auto">
              <a:xfrm>
                <a:off x="500063" y="2914650"/>
                <a:ext cx="207963" cy="514350"/>
              </a:xfrm>
              <a:custGeom>
                <a:avLst/>
                <a:gdLst>
                  <a:gd name="T0" fmla="*/ 42 w 55"/>
                  <a:gd name="T1" fmla="*/ 13 h 135"/>
                  <a:gd name="T2" fmla="*/ 42 w 55"/>
                  <a:gd name="T3" fmla="*/ 81 h 135"/>
                  <a:gd name="T4" fmla="*/ 13 w 55"/>
                  <a:gd name="T5" fmla="*/ 81 h 135"/>
                  <a:gd name="T6" fmla="*/ 13 w 55"/>
                  <a:gd name="T7" fmla="*/ 13 h 135"/>
                  <a:gd name="T8" fmla="*/ 42 w 55"/>
                  <a:gd name="T9" fmla="*/ 13 h 135"/>
                  <a:gd name="T10" fmla="*/ 51 w 55"/>
                  <a:gd name="T11" fmla="*/ 0 h 135"/>
                  <a:gd name="T12" fmla="*/ 5 w 55"/>
                  <a:gd name="T13" fmla="*/ 0 h 135"/>
                  <a:gd name="T14" fmla="*/ 0 w 55"/>
                  <a:gd name="T15" fmla="*/ 5 h 135"/>
                  <a:gd name="T16" fmla="*/ 0 w 55"/>
                  <a:gd name="T17" fmla="*/ 131 h 135"/>
                  <a:gd name="T18" fmla="*/ 5 w 55"/>
                  <a:gd name="T19" fmla="*/ 135 h 135"/>
                  <a:gd name="T20" fmla="*/ 51 w 55"/>
                  <a:gd name="T21" fmla="*/ 135 h 135"/>
                  <a:gd name="T22" fmla="*/ 55 w 55"/>
                  <a:gd name="T23" fmla="*/ 131 h 135"/>
                  <a:gd name="T24" fmla="*/ 55 w 55"/>
                  <a:gd name="T25" fmla="*/ 5 h 135"/>
                  <a:gd name="T26" fmla="*/ 51 w 55"/>
                  <a:gd name="T2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35">
                    <a:moveTo>
                      <a:pt x="42" y="13"/>
                    </a:moveTo>
                    <a:cubicBezTo>
                      <a:pt x="42" y="81"/>
                      <a:pt x="42" y="81"/>
                      <a:pt x="42" y="81"/>
                    </a:cubicBezTo>
                    <a:cubicBezTo>
                      <a:pt x="13" y="81"/>
                      <a:pt x="13" y="81"/>
                      <a:pt x="13" y="81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3"/>
                      <a:pt x="2" y="135"/>
                      <a:pt x="5" y="135"/>
                    </a:cubicBezTo>
                    <a:cubicBezTo>
                      <a:pt x="51" y="135"/>
                      <a:pt x="51" y="135"/>
                      <a:pt x="51" y="135"/>
                    </a:cubicBezTo>
                    <a:cubicBezTo>
                      <a:pt x="53" y="135"/>
                      <a:pt x="55" y="133"/>
                      <a:pt x="55" y="131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3" y="0"/>
                      <a:pt x="5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Freeform 17"/>
              <p:cNvSpPr>
                <a:spLocks noEditPoints="1"/>
              </p:cNvSpPr>
              <p:nvPr/>
            </p:nvSpPr>
            <p:spPr bwMode="auto">
              <a:xfrm>
                <a:off x="762000" y="2743200"/>
                <a:ext cx="209550" cy="685800"/>
              </a:xfrm>
              <a:custGeom>
                <a:avLst/>
                <a:gdLst>
                  <a:gd name="T0" fmla="*/ 42 w 55"/>
                  <a:gd name="T1" fmla="*/ 13 h 180"/>
                  <a:gd name="T2" fmla="*/ 42 w 55"/>
                  <a:gd name="T3" fmla="*/ 96 h 180"/>
                  <a:gd name="T4" fmla="*/ 13 w 55"/>
                  <a:gd name="T5" fmla="*/ 96 h 180"/>
                  <a:gd name="T6" fmla="*/ 13 w 55"/>
                  <a:gd name="T7" fmla="*/ 13 h 180"/>
                  <a:gd name="T8" fmla="*/ 42 w 55"/>
                  <a:gd name="T9" fmla="*/ 13 h 180"/>
                  <a:gd name="T10" fmla="*/ 50 w 55"/>
                  <a:gd name="T11" fmla="*/ 0 h 180"/>
                  <a:gd name="T12" fmla="*/ 4 w 55"/>
                  <a:gd name="T13" fmla="*/ 0 h 180"/>
                  <a:gd name="T14" fmla="*/ 0 w 55"/>
                  <a:gd name="T15" fmla="*/ 4 h 180"/>
                  <a:gd name="T16" fmla="*/ 0 w 55"/>
                  <a:gd name="T17" fmla="*/ 176 h 180"/>
                  <a:gd name="T18" fmla="*/ 4 w 55"/>
                  <a:gd name="T19" fmla="*/ 180 h 180"/>
                  <a:gd name="T20" fmla="*/ 50 w 55"/>
                  <a:gd name="T21" fmla="*/ 180 h 180"/>
                  <a:gd name="T22" fmla="*/ 55 w 55"/>
                  <a:gd name="T23" fmla="*/ 176 h 180"/>
                  <a:gd name="T24" fmla="*/ 55 w 55"/>
                  <a:gd name="T25" fmla="*/ 4 h 180"/>
                  <a:gd name="T26" fmla="*/ 50 w 55"/>
                  <a:gd name="T27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5" h="180">
                    <a:moveTo>
                      <a:pt x="42" y="13"/>
                    </a:moveTo>
                    <a:cubicBezTo>
                      <a:pt x="42" y="96"/>
                      <a:pt x="42" y="96"/>
                      <a:pt x="4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42" y="13"/>
                      <a:pt x="42" y="13"/>
                      <a:pt x="42" y="13"/>
                    </a:cubicBezTo>
                    <a:moveTo>
                      <a:pt x="50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0" y="178"/>
                      <a:pt x="2" y="180"/>
                      <a:pt x="4" y="180"/>
                    </a:cubicBezTo>
                    <a:cubicBezTo>
                      <a:pt x="50" y="180"/>
                      <a:pt x="50" y="180"/>
                      <a:pt x="50" y="180"/>
                    </a:cubicBezTo>
                    <a:cubicBezTo>
                      <a:pt x="53" y="180"/>
                      <a:pt x="55" y="178"/>
                      <a:pt x="55" y="176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5" y="2"/>
                      <a:pt x="53" y="0"/>
                      <a:pt x="5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411268" y="3395671"/>
            <a:ext cx="655558" cy="655558"/>
            <a:chOff x="3424768" y="2961096"/>
            <a:chExt cx="759650" cy="759649"/>
          </a:xfrm>
          <a:solidFill>
            <a:sysClr val="window" lastClr="FFFFFF"/>
          </a:solidFill>
        </p:grpSpPr>
        <p:sp>
          <p:nvSpPr>
            <p:cNvPr id="21" name="椭圆 20"/>
            <p:cNvSpPr/>
            <p:nvPr/>
          </p:nvSpPr>
          <p:spPr>
            <a:xfrm>
              <a:off x="3424768" y="2961096"/>
              <a:ext cx="759650" cy="7596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3602043" y="3071238"/>
              <a:ext cx="405347" cy="482677"/>
              <a:chOff x="10787673" y="2508217"/>
              <a:chExt cx="478426" cy="569698"/>
            </a:xfrm>
            <a:grpFill/>
          </p:grpSpPr>
          <p:sp>
            <p:nvSpPr>
              <p:cNvPr id="23" name="Freeform 25"/>
              <p:cNvSpPr>
                <a:spLocks noEditPoints="1"/>
              </p:cNvSpPr>
              <p:nvPr/>
            </p:nvSpPr>
            <p:spPr bwMode="auto">
              <a:xfrm>
                <a:off x="10787673" y="2508217"/>
                <a:ext cx="478426" cy="569698"/>
              </a:xfrm>
              <a:custGeom>
                <a:avLst/>
                <a:gdLst>
                  <a:gd name="T0" fmla="*/ 145 w 156"/>
                  <a:gd name="T1" fmla="*/ 22 h 178"/>
                  <a:gd name="T2" fmla="*/ 134 w 156"/>
                  <a:gd name="T3" fmla="*/ 22 h 178"/>
                  <a:gd name="T4" fmla="*/ 134 w 156"/>
                  <a:gd name="T5" fmla="*/ 11 h 178"/>
                  <a:gd name="T6" fmla="*/ 123 w 156"/>
                  <a:gd name="T7" fmla="*/ 0 h 178"/>
                  <a:gd name="T8" fmla="*/ 11 w 156"/>
                  <a:gd name="T9" fmla="*/ 0 h 178"/>
                  <a:gd name="T10" fmla="*/ 0 w 156"/>
                  <a:gd name="T11" fmla="*/ 11 h 178"/>
                  <a:gd name="T12" fmla="*/ 0 w 156"/>
                  <a:gd name="T13" fmla="*/ 145 h 178"/>
                  <a:gd name="T14" fmla="*/ 11 w 156"/>
                  <a:gd name="T15" fmla="*/ 156 h 178"/>
                  <a:gd name="T16" fmla="*/ 22 w 156"/>
                  <a:gd name="T17" fmla="*/ 156 h 178"/>
                  <a:gd name="T18" fmla="*/ 22 w 156"/>
                  <a:gd name="T19" fmla="*/ 167 h 178"/>
                  <a:gd name="T20" fmla="*/ 33 w 156"/>
                  <a:gd name="T21" fmla="*/ 178 h 178"/>
                  <a:gd name="T22" fmla="*/ 145 w 156"/>
                  <a:gd name="T23" fmla="*/ 178 h 178"/>
                  <a:gd name="T24" fmla="*/ 156 w 156"/>
                  <a:gd name="T25" fmla="*/ 167 h 178"/>
                  <a:gd name="T26" fmla="*/ 156 w 156"/>
                  <a:gd name="T27" fmla="*/ 33 h 178"/>
                  <a:gd name="T28" fmla="*/ 145 w 156"/>
                  <a:gd name="T29" fmla="*/ 22 h 178"/>
                  <a:gd name="T30" fmla="*/ 11 w 156"/>
                  <a:gd name="T31" fmla="*/ 145 h 178"/>
                  <a:gd name="T32" fmla="*/ 11 w 156"/>
                  <a:gd name="T33" fmla="*/ 11 h 178"/>
                  <a:gd name="T34" fmla="*/ 123 w 156"/>
                  <a:gd name="T35" fmla="*/ 11 h 178"/>
                  <a:gd name="T36" fmla="*/ 123 w 156"/>
                  <a:gd name="T37" fmla="*/ 145 h 178"/>
                  <a:gd name="T38" fmla="*/ 11 w 156"/>
                  <a:gd name="T39" fmla="*/ 145 h 178"/>
                  <a:gd name="T40" fmla="*/ 145 w 156"/>
                  <a:gd name="T41" fmla="*/ 167 h 178"/>
                  <a:gd name="T42" fmla="*/ 33 w 156"/>
                  <a:gd name="T43" fmla="*/ 167 h 178"/>
                  <a:gd name="T44" fmla="*/ 33 w 156"/>
                  <a:gd name="T45" fmla="*/ 156 h 178"/>
                  <a:gd name="T46" fmla="*/ 123 w 156"/>
                  <a:gd name="T47" fmla="*/ 156 h 178"/>
                  <a:gd name="T48" fmla="*/ 134 w 156"/>
                  <a:gd name="T49" fmla="*/ 145 h 178"/>
                  <a:gd name="T50" fmla="*/ 134 w 156"/>
                  <a:gd name="T51" fmla="*/ 33 h 178"/>
                  <a:gd name="T52" fmla="*/ 145 w 156"/>
                  <a:gd name="T53" fmla="*/ 33 h 178"/>
                  <a:gd name="T54" fmla="*/ 145 w 156"/>
                  <a:gd name="T55" fmla="*/ 16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56" h="178">
                    <a:moveTo>
                      <a:pt x="145" y="22"/>
                    </a:moveTo>
                    <a:cubicBezTo>
                      <a:pt x="134" y="22"/>
                      <a:pt x="134" y="22"/>
                      <a:pt x="134" y="22"/>
                    </a:cubicBezTo>
                    <a:cubicBezTo>
                      <a:pt x="134" y="11"/>
                      <a:pt x="134" y="11"/>
                      <a:pt x="134" y="11"/>
                    </a:cubicBezTo>
                    <a:cubicBezTo>
                      <a:pt x="134" y="5"/>
                      <a:pt x="129" y="0"/>
                      <a:pt x="123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0" y="151"/>
                      <a:pt x="5" y="156"/>
                      <a:pt x="11" y="156"/>
                    </a:cubicBezTo>
                    <a:cubicBezTo>
                      <a:pt x="22" y="156"/>
                      <a:pt x="22" y="156"/>
                      <a:pt x="22" y="156"/>
                    </a:cubicBezTo>
                    <a:cubicBezTo>
                      <a:pt x="22" y="167"/>
                      <a:pt x="22" y="167"/>
                      <a:pt x="22" y="167"/>
                    </a:cubicBezTo>
                    <a:cubicBezTo>
                      <a:pt x="22" y="173"/>
                      <a:pt x="27" y="178"/>
                      <a:pt x="33" y="178"/>
                    </a:cubicBezTo>
                    <a:cubicBezTo>
                      <a:pt x="145" y="178"/>
                      <a:pt x="145" y="178"/>
                      <a:pt x="145" y="178"/>
                    </a:cubicBezTo>
                    <a:cubicBezTo>
                      <a:pt x="151" y="178"/>
                      <a:pt x="156" y="173"/>
                      <a:pt x="156" y="167"/>
                    </a:cubicBezTo>
                    <a:cubicBezTo>
                      <a:pt x="156" y="33"/>
                      <a:pt x="156" y="33"/>
                      <a:pt x="156" y="33"/>
                    </a:cubicBezTo>
                    <a:cubicBezTo>
                      <a:pt x="156" y="27"/>
                      <a:pt x="151" y="22"/>
                      <a:pt x="145" y="22"/>
                    </a:cubicBezTo>
                    <a:close/>
                    <a:moveTo>
                      <a:pt x="11" y="145"/>
                    </a:moveTo>
                    <a:cubicBezTo>
                      <a:pt x="11" y="11"/>
                      <a:pt x="11" y="11"/>
                      <a:pt x="11" y="11"/>
                    </a:cubicBezTo>
                    <a:cubicBezTo>
                      <a:pt x="123" y="11"/>
                      <a:pt x="123" y="11"/>
                      <a:pt x="123" y="11"/>
                    </a:cubicBezTo>
                    <a:cubicBezTo>
                      <a:pt x="123" y="145"/>
                      <a:pt x="123" y="145"/>
                      <a:pt x="123" y="145"/>
                    </a:cubicBezTo>
                    <a:lnTo>
                      <a:pt x="11" y="145"/>
                    </a:lnTo>
                    <a:close/>
                    <a:moveTo>
                      <a:pt x="145" y="167"/>
                    </a:moveTo>
                    <a:cubicBezTo>
                      <a:pt x="33" y="167"/>
                      <a:pt x="33" y="167"/>
                      <a:pt x="33" y="167"/>
                    </a:cubicBezTo>
                    <a:cubicBezTo>
                      <a:pt x="33" y="156"/>
                      <a:pt x="33" y="156"/>
                      <a:pt x="33" y="156"/>
                    </a:cubicBezTo>
                    <a:cubicBezTo>
                      <a:pt x="123" y="156"/>
                      <a:pt x="123" y="156"/>
                      <a:pt x="123" y="156"/>
                    </a:cubicBezTo>
                    <a:cubicBezTo>
                      <a:pt x="129" y="156"/>
                      <a:pt x="134" y="151"/>
                      <a:pt x="134" y="145"/>
                    </a:cubicBezTo>
                    <a:cubicBezTo>
                      <a:pt x="134" y="33"/>
                      <a:pt x="134" y="33"/>
                      <a:pt x="134" y="33"/>
                    </a:cubicBezTo>
                    <a:cubicBezTo>
                      <a:pt x="145" y="33"/>
                      <a:pt x="145" y="33"/>
                      <a:pt x="145" y="33"/>
                    </a:cubicBezTo>
                    <a:lnTo>
                      <a:pt x="145" y="1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Freeform 26"/>
              <p:cNvSpPr/>
              <p:nvPr/>
            </p:nvSpPr>
            <p:spPr bwMode="auto">
              <a:xfrm>
                <a:off x="10925460" y="2614454"/>
                <a:ext cx="205404" cy="34527"/>
              </a:xfrm>
              <a:custGeom>
                <a:avLst/>
                <a:gdLst>
                  <a:gd name="T0" fmla="*/ 61 w 67"/>
                  <a:gd name="T1" fmla="*/ 0 h 11"/>
                  <a:gd name="T2" fmla="*/ 5 w 67"/>
                  <a:gd name="T3" fmla="*/ 0 h 11"/>
                  <a:gd name="T4" fmla="*/ 0 w 67"/>
                  <a:gd name="T5" fmla="*/ 6 h 11"/>
                  <a:gd name="T6" fmla="*/ 5 w 67"/>
                  <a:gd name="T7" fmla="*/ 11 h 11"/>
                  <a:gd name="T8" fmla="*/ 61 w 67"/>
                  <a:gd name="T9" fmla="*/ 11 h 11"/>
                  <a:gd name="T10" fmla="*/ 67 w 67"/>
                  <a:gd name="T11" fmla="*/ 6 h 11"/>
                  <a:gd name="T12" fmla="*/ 61 w 67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11">
                    <a:moveTo>
                      <a:pt x="61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9"/>
                      <a:pt x="2" y="11"/>
                      <a:pt x="5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7" y="9"/>
                      <a:pt x="67" y="6"/>
                    </a:cubicBezTo>
                    <a:cubicBezTo>
                      <a:pt x="67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 27"/>
              <p:cNvSpPr/>
              <p:nvPr/>
            </p:nvSpPr>
            <p:spPr bwMode="auto">
              <a:xfrm>
                <a:off x="10854015" y="2723348"/>
                <a:ext cx="276849" cy="34527"/>
              </a:xfrm>
              <a:custGeom>
                <a:avLst/>
                <a:gdLst>
                  <a:gd name="T0" fmla="*/ 84 w 90"/>
                  <a:gd name="T1" fmla="*/ 0 h 11"/>
                  <a:gd name="T2" fmla="*/ 6 w 90"/>
                  <a:gd name="T3" fmla="*/ 0 h 11"/>
                  <a:gd name="T4" fmla="*/ 0 w 90"/>
                  <a:gd name="T5" fmla="*/ 5 h 11"/>
                  <a:gd name="T6" fmla="*/ 6 w 90"/>
                  <a:gd name="T7" fmla="*/ 11 h 11"/>
                  <a:gd name="T8" fmla="*/ 84 w 90"/>
                  <a:gd name="T9" fmla="*/ 11 h 11"/>
                  <a:gd name="T10" fmla="*/ 90 w 90"/>
                  <a:gd name="T11" fmla="*/ 5 h 11"/>
                  <a:gd name="T12" fmla="*/ 84 w 9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8"/>
                      <a:pt x="90" y="5"/>
                    </a:cubicBezTo>
                    <a:cubicBezTo>
                      <a:pt x="90" y="2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 28"/>
              <p:cNvSpPr/>
              <p:nvPr/>
            </p:nvSpPr>
            <p:spPr bwMode="auto">
              <a:xfrm>
                <a:off x="10854015" y="2793730"/>
                <a:ext cx="276849" cy="34527"/>
              </a:xfrm>
              <a:custGeom>
                <a:avLst/>
                <a:gdLst>
                  <a:gd name="T0" fmla="*/ 84 w 90"/>
                  <a:gd name="T1" fmla="*/ 0 h 11"/>
                  <a:gd name="T2" fmla="*/ 6 w 90"/>
                  <a:gd name="T3" fmla="*/ 0 h 11"/>
                  <a:gd name="T4" fmla="*/ 0 w 90"/>
                  <a:gd name="T5" fmla="*/ 6 h 11"/>
                  <a:gd name="T6" fmla="*/ 6 w 90"/>
                  <a:gd name="T7" fmla="*/ 11 h 11"/>
                  <a:gd name="T8" fmla="*/ 84 w 90"/>
                  <a:gd name="T9" fmla="*/ 11 h 11"/>
                  <a:gd name="T10" fmla="*/ 90 w 90"/>
                  <a:gd name="T11" fmla="*/ 6 h 11"/>
                  <a:gd name="T12" fmla="*/ 84 w 90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1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7" y="11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29"/>
              <p:cNvSpPr/>
              <p:nvPr/>
            </p:nvSpPr>
            <p:spPr bwMode="auto">
              <a:xfrm>
                <a:off x="10854015" y="2862784"/>
                <a:ext cx="276849" cy="38511"/>
              </a:xfrm>
              <a:custGeom>
                <a:avLst/>
                <a:gdLst>
                  <a:gd name="T0" fmla="*/ 84 w 90"/>
                  <a:gd name="T1" fmla="*/ 0 h 12"/>
                  <a:gd name="T2" fmla="*/ 6 w 90"/>
                  <a:gd name="T3" fmla="*/ 0 h 12"/>
                  <a:gd name="T4" fmla="*/ 0 w 90"/>
                  <a:gd name="T5" fmla="*/ 6 h 12"/>
                  <a:gd name="T6" fmla="*/ 6 w 90"/>
                  <a:gd name="T7" fmla="*/ 12 h 12"/>
                  <a:gd name="T8" fmla="*/ 84 w 90"/>
                  <a:gd name="T9" fmla="*/ 12 h 12"/>
                  <a:gd name="T10" fmla="*/ 90 w 90"/>
                  <a:gd name="T11" fmla="*/ 6 h 12"/>
                  <a:gd name="T12" fmla="*/ 84 w 9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2">
                    <a:moveTo>
                      <a:pt x="8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84" y="12"/>
                      <a:pt x="84" y="12"/>
                      <a:pt x="84" y="12"/>
                    </a:cubicBezTo>
                    <a:cubicBezTo>
                      <a:pt x="87" y="12"/>
                      <a:pt x="90" y="9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411268" y="1996509"/>
            <a:ext cx="655558" cy="655558"/>
            <a:chOff x="3424768" y="1611109"/>
            <a:chExt cx="759650" cy="759649"/>
          </a:xfrm>
          <a:solidFill>
            <a:sysClr val="window" lastClr="FFFFFF"/>
          </a:solidFill>
        </p:grpSpPr>
        <p:sp>
          <p:nvSpPr>
            <p:cNvPr id="29" name="椭圆 28"/>
            <p:cNvSpPr/>
            <p:nvPr/>
          </p:nvSpPr>
          <p:spPr>
            <a:xfrm>
              <a:off x="3424768" y="1611109"/>
              <a:ext cx="759650" cy="7596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0" name="Freeform 5"/>
            <p:cNvSpPr>
              <a:spLocks noEditPoints="1"/>
            </p:cNvSpPr>
            <p:nvPr/>
          </p:nvSpPr>
          <p:spPr bwMode="auto">
            <a:xfrm>
              <a:off x="3524311" y="1805900"/>
              <a:ext cx="555723" cy="348110"/>
            </a:xfrm>
            <a:custGeom>
              <a:avLst/>
              <a:gdLst>
                <a:gd name="T0" fmla="*/ 211 w 260"/>
                <a:gd name="T1" fmla="*/ 65 h 162"/>
                <a:gd name="T2" fmla="*/ 146 w 260"/>
                <a:gd name="T3" fmla="*/ 0 h 162"/>
                <a:gd name="T4" fmla="*/ 90 w 260"/>
                <a:gd name="T5" fmla="*/ 33 h 162"/>
                <a:gd name="T6" fmla="*/ 81 w 260"/>
                <a:gd name="T7" fmla="*/ 32 h 162"/>
                <a:gd name="T8" fmla="*/ 35 w 260"/>
                <a:gd name="T9" fmla="*/ 67 h 162"/>
                <a:gd name="T10" fmla="*/ 0 w 260"/>
                <a:gd name="T11" fmla="*/ 114 h 162"/>
                <a:gd name="T12" fmla="*/ 49 w 260"/>
                <a:gd name="T13" fmla="*/ 162 h 162"/>
                <a:gd name="T14" fmla="*/ 211 w 260"/>
                <a:gd name="T15" fmla="*/ 162 h 162"/>
                <a:gd name="T16" fmla="*/ 260 w 260"/>
                <a:gd name="T17" fmla="*/ 114 h 162"/>
                <a:gd name="T18" fmla="*/ 211 w 260"/>
                <a:gd name="T19" fmla="*/ 65 h 162"/>
                <a:gd name="T20" fmla="*/ 130 w 260"/>
                <a:gd name="T21" fmla="*/ 146 h 162"/>
                <a:gd name="T22" fmla="*/ 81 w 260"/>
                <a:gd name="T23" fmla="*/ 81 h 162"/>
                <a:gd name="T24" fmla="*/ 114 w 260"/>
                <a:gd name="T25" fmla="*/ 81 h 162"/>
                <a:gd name="T26" fmla="*/ 114 w 260"/>
                <a:gd name="T27" fmla="*/ 32 h 162"/>
                <a:gd name="T28" fmla="*/ 146 w 260"/>
                <a:gd name="T29" fmla="*/ 32 h 162"/>
                <a:gd name="T30" fmla="*/ 146 w 260"/>
                <a:gd name="T31" fmla="*/ 81 h 162"/>
                <a:gd name="T32" fmla="*/ 179 w 260"/>
                <a:gd name="T33" fmla="*/ 81 h 162"/>
                <a:gd name="T34" fmla="*/ 130 w 260"/>
                <a:gd name="T35" fmla="*/ 146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0" h="162">
                  <a:moveTo>
                    <a:pt x="211" y="65"/>
                  </a:moveTo>
                  <a:cubicBezTo>
                    <a:pt x="211" y="29"/>
                    <a:pt x="182" y="0"/>
                    <a:pt x="146" y="0"/>
                  </a:cubicBezTo>
                  <a:cubicBezTo>
                    <a:pt x="122" y="0"/>
                    <a:pt x="101" y="13"/>
                    <a:pt x="90" y="33"/>
                  </a:cubicBezTo>
                  <a:cubicBezTo>
                    <a:pt x="87" y="33"/>
                    <a:pt x="84" y="32"/>
                    <a:pt x="81" y="32"/>
                  </a:cubicBezTo>
                  <a:cubicBezTo>
                    <a:pt x="59" y="32"/>
                    <a:pt x="41" y="47"/>
                    <a:pt x="35" y="67"/>
                  </a:cubicBezTo>
                  <a:cubicBezTo>
                    <a:pt x="15" y="73"/>
                    <a:pt x="0" y="92"/>
                    <a:pt x="0" y="114"/>
                  </a:cubicBezTo>
                  <a:cubicBezTo>
                    <a:pt x="0" y="140"/>
                    <a:pt x="22" y="162"/>
                    <a:pt x="49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38" y="162"/>
                    <a:pt x="260" y="140"/>
                    <a:pt x="260" y="114"/>
                  </a:cubicBezTo>
                  <a:cubicBezTo>
                    <a:pt x="260" y="87"/>
                    <a:pt x="238" y="65"/>
                    <a:pt x="211" y="65"/>
                  </a:cubicBezTo>
                  <a:close/>
                  <a:moveTo>
                    <a:pt x="130" y="146"/>
                  </a:moveTo>
                  <a:cubicBezTo>
                    <a:pt x="81" y="81"/>
                    <a:pt x="81" y="81"/>
                    <a:pt x="81" y="81"/>
                  </a:cubicBezTo>
                  <a:cubicBezTo>
                    <a:pt x="114" y="81"/>
                    <a:pt x="114" y="81"/>
                    <a:pt x="114" y="81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6" y="81"/>
                    <a:pt x="146" y="81"/>
                    <a:pt x="146" y="81"/>
                  </a:cubicBezTo>
                  <a:cubicBezTo>
                    <a:pt x="179" y="81"/>
                    <a:pt x="179" y="81"/>
                    <a:pt x="179" y="81"/>
                  </a:cubicBezTo>
                  <a:lnTo>
                    <a:pt x="130" y="1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116024" y="1968500"/>
            <a:ext cx="3698159" cy="969913"/>
            <a:chOff x="2077924" y="1968500"/>
            <a:chExt cx="3698159" cy="969913"/>
          </a:xfrm>
        </p:grpSpPr>
        <p:sp>
          <p:nvSpPr>
            <p:cNvPr id="32" name="TextBox 1210"/>
            <p:cNvSpPr/>
            <p:nvPr/>
          </p:nvSpPr>
          <p:spPr>
            <a:xfrm>
              <a:off x="2077925" y="1968500"/>
              <a:ext cx="1779974" cy="315471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defTabSz="685800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3" name="文本框 11"/>
            <p:cNvSpPr txBox="1"/>
            <p:nvPr/>
          </p:nvSpPr>
          <p:spPr>
            <a:xfrm>
              <a:off x="2077924" y="2287466"/>
              <a:ext cx="3698159" cy="65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116024" y="3355833"/>
            <a:ext cx="3698159" cy="969912"/>
            <a:chOff x="2077924" y="3355833"/>
            <a:chExt cx="3698159" cy="969912"/>
          </a:xfrm>
        </p:grpSpPr>
        <p:sp>
          <p:nvSpPr>
            <p:cNvPr id="35" name="TextBox 1210"/>
            <p:cNvSpPr/>
            <p:nvPr/>
          </p:nvSpPr>
          <p:spPr>
            <a:xfrm>
              <a:off x="2077925" y="3355833"/>
              <a:ext cx="1779974" cy="315471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defTabSz="685800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6" name="文本框 11"/>
            <p:cNvSpPr txBox="1"/>
            <p:nvPr/>
          </p:nvSpPr>
          <p:spPr>
            <a:xfrm>
              <a:off x="2077924" y="3674798"/>
              <a:ext cx="3698159" cy="65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116024" y="4646907"/>
            <a:ext cx="3698159" cy="969913"/>
            <a:chOff x="2077924" y="4646907"/>
            <a:chExt cx="3698159" cy="969913"/>
          </a:xfrm>
        </p:grpSpPr>
        <p:sp>
          <p:nvSpPr>
            <p:cNvPr id="38" name="TextBox 1210"/>
            <p:cNvSpPr/>
            <p:nvPr/>
          </p:nvSpPr>
          <p:spPr>
            <a:xfrm>
              <a:off x="2077925" y="4646907"/>
              <a:ext cx="1779974" cy="315471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defTabSz="685800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39" name="文本框 11"/>
            <p:cNvSpPr txBox="1"/>
            <p:nvPr/>
          </p:nvSpPr>
          <p:spPr>
            <a:xfrm>
              <a:off x="2077924" y="4965873"/>
              <a:ext cx="3698159" cy="65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183373" y="1968500"/>
            <a:ext cx="3698159" cy="969913"/>
            <a:chOff x="7145273" y="1968500"/>
            <a:chExt cx="3698159" cy="969913"/>
          </a:xfrm>
        </p:grpSpPr>
        <p:sp>
          <p:nvSpPr>
            <p:cNvPr id="41" name="TextBox 1210"/>
            <p:cNvSpPr/>
            <p:nvPr/>
          </p:nvSpPr>
          <p:spPr>
            <a:xfrm>
              <a:off x="7145274" y="1968500"/>
              <a:ext cx="1779974" cy="315471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defTabSz="685800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2" name="文本框 11"/>
            <p:cNvSpPr txBox="1"/>
            <p:nvPr/>
          </p:nvSpPr>
          <p:spPr>
            <a:xfrm>
              <a:off x="7145273" y="2287466"/>
              <a:ext cx="3698159" cy="65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183373" y="3355833"/>
            <a:ext cx="3698159" cy="969912"/>
            <a:chOff x="7145273" y="3355833"/>
            <a:chExt cx="3698159" cy="969912"/>
          </a:xfrm>
        </p:grpSpPr>
        <p:sp>
          <p:nvSpPr>
            <p:cNvPr id="44" name="TextBox 1210"/>
            <p:cNvSpPr/>
            <p:nvPr/>
          </p:nvSpPr>
          <p:spPr>
            <a:xfrm>
              <a:off x="7145274" y="3355833"/>
              <a:ext cx="1779974" cy="315471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defTabSz="685800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5" name="文本框 11"/>
            <p:cNvSpPr txBox="1"/>
            <p:nvPr/>
          </p:nvSpPr>
          <p:spPr>
            <a:xfrm>
              <a:off x="7145273" y="3674798"/>
              <a:ext cx="3698159" cy="65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183373" y="4646907"/>
            <a:ext cx="3698159" cy="969913"/>
            <a:chOff x="7145273" y="4646907"/>
            <a:chExt cx="3698159" cy="969913"/>
          </a:xfrm>
        </p:grpSpPr>
        <p:sp>
          <p:nvSpPr>
            <p:cNvPr id="47" name="TextBox 1210"/>
            <p:cNvSpPr/>
            <p:nvPr/>
          </p:nvSpPr>
          <p:spPr>
            <a:xfrm>
              <a:off x="7145274" y="4646907"/>
              <a:ext cx="1779974" cy="315471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defTabSz="685800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48" name="文本框 11"/>
            <p:cNvSpPr txBox="1"/>
            <p:nvPr/>
          </p:nvSpPr>
          <p:spPr>
            <a:xfrm>
              <a:off x="7145273" y="4965873"/>
              <a:ext cx="3698159" cy="65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lIns="68580" tIns="34290" rIns="68580" bIns="3429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50" name="文本框 49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2" name="文本框 51"/>
            <p:cNvSpPr txBox="1"/>
            <p:nvPr/>
          </p:nvSpPr>
          <p:spPr>
            <a:xfrm>
              <a:off x="716110" y="553111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15322" y="3429248"/>
            <a:ext cx="2961357" cy="1359380"/>
            <a:chOff x="4602496" y="2848154"/>
            <a:chExt cx="2961357" cy="1359380"/>
          </a:xfrm>
        </p:grpSpPr>
        <p:sp>
          <p:nvSpPr>
            <p:cNvPr id="8" name="文本框 7"/>
            <p:cNvSpPr txBox="1"/>
            <p:nvPr/>
          </p:nvSpPr>
          <p:spPr>
            <a:xfrm>
              <a:off x="4836679" y="2925223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标题内容三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02496" y="3505803"/>
              <a:ext cx="2961357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</a:t>
              </a:r>
              <a:r>
                <a:rPr kumimoji="1" lang="en-US" altLang="zh-CN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,</a:t>
              </a: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</a:t>
              </a:r>
              <a:endParaRPr kumimoji="1" lang="en-US" altLang="zh-CN" sz="110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lnSpc>
                  <a:spcPct val="120000"/>
                </a:lnSpc>
              </a:pPr>
              <a:endParaRPr kumimoji="1" lang="en-US" altLang="zh-CN" sz="110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615322" y="2848154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615322" y="4078820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>
            <a:grpSpLocks noChangeAspect="1"/>
          </p:cNvGrpSpPr>
          <p:nvPr/>
        </p:nvGrpSpPr>
        <p:grpSpPr>
          <a:xfrm>
            <a:off x="4888117" y="2085375"/>
            <a:ext cx="2415766" cy="1199156"/>
            <a:chOff x="6515137" y="-1169675"/>
            <a:chExt cx="1558123" cy="77343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9" name="任意多边形 18"/>
            <p:cNvSpPr/>
            <p:nvPr/>
          </p:nvSpPr>
          <p:spPr>
            <a:xfrm>
              <a:off x="6515137" y="-1169675"/>
              <a:ext cx="767828" cy="773433"/>
            </a:xfrm>
            <a:custGeom>
              <a:avLst/>
              <a:gdLst/>
              <a:ahLst/>
              <a:cxnLst/>
              <a:rect l="l" t="t" r="r" b="b"/>
              <a:pathLst>
                <a:path w="767828" h="773433">
                  <a:moveTo>
                    <a:pt x="383185" y="0"/>
                  </a:moveTo>
                  <a:cubicBezTo>
                    <a:pt x="499322" y="52"/>
                    <a:pt x="592033" y="46540"/>
                    <a:pt x="661316" y="139464"/>
                  </a:cubicBezTo>
                  <a:cubicBezTo>
                    <a:pt x="730598" y="232388"/>
                    <a:pt x="766102" y="371436"/>
                    <a:pt x="767828" y="556608"/>
                  </a:cubicBezTo>
                  <a:cubicBezTo>
                    <a:pt x="767397" y="603342"/>
                    <a:pt x="764854" y="647227"/>
                    <a:pt x="760200" y="688263"/>
                  </a:cubicBezTo>
                  <a:lnTo>
                    <a:pt x="745113" y="773433"/>
                  </a:lnTo>
                  <a:lnTo>
                    <a:pt x="506018" y="773433"/>
                  </a:lnTo>
                  <a:lnTo>
                    <a:pt x="512258" y="739730"/>
                  </a:lnTo>
                  <a:cubicBezTo>
                    <a:pt x="519316" y="691261"/>
                    <a:pt x="522956" y="630221"/>
                    <a:pt x="523179" y="556608"/>
                  </a:cubicBezTo>
                  <a:cubicBezTo>
                    <a:pt x="522882" y="459043"/>
                    <a:pt x="516509" y="384341"/>
                    <a:pt x="504060" y="332502"/>
                  </a:cubicBezTo>
                  <a:cubicBezTo>
                    <a:pt x="491610" y="280663"/>
                    <a:pt x="474867" y="245264"/>
                    <a:pt x="453830" y="226305"/>
                  </a:cubicBezTo>
                  <a:cubicBezTo>
                    <a:pt x="432793" y="207345"/>
                    <a:pt x="409245" y="198400"/>
                    <a:pt x="383185" y="199471"/>
                  </a:cubicBezTo>
                  <a:cubicBezTo>
                    <a:pt x="357143" y="198400"/>
                    <a:pt x="333720" y="207345"/>
                    <a:pt x="312917" y="226305"/>
                  </a:cubicBezTo>
                  <a:cubicBezTo>
                    <a:pt x="292114" y="245264"/>
                    <a:pt x="275605" y="280663"/>
                    <a:pt x="263390" y="332502"/>
                  </a:cubicBezTo>
                  <a:cubicBezTo>
                    <a:pt x="251174" y="384341"/>
                    <a:pt x="244927" y="459043"/>
                    <a:pt x="244648" y="556608"/>
                  </a:cubicBezTo>
                  <a:cubicBezTo>
                    <a:pt x="244857" y="630221"/>
                    <a:pt x="248424" y="691261"/>
                    <a:pt x="255347" y="739730"/>
                  </a:cubicBezTo>
                  <a:lnTo>
                    <a:pt x="261469" y="773433"/>
                  </a:lnTo>
                  <a:lnTo>
                    <a:pt x="22525" y="773433"/>
                  </a:lnTo>
                  <a:lnTo>
                    <a:pt x="7547" y="688263"/>
                  </a:lnTo>
                  <a:cubicBezTo>
                    <a:pt x="2932" y="647227"/>
                    <a:pt x="416" y="603342"/>
                    <a:pt x="0" y="556608"/>
                  </a:cubicBezTo>
                  <a:cubicBezTo>
                    <a:pt x="1664" y="370162"/>
                    <a:pt x="36925" y="230750"/>
                    <a:pt x="105783" y="138372"/>
                  </a:cubicBezTo>
                  <a:cubicBezTo>
                    <a:pt x="174641" y="45994"/>
                    <a:pt x="267108" y="-130"/>
                    <a:pt x="383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7336059" y="-1169675"/>
              <a:ext cx="737201" cy="773433"/>
            </a:xfrm>
            <a:custGeom>
              <a:avLst/>
              <a:gdLst/>
              <a:ahLst/>
              <a:cxnLst/>
              <a:rect l="l" t="t" r="r" b="b"/>
              <a:pathLst>
                <a:path w="737201" h="773433">
                  <a:moveTo>
                    <a:pt x="336642" y="0"/>
                  </a:moveTo>
                  <a:cubicBezTo>
                    <a:pt x="450271" y="330"/>
                    <a:pt x="540221" y="25878"/>
                    <a:pt x="606491" y="76642"/>
                  </a:cubicBezTo>
                  <a:cubicBezTo>
                    <a:pt x="672760" y="127406"/>
                    <a:pt x="706623" y="201405"/>
                    <a:pt x="708077" y="298638"/>
                  </a:cubicBezTo>
                  <a:cubicBezTo>
                    <a:pt x="708077" y="352900"/>
                    <a:pt x="693515" y="400406"/>
                    <a:pt x="664391" y="441156"/>
                  </a:cubicBezTo>
                  <a:cubicBezTo>
                    <a:pt x="635268" y="481906"/>
                    <a:pt x="591585" y="514079"/>
                    <a:pt x="533345" y="537676"/>
                  </a:cubicBezTo>
                  <a:lnTo>
                    <a:pt x="533345" y="544956"/>
                  </a:lnTo>
                  <a:cubicBezTo>
                    <a:pt x="594965" y="563120"/>
                    <a:pt x="645025" y="594135"/>
                    <a:pt x="683526" y="637999"/>
                  </a:cubicBezTo>
                  <a:cubicBezTo>
                    <a:pt x="702777" y="659931"/>
                    <a:pt x="717363" y="685126"/>
                    <a:pt x="727284" y="713584"/>
                  </a:cubicBezTo>
                  <a:lnTo>
                    <a:pt x="737201" y="773433"/>
                  </a:lnTo>
                  <a:lnTo>
                    <a:pt x="480437" y="773433"/>
                  </a:lnTo>
                  <a:lnTo>
                    <a:pt x="477651" y="747819"/>
                  </a:lnTo>
                  <a:cubicBezTo>
                    <a:pt x="474107" y="734478"/>
                    <a:pt x="468593" y="722272"/>
                    <a:pt x="461108" y="711200"/>
                  </a:cubicBezTo>
                  <a:cubicBezTo>
                    <a:pt x="446139" y="689055"/>
                    <a:pt x="418540" y="672096"/>
                    <a:pt x="378310" y="660322"/>
                  </a:cubicBezTo>
                  <a:cubicBezTo>
                    <a:pt x="338081" y="648547"/>
                    <a:pt x="280472" y="642606"/>
                    <a:pt x="205482" y="642498"/>
                  </a:cubicBezTo>
                  <a:lnTo>
                    <a:pt x="205482" y="460515"/>
                  </a:lnTo>
                  <a:cubicBezTo>
                    <a:pt x="296596" y="459937"/>
                    <a:pt x="360293" y="446873"/>
                    <a:pt x="396574" y="421321"/>
                  </a:cubicBezTo>
                  <a:cubicBezTo>
                    <a:pt x="432855" y="395770"/>
                    <a:pt x="450283" y="361195"/>
                    <a:pt x="448856" y="317596"/>
                  </a:cubicBezTo>
                  <a:cubicBezTo>
                    <a:pt x="448704" y="280257"/>
                    <a:pt x="438078" y="251758"/>
                    <a:pt x="416977" y="232100"/>
                  </a:cubicBezTo>
                  <a:cubicBezTo>
                    <a:pt x="395876" y="212443"/>
                    <a:pt x="365211" y="202538"/>
                    <a:pt x="324983" y="202386"/>
                  </a:cubicBezTo>
                  <a:cubicBezTo>
                    <a:pt x="289127" y="202599"/>
                    <a:pt x="255912" y="210559"/>
                    <a:pt x="225338" y="226267"/>
                  </a:cubicBezTo>
                  <a:cubicBezTo>
                    <a:pt x="194765" y="241975"/>
                    <a:pt x="163372" y="264154"/>
                    <a:pt x="131159" y="292805"/>
                  </a:cubicBezTo>
                  <a:lnTo>
                    <a:pt x="0" y="133953"/>
                  </a:lnTo>
                  <a:cubicBezTo>
                    <a:pt x="50004" y="91426"/>
                    <a:pt x="102650" y="58544"/>
                    <a:pt x="157937" y="35308"/>
                  </a:cubicBezTo>
                  <a:cubicBezTo>
                    <a:pt x="213224" y="12073"/>
                    <a:pt x="272793" y="303"/>
                    <a:pt x="33664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13325" y="2068642"/>
            <a:ext cx="2514004" cy="1590349"/>
            <a:chOff x="3344682" y="2395425"/>
            <a:chExt cx="3253332" cy="2058045"/>
          </a:xfrm>
        </p:grpSpPr>
        <p:graphicFrame>
          <p:nvGraphicFramePr>
            <p:cNvPr id="3" name="图表 2"/>
            <p:cNvGraphicFramePr/>
            <p:nvPr/>
          </p:nvGraphicFramePr>
          <p:xfrm>
            <a:off x="3344682" y="2395425"/>
            <a:ext cx="3253332" cy="20580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文本框 3"/>
            <p:cNvSpPr txBox="1"/>
            <p:nvPr/>
          </p:nvSpPr>
          <p:spPr>
            <a:xfrm>
              <a:off x="4334716" y="3504012"/>
              <a:ext cx="1334266" cy="382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kumimoji="1" lang="zh-CN" altLang="en-US" sz="11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Source Han Sans CN Heavy"/>
                </a:rPr>
                <a:t>输入标题内容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4448810" y="2955310"/>
              <a:ext cx="1106081" cy="756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45</a:t>
              </a:r>
              <a:r>
                <a:rPr lang="en-US" altLang="zh-CN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%</a:t>
              </a:r>
              <a:endParaRPr lang="zh-CN" altLang="en-US" spc="-15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36894" y="4237123"/>
            <a:ext cx="2514004" cy="1590349"/>
            <a:chOff x="3344682" y="2395425"/>
            <a:chExt cx="3253332" cy="2058045"/>
          </a:xfrm>
        </p:grpSpPr>
        <p:graphicFrame>
          <p:nvGraphicFramePr>
            <p:cNvPr id="7" name="图表 6"/>
            <p:cNvGraphicFramePr/>
            <p:nvPr/>
          </p:nvGraphicFramePr>
          <p:xfrm>
            <a:off x="3344682" y="2395425"/>
            <a:ext cx="3253332" cy="20580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8" name="文本框 7"/>
            <p:cNvSpPr txBox="1"/>
            <p:nvPr/>
          </p:nvSpPr>
          <p:spPr>
            <a:xfrm>
              <a:off x="4334716" y="3504012"/>
              <a:ext cx="1334266" cy="382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kumimoji="1" lang="zh-CN" altLang="en-US" sz="11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Source Han Sans CN Heavy"/>
                </a:rPr>
                <a:t>输入标题内容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448810" y="2955310"/>
              <a:ext cx="1106081" cy="7567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35</a:t>
              </a:r>
              <a:r>
                <a:rPr lang="en-US" altLang="zh-CN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%</a:t>
              </a:r>
              <a:endParaRPr lang="zh-CN" altLang="en-US" spc="-15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004" y="2508766"/>
            <a:ext cx="3382687" cy="218640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6976" y="2872871"/>
            <a:ext cx="2340808" cy="15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3696589" y="1978954"/>
            <a:ext cx="1056525" cy="1075262"/>
            <a:chOff x="3558565" y="1978954"/>
            <a:chExt cx="1056525" cy="1075262"/>
          </a:xfrm>
        </p:grpSpPr>
        <p:grpSp>
          <p:nvGrpSpPr>
            <p:cNvPr id="14" name="组合 13"/>
            <p:cNvGrpSpPr/>
            <p:nvPr/>
          </p:nvGrpSpPr>
          <p:grpSpPr>
            <a:xfrm rot="21204568">
              <a:off x="3558565" y="1978954"/>
              <a:ext cx="1056525" cy="1075262"/>
              <a:chOff x="4638019" y="1802081"/>
              <a:chExt cx="1056525" cy="1075262"/>
            </a:xfrm>
          </p:grpSpPr>
          <p:sp>
            <p:nvSpPr>
              <p:cNvPr id="16" name="Freeform 12"/>
              <p:cNvSpPr/>
              <p:nvPr/>
            </p:nvSpPr>
            <p:spPr>
              <a:xfrm>
                <a:off x="4638019" y="1802081"/>
                <a:ext cx="1056525" cy="1059520"/>
              </a:xfrm>
              <a:custGeom>
                <a:avLst/>
                <a:gdLst>
                  <a:gd name="txL" fmla="*/ 0 w 271"/>
                  <a:gd name="txT" fmla="*/ 0 h 271"/>
                  <a:gd name="txR" fmla="*/ 271 w 271"/>
                  <a:gd name="txB" fmla="*/ 271 h 271"/>
                </a:gdLst>
                <a:ahLst/>
                <a:cxnLst>
                  <a:cxn ang="0">
                    <a:pos x="104722" y="74794"/>
                  </a:cxn>
                  <a:cxn ang="0">
                    <a:pos x="406465" y="103287"/>
                  </a:cxn>
                  <a:cxn ang="0">
                    <a:pos x="378066" y="406025"/>
                  </a:cxn>
                  <a:cxn ang="0">
                    <a:pos x="76323" y="377532"/>
                  </a:cxn>
                  <a:cxn ang="0">
                    <a:pos x="104722" y="74794"/>
                  </a:cxn>
                </a:cxnLst>
                <a:rect l="txL" t="txT" r="txR" b="txB"/>
                <a:pathLst>
                  <a:path w="271" h="271">
                    <a:moveTo>
                      <a:pt x="59" y="42"/>
                    </a:moveTo>
                    <a:cubicBezTo>
                      <a:pt x="110" y="0"/>
                      <a:pt x="186" y="7"/>
                      <a:pt x="229" y="58"/>
                    </a:cubicBezTo>
                    <a:cubicBezTo>
                      <a:pt x="271" y="110"/>
                      <a:pt x="264" y="186"/>
                      <a:pt x="213" y="228"/>
                    </a:cubicBezTo>
                    <a:cubicBezTo>
                      <a:pt x="161" y="271"/>
                      <a:pt x="85" y="264"/>
                      <a:pt x="43" y="212"/>
                    </a:cubicBezTo>
                    <a:cubicBezTo>
                      <a:pt x="0" y="161"/>
                      <a:pt x="7" y="85"/>
                      <a:pt x="59" y="42"/>
                    </a:cubicBezTo>
                    <a:close/>
                  </a:path>
                </a:pathLst>
              </a:custGeom>
              <a:solidFill>
                <a:srgbClr val="294F73"/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等腰三角形 16"/>
              <p:cNvSpPr/>
              <p:nvPr/>
            </p:nvSpPr>
            <p:spPr>
              <a:xfrm rot="13028576">
                <a:off x="4748160" y="2557586"/>
                <a:ext cx="282191" cy="319757"/>
              </a:xfrm>
              <a:prstGeom prst="triangle">
                <a:avLst/>
              </a:prstGeom>
              <a:solidFill>
                <a:srgbClr val="294F73"/>
              </a:solidFill>
              <a:ln w="9525">
                <a:noFill/>
              </a:ln>
            </p:spPr>
            <p:txBody>
              <a:bodyPr/>
              <a:lstStyle/>
              <a:p>
                <a:pPr defTabSz="685800"/>
                <a:endParaRPr lang="zh-CN" altLang="en-US" sz="1400" kern="0">
                  <a:latin typeface="微软雅黑" panose="020B0503020204020204" charset="-122"/>
                  <a:ea typeface="微软雅黑" panose="020B0503020204020204" charset="-122"/>
                  <a:cs typeface="+mn-ea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3709650" y="2343190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关键词</a:t>
              </a: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44717" y="4852838"/>
            <a:ext cx="3602161" cy="1449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kumimoji="1" lang="en-US" altLang="zh-CN" sz="1050" spc="-15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kumimoji="1" lang="en-US" altLang="zh-CN" sz="1050" spc="-15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en-US" altLang="zh-CN" sz="1050" spc="-15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754726" y="2162517"/>
            <a:ext cx="3074052" cy="1363622"/>
            <a:chOff x="7754726" y="2162517"/>
            <a:chExt cx="3074052" cy="1363622"/>
          </a:xfrm>
        </p:grpSpPr>
        <p:grpSp>
          <p:nvGrpSpPr>
            <p:cNvPr id="20" name="组合 19"/>
            <p:cNvGrpSpPr/>
            <p:nvPr/>
          </p:nvGrpSpPr>
          <p:grpSpPr>
            <a:xfrm>
              <a:off x="9323158" y="2961577"/>
              <a:ext cx="866838" cy="431644"/>
              <a:chOff x="9361379" y="2961576"/>
              <a:chExt cx="984104" cy="490037"/>
            </a:xfrm>
          </p:grpSpPr>
          <p:sp>
            <p:nvSpPr>
              <p:cNvPr id="28" name="ValueShape"/>
              <p:cNvSpPr/>
              <p:nvPr/>
            </p:nvSpPr>
            <p:spPr>
              <a:xfrm>
                <a:off x="9361379" y="2961576"/>
                <a:ext cx="201101" cy="49003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rgbClr val="294F7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ValueShape"/>
              <p:cNvSpPr/>
              <p:nvPr/>
            </p:nvSpPr>
            <p:spPr>
              <a:xfrm>
                <a:off x="9633790" y="2961576"/>
                <a:ext cx="201101" cy="49003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rgbClr val="294F7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ValueShape"/>
              <p:cNvSpPr/>
              <p:nvPr/>
            </p:nvSpPr>
            <p:spPr>
              <a:xfrm>
                <a:off x="9885034" y="2961576"/>
                <a:ext cx="201101" cy="49003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ValueShape"/>
              <p:cNvSpPr/>
              <p:nvPr/>
            </p:nvSpPr>
            <p:spPr>
              <a:xfrm>
                <a:off x="10144382" y="2961576"/>
                <a:ext cx="201101" cy="49003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7802057" y="2879808"/>
              <a:ext cx="9412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45</a:t>
              </a:r>
              <a:r>
                <a:rPr lang="en-US" altLang="zh-CN" sz="2000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%</a:t>
              </a:r>
              <a:endParaRPr lang="zh-CN" altLang="en-US" sz="2000" spc="-15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613361" y="3198168"/>
              <a:ext cx="6238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PERSON</a:t>
              </a:r>
              <a:endParaRPr lang="zh-CN" altLang="en-US" sz="90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7754726" y="2162517"/>
              <a:ext cx="3074052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7754726" y="2448074"/>
              <a:ext cx="2677336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7827876" y="2735550"/>
              <a:ext cx="2709998" cy="48214"/>
              <a:chOff x="2940049" y="2132898"/>
              <a:chExt cx="2994026" cy="314202"/>
            </a:xfrm>
          </p:grpSpPr>
          <p:sp>
            <p:nvSpPr>
              <p:cNvPr id="26" name="圆角矩形 25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圆角矩形 26"/>
              <p:cNvSpPr/>
              <p:nvPr/>
            </p:nvSpPr>
            <p:spPr>
              <a:xfrm>
                <a:off x="2940049" y="2132898"/>
                <a:ext cx="1302421" cy="314202"/>
              </a:xfrm>
              <a:prstGeom prst="roundRect">
                <a:avLst>
                  <a:gd name="adj" fmla="val 50000"/>
                </a:avLst>
              </a:prstGeom>
              <a:solidFill>
                <a:srgbClr val="294F7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7802057" y="4330496"/>
            <a:ext cx="3074052" cy="1367745"/>
            <a:chOff x="7802057" y="4330496"/>
            <a:chExt cx="3074052" cy="1367745"/>
          </a:xfrm>
        </p:grpSpPr>
        <p:sp>
          <p:nvSpPr>
            <p:cNvPr id="33" name="文本框 32"/>
            <p:cNvSpPr txBox="1"/>
            <p:nvPr/>
          </p:nvSpPr>
          <p:spPr>
            <a:xfrm>
              <a:off x="7802057" y="5051910"/>
              <a:ext cx="9412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35</a:t>
              </a:r>
              <a:r>
                <a:rPr lang="en-US" altLang="zh-CN" sz="2000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%</a:t>
              </a:r>
              <a:endParaRPr lang="zh-CN" altLang="en-US" sz="2000" spc="-15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9323158" y="5079782"/>
              <a:ext cx="866838" cy="431644"/>
              <a:chOff x="9361379" y="2961576"/>
              <a:chExt cx="984104" cy="490037"/>
            </a:xfrm>
          </p:grpSpPr>
          <p:sp>
            <p:nvSpPr>
              <p:cNvPr id="41" name="ValueShape"/>
              <p:cNvSpPr/>
              <p:nvPr/>
            </p:nvSpPr>
            <p:spPr>
              <a:xfrm>
                <a:off x="9361379" y="2961576"/>
                <a:ext cx="201101" cy="49003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2" name="ValueShape"/>
              <p:cNvSpPr/>
              <p:nvPr/>
            </p:nvSpPr>
            <p:spPr>
              <a:xfrm>
                <a:off x="9633790" y="2961576"/>
                <a:ext cx="201101" cy="49003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ValueShape"/>
              <p:cNvSpPr/>
              <p:nvPr/>
            </p:nvSpPr>
            <p:spPr>
              <a:xfrm>
                <a:off x="9885034" y="2961576"/>
                <a:ext cx="201101" cy="49003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4" name="ValueShape"/>
              <p:cNvSpPr/>
              <p:nvPr/>
            </p:nvSpPr>
            <p:spPr>
              <a:xfrm>
                <a:off x="10144382" y="2961576"/>
                <a:ext cx="201101" cy="490037"/>
              </a:xfrm>
              <a:custGeom>
                <a:avLst/>
                <a:gdLst>
                  <a:gd name="connsiteX0" fmla="*/ 30544 w 138113"/>
                  <a:gd name="connsiteY0" fmla="*/ 76200 h 336550"/>
                  <a:gd name="connsiteX1" fmla="*/ 102257 w 138113"/>
                  <a:gd name="connsiteY1" fmla="*/ 76200 h 336550"/>
                  <a:gd name="connsiteX2" fmla="*/ 116865 w 138113"/>
                  <a:gd name="connsiteY2" fmla="*/ 78830 h 336550"/>
                  <a:gd name="connsiteX3" fmla="*/ 128817 w 138113"/>
                  <a:gd name="connsiteY3" fmla="*/ 86719 h 336550"/>
                  <a:gd name="connsiteX4" fmla="*/ 135457 w 138113"/>
                  <a:gd name="connsiteY4" fmla="*/ 98553 h 336550"/>
                  <a:gd name="connsiteX5" fmla="*/ 138113 w 138113"/>
                  <a:gd name="connsiteY5" fmla="*/ 111702 h 336550"/>
                  <a:gd name="connsiteX6" fmla="*/ 138113 w 138113"/>
                  <a:gd name="connsiteY6" fmla="*/ 206375 h 336550"/>
                  <a:gd name="connsiteX7" fmla="*/ 135457 w 138113"/>
                  <a:gd name="connsiteY7" fmla="*/ 214264 h 336550"/>
                  <a:gd name="connsiteX8" fmla="*/ 127489 w 138113"/>
                  <a:gd name="connsiteY8" fmla="*/ 216894 h 336550"/>
                  <a:gd name="connsiteX9" fmla="*/ 120849 w 138113"/>
                  <a:gd name="connsiteY9" fmla="*/ 214264 h 336550"/>
                  <a:gd name="connsiteX10" fmla="*/ 118193 w 138113"/>
                  <a:gd name="connsiteY10" fmla="*/ 206375 h 336550"/>
                  <a:gd name="connsiteX11" fmla="*/ 118193 w 138113"/>
                  <a:gd name="connsiteY11" fmla="*/ 116962 h 336550"/>
                  <a:gd name="connsiteX12" fmla="*/ 115537 w 138113"/>
                  <a:gd name="connsiteY12" fmla="*/ 114332 h 336550"/>
                  <a:gd name="connsiteX13" fmla="*/ 111553 w 138113"/>
                  <a:gd name="connsiteY13" fmla="*/ 113017 h 336550"/>
                  <a:gd name="connsiteX14" fmla="*/ 107569 w 138113"/>
                  <a:gd name="connsiteY14" fmla="*/ 114332 h 336550"/>
                  <a:gd name="connsiteX15" fmla="*/ 106241 w 138113"/>
                  <a:gd name="connsiteY15" fmla="*/ 116962 h 336550"/>
                  <a:gd name="connsiteX16" fmla="*/ 106241 w 138113"/>
                  <a:gd name="connsiteY16" fmla="*/ 322086 h 336550"/>
                  <a:gd name="connsiteX17" fmla="*/ 100929 w 138113"/>
                  <a:gd name="connsiteY17" fmla="*/ 332605 h 336550"/>
                  <a:gd name="connsiteX18" fmla="*/ 90305 w 138113"/>
                  <a:gd name="connsiteY18" fmla="*/ 336550 h 336550"/>
                  <a:gd name="connsiteX19" fmla="*/ 79681 w 138113"/>
                  <a:gd name="connsiteY19" fmla="*/ 332605 h 336550"/>
                  <a:gd name="connsiteX20" fmla="*/ 75697 w 138113"/>
                  <a:gd name="connsiteY20" fmla="*/ 322086 h 336550"/>
                  <a:gd name="connsiteX21" fmla="*/ 75697 w 138113"/>
                  <a:gd name="connsiteY21" fmla="*/ 195856 h 336550"/>
                  <a:gd name="connsiteX22" fmla="*/ 73041 w 138113"/>
                  <a:gd name="connsiteY22" fmla="*/ 191911 h 336550"/>
                  <a:gd name="connsiteX23" fmla="*/ 69057 w 138113"/>
                  <a:gd name="connsiteY23" fmla="*/ 190596 h 336550"/>
                  <a:gd name="connsiteX24" fmla="*/ 65073 w 138113"/>
                  <a:gd name="connsiteY24" fmla="*/ 191911 h 336550"/>
                  <a:gd name="connsiteX25" fmla="*/ 62417 w 138113"/>
                  <a:gd name="connsiteY25" fmla="*/ 195856 h 336550"/>
                  <a:gd name="connsiteX26" fmla="*/ 62417 w 138113"/>
                  <a:gd name="connsiteY26" fmla="*/ 241877 h 336550"/>
                  <a:gd name="connsiteX27" fmla="*/ 62417 w 138113"/>
                  <a:gd name="connsiteY27" fmla="*/ 322086 h 336550"/>
                  <a:gd name="connsiteX28" fmla="*/ 57105 w 138113"/>
                  <a:gd name="connsiteY28" fmla="*/ 332605 h 336550"/>
                  <a:gd name="connsiteX29" fmla="*/ 46480 w 138113"/>
                  <a:gd name="connsiteY29" fmla="*/ 336550 h 336550"/>
                  <a:gd name="connsiteX30" fmla="*/ 35856 w 138113"/>
                  <a:gd name="connsiteY30" fmla="*/ 332605 h 336550"/>
                  <a:gd name="connsiteX31" fmla="*/ 31872 w 138113"/>
                  <a:gd name="connsiteY31" fmla="*/ 322086 h 336550"/>
                  <a:gd name="connsiteX32" fmla="*/ 31872 w 138113"/>
                  <a:gd name="connsiteY32" fmla="*/ 116962 h 336550"/>
                  <a:gd name="connsiteX33" fmla="*/ 29216 w 138113"/>
                  <a:gd name="connsiteY33" fmla="*/ 114332 h 336550"/>
                  <a:gd name="connsiteX34" fmla="*/ 26560 w 138113"/>
                  <a:gd name="connsiteY34" fmla="*/ 113017 h 336550"/>
                  <a:gd name="connsiteX35" fmla="*/ 22576 w 138113"/>
                  <a:gd name="connsiteY35" fmla="*/ 114332 h 336550"/>
                  <a:gd name="connsiteX36" fmla="*/ 19920 w 138113"/>
                  <a:gd name="connsiteY36" fmla="*/ 116962 h 336550"/>
                  <a:gd name="connsiteX37" fmla="*/ 19920 w 138113"/>
                  <a:gd name="connsiteY37" fmla="*/ 206375 h 336550"/>
                  <a:gd name="connsiteX38" fmla="*/ 17264 w 138113"/>
                  <a:gd name="connsiteY38" fmla="*/ 214264 h 336550"/>
                  <a:gd name="connsiteX39" fmla="*/ 10624 w 138113"/>
                  <a:gd name="connsiteY39" fmla="*/ 216894 h 336550"/>
                  <a:gd name="connsiteX40" fmla="*/ 2656 w 138113"/>
                  <a:gd name="connsiteY40" fmla="*/ 214264 h 336550"/>
                  <a:gd name="connsiteX41" fmla="*/ 0 w 138113"/>
                  <a:gd name="connsiteY41" fmla="*/ 206375 h 336550"/>
                  <a:gd name="connsiteX42" fmla="*/ 0 w 138113"/>
                  <a:gd name="connsiteY42" fmla="*/ 111702 h 336550"/>
                  <a:gd name="connsiteX43" fmla="*/ 1328 w 138113"/>
                  <a:gd name="connsiteY43" fmla="*/ 98553 h 336550"/>
                  <a:gd name="connsiteX44" fmla="*/ 7968 w 138113"/>
                  <a:gd name="connsiteY44" fmla="*/ 86719 h 336550"/>
                  <a:gd name="connsiteX45" fmla="*/ 17264 w 138113"/>
                  <a:gd name="connsiteY45" fmla="*/ 78830 h 336550"/>
                  <a:gd name="connsiteX46" fmla="*/ 30544 w 138113"/>
                  <a:gd name="connsiteY46" fmla="*/ 76200 h 336550"/>
                  <a:gd name="connsiteX47" fmla="*/ 69057 w 138113"/>
                  <a:gd name="connsiteY47" fmla="*/ 0 h 336550"/>
                  <a:gd name="connsiteX48" fmla="*/ 92489 w 138113"/>
                  <a:gd name="connsiteY48" fmla="*/ 9335 h 336550"/>
                  <a:gd name="connsiteX49" fmla="*/ 101601 w 138113"/>
                  <a:gd name="connsiteY49" fmla="*/ 33338 h 336550"/>
                  <a:gd name="connsiteX50" fmla="*/ 98998 w 138113"/>
                  <a:gd name="connsiteY50" fmla="*/ 46673 h 336550"/>
                  <a:gd name="connsiteX51" fmla="*/ 92489 w 138113"/>
                  <a:gd name="connsiteY51" fmla="*/ 57341 h 336550"/>
                  <a:gd name="connsiteX52" fmla="*/ 82075 w 138113"/>
                  <a:gd name="connsiteY52" fmla="*/ 64008 h 336550"/>
                  <a:gd name="connsiteX53" fmla="*/ 69057 w 138113"/>
                  <a:gd name="connsiteY53" fmla="*/ 66675 h 336550"/>
                  <a:gd name="connsiteX54" fmla="*/ 56040 w 138113"/>
                  <a:gd name="connsiteY54" fmla="*/ 64008 h 336550"/>
                  <a:gd name="connsiteX55" fmla="*/ 45625 w 138113"/>
                  <a:gd name="connsiteY55" fmla="*/ 57341 h 336550"/>
                  <a:gd name="connsiteX56" fmla="*/ 39117 w 138113"/>
                  <a:gd name="connsiteY56" fmla="*/ 46673 h 336550"/>
                  <a:gd name="connsiteX57" fmla="*/ 36513 w 138113"/>
                  <a:gd name="connsiteY57" fmla="*/ 33338 h 336550"/>
                  <a:gd name="connsiteX58" fmla="*/ 39117 w 138113"/>
                  <a:gd name="connsiteY58" fmla="*/ 20003 h 336550"/>
                  <a:gd name="connsiteX59" fmla="*/ 45625 w 138113"/>
                  <a:gd name="connsiteY59" fmla="*/ 9335 h 336550"/>
                  <a:gd name="connsiteX60" fmla="*/ 56040 w 138113"/>
                  <a:gd name="connsiteY60" fmla="*/ 2667 h 336550"/>
                  <a:gd name="connsiteX61" fmla="*/ 69057 w 138113"/>
                  <a:gd name="connsiteY61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38113" h="336550">
                    <a:moveTo>
                      <a:pt x="30544" y="76200"/>
                    </a:moveTo>
                    <a:lnTo>
                      <a:pt x="102257" y="76200"/>
                    </a:lnTo>
                    <a:cubicBezTo>
                      <a:pt x="107569" y="76200"/>
                      <a:pt x="112881" y="77515"/>
                      <a:pt x="116865" y="78830"/>
                    </a:cubicBezTo>
                    <a:cubicBezTo>
                      <a:pt x="122177" y="81460"/>
                      <a:pt x="124833" y="84089"/>
                      <a:pt x="128817" y="86719"/>
                    </a:cubicBezTo>
                    <a:cubicBezTo>
                      <a:pt x="131473" y="90664"/>
                      <a:pt x="134129" y="94609"/>
                      <a:pt x="135457" y="98553"/>
                    </a:cubicBezTo>
                    <a:cubicBezTo>
                      <a:pt x="136785" y="102498"/>
                      <a:pt x="138113" y="106443"/>
                      <a:pt x="138113" y="111702"/>
                    </a:cubicBezTo>
                    <a:cubicBezTo>
                      <a:pt x="138113" y="206375"/>
                      <a:pt x="138113" y="206375"/>
                      <a:pt x="138113" y="206375"/>
                    </a:cubicBezTo>
                    <a:cubicBezTo>
                      <a:pt x="138113" y="209005"/>
                      <a:pt x="136785" y="211635"/>
                      <a:pt x="135457" y="214264"/>
                    </a:cubicBezTo>
                    <a:cubicBezTo>
                      <a:pt x="132801" y="215579"/>
                      <a:pt x="130145" y="216894"/>
                      <a:pt x="127489" y="216894"/>
                    </a:cubicBezTo>
                    <a:cubicBezTo>
                      <a:pt x="124833" y="216894"/>
                      <a:pt x="123505" y="215579"/>
                      <a:pt x="120849" y="214264"/>
                    </a:cubicBezTo>
                    <a:cubicBezTo>
                      <a:pt x="118193" y="211635"/>
                      <a:pt x="118193" y="209005"/>
                      <a:pt x="118193" y="206375"/>
                    </a:cubicBezTo>
                    <a:cubicBezTo>
                      <a:pt x="118193" y="116962"/>
                      <a:pt x="118193" y="116962"/>
                      <a:pt x="118193" y="116962"/>
                    </a:cubicBezTo>
                    <a:cubicBezTo>
                      <a:pt x="118193" y="115647"/>
                      <a:pt x="116865" y="114332"/>
                      <a:pt x="115537" y="114332"/>
                    </a:cubicBezTo>
                    <a:cubicBezTo>
                      <a:pt x="114209" y="114332"/>
                      <a:pt x="112881" y="113017"/>
                      <a:pt x="111553" y="113017"/>
                    </a:cubicBezTo>
                    <a:cubicBezTo>
                      <a:pt x="110225" y="113017"/>
                      <a:pt x="110225" y="114332"/>
                      <a:pt x="107569" y="114332"/>
                    </a:cubicBezTo>
                    <a:cubicBezTo>
                      <a:pt x="106241" y="114332"/>
                      <a:pt x="106241" y="115647"/>
                      <a:pt x="106241" y="116962"/>
                    </a:cubicBezTo>
                    <a:cubicBezTo>
                      <a:pt x="106241" y="322086"/>
                      <a:pt x="106241" y="322086"/>
                      <a:pt x="106241" y="322086"/>
                    </a:cubicBezTo>
                    <a:cubicBezTo>
                      <a:pt x="106241" y="326031"/>
                      <a:pt x="104913" y="329976"/>
                      <a:pt x="100929" y="332605"/>
                    </a:cubicBezTo>
                    <a:cubicBezTo>
                      <a:pt x="98273" y="335235"/>
                      <a:pt x="95617" y="336550"/>
                      <a:pt x="90305" y="336550"/>
                    </a:cubicBezTo>
                    <a:cubicBezTo>
                      <a:pt x="86321" y="336550"/>
                      <a:pt x="83665" y="335235"/>
                      <a:pt x="79681" y="332605"/>
                    </a:cubicBezTo>
                    <a:cubicBezTo>
                      <a:pt x="77025" y="328661"/>
                      <a:pt x="75697" y="326031"/>
                      <a:pt x="75697" y="322086"/>
                    </a:cubicBezTo>
                    <a:cubicBezTo>
                      <a:pt x="75697" y="195856"/>
                      <a:pt x="75697" y="195856"/>
                      <a:pt x="75697" y="195856"/>
                    </a:cubicBezTo>
                    <a:cubicBezTo>
                      <a:pt x="75697" y="194541"/>
                      <a:pt x="74369" y="193226"/>
                      <a:pt x="73041" y="191911"/>
                    </a:cubicBezTo>
                    <a:cubicBezTo>
                      <a:pt x="71713" y="191911"/>
                      <a:pt x="70385" y="190596"/>
                      <a:pt x="69057" y="190596"/>
                    </a:cubicBezTo>
                    <a:cubicBezTo>
                      <a:pt x="69057" y="190596"/>
                      <a:pt x="66401" y="191911"/>
                      <a:pt x="65073" y="191911"/>
                    </a:cubicBezTo>
                    <a:cubicBezTo>
                      <a:pt x="62417" y="193226"/>
                      <a:pt x="62417" y="194541"/>
                      <a:pt x="62417" y="195856"/>
                    </a:cubicBezTo>
                    <a:cubicBezTo>
                      <a:pt x="62417" y="241877"/>
                      <a:pt x="62417" y="241877"/>
                      <a:pt x="62417" y="241877"/>
                    </a:cubicBezTo>
                    <a:cubicBezTo>
                      <a:pt x="62417" y="322086"/>
                      <a:pt x="62417" y="322086"/>
                      <a:pt x="62417" y="322086"/>
                    </a:cubicBezTo>
                    <a:cubicBezTo>
                      <a:pt x="62417" y="326031"/>
                      <a:pt x="61089" y="328661"/>
                      <a:pt x="57105" y="332605"/>
                    </a:cubicBezTo>
                    <a:cubicBezTo>
                      <a:pt x="54449" y="335235"/>
                      <a:pt x="50464" y="336550"/>
                      <a:pt x="46480" y="336550"/>
                    </a:cubicBezTo>
                    <a:cubicBezTo>
                      <a:pt x="42496" y="336550"/>
                      <a:pt x="38512" y="335235"/>
                      <a:pt x="35856" y="332605"/>
                    </a:cubicBezTo>
                    <a:cubicBezTo>
                      <a:pt x="33200" y="329976"/>
                      <a:pt x="31872" y="326031"/>
                      <a:pt x="31872" y="322086"/>
                    </a:cubicBezTo>
                    <a:cubicBezTo>
                      <a:pt x="31872" y="116962"/>
                      <a:pt x="31872" y="116962"/>
                      <a:pt x="31872" y="116962"/>
                    </a:cubicBezTo>
                    <a:cubicBezTo>
                      <a:pt x="31872" y="115647"/>
                      <a:pt x="30544" y="114332"/>
                      <a:pt x="29216" y="114332"/>
                    </a:cubicBezTo>
                    <a:cubicBezTo>
                      <a:pt x="27888" y="114332"/>
                      <a:pt x="26560" y="113017"/>
                      <a:pt x="26560" y="113017"/>
                    </a:cubicBezTo>
                    <a:cubicBezTo>
                      <a:pt x="25232" y="113017"/>
                      <a:pt x="23904" y="114332"/>
                      <a:pt x="22576" y="114332"/>
                    </a:cubicBezTo>
                    <a:cubicBezTo>
                      <a:pt x="21248" y="114332"/>
                      <a:pt x="19920" y="115647"/>
                      <a:pt x="19920" y="116962"/>
                    </a:cubicBezTo>
                    <a:cubicBezTo>
                      <a:pt x="19920" y="206375"/>
                      <a:pt x="19920" y="206375"/>
                      <a:pt x="19920" y="206375"/>
                    </a:cubicBezTo>
                    <a:cubicBezTo>
                      <a:pt x="19920" y="209005"/>
                      <a:pt x="19920" y="211635"/>
                      <a:pt x="17264" y="214264"/>
                    </a:cubicBezTo>
                    <a:cubicBezTo>
                      <a:pt x="14608" y="215579"/>
                      <a:pt x="13280" y="216894"/>
                      <a:pt x="10624" y="216894"/>
                    </a:cubicBezTo>
                    <a:cubicBezTo>
                      <a:pt x="7968" y="216894"/>
                      <a:pt x="5312" y="215579"/>
                      <a:pt x="2656" y="214264"/>
                    </a:cubicBezTo>
                    <a:cubicBezTo>
                      <a:pt x="1328" y="211635"/>
                      <a:pt x="0" y="209005"/>
                      <a:pt x="0" y="206375"/>
                    </a:cubicBezTo>
                    <a:cubicBezTo>
                      <a:pt x="0" y="111702"/>
                      <a:pt x="0" y="111702"/>
                      <a:pt x="0" y="111702"/>
                    </a:cubicBezTo>
                    <a:cubicBezTo>
                      <a:pt x="0" y="106443"/>
                      <a:pt x="0" y="102498"/>
                      <a:pt x="1328" y="98553"/>
                    </a:cubicBezTo>
                    <a:cubicBezTo>
                      <a:pt x="2656" y="94609"/>
                      <a:pt x="5312" y="90664"/>
                      <a:pt x="7968" y="86719"/>
                    </a:cubicBezTo>
                    <a:cubicBezTo>
                      <a:pt x="9296" y="84089"/>
                      <a:pt x="13280" y="81460"/>
                      <a:pt x="17264" y="78830"/>
                    </a:cubicBezTo>
                    <a:cubicBezTo>
                      <a:pt x="19920" y="77515"/>
                      <a:pt x="25232" y="76200"/>
                      <a:pt x="30544" y="76200"/>
                    </a:cubicBezTo>
                    <a:close/>
                    <a:moveTo>
                      <a:pt x="69057" y="0"/>
                    </a:moveTo>
                    <a:cubicBezTo>
                      <a:pt x="78169" y="0"/>
                      <a:pt x="85980" y="2667"/>
                      <a:pt x="92489" y="9335"/>
                    </a:cubicBezTo>
                    <a:cubicBezTo>
                      <a:pt x="98998" y="16002"/>
                      <a:pt x="101601" y="24003"/>
                      <a:pt x="101601" y="33338"/>
                    </a:cubicBezTo>
                    <a:cubicBezTo>
                      <a:pt x="101601" y="38672"/>
                      <a:pt x="101601" y="42672"/>
                      <a:pt x="98998" y="46673"/>
                    </a:cubicBezTo>
                    <a:cubicBezTo>
                      <a:pt x="97696" y="50673"/>
                      <a:pt x="95092" y="54674"/>
                      <a:pt x="92489" y="57341"/>
                    </a:cubicBezTo>
                    <a:cubicBezTo>
                      <a:pt x="89885" y="60008"/>
                      <a:pt x="85980" y="62675"/>
                      <a:pt x="82075" y="64008"/>
                    </a:cubicBezTo>
                    <a:cubicBezTo>
                      <a:pt x="78169" y="66675"/>
                      <a:pt x="72962" y="66675"/>
                      <a:pt x="69057" y="66675"/>
                    </a:cubicBezTo>
                    <a:cubicBezTo>
                      <a:pt x="63850" y="66675"/>
                      <a:pt x="59945" y="66675"/>
                      <a:pt x="56040" y="64008"/>
                    </a:cubicBezTo>
                    <a:cubicBezTo>
                      <a:pt x="52134" y="62675"/>
                      <a:pt x="48229" y="60008"/>
                      <a:pt x="45625" y="57341"/>
                    </a:cubicBezTo>
                    <a:cubicBezTo>
                      <a:pt x="43022" y="54674"/>
                      <a:pt x="40418" y="50673"/>
                      <a:pt x="39117" y="46673"/>
                    </a:cubicBezTo>
                    <a:cubicBezTo>
                      <a:pt x="37815" y="42672"/>
                      <a:pt x="36513" y="38672"/>
                      <a:pt x="36513" y="33338"/>
                    </a:cubicBezTo>
                    <a:cubicBezTo>
                      <a:pt x="36513" y="29337"/>
                      <a:pt x="37815" y="25337"/>
                      <a:pt x="39117" y="20003"/>
                    </a:cubicBezTo>
                    <a:cubicBezTo>
                      <a:pt x="40418" y="16002"/>
                      <a:pt x="43022" y="13335"/>
                      <a:pt x="45625" y="9335"/>
                    </a:cubicBezTo>
                    <a:cubicBezTo>
                      <a:pt x="48229" y="6668"/>
                      <a:pt x="52134" y="4001"/>
                      <a:pt x="56040" y="2667"/>
                    </a:cubicBezTo>
                    <a:cubicBezTo>
                      <a:pt x="59945" y="1334"/>
                      <a:pt x="63850" y="0"/>
                      <a:pt x="69057" y="0"/>
                    </a:cubicBezTo>
                    <a:close/>
                  </a:path>
                </a:pathLst>
              </a:custGeom>
              <a:solidFill>
                <a:schemeClr val="lt1">
                  <a:lumMod val="8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8639784" y="5373602"/>
              <a:ext cx="6238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9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PERSON</a:t>
              </a:r>
              <a:endParaRPr lang="zh-CN" altLang="en-US" sz="90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7860467" y="4891973"/>
              <a:ext cx="2709997" cy="48214"/>
              <a:chOff x="2940050" y="2132898"/>
              <a:chExt cx="2994025" cy="314202"/>
            </a:xfrm>
          </p:grpSpPr>
          <p:sp>
            <p:nvSpPr>
              <p:cNvPr id="39" name="圆角矩形 38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2940050" y="2132898"/>
                <a:ext cx="1060964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7802057" y="4330496"/>
              <a:ext cx="3074052" cy="346249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7802057" y="4616053"/>
              <a:ext cx="2677336" cy="2862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46" name="文本框 45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48" name="文本框 47"/>
            <p:cNvSpPr txBox="1"/>
            <p:nvPr/>
          </p:nvSpPr>
          <p:spPr>
            <a:xfrm>
              <a:off x="716110" y="553111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300555" y="755153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6300555" y="2137806"/>
            <a:ext cx="4607209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5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5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6672276" y="3393814"/>
            <a:ext cx="561883" cy="563476"/>
            <a:chOff x="5202" y="5131"/>
            <a:chExt cx="1058" cy="1061"/>
          </a:xfrm>
          <a:solidFill>
            <a:srgbClr val="1B4367"/>
          </a:solidFill>
        </p:grpSpPr>
        <p:sp>
          <p:nvSpPr>
            <p:cNvPr id="8" name="Freeform 12"/>
            <p:cNvSpPr/>
            <p:nvPr/>
          </p:nvSpPr>
          <p:spPr>
            <a:xfrm>
              <a:off x="5202" y="5131"/>
              <a:ext cx="1058" cy="1061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104722" y="74794"/>
                </a:cxn>
                <a:cxn ang="0">
                  <a:pos x="406465" y="103287"/>
                </a:cxn>
                <a:cxn ang="0">
                  <a:pos x="378066" y="406025"/>
                </a:cxn>
                <a:cxn ang="0">
                  <a:pos x="76323" y="377532"/>
                </a:cxn>
                <a:cxn ang="0">
                  <a:pos x="104722" y="74794"/>
                </a:cxn>
              </a:cxnLst>
              <a:rect l="txL" t="txT" r="txR" b="txB"/>
              <a:pathLst>
                <a:path w="271" h="271">
                  <a:moveTo>
                    <a:pt x="59" y="42"/>
                  </a:moveTo>
                  <a:cubicBezTo>
                    <a:pt x="110" y="0"/>
                    <a:pt x="186" y="7"/>
                    <a:pt x="229" y="58"/>
                  </a:cubicBezTo>
                  <a:cubicBezTo>
                    <a:pt x="271" y="110"/>
                    <a:pt x="264" y="186"/>
                    <a:pt x="213" y="228"/>
                  </a:cubicBezTo>
                  <a:cubicBezTo>
                    <a:pt x="161" y="271"/>
                    <a:pt x="85" y="264"/>
                    <a:pt x="43" y="212"/>
                  </a:cubicBezTo>
                  <a:cubicBezTo>
                    <a:pt x="0" y="161"/>
                    <a:pt x="7" y="85"/>
                    <a:pt x="59" y="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400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" name="Freeform 43"/>
            <p:cNvSpPr/>
            <p:nvPr/>
          </p:nvSpPr>
          <p:spPr>
            <a:xfrm>
              <a:off x="5428" y="5413"/>
              <a:ext cx="628" cy="562"/>
            </a:xfrm>
            <a:custGeom>
              <a:avLst/>
              <a:gdLst>
                <a:gd name="txL" fmla="*/ 0 w 161"/>
                <a:gd name="txT" fmla="*/ 0 h 144"/>
                <a:gd name="txR" fmla="*/ 161 w 161"/>
                <a:gd name="txB" fmla="*/ 144 h 144"/>
              </a:gdLst>
              <a:ahLst/>
              <a:cxnLst>
                <a:cxn ang="0">
                  <a:pos x="141988" y="55022"/>
                </a:cxn>
                <a:cxn ang="0">
                  <a:pos x="70994" y="1775"/>
                </a:cxn>
                <a:cxn ang="0">
                  <a:pos x="5325" y="88746"/>
                </a:cxn>
                <a:cxn ang="0">
                  <a:pos x="140213" y="255588"/>
                </a:cxn>
                <a:cxn ang="0">
                  <a:pos x="280425" y="90521"/>
                </a:cxn>
                <a:cxn ang="0">
                  <a:pos x="214756" y="3550"/>
                </a:cxn>
                <a:cxn ang="0">
                  <a:pos x="141988" y="55022"/>
                </a:cxn>
              </a:cxnLst>
              <a:rect l="txL" t="txT" r="txR" b="txB"/>
              <a:pathLst>
                <a:path w="161" h="144">
                  <a:moveTo>
                    <a:pt x="80" y="31"/>
                  </a:moveTo>
                  <a:cubicBezTo>
                    <a:pt x="73" y="11"/>
                    <a:pt x="60" y="0"/>
                    <a:pt x="40" y="1"/>
                  </a:cubicBezTo>
                  <a:cubicBezTo>
                    <a:pt x="11" y="3"/>
                    <a:pt x="0" y="23"/>
                    <a:pt x="3" y="50"/>
                  </a:cubicBezTo>
                  <a:cubicBezTo>
                    <a:pt x="6" y="83"/>
                    <a:pt x="49" y="103"/>
                    <a:pt x="79" y="144"/>
                  </a:cubicBezTo>
                  <a:cubicBezTo>
                    <a:pt x="110" y="103"/>
                    <a:pt x="154" y="84"/>
                    <a:pt x="158" y="51"/>
                  </a:cubicBezTo>
                  <a:cubicBezTo>
                    <a:pt x="161" y="24"/>
                    <a:pt x="150" y="4"/>
                    <a:pt x="121" y="2"/>
                  </a:cubicBezTo>
                  <a:cubicBezTo>
                    <a:pt x="101" y="0"/>
                    <a:pt x="89" y="11"/>
                    <a:pt x="80" y="31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400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667195" y="4898727"/>
            <a:ext cx="572044" cy="572044"/>
            <a:chOff x="8470" y="2554"/>
            <a:chExt cx="1060" cy="1054"/>
          </a:xfrm>
          <a:solidFill>
            <a:srgbClr val="1B4367"/>
          </a:solidFill>
        </p:grpSpPr>
        <p:sp>
          <p:nvSpPr>
            <p:cNvPr id="11" name="Freeform 8"/>
            <p:cNvSpPr/>
            <p:nvPr/>
          </p:nvSpPr>
          <p:spPr>
            <a:xfrm>
              <a:off x="8470" y="2554"/>
              <a:ext cx="1061" cy="1054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381094" y="77840"/>
                </a:cxn>
                <a:cxn ang="0">
                  <a:pos x="406025" y="378587"/>
                </a:cxn>
                <a:cxn ang="0">
                  <a:pos x="101506" y="403354"/>
                </a:cxn>
                <a:cxn ang="0">
                  <a:pos x="78356" y="100838"/>
                </a:cxn>
                <a:cxn ang="0">
                  <a:pos x="381094" y="77840"/>
                </a:cxn>
              </a:cxnLst>
              <a:rect l="txL" t="txT" r="txR" b="txB"/>
              <a:pathLst>
                <a:path w="271" h="271">
                  <a:moveTo>
                    <a:pt x="214" y="44"/>
                  </a:moveTo>
                  <a:cubicBezTo>
                    <a:pt x="265" y="87"/>
                    <a:pt x="271" y="163"/>
                    <a:pt x="228" y="214"/>
                  </a:cubicBezTo>
                  <a:cubicBezTo>
                    <a:pt x="184" y="265"/>
                    <a:pt x="108" y="271"/>
                    <a:pt x="57" y="228"/>
                  </a:cubicBezTo>
                  <a:cubicBezTo>
                    <a:pt x="7" y="184"/>
                    <a:pt x="0" y="108"/>
                    <a:pt x="44" y="57"/>
                  </a:cubicBezTo>
                  <a:cubicBezTo>
                    <a:pt x="87" y="7"/>
                    <a:pt x="163" y="0"/>
                    <a:pt x="214" y="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400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" name="Freeform 87"/>
            <p:cNvSpPr>
              <a:spLocks noEditPoints="1"/>
            </p:cNvSpPr>
            <p:nvPr/>
          </p:nvSpPr>
          <p:spPr>
            <a:xfrm>
              <a:off x="8669" y="2847"/>
              <a:ext cx="712" cy="468"/>
            </a:xfrm>
            <a:custGeom>
              <a:avLst/>
              <a:gdLst>
                <a:gd name="txL" fmla="*/ 0 w 162"/>
                <a:gd name="txT" fmla="*/ 0 h 106"/>
                <a:gd name="txR" fmla="*/ 162 w 162"/>
                <a:gd name="txB" fmla="*/ 106 h 106"/>
              </a:gdLst>
              <a:ahLst/>
              <a:cxnLst>
                <a:cxn ang="0">
                  <a:pos x="323850" y="24082"/>
                </a:cxn>
                <a:cxn ang="0">
                  <a:pos x="173919" y="0"/>
                </a:cxn>
                <a:cxn ang="0">
                  <a:pos x="9995" y="24082"/>
                </a:cxn>
                <a:cxn ang="0">
                  <a:pos x="9995" y="110376"/>
                </a:cxn>
                <a:cxn ang="0">
                  <a:pos x="5997" y="120410"/>
                </a:cxn>
                <a:cxn ang="0">
                  <a:pos x="15993" y="132451"/>
                </a:cxn>
                <a:cxn ang="0">
                  <a:pos x="27987" y="120410"/>
                </a:cxn>
                <a:cxn ang="0">
                  <a:pos x="21990" y="110376"/>
                </a:cxn>
                <a:cxn ang="0">
                  <a:pos x="21990" y="56192"/>
                </a:cxn>
                <a:cxn ang="0">
                  <a:pos x="173919" y="78267"/>
                </a:cxn>
                <a:cxn ang="0">
                  <a:pos x="323850" y="54185"/>
                </a:cxn>
                <a:cxn ang="0">
                  <a:pos x="323850" y="24082"/>
                </a:cxn>
                <a:cxn ang="0">
                  <a:pos x="25988" y="136465"/>
                </a:cxn>
                <a:cxn ang="0">
                  <a:pos x="7996" y="136465"/>
                </a:cxn>
                <a:cxn ang="0">
                  <a:pos x="0" y="188643"/>
                </a:cxn>
                <a:cxn ang="0">
                  <a:pos x="5997" y="190650"/>
                </a:cxn>
                <a:cxn ang="0">
                  <a:pos x="7996" y="184629"/>
                </a:cxn>
                <a:cxn ang="0">
                  <a:pos x="7996" y="190650"/>
                </a:cxn>
                <a:cxn ang="0">
                  <a:pos x="17992" y="192657"/>
                </a:cxn>
                <a:cxn ang="0">
                  <a:pos x="19991" y="186636"/>
                </a:cxn>
                <a:cxn ang="0">
                  <a:pos x="21990" y="190650"/>
                </a:cxn>
                <a:cxn ang="0">
                  <a:pos x="23989" y="190650"/>
                </a:cxn>
                <a:cxn ang="0">
                  <a:pos x="25988" y="166568"/>
                </a:cxn>
                <a:cxn ang="0">
                  <a:pos x="27987" y="190650"/>
                </a:cxn>
                <a:cxn ang="0">
                  <a:pos x="33984" y="188643"/>
                </a:cxn>
                <a:cxn ang="0">
                  <a:pos x="25988" y="136465"/>
                </a:cxn>
                <a:cxn ang="0">
                  <a:pos x="59972" y="188643"/>
                </a:cxn>
                <a:cxn ang="0">
                  <a:pos x="59972" y="74253"/>
                </a:cxn>
                <a:cxn ang="0">
                  <a:pos x="173919" y="90308"/>
                </a:cxn>
                <a:cxn ang="0">
                  <a:pos x="281869" y="74253"/>
                </a:cxn>
                <a:cxn ang="0">
                  <a:pos x="281869" y="186636"/>
                </a:cxn>
                <a:cxn ang="0">
                  <a:pos x="171920" y="212725"/>
                </a:cxn>
                <a:cxn ang="0">
                  <a:pos x="59972" y="188643"/>
                </a:cxn>
              </a:cxnLst>
              <a:rect l="txL" t="txT" r="txR" b="txB"/>
              <a:pathLst>
                <a:path w="162" h="106">
                  <a:moveTo>
                    <a:pt x="162" y="12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7"/>
                    <a:pt x="5" y="41"/>
                    <a:pt x="5" y="55"/>
                  </a:cubicBezTo>
                  <a:cubicBezTo>
                    <a:pt x="4" y="56"/>
                    <a:pt x="3" y="58"/>
                    <a:pt x="3" y="60"/>
                  </a:cubicBezTo>
                  <a:cubicBezTo>
                    <a:pt x="3" y="63"/>
                    <a:pt x="5" y="66"/>
                    <a:pt x="8" y="66"/>
                  </a:cubicBezTo>
                  <a:cubicBezTo>
                    <a:pt x="12" y="66"/>
                    <a:pt x="14" y="63"/>
                    <a:pt x="14" y="60"/>
                  </a:cubicBezTo>
                  <a:cubicBezTo>
                    <a:pt x="14" y="58"/>
                    <a:pt x="13" y="56"/>
                    <a:pt x="11" y="5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2" y="12"/>
                    <a:pt x="162" y="12"/>
                    <a:pt x="162" y="12"/>
                  </a:cubicBezTo>
                  <a:close/>
                  <a:moveTo>
                    <a:pt x="13" y="68"/>
                  </a:moveTo>
                  <a:cubicBezTo>
                    <a:pt x="10" y="69"/>
                    <a:pt x="7" y="69"/>
                    <a:pt x="4" y="68"/>
                  </a:cubicBezTo>
                  <a:cubicBezTo>
                    <a:pt x="3" y="77"/>
                    <a:pt x="1" y="85"/>
                    <a:pt x="0" y="94"/>
                  </a:cubicBezTo>
                  <a:cubicBezTo>
                    <a:pt x="1" y="94"/>
                    <a:pt x="2" y="94"/>
                    <a:pt x="3" y="95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6" y="95"/>
                    <a:pt x="8" y="96"/>
                    <a:pt x="9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4"/>
                    <a:pt x="16" y="94"/>
                    <a:pt x="17" y="94"/>
                  </a:cubicBezTo>
                  <a:cubicBezTo>
                    <a:pt x="16" y="85"/>
                    <a:pt x="14" y="77"/>
                    <a:pt x="13" y="68"/>
                  </a:cubicBezTo>
                  <a:close/>
                  <a:moveTo>
                    <a:pt x="30" y="94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2" y="93"/>
                    <a:pt x="104" y="98"/>
                    <a:pt x="86" y="106"/>
                  </a:cubicBezTo>
                  <a:cubicBezTo>
                    <a:pt x="68" y="97"/>
                    <a:pt x="49" y="94"/>
                    <a:pt x="30" y="94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400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6703592" y="4178383"/>
            <a:ext cx="499251" cy="499251"/>
            <a:chOff x="4704" y="4364"/>
            <a:chExt cx="946" cy="950"/>
          </a:xfrm>
          <a:solidFill>
            <a:srgbClr val="1B4367"/>
          </a:solidFill>
        </p:grpSpPr>
        <p:sp>
          <p:nvSpPr>
            <p:cNvPr id="14" name="Freeform 10"/>
            <p:cNvSpPr/>
            <p:nvPr/>
          </p:nvSpPr>
          <p:spPr>
            <a:xfrm>
              <a:off x="4704" y="4364"/>
              <a:ext cx="946" cy="950"/>
            </a:xfrm>
            <a:custGeom>
              <a:avLst/>
              <a:gdLst>
                <a:gd name="txL" fmla="*/ 0 w 242"/>
                <a:gd name="txT" fmla="*/ 0 h 243"/>
                <a:gd name="txR" fmla="*/ 242 w 242"/>
                <a:gd name="txB" fmla="*/ 243 h 243"/>
              </a:gdLst>
              <a:ahLst/>
              <a:cxnLst>
                <a:cxn ang="0">
                  <a:pos x="216884" y="1777"/>
                </a:cxn>
                <a:cxn ang="0">
                  <a:pos x="430213" y="216788"/>
                </a:cxn>
                <a:cxn ang="0">
                  <a:pos x="213329" y="430023"/>
                </a:cxn>
                <a:cxn ang="0">
                  <a:pos x="0" y="215012"/>
                </a:cxn>
                <a:cxn ang="0">
                  <a:pos x="216884" y="1777"/>
                </a:cxn>
              </a:cxnLst>
              <a:rect l="txL" t="txT" r="txR" b="txB"/>
              <a:pathLst>
                <a:path w="242" h="243">
                  <a:moveTo>
                    <a:pt x="122" y="1"/>
                  </a:moveTo>
                  <a:cubicBezTo>
                    <a:pt x="188" y="1"/>
                    <a:pt x="242" y="56"/>
                    <a:pt x="242" y="122"/>
                  </a:cubicBezTo>
                  <a:cubicBezTo>
                    <a:pt x="241" y="189"/>
                    <a:pt x="187" y="243"/>
                    <a:pt x="120" y="242"/>
                  </a:cubicBezTo>
                  <a:cubicBezTo>
                    <a:pt x="53" y="242"/>
                    <a:pt x="0" y="188"/>
                    <a:pt x="0" y="121"/>
                  </a:cubicBezTo>
                  <a:cubicBezTo>
                    <a:pt x="1" y="54"/>
                    <a:pt x="55" y="0"/>
                    <a:pt x="122" y="1"/>
                  </a:cubicBezTo>
                  <a:close/>
                </a:path>
              </a:pathLst>
            </a:custGeom>
            <a:solidFill>
              <a:srgbClr val="294F73"/>
            </a:solidFill>
            <a:ln w="9525"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400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>
            <a:xfrm>
              <a:off x="4994" y="4517"/>
              <a:ext cx="367" cy="642"/>
            </a:xfrm>
            <a:custGeom>
              <a:avLst/>
              <a:gdLst>
                <a:gd name="txL" fmla="*/ 0 w 94"/>
                <a:gd name="txT" fmla="*/ 0 h 165"/>
                <a:gd name="txR" fmla="*/ 94 w 94"/>
                <a:gd name="txB" fmla="*/ 165 h 165"/>
              </a:gdLst>
              <a:ahLst/>
              <a:cxnLst>
                <a:cxn ang="0">
                  <a:pos x="147181" y="0"/>
                </a:cxn>
                <a:cxn ang="0">
                  <a:pos x="17733" y="0"/>
                </a:cxn>
                <a:cxn ang="0">
                  <a:pos x="0" y="19473"/>
                </a:cxn>
                <a:cxn ang="0">
                  <a:pos x="0" y="272627"/>
                </a:cxn>
                <a:cxn ang="0">
                  <a:pos x="17733" y="292100"/>
                </a:cxn>
                <a:cxn ang="0">
                  <a:pos x="147181" y="292100"/>
                </a:cxn>
                <a:cxn ang="0">
                  <a:pos x="166687" y="272627"/>
                </a:cxn>
                <a:cxn ang="0">
                  <a:pos x="166687" y="19473"/>
                </a:cxn>
                <a:cxn ang="0">
                  <a:pos x="147181" y="0"/>
                </a:cxn>
                <a:cxn ang="0">
                  <a:pos x="56745" y="21244"/>
                </a:cxn>
                <a:cxn ang="0">
                  <a:pos x="109942" y="21244"/>
                </a:cxn>
                <a:cxn ang="0">
                  <a:pos x="109942" y="28325"/>
                </a:cxn>
                <a:cxn ang="0">
                  <a:pos x="56745" y="28325"/>
                </a:cxn>
                <a:cxn ang="0">
                  <a:pos x="56745" y="21244"/>
                </a:cxn>
                <a:cxn ang="0">
                  <a:pos x="83344" y="279708"/>
                </a:cxn>
                <a:cxn ang="0">
                  <a:pos x="72704" y="269086"/>
                </a:cxn>
                <a:cxn ang="0">
                  <a:pos x="83344" y="260235"/>
                </a:cxn>
                <a:cxn ang="0">
                  <a:pos x="93983" y="269086"/>
                </a:cxn>
                <a:cxn ang="0">
                  <a:pos x="83344" y="279708"/>
                </a:cxn>
                <a:cxn ang="0">
                  <a:pos x="154274" y="244302"/>
                </a:cxn>
                <a:cxn ang="0">
                  <a:pos x="12413" y="244302"/>
                </a:cxn>
                <a:cxn ang="0">
                  <a:pos x="12413" y="46028"/>
                </a:cxn>
                <a:cxn ang="0">
                  <a:pos x="154274" y="46028"/>
                </a:cxn>
                <a:cxn ang="0">
                  <a:pos x="154274" y="244302"/>
                </a:cxn>
              </a:cxnLst>
              <a:rect l="txL" t="txT" r="txR" b="txB"/>
              <a:pathLst>
                <a:path w="94" h="165">
                  <a:moveTo>
                    <a:pt x="8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5" y="165"/>
                    <a:pt x="10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9" y="165"/>
                    <a:pt x="94" y="160"/>
                    <a:pt x="94" y="154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5"/>
                    <a:pt x="89" y="0"/>
                    <a:pt x="83" y="0"/>
                  </a:cubicBezTo>
                  <a:close/>
                  <a:moveTo>
                    <a:pt x="32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47" y="158"/>
                  </a:moveTo>
                  <a:cubicBezTo>
                    <a:pt x="44" y="158"/>
                    <a:pt x="41" y="156"/>
                    <a:pt x="41" y="152"/>
                  </a:cubicBezTo>
                  <a:cubicBezTo>
                    <a:pt x="41" y="149"/>
                    <a:pt x="44" y="147"/>
                    <a:pt x="47" y="147"/>
                  </a:cubicBezTo>
                  <a:cubicBezTo>
                    <a:pt x="50" y="147"/>
                    <a:pt x="53" y="149"/>
                    <a:pt x="53" y="152"/>
                  </a:cubicBezTo>
                  <a:cubicBezTo>
                    <a:pt x="53" y="156"/>
                    <a:pt x="50" y="158"/>
                    <a:pt x="47" y="158"/>
                  </a:cubicBezTo>
                  <a:close/>
                  <a:moveTo>
                    <a:pt x="87" y="138"/>
                  </a:moveTo>
                  <a:cubicBezTo>
                    <a:pt x="7" y="138"/>
                    <a:pt x="7" y="138"/>
                    <a:pt x="7" y="138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7" y="26"/>
                    <a:pt x="87" y="26"/>
                    <a:pt x="87" y="26"/>
                  </a:cubicBezTo>
                  <a:lnTo>
                    <a:pt x="87" y="138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400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671745" y="5691865"/>
            <a:ext cx="562945" cy="562945"/>
            <a:chOff x="4030" y="4930"/>
            <a:chExt cx="840" cy="843"/>
          </a:xfrm>
          <a:solidFill>
            <a:srgbClr val="1B4367"/>
          </a:solidFill>
        </p:grpSpPr>
        <p:sp>
          <p:nvSpPr>
            <p:cNvPr id="17" name="Freeform 1819"/>
            <p:cNvSpPr/>
            <p:nvPr/>
          </p:nvSpPr>
          <p:spPr>
            <a:xfrm>
              <a:off x="4030" y="4930"/>
              <a:ext cx="840" cy="843"/>
            </a:xfrm>
            <a:custGeom>
              <a:avLst/>
              <a:gdLst>
                <a:gd name="txL" fmla="*/ 0 w 92"/>
                <a:gd name="txT" fmla="*/ 0 h 92"/>
                <a:gd name="txR" fmla="*/ 92 w 92"/>
                <a:gd name="txB" fmla="*/ 92 h 92"/>
              </a:gdLst>
              <a:ahLst/>
              <a:cxnLst>
                <a:cxn ang="0">
                  <a:pos x="382657" y="63966"/>
                </a:cxn>
                <a:cxn ang="0">
                  <a:pos x="469624" y="383796"/>
                </a:cxn>
                <a:cxn ang="0">
                  <a:pos x="150743" y="471022"/>
                </a:cxn>
                <a:cxn ang="0">
                  <a:pos x="69574" y="151192"/>
                </a:cxn>
                <a:cxn ang="0">
                  <a:pos x="382657" y="63966"/>
                </a:cxn>
              </a:cxnLst>
              <a:rect l="txL" t="txT" r="txR" b="txB"/>
              <a:pathLst>
                <a:path w="92" h="92">
                  <a:moveTo>
                    <a:pt x="66" y="11"/>
                  </a:moveTo>
                  <a:cubicBezTo>
                    <a:pt x="85" y="23"/>
                    <a:pt x="92" y="47"/>
                    <a:pt x="81" y="66"/>
                  </a:cubicBezTo>
                  <a:cubicBezTo>
                    <a:pt x="70" y="85"/>
                    <a:pt x="45" y="92"/>
                    <a:pt x="26" y="81"/>
                  </a:cubicBezTo>
                  <a:cubicBezTo>
                    <a:pt x="7" y="70"/>
                    <a:pt x="0" y="45"/>
                    <a:pt x="12" y="26"/>
                  </a:cubicBezTo>
                  <a:cubicBezTo>
                    <a:pt x="23" y="7"/>
                    <a:pt x="47" y="0"/>
                    <a:pt x="66" y="11"/>
                  </a:cubicBezTo>
                </a:path>
              </a:pathLst>
            </a:custGeom>
            <a:solidFill>
              <a:srgbClr val="294F73"/>
            </a:solidFill>
            <a:ln w="9525"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400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8" name="稻壳儿小白白(http://dwz.cn/Wu2UP)"/>
            <p:cNvSpPr>
              <a:spLocks noEditPoints="1"/>
            </p:cNvSpPr>
            <p:nvPr/>
          </p:nvSpPr>
          <p:spPr>
            <a:xfrm>
              <a:off x="4214" y="5125"/>
              <a:ext cx="425" cy="425"/>
            </a:xfrm>
            <a:custGeom>
              <a:avLst/>
              <a:gdLst/>
              <a:ahLst/>
              <a:cxnLst>
                <a:cxn ang="0">
                  <a:pos x="1479576135" y="12226576"/>
                </a:cxn>
                <a:cxn ang="0">
                  <a:pos x="1455122931" y="0"/>
                </a:cxn>
                <a:cxn ang="0">
                  <a:pos x="1430665982" y="12226576"/>
                </a:cxn>
                <a:cxn ang="0">
                  <a:pos x="24456949" y="941543682"/>
                </a:cxn>
                <a:cxn ang="0">
                  <a:pos x="0" y="990457474"/>
                </a:cxn>
                <a:cxn ang="0">
                  <a:pos x="24456949" y="1027140945"/>
                </a:cxn>
                <a:cxn ang="0">
                  <a:pos x="391292460" y="1173874831"/>
                </a:cxn>
                <a:cxn ang="0">
                  <a:pos x="562483613" y="1479569178"/>
                </a:cxn>
                <a:cxn ang="0">
                  <a:pos x="611393766" y="1504026074"/>
                </a:cxn>
                <a:cxn ang="0">
                  <a:pos x="611393766" y="1504026074"/>
                </a:cxn>
                <a:cxn ang="0">
                  <a:pos x="648081062" y="1479569178"/>
                </a:cxn>
                <a:cxn ang="0">
                  <a:pos x="745901369" y="1308382141"/>
                </a:cxn>
                <a:cxn ang="0">
                  <a:pos x="1198334329" y="1491799499"/>
                </a:cxn>
                <a:cxn ang="0">
                  <a:pos x="1222791278" y="1504026074"/>
                </a:cxn>
                <a:cxn ang="0">
                  <a:pos x="1235017880" y="1491799499"/>
                </a:cxn>
                <a:cxn ang="0">
                  <a:pos x="1259474829" y="1455116027"/>
                </a:cxn>
                <a:cxn ang="0">
                  <a:pos x="1504033084" y="48910047"/>
                </a:cxn>
                <a:cxn ang="0">
                  <a:pos x="1479576135" y="12226576"/>
                </a:cxn>
                <a:cxn ang="0">
                  <a:pos x="146734204" y="978227154"/>
                </a:cxn>
                <a:cxn ang="0">
                  <a:pos x="1235017880" y="244557725"/>
                </a:cxn>
                <a:cxn ang="0">
                  <a:pos x="440206358" y="1088277568"/>
                </a:cxn>
                <a:cxn ang="0">
                  <a:pos x="427976011" y="1088277568"/>
                </a:cxn>
                <a:cxn ang="0">
                  <a:pos x="146734204" y="978227154"/>
                </a:cxn>
                <a:cxn ang="0">
                  <a:pos x="476889909" y="1124961039"/>
                </a:cxn>
                <a:cxn ang="0">
                  <a:pos x="476889909" y="1124961039"/>
                </a:cxn>
                <a:cxn ang="0">
                  <a:pos x="1369525482" y="171190782"/>
                </a:cxn>
                <a:cxn ang="0">
                  <a:pos x="611393766" y="1357292188"/>
                </a:cxn>
                <a:cxn ang="0">
                  <a:pos x="476889909" y="1124961039"/>
                </a:cxn>
                <a:cxn ang="0">
                  <a:pos x="1186107726" y="1381749084"/>
                </a:cxn>
                <a:cxn ang="0">
                  <a:pos x="782584920" y="1222784878"/>
                </a:cxn>
                <a:cxn ang="0">
                  <a:pos x="745901369" y="1222784878"/>
                </a:cxn>
                <a:cxn ang="0">
                  <a:pos x="1369525482" y="269014620"/>
                </a:cxn>
                <a:cxn ang="0">
                  <a:pos x="1186107726" y="1381749084"/>
                </a:cxn>
                <a:cxn ang="0">
                  <a:pos x="1186107726" y="1381749084"/>
                </a:cxn>
                <a:cxn ang="0">
                  <a:pos x="1186107726" y="1381749084"/>
                </a:cxn>
              </a:cxnLst>
              <a:rect l="0" t="0" r="0" b="0"/>
              <a:pathLst>
                <a:path w="123" h="123">
                  <a:moveTo>
                    <a:pt x="121" y="1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7" y="0"/>
                    <a:pt x="117" y="1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8"/>
                    <a:pt x="0" y="79"/>
                    <a:pt x="0" y="81"/>
                  </a:cubicBezTo>
                  <a:cubicBezTo>
                    <a:pt x="0" y="82"/>
                    <a:pt x="1" y="83"/>
                    <a:pt x="2" y="84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46" y="121"/>
                    <a:pt x="46" y="121"/>
                    <a:pt x="46" y="121"/>
                  </a:cubicBezTo>
                  <a:cubicBezTo>
                    <a:pt x="47" y="122"/>
                    <a:pt x="48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1" y="123"/>
                    <a:pt x="52" y="122"/>
                    <a:pt x="53" y="121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3"/>
                    <a:pt x="99" y="123"/>
                    <a:pt x="100" y="123"/>
                  </a:cubicBezTo>
                  <a:cubicBezTo>
                    <a:pt x="100" y="123"/>
                    <a:pt x="101" y="122"/>
                    <a:pt x="101" y="122"/>
                  </a:cubicBezTo>
                  <a:cubicBezTo>
                    <a:pt x="102" y="122"/>
                    <a:pt x="103" y="121"/>
                    <a:pt x="103" y="119"/>
                  </a:cubicBezTo>
                  <a:cubicBezTo>
                    <a:pt x="123" y="4"/>
                    <a:pt x="123" y="4"/>
                    <a:pt x="123" y="4"/>
                  </a:cubicBezTo>
                  <a:cubicBezTo>
                    <a:pt x="123" y="3"/>
                    <a:pt x="122" y="1"/>
                    <a:pt x="121" y="1"/>
                  </a:cubicBezTo>
                  <a:close/>
                  <a:moveTo>
                    <a:pt x="12" y="80"/>
                  </a:moveTo>
                  <a:cubicBezTo>
                    <a:pt x="101" y="20"/>
                    <a:pt x="101" y="20"/>
                    <a:pt x="101" y="20"/>
                  </a:cubicBezTo>
                  <a:cubicBezTo>
                    <a:pt x="36" y="89"/>
                    <a:pt x="36" y="89"/>
                    <a:pt x="36" y="89"/>
                  </a:cubicBezTo>
                  <a:cubicBezTo>
                    <a:pt x="36" y="89"/>
                    <a:pt x="35" y="89"/>
                    <a:pt x="35" y="89"/>
                  </a:cubicBezTo>
                  <a:lnTo>
                    <a:pt x="12" y="80"/>
                  </a:lnTo>
                  <a:close/>
                  <a:moveTo>
                    <a:pt x="39" y="92"/>
                  </a:moveTo>
                  <a:cubicBezTo>
                    <a:pt x="39" y="92"/>
                    <a:pt x="39" y="92"/>
                    <a:pt x="39" y="92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50" y="111"/>
                    <a:pt x="50" y="111"/>
                    <a:pt x="50" y="111"/>
                  </a:cubicBezTo>
                  <a:lnTo>
                    <a:pt x="39" y="92"/>
                  </a:lnTo>
                  <a:close/>
                  <a:moveTo>
                    <a:pt x="97" y="113"/>
                  </a:moveTo>
                  <a:cubicBezTo>
                    <a:pt x="64" y="100"/>
                    <a:pt x="64" y="100"/>
                    <a:pt x="64" y="100"/>
                  </a:cubicBezTo>
                  <a:cubicBezTo>
                    <a:pt x="63" y="100"/>
                    <a:pt x="62" y="100"/>
                    <a:pt x="61" y="100"/>
                  </a:cubicBezTo>
                  <a:cubicBezTo>
                    <a:pt x="112" y="22"/>
                    <a:pt x="112" y="22"/>
                    <a:pt x="112" y="22"/>
                  </a:cubicBezTo>
                  <a:lnTo>
                    <a:pt x="97" y="113"/>
                  </a:lnTo>
                  <a:close/>
                  <a:moveTo>
                    <a:pt x="97" y="113"/>
                  </a:moveTo>
                  <a:cubicBezTo>
                    <a:pt x="97" y="113"/>
                    <a:pt x="97" y="113"/>
                    <a:pt x="97" y="113"/>
                  </a:cubicBezTo>
                </a:path>
              </a:pathLst>
            </a:custGeom>
            <a:solidFill>
              <a:sysClr val="window" lastClr="FFFFFF"/>
            </a:solidFill>
            <a:ln w="9525">
              <a:noFill/>
            </a:ln>
          </p:spPr>
          <p:txBody>
            <a:bodyPr/>
            <a:lstStyle/>
            <a:p>
              <a:pPr defTabSz="685800">
                <a:defRPr/>
              </a:pPr>
              <a:endParaRPr lang="zh-CN" altLang="en-US" sz="1400" ker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7194232" y="3468423"/>
            <a:ext cx="371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</a:t>
            </a:r>
            <a:endParaRPr lang="en-US" altLang="zh-CN" sz="100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194232" y="4220243"/>
            <a:ext cx="371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</a:t>
            </a:r>
            <a:endParaRPr lang="en-US" altLang="zh-CN" sz="100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194232" y="4959494"/>
            <a:ext cx="371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</a:t>
            </a:r>
            <a:endParaRPr lang="en-US" altLang="zh-CN" sz="100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194232" y="5739600"/>
            <a:ext cx="371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</a:t>
            </a:r>
            <a:endParaRPr lang="en-US" altLang="zh-CN" sz="100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" y="10014"/>
            <a:ext cx="6047302" cy="683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3348182" y="2283121"/>
          <a:ext cx="5508335" cy="3672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151734" y="2527900"/>
            <a:ext cx="2061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.,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.,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0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en-US" altLang="zh-CN" sz="100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51734" y="2143414"/>
            <a:ext cx="21103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单击输入标题内容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102386" y="5172074"/>
            <a:ext cx="2061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.,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.,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0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  <a:p>
            <a:pPr algn="just">
              <a:lnSpc>
                <a:spcPct val="120000"/>
              </a:lnSpc>
              <a:spcBef>
                <a:spcPct val="0"/>
              </a:spcBef>
            </a:pPr>
            <a:endParaRPr lang="en-US" altLang="zh-CN" sz="100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02386" y="4787588"/>
            <a:ext cx="21103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defTabSz="685800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单击输入标题内容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970511" y="2521616"/>
            <a:ext cx="2061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.,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.,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0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</a:pPr>
            <a:endParaRPr lang="en-US" altLang="zh-CN" sz="100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21163" y="2137130"/>
            <a:ext cx="21103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 defTabSz="685800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单击输入标题内容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70511" y="5172074"/>
            <a:ext cx="20610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.,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.,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优品</a:t>
            </a:r>
            <a:r>
              <a:rPr kumimoji="1" lang="en-US" altLang="zh-CN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0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  <a:p>
            <a:pPr algn="r">
              <a:lnSpc>
                <a:spcPct val="120000"/>
              </a:lnSpc>
              <a:spcBef>
                <a:spcPct val="0"/>
              </a:spcBef>
            </a:pPr>
            <a:endParaRPr lang="en-US" altLang="zh-CN" sz="100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921163" y="4787588"/>
            <a:ext cx="21103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 defTabSz="685800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单击输入标题内容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451081" y="3428384"/>
            <a:ext cx="1281120" cy="1034150"/>
            <a:chOff x="5451081" y="3583661"/>
            <a:chExt cx="1281120" cy="1034150"/>
          </a:xfrm>
        </p:grpSpPr>
        <p:sp>
          <p:nvSpPr>
            <p:cNvPr id="12" name="文本框 11"/>
            <p:cNvSpPr txBox="1"/>
            <p:nvPr/>
          </p:nvSpPr>
          <p:spPr>
            <a:xfrm>
              <a:off x="5451081" y="3583661"/>
              <a:ext cx="128112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60</a:t>
              </a:r>
              <a:r>
                <a:rPr lang="en-US" altLang="zh-CN" sz="3200" spc="-1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%</a:t>
              </a:r>
              <a:endParaRPr lang="zh-CN" altLang="en-US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5576115" y="4322345"/>
              <a:ext cx="1031051" cy="295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kumimoji="1"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Source Han Sans CN Heavy"/>
                </a:rPr>
                <a:t>输入标题内容</a:t>
              </a: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10031548" y="4723602"/>
            <a:ext cx="128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60</a:t>
            </a:r>
            <a:r>
              <a:rPr lang="en-US" altLang="zh-CN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%</a:t>
            </a:r>
            <a:endParaRPr lang="zh-CN" altLang="en-US" sz="320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050003" y="2067880"/>
            <a:ext cx="128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05</a:t>
            </a:r>
            <a:r>
              <a:rPr lang="en-US" altLang="zh-CN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%</a:t>
            </a:r>
            <a:endParaRPr lang="zh-CN" altLang="en-US" sz="320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41685" y="2054025"/>
            <a:ext cx="128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10</a:t>
            </a:r>
            <a:r>
              <a:rPr lang="en-US" altLang="zh-CN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%</a:t>
            </a:r>
            <a:endParaRPr lang="zh-CN" altLang="en-US" sz="320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41685" y="4690628"/>
            <a:ext cx="12811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8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25</a:t>
            </a:r>
            <a:r>
              <a:rPr lang="en-US" altLang="zh-CN" sz="32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%</a:t>
            </a:r>
            <a:endParaRPr lang="zh-CN" altLang="en-US" sz="3200" spc="-150" dirty="0">
              <a:solidFill>
                <a:schemeClr val="tx1">
                  <a:lumMod val="95000"/>
                  <a:lumOff val="5000"/>
                </a:schemeClr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19" name="文本框 18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21" name="文本框 20"/>
            <p:cNvSpPr txBox="1"/>
            <p:nvPr/>
          </p:nvSpPr>
          <p:spPr>
            <a:xfrm>
              <a:off x="716110" y="553111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4" grpId="0"/>
      <p:bldP spid="15" grpId="0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0285" y="4132230"/>
            <a:ext cx="2397832" cy="387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3" name="矩形 2"/>
          <p:cNvSpPr/>
          <p:nvPr/>
        </p:nvSpPr>
        <p:spPr>
          <a:xfrm>
            <a:off x="850285" y="2062983"/>
            <a:ext cx="2397832" cy="199103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文本框 8"/>
          <p:cNvSpPr txBox="1"/>
          <p:nvPr/>
        </p:nvSpPr>
        <p:spPr>
          <a:xfrm>
            <a:off x="850285" y="4642083"/>
            <a:ext cx="2397832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4813" y="4132230"/>
            <a:ext cx="2397832" cy="387297"/>
          </a:xfrm>
          <a:prstGeom prst="rect">
            <a:avLst/>
          </a:prstGeom>
          <a:solidFill>
            <a:srgbClr val="294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6" name="矩形 5"/>
          <p:cNvSpPr/>
          <p:nvPr/>
        </p:nvSpPr>
        <p:spPr>
          <a:xfrm>
            <a:off x="3574813" y="2062983"/>
            <a:ext cx="2397832" cy="199103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8"/>
          <p:cNvSpPr txBox="1"/>
          <p:nvPr/>
        </p:nvSpPr>
        <p:spPr>
          <a:xfrm>
            <a:off x="3574813" y="4642083"/>
            <a:ext cx="2397832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63263" y="4132230"/>
            <a:ext cx="2397832" cy="387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6263263" y="2062983"/>
            <a:ext cx="2397832" cy="199103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6263263" y="4642083"/>
            <a:ext cx="2397832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87791" y="4132230"/>
            <a:ext cx="2397832" cy="387297"/>
          </a:xfrm>
          <a:prstGeom prst="rect">
            <a:avLst/>
          </a:prstGeom>
          <a:solidFill>
            <a:srgbClr val="294F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rPr>
              <a:t>添加标题内容</a:t>
            </a:r>
          </a:p>
        </p:txBody>
      </p:sp>
      <p:sp>
        <p:nvSpPr>
          <p:cNvPr id="12" name="矩形 11"/>
          <p:cNvSpPr/>
          <p:nvPr/>
        </p:nvSpPr>
        <p:spPr>
          <a:xfrm>
            <a:off x="8987791" y="2062983"/>
            <a:ext cx="2397832" cy="199103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文本框 8"/>
          <p:cNvSpPr txBox="1"/>
          <p:nvPr/>
        </p:nvSpPr>
        <p:spPr>
          <a:xfrm>
            <a:off x="8987791" y="4642083"/>
            <a:ext cx="2397832" cy="65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CA0B4"/>
                </a:solidFill>
              </a14:hiddenFill>
            </a:ext>
          </a:extLst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kumimoji="1"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50" dirty="0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15" name="文本框 14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17" name="文本框 16"/>
            <p:cNvSpPr txBox="1"/>
            <p:nvPr/>
          </p:nvSpPr>
          <p:spPr>
            <a:xfrm>
              <a:off x="716110" y="553111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13"/>
          <p:cNvSpPr txBox="1">
            <a:spLocks noChangeArrowheads="1"/>
          </p:cNvSpPr>
          <p:nvPr/>
        </p:nvSpPr>
        <p:spPr bwMode="auto">
          <a:xfrm>
            <a:off x="3845284" y="2716922"/>
            <a:ext cx="38415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eaLnBrk="1" fontAlgn="auto" hangingPunct="1">
              <a:spcBef>
                <a:spcPts val="0"/>
              </a:spcBef>
              <a:spcAft>
                <a:spcPts val="0"/>
              </a:spcAft>
              <a:defRPr sz="700">
                <a:latin typeface="Helvetica" panose="020B0604020202020204" pitchFamily="34" charset="0"/>
                <a:cs typeface="Arial" panose="020B060402020202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en-US" altLang="zh-CN" sz="60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CONTENT</a:t>
            </a:r>
            <a:endParaRPr lang="zh-CN" altLang="en-US" sz="60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204869" y="970953"/>
            <a:ext cx="2031106" cy="1165827"/>
            <a:chOff x="7779199" y="970953"/>
            <a:chExt cx="2031106" cy="1165827"/>
          </a:xfrm>
        </p:grpSpPr>
        <p:grpSp>
          <p:nvGrpSpPr>
            <p:cNvPr id="6" name="组合 5"/>
            <p:cNvGrpSpPr/>
            <p:nvPr/>
          </p:nvGrpSpPr>
          <p:grpSpPr>
            <a:xfrm>
              <a:off x="7779199" y="1438689"/>
              <a:ext cx="2031106" cy="698091"/>
              <a:chOff x="8106714" y="1721786"/>
              <a:chExt cx="2031106" cy="698091"/>
            </a:xfrm>
          </p:grpSpPr>
          <p:sp>
            <p:nvSpPr>
              <p:cNvPr id="12" name="文本框 66"/>
              <p:cNvSpPr txBox="1">
                <a:spLocks noChangeArrowheads="1"/>
              </p:cNvSpPr>
              <p:nvPr/>
            </p:nvSpPr>
            <p:spPr bwMode="auto">
              <a:xfrm>
                <a:off x="8106714" y="1827407"/>
                <a:ext cx="2031106" cy="592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ts val="700"/>
                  </a:lnSpc>
                  <a:defRPr sz="5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Helvetica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lang="zh-CN" altLang="en-US" sz="105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kumimoji="1" lang="zh-CN" altLang="en-US" sz="1050" spc="-150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双击输入替换内容，</a:t>
                </a:r>
                <a:endParaRPr kumimoji="1" lang="en-US" altLang="zh-CN" sz="1050" spc="-150" dirty="0">
                  <a:solidFill>
                    <a:schemeClr val="tx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>
                  <a:lnSpc>
                    <a:spcPct val="100000"/>
                  </a:lnSpc>
                </a:pPr>
                <a:r>
                  <a:rPr kumimoji="1" lang="zh-CN" altLang="en-US" sz="1050" spc="-150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优品</a:t>
                </a:r>
                <a:r>
                  <a:rPr kumimoji="1" lang="en-US" altLang="zh-CN" sz="1050" spc="-150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PPT</a:t>
                </a:r>
                <a:r>
                  <a:rPr kumimoji="1" lang="zh-CN" altLang="en-US" sz="1050" spc="-150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轻松设计高效办公，</a:t>
                </a:r>
                <a:endParaRPr lang="zh-CN" alt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8106714" y="1721786"/>
                <a:ext cx="14157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16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输入标题内容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7789473" y="970953"/>
              <a:ext cx="942975" cy="523220"/>
              <a:chOff x="6095999" y="654444"/>
              <a:chExt cx="942975" cy="523220"/>
            </a:xfrm>
          </p:grpSpPr>
          <p:sp>
            <p:nvSpPr>
              <p:cNvPr id="8" name="矩形: 圆角 31"/>
              <p:cNvSpPr/>
              <p:nvPr/>
            </p:nvSpPr>
            <p:spPr>
              <a:xfrm>
                <a:off x="6095999" y="752475"/>
                <a:ext cx="942975" cy="35242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6107209" y="654444"/>
                <a:ext cx="729943" cy="523220"/>
                <a:chOff x="943942" y="2688081"/>
                <a:chExt cx="729943" cy="523220"/>
              </a:xfrm>
            </p:grpSpPr>
            <p:sp>
              <p:nvSpPr>
                <p:cNvPr id="10" name="文本框 9"/>
                <p:cNvSpPr txBox="1"/>
                <p:nvPr/>
              </p:nvSpPr>
              <p:spPr>
                <a:xfrm>
                  <a:off x="943942" y="2688081"/>
                  <a:ext cx="6078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b="1" kern="2000" dirty="0">
                      <a:solidFill>
                        <a:schemeClr val="bg1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01</a:t>
                  </a:r>
                  <a:endParaRPr lang="zh-CN" altLang="en-US" sz="2800" b="1" kern="2000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11" name="直接连接符 10"/>
                <p:cNvCxnSpPr/>
                <p:nvPr/>
              </p:nvCxnSpPr>
              <p:spPr>
                <a:xfrm flipH="1">
                  <a:off x="1533600" y="2844000"/>
                  <a:ext cx="140285" cy="2232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" name="组合 13"/>
          <p:cNvGrpSpPr/>
          <p:nvPr/>
        </p:nvGrpSpPr>
        <p:grpSpPr>
          <a:xfrm>
            <a:off x="8204869" y="2222427"/>
            <a:ext cx="2031106" cy="1159682"/>
            <a:chOff x="7779199" y="2222427"/>
            <a:chExt cx="2031106" cy="1159682"/>
          </a:xfrm>
        </p:grpSpPr>
        <p:grpSp>
          <p:nvGrpSpPr>
            <p:cNvPr id="15" name="组合 14"/>
            <p:cNvGrpSpPr/>
            <p:nvPr/>
          </p:nvGrpSpPr>
          <p:grpSpPr>
            <a:xfrm>
              <a:off x="7789473" y="2222427"/>
              <a:ext cx="942975" cy="523220"/>
              <a:chOff x="6095999" y="2071235"/>
              <a:chExt cx="942975" cy="523220"/>
            </a:xfrm>
          </p:grpSpPr>
          <p:sp>
            <p:nvSpPr>
              <p:cNvPr id="19" name="矩形: 圆角 39"/>
              <p:cNvSpPr/>
              <p:nvPr/>
            </p:nvSpPr>
            <p:spPr>
              <a:xfrm>
                <a:off x="6095999" y="2162175"/>
                <a:ext cx="942975" cy="35242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6107209" y="2071235"/>
                <a:ext cx="765564" cy="523220"/>
                <a:chOff x="3673121" y="2688081"/>
                <a:chExt cx="765564" cy="523220"/>
              </a:xfrm>
            </p:grpSpPr>
            <p:sp>
              <p:nvSpPr>
                <p:cNvPr id="21" name="文本框 20"/>
                <p:cNvSpPr txBox="1"/>
                <p:nvPr/>
              </p:nvSpPr>
              <p:spPr>
                <a:xfrm>
                  <a:off x="3673121" y="2688081"/>
                  <a:ext cx="6078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 b="1" kern="2000">
                      <a:solidFill>
                        <a:schemeClr val="tx2"/>
                      </a:solidFill>
                      <a:latin typeface="Helvetica" panose="020B0604020202020204" pitchFamily="34" charset="0"/>
                    </a:defRPr>
                  </a:lvl1pPr>
                </a:lstStyle>
                <a:p>
                  <a:r>
                    <a:rPr lang="en-US" altLang="zh-CN" dirty="0">
                      <a:solidFill>
                        <a:schemeClr val="bg1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02</a:t>
                  </a:r>
                  <a:endPara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22" name="直接连接符 21"/>
                <p:cNvCxnSpPr/>
                <p:nvPr/>
              </p:nvCxnSpPr>
              <p:spPr>
                <a:xfrm flipH="1">
                  <a:off x="4298400" y="2844000"/>
                  <a:ext cx="140285" cy="2232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组合 15"/>
            <p:cNvGrpSpPr/>
            <p:nvPr/>
          </p:nvGrpSpPr>
          <p:grpSpPr>
            <a:xfrm>
              <a:off x="7779199" y="2684018"/>
              <a:ext cx="2031106" cy="698091"/>
              <a:chOff x="8106714" y="1721786"/>
              <a:chExt cx="2031106" cy="698091"/>
            </a:xfrm>
          </p:grpSpPr>
          <p:sp>
            <p:nvSpPr>
              <p:cNvPr id="17" name="文本框 66"/>
              <p:cNvSpPr txBox="1">
                <a:spLocks noChangeArrowheads="1"/>
              </p:cNvSpPr>
              <p:nvPr/>
            </p:nvSpPr>
            <p:spPr bwMode="auto">
              <a:xfrm>
                <a:off x="8106714" y="1827407"/>
                <a:ext cx="2031106" cy="592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ts val="700"/>
                  </a:lnSpc>
                  <a:defRPr sz="5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Helvetica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lang="zh-CN" altLang="en-US" sz="105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kumimoji="1" lang="zh-CN" altLang="en-US" sz="1050" spc="-150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双击输入替换内容，</a:t>
                </a:r>
                <a:endParaRPr kumimoji="1" lang="en-US" altLang="zh-CN" sz="1050" spc="-150" dirty="0">
                  <a:solidFill>
                    <a:schemeClr val="tx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>
                  <a:lnSpc>
                    <a:spcPct val="100000"/>
                  </a:lnSpc>
                </a:pPr>
                <a:r>
                  <a:rPr kumimoji="1" lang="zh-CN" altLang="en-US" sz="1050" spc="-150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优品</a:t>
                </a:r>
                <a:r>
                  <a:rPr kumimoji="1" lang="en-US" altLang="zh-CN" sz="1050" spc="-150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PPT</a:t>
                </a:r>
                <a:r>
                  <a:rPr kumimoji="1" lang="zh-CN" altLang="en-US" sz="1050" spc="-150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轻松设计高效办公，</a:t>
                </a:r>
                <a:endParaRPr lang="zh-CN" alt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8106714" y="1721786"/>
                <a:ext cx="14157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16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输入标题内容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8204869" y="3473901"/>
            <a:ext cx="2031106" cy="1138122"/>
            <a:chOff x="7779199" y="3473901"/>
            <a:chExt cx="2031106" cy="1138122"/>
          </a:xfrm>
        </p:grpSpPr>
        <p:grpSp>
          <p:nvGrpSpPr>
            <p:cNvPr id="24" name="组合 23"/>
            <p:cNvGrpSpPr/>
            <p:nvPr/>
          </p:nvGrpSpPr>
          <p:grpSpPr>
            <a:xfrm>
              <a:off x="7789473" y="3473901"/>
              <a:ext cx="942975" cy="523220"/>
              <a:chOff x="6095999" y="3498928"/>
              <a:chExt cx="942975" cy="523220"/>
            </a:xfrm>
          </p:grpSpPr>
          <p:sp>
            <p:nvSpPr>
              <p:cNvPr id="28" name="矩形: 圆角 41"/>
              <p:cNvSpPr/>
              <p:nvPr/>
            </p:nvSpPr>
            <p:spPr>
              <a:xfrm>
                <a:off x="6095999" y="3581400"/>
                <a:ext cx="942975" cy="35242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6107209" y="3498928"/>
                <a:ext cx="721873" cy="523220"/>
                <a:chOff x="6380812" y="2688081"/>
                <a:chExt cx="721873" cy="523220"/>
              </a:xfrm>
            </p:grpSpPr>
            <p:sp>
              <p:nvSpPr>
                <p:cNvPr id="30" name="文本框 29"/>
                <p:cNvSpPr txBox="1"/>
                <p:nvPr/>
              </p:nvSpPr>
              <p:spPr>
                <a:xfrm>
                  <a:off x="6380812" y="2688081"/>
                  <a:ext cx="6078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 b="1" kern="2000">
                      <a:solidFill>
                        <a:schemeClr val="tx2"/>
                      </a:solidFill>
                      <a:latin typeface="Helvetica" panose="020B0604020202020204" pitchFamily="34" charset="0"/>
                    </a:defRPr>
                  </a:lvl1pPr>
                </a:lstStyle>
                <a:p>
                  <a:r>
                    <a:rPr lang="en-US" altLang="zh-CN" dirty="0">
                      <a:solidFill>
                        <a:schemeClr val="bg1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03</a:t>
                  </a:r>
                  <a:endPara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6962400" y="2844000"/>
                  <a:ext cx="140285" cy="2232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5" name="组合 24"/>
            <p:cNvGrpSpPr/>
            <p:nvPr/>
          </p:nvGrpSpPr>
          <p:grpSpPr>
            <a:xfrm>
              <a:off x="7779199" y="3913932"/>
              <a:ext cx="2031106" cy="698091"/>
              <a:chOff x="8106714" y="1721786"/>
              <a:chExt cx="2031106" cy="698091"/>
            </a:xfrm>
          </p:grpSpPr>
          <p:sp>
            <p:nvSpPr>
              <p:cNvPr id="26" name="文本框 66"/>
              <p:cNvSpPr txBox="1">
                <a:spLocks noChangeArrowheads="1"/>
              </p:cNvSpPr>
              <p:nvPr/>
            </p:nvSpPr>
            <p:spPr bwMode="auto">
              <a:xfrm>
                <a:off x="8106714" y="1827407"/>
                <a:ext cx="2031106" cy="592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ts val="700"/>
                  </a:lnSpc>
                  <a:defRPr sz="5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Helvetica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lang="zh-CN" altLang="en-US" sz="105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kumimoji="1" lang="zh-CN" altLang="en-US" sz="1050" spc="-150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双击输入替换内容，</a:t>
                </a:r>
                <a:endParaRPr kumimoji="1" lang="en-US" altLang="zh-CN" sz="1050" spc="-150" dirty="0">
                  <a:solidFill>
                    <a:schemeClr val="tx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>
                  <a:lnSpc>
                    <a:spcPct val="100000"/>
                  </a:lnSpc>
                </a:pPr>
                <a:r>
                  <a:rPr kumimoji="1" lang="zh-CN" altLang="en-US" sz="1050" spc="-150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优品</a:t>
                </a:r>
                <a:r>
                  <a:rPr kumimoji="1" lang="en-US" altLang="zh-CN" sz="1050" spc="-150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PPT</a:t>
                </a:r>
                <a:r>
                  <a:rPr kumimoji="1" lang="zh-CN" altLang="en-US" sz="1050" spc="-150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轻松设计高效办公，</a:t>
                </a:r>
                <a:endParaRPr lang="zh-CN" alt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8106714" y="1721786"/>
                <a:ext cx="14157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16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输入标题内容</a:t>
                </a: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8204869" y="4725375"/>
            <a:ext cx="2031106" cy="1161672"/>
            <a:chOff x="7779199" y="4725375"/>
            <a:chExt cx="2031106" cy="1161672"/>
          </a:xfrm>
        </p:grpSpPr>
        <p:grpSp>
          <p:nvGrpSpPr>
            <p:cNvPr id="33" name="组合 32"/>
            <p:cNvGrpSpPr/>
            <p:nvPr/>
          </p:nvGrpSpPr>
          <p:grpSpPr>
            <a:xfrm>
              <a:off x="7789473" y="4725375"/>
              <a:ext cx="942975" cy="523220"/>
              <a:chOff x="6095999" y="3498928"/>
              <a:chExt cx="942975" cy="523220"/>
            </a:xfrm>
          </p:grpSpPr>
          <p:sp>
            <p:nvSpPr>
              <p:cNvPr id="37" name="矩形: 圆角 41"/>
              <p:cNvSpPr/>
              <p:nvPr/>
            </p:nvSpPr>
            <p:spPr>
              <a:xfrm>
                <a:off x="6095999" y="3581400"/>
                <a:ext cx="942975" cy="35242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6107209" y="3498928"/>
                <a:ext cx="721873" cy="523220"/>
                <a:chOff x="6380812" y="2688081"/>
                <a:chExt cx="721873" cy="523220"/>
              </a:xfrm>
            </p:grpSpPr>
            <p:sp>
              <p:nvSpPr>
                <p:cNvPr id="39" name="文本框 38"/>
                <p:cNvSpPr txBox="1"/>
                <p:nvPr/>
              </p:nvSpPr>
              <p:spPr>
                <a:xfrm>
                  <a:off x="6380812" y="2688081"/>
                  <a:ext cx="60785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zh-CN"/>
                  </a:defPPr>
                  <a:lvl1pPr>
                    <a:defRPr sz="2800" b="1" kern="2000">
                      <a:solidFill>
                        <a:schemeClr val="tx2"/>
                      </a:solidFill>
                      <a:latin typeface="Helvetica" panose="020B0604020202020204" pitchFamily="34" charset="0"/>
                    </a:defRPr>
                  </a:lvl1pPr>
                </a:lstStyle>
                <a:p>
                  <a:r>
                    <a:rPr lang="en-US" altLang="zh-CN" dirty="0">
                      <a:solidFill>
                        <a:schemeClr val="bg1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04</a:t>
                  </a:r>
                  <a:endParaRPr lang="zh-CN" altLang="en-US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cxnSp>
              <p:nvCxnSpPr>
                <p:cNvPr id="40" name="直接连接符 39"/>
                <p:cNvCxnSpPr/>
                <p:nvPr/>
              </p:nvCxnSpPr>
              <p:spPr>
                <a:xfrm flipH="1">
                  <a:off x="6962400" y="2844000"/>
                  <a:ext cx="140285" cy="223200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4" name="组合 33"/>
            <p:cNvGrpSpPr/>
            <p:nvPr/>
          </p:nvGrpSpPr>
          <p:grpSpPr>
            <a:xfrm>
              <a:off x="7779199" y="5188956"/>
              <a:ext cx="2031106" cy="698091"/>
              <a:chOff x="8106714" y="1721786"/>
              <a:chExt cx="2031106" cy="698091"/>
            </a:xfrm>
          </p:grpSpPr>
          <p:sp>
            <p:nvSpPr>
              <p:cNvPr id="35" name="文本框 66"/>
              <p:cNvSpPr txBox="1">
                <a:spLocks noChangeArrowheads="1"/>
              </p:cNvSpPr>
              <p:nvPr/>
            </p:nvSpPr>
            <p:spPr bwMode="auto">
              <a:xfrm>
                <a:off x="8106714" y="1827407"/>
                <a:ext cx="2031106" cy="5924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lnSpc>
                    <a:spcPts val="700"/>
                  </a:lnSpc>
                  <a:defRPr sz="500">
                    <a:solidFill>
                      <a:schemeClr val="bg1">
                        <a:lumMod val="50000"/>
                        <a:lumOff val="50000"/>
                      </a:schemeClr>
                    </a:solidFill>
                    <a:latin typeface="Helvetica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</a:defRPr>
                </a:lvl1pPr>
                <a:lvl2pPr marL="742950" indent="-28575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685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endParaRPr lang="zh-CN" altLang="en-US" sz="105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kumimoji="1" lang="zh-CN" altLang="en-US" sz="1050" spc="-150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双击输入替换内容，</a:t>
                </a:r>
                <a:endParaRPr kumimoji="1" lang="en-US" altLang="zh-CN" sz="1050" spc="-150" dirty="0">
                  <a:solidFill>
                    <a:schemeClr val="tx1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endParaRPr>
              </a:p>
              <a:p>
                <a:pPr>
                  <a:lnSpc>
                    <a:spcPct val="100000"/>
                  </a:lnSpc>
                </a:pPr>
                <a:r>
                  <a:rPr kumimoji="1" lang="zh-CN" altLang="en-US" sz="1050" spc="-150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优品</a:t>
                </a:r>
                <a:r>
                  <a:rPr kumimoji="1" lang="en-US" altLang="zh-CN" sz="1050" spc="-150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PPT</a:t>
                </a:r>
                <a:r>
                  <a:rPr kumimoji="1" lang="zh-CN" altLang="en-US" sz="1050" spc="-150" dirty="0">
                    <a:solidFill>
                      <a:schemeClr val="tx1"/>
                    </a:solidFill>
                    <a:latin typeface="思源黑体 CN Light" panose="020B0300000000000000" pitchFamily="34" charset="-122"/>
                    <a:ea typeface="思源黑体 CN Light" panose="020B0300000000000000" pitchFamily="34" charset="-122"/>
                  </a:rPr>
                  <a:t>轻松设计高效办公，</a:t>
                </a:r>
                <a:endParaRPr lang="zh-CN" alt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8106714" y="1721786"/>
                <a:ext cx="141577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CN" altLang="en-US" sz="1600" dirty="0"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输入标题内容</a:t>
                </a: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5693144" y="3529854"/>
            <a:ext cx="1757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目录 </a:t>
            </a:r>
            <a:r>
              <a:rPr lang="en-US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&gt;&gt;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615322" y="3429248"/>
            <a:ext cx="2961357" cy="1359380"/>
            <a:chOff x="4602496" y="2848154"/>
            <a:chExt cx="2961357" cy="1359380"/>
          </a:xfrm>
        </p:grpSpPr>
        <p:sp>
          <p:nvSpPr>
            <p:cNvPr id="8" name="文本框 7"/>
            <p:cNvSpPr txBox="1"/>
            <p:nvPr/>
          </p:nvSpPr>
          <p:spPr>
            <a:xfrm>
              <a:off x="4836679" y="2925223"/>
              <a:ext cx="24929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标题内容四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02496" y="3505803"/>
              <a:ext cx="2961357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</a:t>
              </a:r>
              <a:r>
                <a:rPr kumimoji="1" lang="en-US" altLang="zh-CN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,</a:t>
              </a: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</a:t>
              </a:r>
              <a:endParaRPr kumimoji="1" lang="en-US" altLang="zh-CN" sz="110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lnSpc>
                  <a:spcPct val="120000"/>
                </a:lnSpc>
              </a:pPr>
              <a:endParaRPr kumimoji="1" lang="en-US" altLang="zh-CN" sz="110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615322" y="2848154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615322" y="4078820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4818595" y="2085375"/>
            <a:ext cx="2554810" cy="1199156"/>
            <a:chOff x="9226008" y="-1169675"/>
            <a:chExt cx="1647803" cy="77343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6" name="任意多边形 15"/>
            <p:cNvSpPr/>
            <p:nvPr/>
          </p:nvSpPr>
          <p:spPr>
            <a:xfrm>
              <a:off x="9226008" y="-1169675"/>
              <a:ext cx="767829" cy="773433"/>
            </a:xfrm>
            <a:custGeom>
              <a:avLst/>
              <a:gdLst/>
              <a:ahLst/>
              <a:cxnLst/>
              <a:rect l="l" t="t" r="r" b="b"/>
              <a:pathLst>
                <a:path w="767829" h="773433">
                  <a:moveTo>
                    <a:pt x="383186" y="0"/>
                  </a:moveTo>
                  <a:cubicBezTo>
                    <a:pt x="499323" y="52"/>
                    <a:pt x="592033" y="46540"/>
                    <a:pt x="661316" y="139464"/>
                  </a:cubicBezTo>
                  <a:cubicBezTo>
                    <a:pt x="730599" y="232388"/>
                    <a:pt x="766103" y="371436"/>
                    <a:pt x="767829" y="556608"/>
                  </a:cubicBezTo>
                  <a:cubicBezTo>
                    <a:pt x="767397" y="603342"/>
                    <a:pt x="764855" y="647227"/>
                    <a:pt x="760201" y="688263"/>
                  </a:cubicBezTo>
                  <a:lnTo>
                    <a:pt x="745113" y="773433"/>
                  </a:lnTo>
                  <a:lnTo>
                    <a:pt x="506019" y="773433"/>
                  </a:lnTo>
                  <a:lnTo>
                    <a:pt x="512259" y="739730"/>
                  </a:lnTo>
                  <a:cubicBezTo>
                    <a:pt x="519317" y="691261"/>
                    <a:pt x="522957" y="630221"/>
                    <a:pt x="523180" y="556608"/>
                  </a:cubicBezTo>
                  <a:cubicBezTo>
                    <a:pt x="522883" y="459043"/>
                    <a:pt x="516510" y="384341"/>
                    <a:pt x="504061" y="332502"/>
                  </a:cubicBezTo>
                  <a:cubicBezTo>
                    <a:pt x="491611" y="280663"/>
                    <a:pt x="474868" y="245264"/>
                    <a:pt x="453831" y="226305"/>
                  </a:cubicBezTo>
                  <a:cubicBezTo>
                    <a:pt x="432794" y="207345"/>
                    <a:pt x="409245" y="198400"/>
                    <a:pt x="383186" y="199471"/>
                  </a:cubicBezTo>
                  <a:cubicBezTo>
                    <a:pt x="357143" y="198400"/>
                    <a:pt x="333721" y="207345"/>
                    <a:pt x="312918" y="226305"/>
                  </a:cubicBezTo>
                  <a:cubicBezTo>
                    <a:pt x="292115" y="245264"/>
                    <a:pt x="275606" y="280663"/>
                    <a:pt x="263391" y="332502"/>
                  </a:cubicBezTo>
                  <a:cubicBezTo>
                    <a:pt x="251175" y="384341"/>
                    <a:pt x="244928" y="459043"/>
                    <a:pt x="244649" y="556608"/>
                  </a:cubicBezTo>
                  <a:cubicBezTo>
                    <a:pt x="244858" y="630221"/>
                    <a:pt x="248425" y="691261"/>
                    <a:pt x="255348" y="739730"/>
                  </a:cubicBezTo>
                  <a:lnTo>
                    <a:pt x="261470" y="773433"/>
                  </a:lnTo>
                  <a:lnTo>
                    <a:pt x="22526" y="773433"/>
                  </a:lnTo>
                  <a:lnTo>
                    <a:pt x="7548" y="688263"/>
                  </a:lnTo>
                  <a:cubicBezTo>
                    <a:pt x="2932" y="647227"/>
                    <a:pt x="416" y="603342"/>
                    <a:pt x="0" y="556608"/>
                  </a:cubicBezTo>
                  <a:cubicBezTo>
                    <a:pt x="1665" y="370162"/>
                    <a:pt x="36926" y="230750"/>
                    <a:pt x="105784" y="138372"/>
                  </a:cubicBezTo>
                  <a:cubicBezTo>
                    <a:pt x="174642" y="45994"/>
                    <a:pt x="267109" y="-130"/>
                    <a:pt x="38318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10056434" y="-1149273"/>
              <a:ext cx="817377" cy="753031"/>
            </a:xfrm>
            <a:custGeom>
              <a:avLst/>
              <a:gdLst/>
              <a:ahLst/>
              <a:cxnLst/>
              <a:rect l="l" t="t" r="r" b="b"/>
              <a:pathLst>
                <a:path w="817377" h="753031">
                  <a:moveTo>
                    <a:pt x="377447" y="0"/>
                  </a:moveTo>
                  <a:lnTo>
                    <a:pt x="696419" y="0"/>
                  </a:lnTo>
                  <a:lnTo>
                    <a:pt x="696419" y="616449"/>
                  </a:lnTo>
                  <a:lnTo>
                    <a:pt x="817377" y="616449"/>
                  </a:lnTo>
                  <a:lnTo>
                    <a:pt x="817377" y="753031"/>
                  </a:lnTo>
                  <a:lnTo>
                    <a:pt x="0" y="753031"/>
                  </a:lnTo>
                  <a:lnTo>
                    <a:pt x="0" y="633922"/>
                  </a:lnTo>
                  <a:lnTo>
                    <a:pt x="377447" y="0"/>
                  </a:lnTo>
                  <a:close/>
                  <a:moveTo>
                    <a:pt x="459054" y="216960"/>
                  </a:moveTo>
                  <a:cubicBezTo>
                    <a:pt x="445211" y="247638"/>
                    <a:pt x="431003" y="278499"/>
                    <a:pt x="416430" y="309542"/>
                  </a:cubicBezTo>
                  <a:cubicBezTo>
                    <a:pt x="401858" y="340585"/>
                    <a:pt x="386920" y="371445"/>
                    <a:pt x="371618" y="402124"/>
                  </a:cubicBezTo>
                  <a:lnTo>
                    <a:pt x="247745" y="616449"/>
                  </a:lnTo>
                  <a:lnTo>
                    <a:pt x="454686" y="616449"/>
                  </a:lnTo>
                  <a:lnTo>
                    <a:pt x="454686" y="457528"/>
                  </a:lnTo>
                  <a:cubicBezTo>
                    <a:pt x="454928" y="421807"/>
                    <a:pt x="456263" y="381712"/>
                    <a:pt x="458690" y="337244"/>
                  </a:cubicBezTo>
                  <a:cubicBezTo>
                    <a:pt x="461117" y="292775"/>
                    <a:pt x="463180" y="252680"/>
                    <a:pt x="464879" y="216960"/>
                  </a:cubicBezTo>
                  <a:lnTo>
                    <a:pt x="459054" y="21696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70977" y="1865271"/>
            <a:ext cx="4158082" cy="3753578"/>
            <a:chOff x="1127312" y="1541070"/>
            <a:chExt cx="4440138" cy="4008195"/>
          </a:xfrm>
        </p:grpSpPr>
        <p:grpSp>
          <p:nvGrpSpPr>
            <p:cNvPr id="3" name="Group 35"/>
            <p:cNvGrpSpPr/>
            <p:nvPr/>
          </p:nvGrpSpPr>
          <p:grpSpPr>
            <a:xfrm>
              <a:off x="1167064" y="1541070"/>
              <a:ext cx="4360635" cy="4008195"/>
              <a:chOff x="1802741" y="2042460"/>
              <a:chExt cx="4134755" cy="3800571"/>
            </a:xfrm>
          </p:grpSpPr>
          <p:grpSp>
            <p:nvGrpSpPr>
              <p:cNvPr id="20" name="Group 3"/>
              <p:cNvGrpSpPr/>
              <p:nvPr/>
            </p:nvGrpSpPr>
            <p:grpSpPr>
              <a:xfrm>
                <a:off x="1802741" y="2042460"/>
                <a:ext cx="829215" cy="3800571"/>
                <a:chOff x="1802741" y="2042460"/>
                <a:chExt cx="829215" cy="3800571"/>
              </a:xfrm>
            </p:grpSpPr>
            <p:sp>
              <p:nvSpPr>
                <p:cNvPr id="30" name="Freeform 5"/>
                <p:cNvSpPr/>
                <p:nvPr/>
              </p:nvSpPr>
              <p:spPr bwMode="auto">
                <a:xfrm>
                  <a:off x="2047737" y="2042460"/>
                  <a:ext cx="339225" cy="3266606"/>
                </a:xfrm>
                <a:custGeom>
                  <a:avLst/>
                  <a:gdLst>
                    <a:gd name="T0" fmla="*/ 0 w 89"/>
                    <a:gd name="T1" fmla="*/ 41 h 864"/>
                    <a:gd name="T2" fmla="*/ 0 w 89"/>
                    <a:gd name="T3" fmla="*/ 41 h 864"/>
                    <a:gd name="T4" fmla="*/ 44 w 89"/>
                    <a:gd name="T5" fmla="*/ 0 h 864"/>
                    <a:gd name="T6" fmla="*/ 89 w 89"/>
                    <a:gd name="T7" fmla="*/ 41 h 864"/>
                    <a:gd name="T8" fmla="*/ 89 w 89"/>
                    <a:gd name="T9" fmla="*/ 41 h 864"/>
                    <a:gd name="T10" fmla="*/ 89 w 89"/>
                    <a:gd name="T11" fmla="*/ 864 h 864"/>
                    <a:gd name="T12" fmla="*/ 0 w 89"/>
                    <a:gd name="T13" fmla="*/ 864 h 864"/>
                    <a:gd name="T14" fmla="*/ 0 w 89"/>
                    <a:gd name="T15" fmla="*/ 45 h 864"/>
                    <a:gd name="T16" fmla="*/ 0 w 89"/>
                    <a:gd name="T17" fmla="*/ 41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" h="864">
                      <a:moveTo>
                        <a:pt x="0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2" y="18"/>
                        <a:pt x="21" y="0"/>
                        <a:pt x="44" y="0"/>
                      </a:cubicBezTo>
                      <a:cubicBezTo>
                        <a:pt x="68" y="0"/>
                        <a:pt x="87" y="18"/>
                        <a:pt x="89" y="41"/>
                      </a:cubicBezTo>
                      <a:cubicBezTo>
                        <a:pt x="89" y="41"/>
                        <a:pt x="89" y="41"/>
                        <a:pt x="89" y="41"/>
                      </a:cubicBezTo>
                      <a:cubicBezTo>
                        <a:pt x="89" y="864"/>
                        <a:pt x="89" y="864"/>
                        <a:pt x="89" y="864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0" y="45"/>
                        <a:pt x="0" y="45"/>
                        <a:pt x="0" y="4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11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Open Sans Light" panose="020B03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1" name="Oval 6"/>
                <p:cNvSpPr>
                  <a:spLocks noChangeArrowheads="1"/>
                </p:cNvSpPr>
                <p:nvPr/>
              </p:nvSpPr>
              <p:spPr bwMode="auto">
                <a:xfrm>
                  <a:off x="1802741" y="5022192"/>
                  <a:ext cx="829215" cy="820839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11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Open Sans Light" panose="020B0306030504020204" pitchFamily="34" charset="0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1" name="Group 5"/>
              <p:cNvGrpSpPr/>
              <p:nvPr/>
            </p:nvGrpSpPr>
            <p:grpSpPr>
              <a:xfrm>
                <a:off x="2899558" y="2042460"/>
                <a:ext cx="829215" cy="3800571"/>
                <a:chOff x="2899558" y="2042460"/>
                <a:chExt cx="829215" cy="3800571"/>
              </a:xfrm>
            </p:grpSpPr>
            <p:sp>
              <p:nvSpPr>
                <p:cNvPr id="28" name="Freeform 5"/>
                <p:cNvSpPr/>
                <p:nvPr/>
              </p:nvSpPr>
              <p:spPr bwMode="auto">
                <a:xfrm>
                  <a:off x="3144554" y="2042460"/>
                  <a:ext cx="339225" cy="3266606"/>
                </a:xfrm>
                <a:custGeom>
                  <a:avLst/>
                  <a:gdLst>
                    <a:gd name="T0" fmla="*/ 0 w 89"/>
                    <a:gd name="T1" fmla="*/ 41 h 864"/>
                    <a:gd name="T2" fmla="*/ 0 w 89"/>
                    <a:gd name="T3" fmla="*/ 41 h 864"/>
                    <a:gd name="T4" fmla="*/ 44 w 89"/>
                    <a:gd name="T5" fmla="*/ 0 h 864"/>
                    <a:gd name="T6" fmla="*/ 89 w 89"/>
                    <a:gd name="T7" fmla="*/ 41 h 864"/>
                    <a:gd name="T8" fmla="*/ 89 w 89"/>
                    <a:gd name="T9" fmla="*/ 41 h 864"/>
                    <a:gd name="T10" fmla="*/ 89 w 89"/>
                    <a:gd name="T11" fmla="*/ 864 h 864"/>
                    <a:gd name="T12" fmla="*/ 0 w 89"/>
                    <a:gd name="T13" fmla="*/ 864 h 864"/>
                    <a:gd name="T14" fmla="*/ 0 w 89"/>
                    <a:gd name="T15" fmla="*/ 45 h 864"/>
                    <a:gd name="T16" fmla="*/ 0 w 89"/>
                    <a:gd name="T17" fmla="*/ 41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" h="864">
                      <a:moveTo>
                        <a:pt x="0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2" y="18"/>
                        <a:pt x="21" y="0"/>
                        <a:pt x="44" y="0"/>
                      </a:cubicBezTo>
                      <a:cubicBezTo>
                        <a:pt x="68" y="0"/>
                        <a:pt x="87" y="18"/>
                        <a:pt x="89" y="41"/>
                      </a:cubicBezTo>
                      <a:cubicBezTo>
                        <a:pt x="89" y="41"/>
                        <a:pt x="89" y="41"/>
                        <a:pt x="89" y="41"/>
                      </a:cubicBezTo>
                      <a:cubicBezTo>
                        <a:pt x="89" y="864"/>
                        <a:pt x="89" y="864"/>
                        <a:pt x="89" y="864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0" y="45"/>
                        <a:pt x="0" y="45"/>
                        <a:pt x="0" y="4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11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Open Sans Light" panose="020B03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9" name="Oval 6"/>
                <p:cNvSpPr>
                  <a:spLocks noChangeArrowheads="1"/>
                </p:cNvSpPr>
                <p:nvPr/>
              </p:nvSpPr>
              <p:spPr bwMode="auto">
                <a:xfrm>
                  <a:off x="2899558" y="5022192"/>
                  <a:ext cx="829215" cy="820839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11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Open Sans Light" panose="020B0306030504020204" pitchFamily="34" charset="0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2" name="Group 31"/>
              <p:cNvGrpSpPr/>
              <p:nvPr/>
            </p:nvGrpSpPr>
            <p:grpSpPr>
              <a:xfrm>
                <a:off x="4011464" y="2042460"/>
                <a:ext cx="829215" cy="3800571"/>
                <a:chOff x="4055006" y="2042460"/>
                <a:chExt cx="829215" cy="3800571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>
                  <a:off x="4300002" y="2042460"/>
                  <a:ext cx="339225" cy="3266606"/>
                </a:xfrm>
                <a:custGeom>
                  <a:avLst/>
                  <a:gdLst>
                    <a:gd name="T0" fmla="*/ 0 w 89"/>
                    <a:gd name="T1" fmla="*/ 41 h 864"/>
                    <a:gd name="T2" fmla="*/ 0 w 89"/>
                    <a:gd name="T3" fmla="*/ 41 h 864"/>
                    <a:gd name="T4" fmla="*/ 44 w 89"/>
                    <a:gd name="T5" fmla="*/ 0 h 864"/>
                    <a:gd name="T6" fmla="*/ 89 w 89"/>
                    <a:gd name="T7" fmla="*/ 41 h 864"/>
                    <a:gd name="T8" fmla="*/ 89 w 89"/>
                    <a:gd name="T9" fmla="*/ 41 h 864"/>
                    <a:gd name="T10" fmla="*/ 89 w 89"/>
                    <a:gd name="T11" fmla="*/ 864 h 864"/>
                    <a:gd name="T12" fmla="*/ 0 w 89"/>
                    <a:gd name="T13" fmla="*/ 864 h 864"/>
                    <a:gd name="T14" fmla="*/ 0 w 89"/>
                    <a:gd name="T15" fmla="*/ 45 h 864"/>
                    <a:gd name="T16" fmla="*/ 0 w 89"/>
                    <a:gd name="T17" fmla="*/ 41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" h="864">
                      <a:moveTo>
                        <a:pt x="0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2" y="18"/>
                        <a:pt x="21" y="0"/>
                        <a:pt x="44" y="0"/>
                      </a:cubicBezTo>
                      <a:cubicBezTo>
                        <a:pt x="68" y="0"/>
                        <a:pt x="87" y="18"/>
                        <a:pt x="89" y="41"/>
                      </a:cubicBezTo>
                      <a:cubicBezTo>
                        <a:pt x="89" y="41"/>
                        <a:pt x="89" y="41"/>
                        <a:pt x="89" y="41"/>
                      </a:cubicBezTo>
                      <a:cubicBezTo>
                        <a:pt x="89" y="864"/>
                        <a:pt x="89" y="864"/>
                        <a:pt x="89" y="864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0" y="45"/>
                        <a:pt x="0" y="45"/>
                        <a:pt x="0" y="4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11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Open Sans Light" panose="020B03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7" name="Oval 6"/>
                <p:cNvSpPr>
                  <a:spLocks noChangeArrowheads="1"/>
                </p:cNvSpPr>
                <p:nvPr/>
              </p:nvSpPr>
              <p:spPr bwMode="auto">
                <a:xfrm>
                  <a:off x="4055006" y="5022192"/>
                  <a:ext cx="829215" cy="820839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11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Open Sans Light" panose="020B0306030504020204" pitchFamily="34" charset="0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" name="Group 34"/>
              <p:cNvGrpSpPr/>
              <p:nvPr/>
            </p:nvGrpSpPr>
            <p:grpSpPr>
              <a:xfrm>
                <a:off x="5108281" y="2042460"/>
                <a:ext cx="829215" cy="3800571"/>
                <a:chOff x="5151823" y="2042460"/>
                <a:chExt cx="829215" cy="3800571"/>
              </a:xfrm>
            </p:grpSpPr>
            <p:sp>
              <p:nvSpPr>
                <p:cNvPr id="24" name="Freeform 5"/>
                <p:cNvSpPr/>
                <p:nvPr/>
              </p:nvSpPr>
              <p:spPr bwMode="auto">
                <a:xfrm>
                  <a:off x="5396819" y="2042460"/>
                  <a:ext cx="339225" cy="3266606"/>
                </a:xfrm>
                <a:custGeom>
                  <a:avLst/>
                  <a:gdLst>
                    <a:gd name="T0" fmla="*/ 0 w 89"/>
                    <a:gd name="T1" fmla="*/ 41 h 864"/>
                    <a:gd name="T2" fmla="*/ 0 w 89"/>
                    <a:gd name="T3" fmla="*/ 41 h 864"/>
                    <a:gd name="T4" fmla="*/ 44 w 89"/>
                    <a:gd name="T5" fmla="*/ 0 h 864"/>
                    <a:gd name="T6" fmla="*/ 89 w 89"/>
                    <a:gd name="T7" fmla="*/ 41 h 864"/>
                    <a:gd name="T8" fmla="*/ 89 w 89"/>
                    <a:gd name="T9" fmla="*/ 41 h 864"/>
                    <a:gd name="T10" fmla="*/ 89 w 89"/>
                    <a:gd name="T11" fmla="*/ 864 h 864"/>
                    <a:gd name="T12" fmla="*/ 0 w 89"/>
                    <a:gd name="T13" fmla="*/ 864 h 864"/>
                    <a:gd name="T14" fmla="*/ 0 w 89"/>
                    <a:gd name="T15" fmla="*/ 45 h 864"/>
                    <a:gd name="T16" fmla="*/ 0 w 89"/>
                    <a:gd name="T17" fmla="*/ 41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9" h="864">
                      <a:moveTo>
                        <a:pt x="0" y="41"/>
                      </a:move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2" y="18"/>
                        <a:pt x="21" y="0"/>
                        <a:pt x="44" y="0"/>
                      </a:cubicBezTo>
                      <a:cubicBezTo>
                        <a:pt x="68" y="0"/>
                        <a:pt x="87" y="18"/>
                        <a:pt x="89" y="41"/>
                      </a:cubicBezTo>
                      <a:cubicBezTo>
                        <a:pt x="89" y="41"/>
                        <a:pt x="89" y="41"/>
                        <a:pt x="89" y="41"/>
                      </a:cubicBezTo>
                      <a:cubicBezTo>
                        <a:pt x="89" y="864"/>
                        <a:pt x="89" y="864"/>
                        <a:pt x="89" y="864"/>
                      </a:cubicBezTo>
                      <a:cubicBezTo>
                        <a:pt x="0" y="864"/>
                        <a:pt x="0" y="864"/>
                        <a:pt x="0" y="864"/>
                      </a:cubicBezTo>
                      <a:cubicBezTo>
                        <a:pt x="0" y="45"/>
                        <a:pt x="0" y="45"/>
                        <a:pt x="0" y="45"/>
                      </a:cubicBez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85000"/>
                  </a:sysClr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11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Open Sans Light" panose="020B0306030504020204" pitchFamily="34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5" name="Oval 6"/>
                <p:cNvSpPr>
                  <a:spLocks noChangeArrowheads="1"/>
                </p:cNvSpPr>
                <p:nvPr/>
              </p:nvSpPr>
              <p:spPr bwMode="auto">
                <a:xfrm>
                  <a:off x="5151823" y="5022192"/>
                  <a:ext cx="829215" cy="820839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4" cap="flat">
                  <a:noFill/>
                  <a:prstDash val="solid"/>
                  <a:miter lim="800000"/>
                </a:ln>
              </p:spPr>
              <p:txBody>
                <a:bodyPr vert="horz" wrap="square" lIns="128580" tIns="64290" rIns="128580" bIns="6429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211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思源黑体 CN Light" panose="020B0300000000000000" pitchFamily="34" charset="-122"/>
                    <a:ea typeface="思源黑体 CN Light" panose="020B0300000000000000" pitchFamily="34" charset="-122"/>
                    <a:cs typeface="Open Sans Light" panose="020B0306030504020204" pitchFamily="34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4" name="Group 2"/>
            <p:cNvGrpSpPr/>
            <p:nvPr/>
          </p:nvGrpSpPr>
          <p:grpSpPr>
            <a:xfrm>
              <a:off x="1167064" y="2516750"/>
              <a:ext cx="874515" cy="3032515"/>
              <a:chOff x="1802741" y="2967600"/>
              <a:chExt cx="829215" cy="2875431"/>
            </a:xfrm>
            <a:solidFill>
              <a:srgbClr val="FFC000"/>
            </a:solidFill>
          </p:grpSpPr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2047737" y="2967600"/>
                <a:ext cx="339225" cy="2341465"/>
              </a:xfrm>
              <a:prstGeom prst="rect">
                <a:avLst/>
              </a:prstGeom>
              <a:solidFill>
                <a:srgbClr val="294F73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1802741" y="5022192"/>
                <a:ext cx="829215" cy="820839"/>
              </a:xfrm>
              <a:prstGeom prst="ellipse">
                <a:avLst/>
              </a:prstGeom>
              <a:solidFill>
                <a:srgbClr val="294F73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" name="Rectangle 11"/>
            <p:cNvSpPr/>
            <p:nvPr/>
          </p:nvSpPr>
          <p:spPr>
            <a:xfrm>
              <a:off x="1127312" y="4851375"/>
              <a:ext cx="954018" cy="505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prstClr val="white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75%</a:t>
              </a:r>
              <a:endParaRPr lang="en-US" sz="1200" b="1" dirty="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6" name="Group 4"/>
            <p:cNvGrpSpPr/>
            <p:nvPr/>
          </p:nvGrpSpPr>
          <p:grpSpPr>
            <a:xfrm>
              <a:off x="2323800" y="2303878"/>
              <a:ext cx="874515" cy="3245386"/>
              <a:chOff x="2899558" y="2765755"/>
              <a:chExt cx="829215" cy="3077276"/>
            </a:xfrm>
          </p:grpSpPr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3144554" y="2765755"/>
                <a:ext cx="339225" cy="254331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7" name="Oval 8"/>
              <p:cNvSpPr>
                <a:spLocks noChangeArrowheads="1"/>
              </p:cNvSpPr>
              <p:nvPr/>
            </p:nvSpPr>
            <p:spPr bwMode="auto">
              <a:xfrm>
                <a:off x="2899558" y="5022192"/>
                <a:ext cx="829215" cy="82083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11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7" name="Rectangle 17"/>
            <p:cNvSpPr/>
            <p:nvPr/>
          </p:nvSpPr>
          <p:spPr>
            <a:xfrm>
              <a:off x="2284047" y="4851375"/>
              <a:ext cx="954018" cy="505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>
                  <a:solidFill>
                    <a:prstClr val="white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80%</a:t>
              </a:r>
              <a:endParaRPr lang="en-US" sz="1200" b="1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8" name="Group 30"/>
            <p:cNvGrpSpPr/>
            <p:nvPr/>
          </p:nvGrpSpPr>
          <p:grpSpPr>
            <a:xfrm>
              <a:off x="3496449" y="3393144"/>
              <a:ext cx="874515" cy="2156121"/>
              <a:chOff x="4055006" y="3798597"/>
              <a:chExt cx="829215" cy="2044434"/>
            </a:xfrm>
            <a:solidFill>
              <a:srgbClr val="A5A5A5"/>
            </a:solidFill>
          </p:grpSpPr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4300002" y="3798597"/>
                <a:ext cx="339225" cy="1510469"/>
              </a:xfrm>
              <a:prstGeom prst="rect">
                <a:avLst/>
              </a:prstGeom>
              <a:solidFill>
                <a:srgbClr val="294F73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11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5" name="Oval 8"/>
              <p:cNvSpPr>
                <a:spLocks noChangeArrowheads="1"/>
              </p:cNvSpPr>
              <p:nvPr/>
            </p:nvSpPr>
            <p:spPr bwMode="auto">
              <a:xfrm>
                <a:off x="4055006" y="5022192"/>
                <a:ext cx="829215" cy="820839"/>
              </a:xfrm>
              <a:prstGeom prst="ellipse">
                <a:avLst/>
              </a:prstGeom>
              <a:solidFill>
                <a:srgbClr val="294F73"/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11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9" name="Rectangle 23"/>
            <p:cNvSpPr/>
            <p:nvPr/>
          </p:nvSpPr>
          <p:spPr>
            <a:xfrm>
              <a:off x="3421362" y="4851375"/>
              <a:ext cx="954018" cy="505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>
                  <a:solidFill>
                    <a:prstClr val="white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50%</a:t>
              </a:r>
              <a:endParaRPr lang="en-US" sz="1200" b="1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4653185" y="1910393"/>
              <a:ext cx="874515" cy="3638872"/>
              <a:chOff x="5151823" y="2392652"/>
              <a:chExt cx="829215" cy="3450379"/>
            </a:xfrm>
            <a:solidFill>
              <a:srgbClr val="FFC000"/>
            </a:solidFill>
          </p:grpSpPr>
          <p:sp>
            <p:nvSpPr>
              <p:cNvPr id="12" name="Rectangle 7"/>
              <p:cNvSpPr>
                <a:spLocks noChangeArrowheads="1"/>
              </p:cNvSpPr>
              <p:nvPr/>
            </p:nvSpPr>
            <p:spPr bwMode="auto">
              <a:xfrm>
                <a:off x="5396819" y="2392652"/>
                <a:ext cx="339225" cy="291641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11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>
                <a:off x="5151823" y="5022192"/>
                <a:ext cx="829215" cy="82083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4" cap="flat">
                <a:noFill/>
                <a:prstDash val="solid"/>
                <a:miter lim="800000"/>
              </a:ln>
            </p:spPr>
            <p:txBody>
              <a:bodyPr vert="horz" wrap="square" lIns="128580" tIns="64290" rIns="128580" bIns="6429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211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1" name="Rectangle 29"/>
            <p:cNvSpPr/>
            <p:nvPr/>
          </p:nvSpPr>
          <p:spPr>
            <a:xfrm>
              <a:off x="4613432" y="4851375"/>
              <a:ext cx="954018" cy="5051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b="1">
                  <a:solidFill>
                    <a:prstClr val="white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  <a:cs typeface="Open Sans Light" panose="020B0306030504020204" pitchFamily="34" charset="0"/>
                  <a:sym typeface="Times New Roman" panose="02020603050405020304" pitchFamily="18" charset="0"/>
                </a:rPr>
                <a:t>90%</a:t>
              </a:r>
              <a:endParaRPr lang="en-US" sz="1200" b="1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Open Sans Light" panose="020B0306030504020204" pitchFamily="34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09616" y="1426707"/>
            <a:ext cx="966049" cy="978254"/>
            <a:chOff x="6598516" y="1424849"/>
            <a:chExt cx="966049" cy="978254"/>
          </a:xfrm>
        </p:grpSpPr>
        <p:sp>
          <p:nvSpPr>
            <p:cNvPr id="33" name="Freeform 1812"/>
            <p:cNvSpPr/>
            <p:nvPr/>
          </p:nvSpPr>
          <p:spPr>
            <a:xfrm>
              <a:off x="6598516" y="1424849"/>
              <a:ext cx="966049" cy="978254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val="window" lastClr="FFFFFF"/>
              </a:solidFill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34" name="Group 76"/>
            <p:cNvGrpSpPr/>
            <p:nvPr/>
          </p:nvGrpSpPr>
          <p:grpSpPr>
            <a:xfrm>
              <a:off x="6835060" y="1674993"/>
              <a:ext cx="492960" cy="477966"/>
              <a:chOff x="4411266" y="2303265"/>
              <a:chExt cx="325040" cy="315154"/>
            </a:xfrm>
            <a:solidFill>
              <a:schemeClr val="bg1"/>
            </a:solidFill>
          </p:grpSpPr>
          <p:sp>
            <p:nvSpPr>
              <p:cNvPr id="35" name="Freeform 28"/>
              <p:cNvSpPr/>
              <p:nvPr/>
            </p:nvSpPr>
            <p:spPr bwMode="auto">
              <a:xfrm>
                <a:off x="4411266" y="2336007"/>
                <a:ext cx="291108" cy="282412"/>
              </a:xfrm>
              <a:custGeom>
                <a:avLst/>
                <a:gdLst>
                  <a:gd name="T0" fmla="*/ 417 w 21600"/>
                  <a:gd name="T1" fmla="*/ 102 h 21600"/>
                  <a:gd name="T2" fmla="*/ 384 w 21600"/>
                  <a:gd name="T3" fmla="*/ 65 h 21600"/>
                  <a:gd name="T4" fmla="*/ 316 w 21600"/>
                  <a:gd name="T5" fmla="*/ 0 h 21600"/>
                  <a:gd name="T6" fmla="*/ 283 w 21600"/>
                  <a:gd name="T7" fmla="*/ 33 h 21600"/>
                  <a:gd name="T8" fmla="*/ 149 w 21600"/>
                  <a:gd name="T9" fmla="*/ 102 h 21600"/>
                  <a:gd name="T10" fmla="*/ 0 w 21600"/>
                  <a:gd name="T11" fmla="*/ 465 h 21600"/>
                  <a:gd name="T12" fmla="*/ 182 w 21600"/>
                  <a:gd name="T13" fmla="*/ 265 h 21600"/>
                  <a:gd name="T14" fmla="*/ 182 w 21600"/>
                  <a:gd name="T15" fmla="*/ 265 h 21600"/>
                  <a:gd name="T16" fmla="*/ 197 w 21600"/>
                  <a:gd name="T17" fmla="*/ 181 h 21600"/>
                  <a:gd name="T18" fmla="*/ 302 w 21600"/>
                  <a:gd name="T19" fmla="*/ 181 h 21600"/>
                  <a:gd name="T20" fmla="*/ 302 w 21600"/>
                  <a:gd name="T21" fmla="*/ 283 h 21600"/>
                  <a:gd name="T22" fmla="*/ 216 w 21600"/>
                  <a:gd name="T23" fmla="*/ 297 h 21600"/>
                  <a:gd name="T24" fmla="*/ 216 w 21600"/>
                  <a:gd name="T25" fmla="*/ 297 h 21600"/>
                  <a:gd name="T26" fmla="*/ 10 w 21600"/>
                  <a:gd name="T27" fmla="*/ 474 h 21600"/>
                  <a:gd name="T28" fmla="*/ 384 w 21600"/>
                  <a:gd name="T29" fmla="*/ 330 h 21600"/>
                  <a:gd name="T30" fmla="*/ 451 w 21600"/>
                  <a:gd name="T31" fmla="*/ 200 h 21600"/>
                  <a:gd name="T32" fmla="*/ 489 w 21600"/>
                  <a:gd name="T33" fmla="*/ 167 h 21600"/>
                  <a:gd name="T34" fmla="*/ 417 w 21600"/>
                  <a:gd name="T35" fmla="*/ 102 h 21600"/>
                  <a:gd name="T36" fmla="*/ 417 w 21600"/>
                  <a:gd name="T37" fmla="*/ 102 h 2160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1600" h="21600">
                    <a:moveTo>
                      <a:pt x="18424" y="4659"/>
                    </a:moveTo>
                    <a:cubicBezTo>
                      <a:pt x="16941" y="2965"/>
                      <a:pt x="16941" y="2965"/>
                      <a:pt x="16941" y="2965"/>
                    </a:cubicBezTo>
                    <a:cubicBezTo>
                      <a:pt x="13976" y="0"/>
                      <a:pt x="13976" y="0"/>
                      <a:pt x="13976" y="0"/>
                    </a:cubicBezTo>
                    <a:cubicBezTo>
                      <a:pt x="13976" y="0"/>
                      <a:pt x="13976" y="0"/>
                      <a:pt x="12494" y="1482"/>
                    </a:cubicBezTo>
                    <a:cubicBezTo>
                      <a:pt x="11012" y="2965"/>
                      <a:pt x="6565" y="4659"/>
                      <a:pt x="6565" y="4659"/>
                    </a:cubicBezTo>
                    <a:cubicBezTo>
                      <a:pt x="0" y="21176"/>
                      <a:pt x="0" y="21176"/>
                      <a:pt x="0" y="21176"/>
                    </a:cubicBezTo>
                    <a:cubicBezTo>
                      <a:pt x="8047" y="12071"/>
                      <a:pt x="8047" y="12071"/>
                      <a:pt x="8047" y="12071"/>
                    </a:cubicBezTo>
                    <a:cubicBezTo>
                      <a:pt x="7624" y="10800"/>
                      <a:pt x="7835" y="9318"/>
                      <a:pt x="8682" y="8259"/>
                    </a:cubicBezTo>
                    <a:cubicBezTo>
                      <a:pt x="9953" y="6988"/>
                      <a:pt x="12071" y="6988"/>
                      <a:pt x="13341" y="8259"/>
                    </a:cubicBezTo>
                    <a:cubicBezTo>
                      <a:pt x="14400" y="9529"/>
                      <a:pt x="14400" y="11647"/>
                      <a:pt x="13341" y="12918"/>
                    </a:cubicBezTo>
                    <a:cubicBezTo>
                      <a:pt x="12282" y="13765"/>
                      <a:pt x="10800" y="13976"/>
                      <a:pt x="9529" y="13553"/>
                    </a:cubicBezTo>
                    <a:cubicBezTo>
                      <a:pt x="424" y="21600"/>
                      <a:pt x="424" y="21600"/>
                      <a:pt x="424" y="21600"/>
                    </a:cubicBezTo>
                    <a:cubicBezTo>
                      <a:pt x="16941" y="15035"/>
                      <a:pt x="16941" y="15035"/>
                      <a:pt x="16941" y="15035"/>
                    </a:cubicBezTo>
                    <a:cubicBezTo>
                      <a:pt x="16941" y="15035"/>
                      <a:pt x="18424" y="10588"/>
                      <a:pt x="19906" y="9106"/>
                    </a:cubicBezTo>
                    <a:cubicBezTo>
                      <a:pt x="21600" y="7624"/>
                      <a:pt x="21600" y="7624"/>
                      <a:pt x="21600" y="7624"/>
                    </a:cubicBezTo>
                    <a:lnTo>
                      <a:pt x="18424" y="4659"/>
                    </a:lnTo>
                    <a:close/>
                    <a:moveTo>
                      <a:pt x="18424" y="4659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" name="Freeform 30"/>
              <p:cNvSpPr/>
              <p:nvPr/>
            </p:nvSpPr>
            <p:spPr bwMode="auto">
              <a:xfrm>
                <a:off x="4619625" y="2303265"/>
                <a:ext cx="116681" cy="113109"/>
              </a:xfrm>
              <a:custGeom>
                <a:avLst/>
                <a:gdLst>
                  <a:gd name="T0" fmla="*/ 24 w 21600"/>
                  <a:gd name="T1" fmla="*/ 0 h 21600"/>
                  <a:gd name="T2" fmla="*/ 196 w 21600"/>
                  <a:gd name="T3" fmla="*/ 167 h 21600"/>
                  <a:gd name="T4" fmla="*/ 172 w 21600"/>
                  <a:gd name="T5" fmla="*/ 190 h 21600"/>
                  <a:gd name="T6" fmla="*/ 0 w 21600"/>
                  <a:gd name="T7" fmla="*/ 23 h 21600"/>
                  <a:gd name="T8" fmla="*/ 24 w 21600"/>
                  <a:gd name="T9" fmla="*/ 0 h 21600"/>
                  <a:gd name="T10" fmla="*/ 24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2667" y="0"/>
                    </a:moveTo>
                    <a:lnTo>
                      <a:pt x="21600" y="18933"/>
                    </a:lnTo>
                    <a:lnTo>
                      <a:pt x="18933" y="21600"/>
                    </a:lnTo>
                    <a:lnTo>
                      <a:pt x="0" y="2667"/>
                    </a:lnTo>
                    <a:lnTo>
                      <a:pt x="2667" y="0"/>
                    </a:lnTo>
                    <a:close/>
                    <a:moveTo>
                      <a:pt x="2667" y="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lIns="0" tIns="0" rIns="0" bIns="0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6509616" y="2592384"/>
            <a:ext cx="966049" cy="978254"/>
            <a:chOff x="6598516" y="2592384"/>
            <a:chExt cx="966049" cy="978254"/>
          </a:xfrm>
        </p:grpSpPr>
        <p:sp>
          <p:nvSpPr>
            <p:cNvPr id="38" name="Freeform 1812"/>
            <p:cNvSpPr/>
            <p:nvPr/>
          </p:nvSpPr>
          <p:spPr>
            <a:xfrm>
              <a:off x="6598516" y="2592384"/>
              <a:ext cx="966049" cy="978254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294F73"/>
            </a:solidFill>
            <a:ln w="9525">
              <a:solidFill>
                <a:sysClr val="window" lastClr="FFFFFF"/>
              </a:solidFill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9" name="AutoShape 36"/>
            <p:cNvSpPr/>
            <p:nvPr/>
          </p:nvSpPr>
          <p:spPr bwMode="auto">
            <a:xfrm>
              <a:off x="6804666" y="2888185"/>
              <a:ext cx="553748" cy="386652"/>
            </a:xfrm>
            <a:custGeom>
              <a:avLst/>
              <a:gdLst>
                <a:gd name="T0" fmla="*/ 2348 w 21600"/>
                <a:gd name="T1" fmla="*/ 2618 h 21600"/>
                <a:gd name="T2" fmla="*/ 13148 w 21600"/>
                <a:gd name="T3" fmla="*/ 2618 h 21600"/>
                <a:gd name="T4" fmla="*/ 13148 w 21600"/>
                <a:gd name="T5" fmla="*/ 2618 h 21600"/>
                <a:gd name="T6" fmla="*/ 13148 w 21600"/>
                <a:gd name="T7" fmla="*/ 1309 h 21600"/>
                <a:gd name="T8" fmla="*/ 13617 w 21600"/>
                <a:gd name="T9" fmla="*/ 0 h 21600"/>
                <a:gd name="T10" fmla="*/ 17843 w 21600"/>
                <a:gd name="T11" fmla="*/ 0 h 21600"/>
                <a:gd name="T12" fmla="*/ 18783 w 21600"/>
                <a:gd name="T13" fmla="*/ 1309 h 21600"/>
                <a:gd name="T14" fmla="*/ 18783 w 21600"/>
                <a:gd name="T15" fmla="*/ 2618 h 21600"/>
                <a:gd name="T16" fmla="*/ 18783 w 21600"/>
                <a:gd name="T17" fmla="*/ 2618 h 21600"/>
                <a:gd name="T18" fmla="*/ 19252 w 21600"/>
                <a:gd name="T19" fmla="*/ 2618 h 21600"/>
                <a:gd name="T20" fmla="*/ 21600 w 21600"/>
                <a:gd name="T21" fmla="*/ 5891 h 21600"/>
                <a:gd name="T22" fmla="*/ 21600 w 21600"/>
                <a:gd name="T23" fmla="*/ 18327 h 21600"/>
                <a:gd name="T24" fmla="*/ 19252 w 21600"/>
                <a:gd name="T25" fmla="*/ 21600 h 21600"/>
                <a:gd name="T26" fmla="*/ 2348 w 21600"/>
                <a:gd name="T27" fmla="*/ 21600 h 21600"/>
                <a:gd name="T28" fmla="*/ 0 w 21600"/>
                <a:gd name="T29" fmla="*/ 18327 h 21600"/>
                <a:gd name="T30" fmla="*/ 0 w 21600"/>
                <a:gd name="T31" fmla="*/ 5891 h 21600"/>
                <a:gd name="T32" fmla="*/ 2348 w 21600"/>
                <a:gd name="T33" fmla="*/ 2618 h 21600"/>
                <a:gd name="T34" fmla="*/ 14087 w 21600"/>
                <a:gd name="T35" fmla="*/ 2618 h 21600"/>
                <a:gd name="T36" fmla="*/ 17374 w 21600"/>
                <a:gd name="T37" fmla="*/ 2618 h 21600"/>
                <a:gd name="T38" fmla="*/ 17374 w 21600"/>
                <a:gd name="T39" fmla="*/ 1309 h 21600"/>
                <a:gd name="T40" fmla="*/ 14087 w 21600"/>
                <a:gd name="T41" fmla="*/ 1309 h 21600"/>
                <a:gd name="T42" fmla="*/ 14087 w 21600"/>
                <a:gd name="T43" fmla="*/ 2618 h 21600"/>
                <a:gd name="T44" fmla="*/ 11270 w 21600"/>
                <a:gd name="T45" fmla="*/ 4582 h 21600"/>
                <a:gd name="T46" fmla="*/ 5635 w 21600"/>
                <a:gd name="T47" fmla="*/ 12436 h 21600"/>
                <a:gd name="T48" fmla="*/ 11270 w 21600"/>
                <a:gd name="T49" fmla="*/ 19636 h 21600"/>
                <a:gd name="T50" fmla="*/ 16435 w 21600"/>
                <a:gd name="T51" fmla="*/ 12436 h 21600"/>
                <a:gd name="T52" fmla="*/ 11270 w 21600"/>
                <a:gd name="T53" fmla="*/ 4582 h 21600"/>
                <a:gd name="T54" fmla="*/ 14557 w 21600"/>
                <a:gd name="T55" fmla="*/ 12436 h 21600"/>
                <a:gd name="T56" fmla="*/ 11270 w 21600"/>
                <a:gd name="T57" fmla="*/ 7200 h 21600"/>
                <a:gd name="T58" fmla="*/ 7513 w 21600"/>
                <a:gd name="T59" fmla="*/ 12436 h 21600"/>
                <a:gd name="T60" fmla="*/ 11270 w 21600"/>
                <a:gd name="T61" fmla="*/ 17018 h 21600"/>
                <a:gd name="T62" fmla="*/ 14557 w 21600"/>
                <a:gd name="T63" fmla="*/ 12436 h 21600"/>
                <a:gd name="T64" fmla="*/ 11270 w 21600"/>
                <a:gd name="T65" fmla="*/ 6545 h 21600"/>
                <a:gd name="T66" fmla="*/ 6574 w 21600"/>
                <a:gd name="T67" fmla="*/ 12436 h 21600"/>
                <a:gd name="T68" fmla="*/ 11270 w 21600"/>
                <a:gd name="T69" fmla="*/ 18327 h 21600"/>
                <a:gd name="T70" fmla="*/ 15496 w 21600"/>
                <a:gd name="T71" fmla="*/ 12436 h 21600"/>
                <a:gd name="T72" fmla="*/ 11270 w 21600"/>
                <a:gd name="T73" fmla="*/ 6545 h 21600"/>
                <a:gd name="T74" fmla="*/ 11270 w 21600"/>
                <a:gd name="T75" fmla="*/ 65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600" h="21600">
                  <a:moveTo>
                    <a:pt x="2348" y="2618"/>
                  </a:move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2618"/>
                    <a:pt x="13148" y="2618"/>
                    <a:pt x="13148" y="2618"/>
                  </a:cubicBezTo>
                  <a:cubicBezTo>
                    <a:pt x="13148" y="1309"/>
                    <a:pt x="13148" y="1309"/>
                    <a:pt x="13148" y="1309"/>
                  </a:cubicBezTo>
                  <a:cubicBezTo>
                    <a:pt x="13148" y="655"/>
                    <a:pt x="13148" y="0"/>
                    <a:pt x="13617" y="0"/>
                  </a:cubicBezTo>
                  <a:cubicBezTo>
                    <a:pt x="17843" y="0"/>
                    <a:pt x="17843" y="0"/>
                    <a:pt x="17843" y="0"/>
                  </a:cubicBezTo>
                  <a:cubicBezTo>
                    <a:pt x="18313" y="0"/>
                    <a:pt x="18783" y="655"/>
                    <a:pt x="18783" y="1309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8783" y="2618"/>
                    <a:pt x="18783" y="2618"/>
                    <a:pt x="18783" y="2618"/>
                  </a:cubicBezTo>
                  <a:cubicBezTo>
                    <a:pt x="19252" y="2618"/>
                    <a:pt x="19252" y="2618"/>
                    <a:pt x="19252" y="2618"/>
                  </a:cubicBezTo>
                  <a:cubicBezTo>
                    <a:pt x="20661" y="2618"/>
                    <a:pt x="21600" y="3927"/>
                    <a:pt x="21600" y="5891"/>
                  </a:cubicBezTo>
                  <a:cubicBezTo>
                    <a:pt x="21600" y="18327"/>
                    <a:pt x="21600" y="18327"/>
                    <a:pt x="21600" y="18327"/>
                  </a:cubicBezTo>
                  <a:cubicBezTo>
                    <a:pt x="21600" y="20291"/>
                    <a:pt x="20661" y="21600"/>
                    <a:pt x="19252" y="21600"/>
                  </a:cubicBezTo>
                  <a:cubicBezTo>
                    <a:pt x="2348" y="21600"/>
                    <a:pt x="2348" y="21600"/>
                    <a:pt x="2348" y="21600"/>
                  </a:cubicBezTo>
                  <a:cubicBezTo>
                    <a:pt x="939" y="21600"/>
                    <a:pt x="0" y="20291"/>
                    <a:pt x="0" y="18327"/>
                  </a:cubicBezTo>
                  <a:cubicBezTo>
                    <a:pt x="0" y="5891"/>
                    <a:pt x="0" y="5891"/>
                    <a:pt x="0" y="5891"/>
                  </a:cubicBezTo>
                  <a:cubicBezTo>
                    <a:pt x="0" y="3927"/>
                    <a:pt x="939" y="2618"/>
                    <a:pt x="2348" y="2618"/>
                  </a:cubicBezTo>
                  <a:close/>
                  <a:moveTo>
                    <a:pt x="14087" y="2618"/>
                  </a:moveTo>
                  <a:cubicBezTo>
                    <a:pt x="17374" y="2618"/>
                    <a:pt x="17374" y="2618"/>
                    <a:pt x="17374" y="2618"/>
                  </a:cubicBezTo>
                  <a:cubicBezTo>
                    <a:pt x="17374" y="1309"/>
                    <a:pt x="17374" y="1309"/>
                    <a:pt x="17374" y="1309"/>
                  </a:cubicBezTo>
                  <a:cubicBezTo>
                    <a:pt x="14087" y="1309"/>
                    <a:pt x="14087" y="1309"/>
                    <a:pt x="14087" y="1309"/>
                  </a:cubicBezTo>
                  <a:cubicBezTo>
                    <a:pt x="14087" y="2618"/>
                    <a:pt x="14087" y="2618"/>
                    <a:pt x="14087" y="2618"/>
                  </a:cubicBezTo>
                  <a:close/>
                  <a:moveTo>
                    <a:pt x="11270" y="4582"/>
                  </a:moveTo>
                  <a:cubicBezTo>
                    <a:pt x="7983" y="4582"/>
                    <a:pt x="5635" y="7855"/>
                    <a:pt x="5635" y="12436"/>
                  </a:cubicBezTo>
                  <a:cubicBezTo>
                    <a:pt x="5635" y="16364"/>
                    <a:pt x="7983" y="19636"/>
                    <a:pt x="11270" y="19636"/>
                  </a:cubicBezTo>
                  <a:cubicBezTo>
                    <a:pt x="14087" y="19636"/>
                    <a:pt x="16435" y="16364"/>
                    <a:pt x="16435" y="12436"/>
                  </a:cubicBezTo>
                  <a:cubicBezTo>
                    <a:pt x="16435" y="7855"/>
                    <a:pt x="14087" y="4582"/>
                    <a:pt x="11270" y="4582"/>
                  </a:cubicBezTo>
                  <a:close/>
                  <a:moveTo>
                    <a:pt x="14557" y="12436"/>
                  </a:moveTo>
                  <a:cubicBezTo>
                    <a:pt x="14557" y="9818"/>
                    <a:pt x="13148" y="7200"/>
                    <a:pt x="11270" y="7200"/>
                  </a:cubicBezTo>
                  <a:cubicBezTo>
                    <a:pt x="8922" y="7200"/>
                    <a:pt x="7513" y="9818"/>
                    <a:pt x="7513" y="12436"/>
                  </a:cubicBezTo>
                  <a:cubicBezTo>
                    <a:pt x="7513" y="15055"/>
                    <a:pt x="8922" y="17018"/>
                    <a:pt x="11270" y="17018"/>
                  </a:cubicBezTo>
                  <a:cubicBezTo>
                    <a:pt x="13148" y="17018"/>
                    <a:pt x="14557" y="15055"/>
                    <a:pt x="14557" y="12436"/>
                  </a:cubicBezTo>
                  <a:close/>
                  <a:moveTo>
                    <a:pt x="11270" y="6545"/>
                  </a:moveTo>
                  <a:cubicBezTo>
                    <a:pt x="8452" y="6545"/>
                    <a:pt x="6574" y="9164"/>
                    <a:pt x="6574" y="12436"/>
                  </a:cubicBezTo>
                  <a:cubicBezTo>
                    <a:pt x="6574" y="15709"/>
                    <a:pt x="8452" y="18327"/>
                    <a:pt x="11270" y="18327"/>
                  </a:cubicBezTo>
                  <a:cubicBezTo>
                    <a:pt x="13617" y="18327"/>
                    <a:pt x="15496" y="15709"/>
                    <a:pt x="15496" y="12436"/>
                  </a:cubicBezTo>
                  <a:cubicBezTo>
                    <a:pt x="15496" y="9164"/>
                    <a:pt x="13617" y="6545"/>
                    <a:pt x="11270" y="6545"/>
                  </a:cubicBezTo>
                  <a:close/>
                  <a:moveTo>
                    <a:pt x="11270" y="654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509616" y="3762975"/>
            <a:ext cx="966049" cy="978254"/>
            <a:chOff x="6598516" y="3762975"/>
            <a:chExt cx="966049" cy="978254"/>
          </a:xfrm>
        </p:grpSpPr>
        <p:sp>
          <p:nvSpPr>
            <p:cNvPr id="41" name="Freeform 1812"/>
            <p:cNvSpPr/>
            <p:nvPr/>
          </p:nvSpPr>
          <p:spPr>
            <a:xfrm>
              <a:off x="6598516" y="3762975"/>
              <a:ext cx="966049" cy="978254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ysClr val="window" lastClr="FFFFFF"/>
              </a:solidFill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2" name="AutoShape 38"/>
            <p:cNvSpPr/>
            <p:nvPr/>
          </p:nvSpPr>
          <p:spPr bwMode="auto">
            <a:xfrm>
              <a:off x="6835060" y="4003711"/>
              <a:ext cx="492960" cy="496782"/>
            </a:xfrm>
            <a:custGeom>
              <a:avLst/>
              <a:gdLst>
                <a:gd name="T0" fmla="*/ 16241 w 21600"/>
                <a:gd name="T1" fmla="*/ 491 h 21600"/>
                <a:gd name="T2" fmla="*/ 15753 w 21600"/>
                <a:gd name="T3" fmla="*/ 0 h 21600"/>
                <a:gd name="T4" fmla="*/ 5847 w 21600"/>
                <a:gd name="T5" fmla="*/ 0 h 21600"/>
                <a:gd name="T6" fmla="*/ 5359 w 21600"/>
                <a:gd name="T7" fmla="*/ 491 h 21600"/>
                <a:gd name="T8" fmla="*/ 5359 w 21600"/>
                <a:gd name="T9" fmla="*/ 5400 h 21600"/>
                <a:gd name="T10" fmla="*/ 16241 w 21600"/>
                <a:gd name="T11" fmla="*/ 5400 h 21600"/>
                <a:gd name="T12" fmla="*/ 16241 w 21600"/>
                <a:gd name="T13" fmla="*/ 491 h 21600"/>
                <a:gd name="T14" fmla="*/ 16403 w 21600"/>
                <a:gd name="T15" fmla="*/ 16691 h 21600"/>
                <a:gd name="T16" fmla="*/ 15916 w 21600"/>
                <a:gd name="T17" fmla="*/ 16364 h 21600"/>
                <a:gd name="T18" fmla="*/ 5684 w 21600"/>
                <a:gd name="T19" fmla="*/ 16364 h 21600"/>
                <a:gd name="T20" fmla="*/ 5197 w 21600"/>
                <a:gd name="T21" fmla="*/ 16691 h 21600"/>
                <a:gd name="T22" fmla="*/ 3573 w 21600"/>
                <a:gd name="T23" fmla="*/ 21109 h 21600"/>
                <a:gd name="T24" fmla="*/ 3735 w 21600"/>
                <a:gd name="T25" fmla="*/ 21436 h 21600"/>
                <a:gd name="T26" fmla="*/ 4060 w 21600"/>
                <a:gd name="T27" fmla="*/ 21600 h 21600"/>
                <a:gd name="T28" fmla="*/ 17540 w 21600"/>
                <a:gd name="T29" fmla="*/ 21600 h 21600"/>
                <a:gd name="T30" fmla="*/ 17865 w 21600"/>
                <a:gd name="T31" fmla="*/ 21436 h 21600"/>
                <a:gd name="T32" fmla="*/ 18027 w 21600"/>
                <a:gd name="T33" fmla="*/ 21109 h 21600"/>
                <a:gd name="T34" fmla="*/ 16403 w 21600"/>
                <a:gd name="T35" fmla="*/ 16691 h 21600"/>
                <a:gd name="T36" fmla="*/ 4872 w 21600"/>
                <a:gd name="T37" fmla="*/ 9164 h 21600"/>
                <a:gd name="T38" fmla="*/ 4872 w 21600"/>
                <a:gd name="T39" fmla="*/ 10964 h 21600"/>
                <a:gd name="T40" fmla="*/ 16565 w 21600"/>
                <a:gd name="T41" fmla="*/ 10964 h 21600"/>
                <a:gd name="T42" fmla="*/ 16565 w 21600"/>
                <a:gd name="T43" fmla="*/ 9164 h 21600"/>
                <a:gd name="T44" fmla="*/ 15266 w 21600"/>
                <a:gd name="T45" fmla="*/ 6545 h 21600"/>
                <a:gd name="T46" fmla="*/ 6334 w 21600"/>
                <a:gd name="T47" fmla="*/ 6545 h 21600"/>
                <a:gd name="T48" fmla="*/ 4872 w 21600"/>
                <a:gd name="T49" fmla="*/ 9164 h 21600"/>
                <a:gd name="T50" fmla="*/ 10719 w 21600"/>
                <a:gd name="T51" fmla="*/ 8345 h 21600"/>
                <a:gd name="T52" fmla="*/ 12505 w 21600"/>
                <a:gd name="T53" fmla="*/ 9164 h 21600"/>
                <a:gd name="T54" fmla="*/ 10719 w 21600"/>
                <a:gd name="T55" fmla="*/ 10145 h 21600"/>
                <a:gd name="T56" fmla="*/ 9095 w 21600"/>
                <a:gd name="T57" fmla="*/ 9164 h 21600"/>
                <a:gd name="T58" fmla="*/ 10719 w 21600"/>
                <a:gd name="T59" fmla="*/ 8345 h 21600"/>
                <a:gd name="T60" fmla="*/ 19326 w 21600"/>
                <a:gd name="T61" fmla="*/ 6545 h 21600"/>
                <a:gd name="T62" fmla="*/ 16403 w 21600"/>
                <a:gd name="T63" fmla="*/ 6545 h 21600"/>
                <a:gd name="T64" fmla="*/ 17540 w 21600"/>
                <a:gd name="T65" fmla="*/ 8836 h 21600"/>
                <a:gd name="T66" fmla="*/ 17540 w 21600"/>
                <a:gd name="T67" fmla="*/ 8836 h 21600"/>
                <a:gd name="T68" fmla="*/ 17702 w 21600"/>
                <a:gd name="T69" fmla="*/ 9000 h 21600"/>
                <a:gd name="T70" fmla="*/ 17702 w 21600"/>
                <a:gd name="T71" fmla="*/ 11455 h 21600"/>
                <a:gd name="T72" fmla="*/ 17215 w 21600"/>
                <a:gd name="T73" fmla="*/ 11945 h 21600"/>
                <a:gd name="T74" fmla="*/ 4385 w 21600"/>
                <a:gd name="T75" fmla="*/ 11945 h 21600"/>
                <a:gd name="T76" fmla="*/ 3898 w 21600"/>
                <a:gd name="T77" fmla="*/ 11455 h 21600"/>
                <a:gd name="T78" fmla="*/ 3898 w 21600"/>
                <a:gd name="T79" fmla="*/ 9000 h 21600"/>
                <a:gd name="T80" fmla="*/ 4060 w 21600"/>
                <a:gd name="T81" fmla="*/ 8836 h 21600"/>
                <a:gd name="T82" fmla="*/ 5197 w 21600"/>
                <a:gd name="T83" fmla="*/ 6545 h 21600"/>
                <a:gd name="T84" fmla="*/ 2274 w 21600"/>
                <a:gd name="T85" fmla="*/ 6545 h 21600"/>
                <a:gd name="T86" fmla="*/ 0 w 21600"/>
                <a:gd name="T87" fmla="*/ 8836 h 21600"/>
                <a:gd name="T88" fmla="*/ 0 w 21600"/>
                <a:gd name="T89" fmla="*/ 16527 h 21600"/>
                <a:gd name="T90" fmla="*/ 2274 w 21600"/>
                <a:gd name="T91" fmla="*/ 18818 h 21600"/>
                <a:gd name="T92" fmla="*/ 3086 w 21600"/>
                <a:gd name="T93" fmla="*/ 18818 h 21600"/>
                <a:gd name="T94" fmla="*/ 4060 w 21600"/>
                <a:gd name="T95" fmla="*/ 16200 h 21600"/>
                <a:gd name="T96" fmla="*/ 5684 w 21600"/>
                <a:gd name="T97" fmla="*/ 15055 h 21600"/>
                <a:gd name="T98" fmla="*/ 15916 w 21600"/>
                <a:gd name="T99" fmla="*/ 15055 h 21600"/>
                <a:gd name="T100" fmla="*/ 17540 w 21600"/>
                <a:gd name="T101" fmla="*/ 16200 h 21600"/>
                <a:gd name="T102" fmla="*/ 18514 w 21600"/>
                <a:gd name="T103" fmla="*/ 18818 h 21600"/>
                <a:gd name="T104" fmla="*/ 19326 w 21600"/>
                <a:gd name="T105" fmla="*/ 18818 h 21600"/>
                <a:gd name="T106" fmla="*/ 21600 w 21600"/>
                <a:gd name="T107" fmla="*/ 16527 h 21600"/>
                <a:gd name="T108" fmla="*/ 21600 w 21600"/>
                <a:gd name="T109" fmla="*/ 8836 h 21600"/>
                <a:gd name="T110" fmla="*/ 19326 w 21600"/>
                <a:gd name="T111" fmla="*/ 6545 h 21600"/>
                <a:gd name="T112" fmla="*/ 19326 w 21600"/>
                <a:gd name="T113" fmla="*/ 654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600" h="21600">
                  <a:moveTo>
                    <a:pt x="16241" y="491"/>
                  </a:moveTo>
                  <a:cubicBezTo>
                    <a:pt x="16241" y="164"/>
                    <a:pt x="16078" y="0"/>
                    <a:pt x="15753" y="0"/>
                  </a:cubicBezTo>
                  <a:cubicBezTo>
                    <a:pt x="5847" y="0"/>
                    <a:pt x="5847" y="0"/>
                    <a:pt x="5847" y="0"/>
                  </a:cubicBezTo>
                  <a:cubicBezTo>
                    <a:pt x="5522" y="0"/>
                    <a:pt x="5359" y="164"/>
                    <a:pt x="5359" y="491"/>
                  </a:cubicBezTo>
                  <a:cubicBezTo>
                    <a:pt x="5359" y="5400"/>
                    <a:pt x="5359" y="5400"/>
                    <a:pt x="5359" y="5400"/>
                  </a:cubicBezTo>
                  <a:cubicBezTo>
                    <a:pt x="16241" y="5400"/>
                    <a:pt x="16241" y="5400"/>
                    <a:pt x="16241" y="5400"/>
                  </a:cubicBezTo>
                  <a:lnTo>
                    <a:pt x="16241" y="491"/>
                  </a:lnTo>
                  <a:close/>
                  <a:moveTo>
                    <a:pt x="16403" y="16691"/>
                  </a:moveTo>
                  <a:cubicBezTo>
                    <a:pt x="16241" y="16527"/>
                    <a:pt x="16078" y="16364"/>
                    <a:pt x="15916" y="16364"/>
                  </a:cubicBezTo>
                  <a:cubicBezTo>
                    <a:pt x="5684" y="16364"/>
                    <a:pt x="5684" y="16364"/>
                    <a:pt x="5684" y="16364"/>
                  </a:cubicBezTo>
                  <a:cubicBezTo>
                    <a:pt x="5522" y="16364"/>
                    <a:pt x="5359" y="16527"/>
                    <a:pt x="5197" y="16691"/>
                  </a:cubicBezTo>
                  <a:cubicBezTo>
                    <a:pt x="3573" y="21109"/>
                    <a:pt x="3573" y="21109"/>
                    <a:pt x="3573" y="21109"/>
                  </a:cubicBezTo>
                  <a:cubicBezTo>
                    <a:pt x="3573" y="21273"/>
                    <a:pt x="3573" y="21273"/>
                    <a:pt x="3735" y="21436"/>
                  </a:cubicBezTo>
                  <a:cubicBezTo>
                    <a:pt x="3735" y="21600"/>
                    <a:pt x="3898" y="21600"/>
                    <a:pt x="4060" y="21600"/>
                  </a:cubicBezTo>
                  <a:cubicBezTo>
                    <a:pt x="17540" y="21600"/>
                    <a:pt x="17540" y="21600"/>
                    <a:pt x="17540" y="21600"/>
                  </a:cubicBezTo>
                  <a:cubicBezTo>
                    <a:pt x="17702" y="21600"/>
                    <a:pt x="17865" y="21600"/>
                    <a:pt x="17865" y="21436"/>
                  </a:cubicBezTo>
                  <a:cubicBezTo>
                    <a:pt x="18027" y="21273"/>
                    <a:pt x="18027" y="21273"/>
                    <a:pt x="18027" y="21109"/>
                  </a:cubicBezTo>
                  <a:lnTo>
                    <a:pt x="16403" y="16691"/>
                  </a:lnTo>
                  <a:close/>
                  <a:moveTo>
                    <a:pt x="4872" y="9164"/>
                  </a:moveTo>
                  <a:cubicBezTo>
                    <a:pt x="4872" y="10964"/>
                    <a:pt x="4872" y="10964"/>
                    <a:pt x="4872" y="10964"/>
                  </a:cubicBezTo>
                  <a:cubicBezTo>
                    <a:pt x="16565" y="10964"/>
                    <a:pt x="16565" y="10964"/>
                    <a:pt x="16565" y="10964"/>
                  </a:cubicBezTo>
                  <a:cubicBezTo>
                    <a:pt x="16565" y="9164"/>
                    <a:pt x="16565" y="9164"/>
                    <a:pt x="16565" y="9164"/>
                  </a:cubicBezTo>
                  <a:cubicBezTo>
                    <a:pt x="16565" y="9164"/>
                    <a:pt x="15266" y="6545"/>
                    <a:pt x="15266" y="6545"/>
                  </a:cubicBezTo>
                  <a:cubicBezTo>
                    <a:pt x="6334" y="6545"/>
                    <a:pt x="6334" y="6545"/>
                    <a:pt x="6334" y="6545"/>
                  </a:cubicBezTo>
                  <a:cubicBezTo>
                    <a:pt x="6334" y="6545"/>
                    <a:pt x="4872" y="9164"/>
                    <a:pt x="4872" y="9164"/>
                  </a:cubicBezTo>
                  <a:close/>
                  <a:moveTo>
                    <a:pt x="10719" y="8345"/>
                  </a:moveTo>
                  <a:cubicBezTo>
                    <a:pt x="11693" y="8345"/>
                    <a:pt x="12505" y="8673"/>
                    <a:pt x="12505" y="9164"/>
                  </a:cubicBezTo>
                  <a:cubicBezTo>
                    <a:pt x="12505" y="9655"/>
                    <a:pt x="11693" y="10145"/>
                    <a:pt x="10719" y="10145"/>
                  </a:cubicBezTo>
                  <a:cubicBezTo>
                    <a:pt x="9907" y="10145"/>
                    <a:pt x="9095" y="9655"/>
                    <a:pt x="9095" y="9164"/>
                  </a:cubicBezTo>
                  <a:cubicBezTo>
                    <a:pt x="9095" y="8673"/>
                    <a:pt x="9907" y="8345"/>
                    <a:pt x="10719" y="8345"/>
                  </a:cubicBezTo>
                  <a:close/>
                  <a:moveTo>
                    <a:pt x="19326" y="6545"/>
                  </a:moveTo>
                  <a:cubicBezTo>
                    <a:pt x="16403" y="6545"/>
                    <a:pt x="16403" y="6545"/>
                    <a:pt x="16403" y="6545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540" y="8836"/>
                    <a:pt x="17540" y="8836"/>
                    <a:pt x="17540" y="8836"/>
                  </a:cubicBezTo>
                  <a:cubicBezTo>
                    <a:pt x="17702" y="8836"/>
                    <a:pt x="17702" y="8836"/>
                    <a:pt x="17702" y="9000"/>
                  </a:cubicBezTo>
                  <a:cubicBezTo>
                    <a:pt x="17702" y="9000"/>
                    <a:pt x="17702" y="11455"/>
                    <a:pt x="17702" y="11455"/>
                  </a:cubicBezTo>
                  <a:cubicBezTo>
                    <a:pt x="17702" y="11782"/>
                    <a:pt x="17540" y="11945"/>
                    <a:pt x="17215" y="11945"/>
                  </a:cubicBezTo>
                  <a:cubicBezTo>
                    <a:pt x="4385" y="11945"/>
                    <a:pt x="4385" y="11945"/>
                    <a:pt x="4385" y="11945"/>
                  </a:cubicBezTo>
                  <a:cubicBezTo>
                    <a:pt x="4060" y="11945"/>
                    <a:pt x="3898" y="11782"/>
                    <a:pt x="3898" y="11455"/>
                  </a:cubicBezTo>
                  <a:cubicBezTo>
                    <a:pt x="3898" y="11455"/>
                    <a:pt x="3898" y="9164"/>
                    <a:pt x="3898" y="9000"/>
                  </a:cubicBezTo>
                  <a:cubicBezTo>
                    <a:pt x="3898" y="8836"/>
                    <a:pt x="3898" y="8836"/>
                    <a:pt x="4060" y="8836"/>
                  </a:cubicBezTo>
                  <a:cubicBezTo>
                    <a:pt x="5197" y="6545"/>
                    <a:pt x="5197" y="6545"/>
                    <a:pt x="5197" y="6545"/>
                  </a:cubicBezTo>
                  <a:cubicBezTo>
                    <a:pt x="2274" y="6545"/>
                    <a:pt x="2274" y="6545"/>
                    <a:pt x="2274" y="6545"/>
                  </a:cubicBezTo>
                  <a:cubicBezTo>
                    <a:pt x="974" y="6545"/>
                    <a:pt x="0" y="7691"/>
                    <a:pt x="0" y="8836"/>
                  </a:cubicBezTo>
                  <a:cubicBezTo>
                    <a:pt x="0" y="16527"/>
                    <a:pt x="0" y="16527"/>
                    <a:pt x="0" y="16527"/>
                  </a:cubicBezTo>
                  <a:cubicBezTo>
                    <a:pt x="0" y="17836"/>
                    <a:pt x="974" y="18818"/>
                    <a:pt x="2274" y="18818"/>
                  </a:cubicBezTo>
                  <a:cubicBezTo>
                    <a:pt x="3086" y="18818"/>
                    <a:pt x="3086" y="18818"/>
                    <a:pt x="3086" y="18818"/>
                  </a:cubicBezTo>
                  <a:cubicBezTo>
                    <a:pt x="4060" y="16200"/>
                    <a:pt x="4060" y="16200"/>
                    <a:pt x="4060" y="16200"/>
                  </a:cubicBezTo>
                  <a:cubicBezTo>
                    <a:pt x="4223" y="15545"/>
                    <a:pt x="5035" y="15055"/>
                    <a:pt x="5684" y="15055"/>
                  </a:cubicBezTo>
                  <a:cubicBezTo>
                    <a:pt x="15916" y="15055"/>
                    <a:pt x="15916" y="15055"/>
                    <a:pt x="15916" y="15055"/>
                  </a:cubicBezTo>
                  <a:cubicBezTo>
                    <a:pt x="16565" y="15055"/>
                    <a:pt x="17377" y="15545"/>
                    <a:pt x="17540" y="16200"/>
                  </a:cubicBezTo>
                  <a:cubicBezTo>
                    <a:pt x="18514" y="18818"/>
                    <a:pt x="18514" y="18818"/>
                    <a:pt x="18514" y="18818"/>
                  </a:cubicBezTo>
                  <a:cubicBezTo>
                    <a:pt x="19326" y="18818"/>
                    <a:pt x="19326" y="18818"/>
                    <a:pt x="19326" y="18818"/>
                  </a:cubicBezTo>
                  <a:cubicBezTo>
                    <a:pt x="20626" y="18818"/>
                    <a:pt x="21600" y="17836"/>
                    <a:pt x="21600" y="16527"/>
                  </a:cubicBezTo>
                  <a:cubicBezTo>
                    <a:pt x="21600" y="8836"/>
                    <a:pt x="21600" y="8836"/>
                    <a:pt x="21600" y="8836"/>
                  </a:cubicBezTo>
                  <a:cubicBezTo>
                    <a:pt x="21600" y="7691"/>
                    <a:pt x="20626" y="6545"/>
                    <a:pt x="19326" y="6545"/>
                  </a:cubicBezTo>
                  <a:close/>
                  <a:moveTo>
                    <a:pt x="19326" y="654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09616" y="5002649"/>
            <a:ext cx="966049" cy="978254"/>
            <a:chOff x="6598516" y="4965292"/>
            <a:chExt cx="966049" cy="978254"/>
          </a:xfrm>
        </p:grpSpPr>
        <p:sp>
          <p:nvSpPr>
            <p:cNvPr id="44" name="Freeform 1812"/>
            <p:cNvSpPr/>
            <p:nvPr/>
          </p:nvSpPr>
          <p:spPr>
            <a:xfrm>
              <a:off x="6598516" y="4965292"/>
              <a:ext cx="966049" cy="978254"/>
            </a:xfrm>
            <a:custGeom>
              <a:avLst/>
              <a:gdLst>
                <a:gd name="txL" fmla="*/ 0 w 91"/>
                <a:gd name="txT" fmla="*/ 0 h 92"/>
                <a:gd name="txR" fmla="*/ 91 w 91"/>
                <a:gd name="txB" fmla="*/ 92 h 92"/>
              </a:gdLst>
              <a:ahLst/>
              <a:cxnLst>
                <a:cxn ang="0">
                  <a:pos x="463341" y="150743"/>
                </a:cxn>
                <a:cxn ang="0">
                  <a:pos x="376464" y="463826"/>
                </a:cxn>
                <a:cxn ang="0">
                  <a:pos x="63709" y="382657"/>
                </a:cxn>
                <a:cxn ang="0">
                  <a:pos x="150586" y="63776"/>
                </a:cxn>
                <a:cxn ang="0">
                  <a:pos x="463341" y="150743"/>
                </a:cxn>
              </a:cxnLst>
              <a:rect l="txL" t="txT" r="txR" b="txB"/>
              <a:pathLst>
                <a:path w="91" h="92">
                  <a:moveTo>
                    <a:pt x="80" y="26"/>
                  </a:moveTo>
                  <a:cubicBezTo>
                    <a:pt x="91" y="45"/>
                    <a:pt x="84" y="69"/>
                    <a:pt x="65" y="80"/>
                  </a:cubicBezTo>
                  <a:cubicBezTo>
                    <a:pt x="46" y="92"/>
                    <a:pt x="22" y="85"/>
                    <a:pt x="11" y="66"/>
                  </a:cubicBezTo>
                  <a:cubicBezTo>
                    <a:pt x="0" y="47"/>
                    <a:pt x="6" y="22"/>
                    <a:pt x="26" y="11"/>
                  </a:cubicBezTo>
                  <a:cubicBezTo>
                    <a:pt x="45" y="0"/>
                    <a:pt x="69" y="7"/>
                    <a:pt x="80" y="26"/>
                  </a:cubicBezTo>
                </a:path>
              </a:pathLst>
            </a:custGeom>
            <a:solidFill>
              <a:srgbClr val="294F73"/>
            </a:solidFill>
            <a:ln w="9525">
              <a:solidFill>
                <a:sysClr val="window" lastClr="FFFFFF"/>
              </a:solidFill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45" name="AutoShape 32"/>
            <p:cNvSpPr/>
            <p:nvPr/>
          </p:nvSpPr>
          <p:spPr bwMode="auto">
            <a:xfrm>
              <a:off x="6793413" y="5216476"/>
              <a:ext cx="576255" cy="475887"/>
            </a:xfrm>
            <a:custGeom>
              <a:avLst/>
              <a:gdLst>
                <a:gd name="T0" fmla="*/ 15660 w 21600"/>
                <a:gd name="T1" fmla="*/ 16668 h 21148"/>
                <a:gd name="T2" fmla="*/ 11880 w 21600"/>
                <a:gd name="T3" fmla="*/ 12668 h 21148"/>
                <a:gd name="T4" fmla="*/ 11880 w 21600"/>
                <a:gd name="T5" fmla="*/ 10428 h 21148"/>
                <a:gd name="T6" fmla="*/ 13365 w 21600"/>
                <a:gd name="T7" fmla="*/ 12508 h 21148"/>
                <a:gd name="T8" fmla="*/ 15390 w 21600"/>
                <a:gd name="T9" fmla="*/ 11388 h 21148"/>
                <a:gd name="T10" fmla="*/ 16470 w 21600"/>
                <a:gd name="T11" fmla="*/ 11228 h 21148"/>
                <a:gd name="T12" fmla="*/ 17820 w 21600"/>
                <a:gd name="T13" fmla="*/ 9948 h 21148"/>
                <a:gd name="T14" fmla="*/ 21600 w 21600"/>
                <a:gd name="T15" fmla="*/ 14428 h 21148"/>
                <a:gd name="T16" fmla="*/ 18765 w 21600"/>
                <a:gd name="T17" fmla="*/ 4828 h 21148"/>
                <a:gd name="T18" fmla="*/ 18630 w 21600"/>
                <a:gd name="T19" fmla="*/ 2588 h 21148"/>
                <a:gd name="T20" fmla="*/ 15660 w 21600"/>
                <a:gd name="T21" fmla="*/ 28 h 21148"/>
                <a:gd name="T22" fmla="*/ 12690 w 21600"/>
                <a:gd name="T23" fmla="*/ 4828 h 21148"/>
                <a:gd name="T24" fmla="*/ 12285 w 21600"/>
                <a:gd name="T25" fmla="*/ 5308 h 21148"/>
                <a:gd name="T26" fmla="*/ 13230 w 21600"/>
                <a:gd name="T27" fmla="*/ 6748 h 21148"/>
                <a:gd name="T28" fmla="*/ 13635 w 21600"/>
                <a:gd name="T29" fmla="*/ 8188 h 21148"/>
                <a:gd name="T30" fmla="*/ 13635 w 21600"/>
                <a:gd name="T31" fmla="*/ 8188 h 21148"/>
                <a:gd name="T32" fmla="*/ 13770 w 21600"/>
                <a:gd name="T33" fmla="*/ 8348 h 21148"/>
                <a:gd name="T34" fmla="*/ 13770 w 21600"/>
                <a:gd name="T35" fmla="*/ 8668 h 21148"/>
                <a:gd name="T36" fmla="*/ 15660 w 21600"/>
                <a:gd name="T37" fmla="*/ 11068 h 21148"/>
                <a:gd name="T38" fmla="*/ 17415 w 21600"/>
                <a:gd name="T39" fmla="*/ 8668 h 21148"/>
                <a:gd name="T40" fmla="*/ 17550 w 21600"/>
                <a:gd name="T41" fmla="*/ 8188 h 21148"/>
                <a:gd name="T42" fmla="*/ 17955 w 21600"/>
                <a:gd name="T43" fmla="*/ 6748 h 21148"/>
                <a:gd name="T44" fmla="*/ 18900 w 21600"/>
                <a:gd name="T45" fmla="*/ 5308 h 21148"/>
                <a:gd name="T46" fmla="*/ 16335 w 21600"/>
                <a:gd name="T47" fmla="*/ 14268 h 21148"/>
                <a:gd name="T48" fmla="*/ 16335 w 21600"/>
                <a:gd name="T49" fmla="*/ 14268 h 21148"/>
                <a:gd name="T50" fmla="*/ 16335 w 21600"/>
                <a:gd name="T51" fmla="*/ 14268 h 21148"/>
                <a:gd name="T52" fmla="*/ 16335 w 21600"/>
                <a:gd name="T53" fmla="*/ 14268 h 21148"/>
                <a:gd name="T54" fmla="*/ 16335 w 21600"/>
                <a:gd name="T55" fmla="*/ 14268 h 21148"/>
                <a:gd name="T56" fmla="*/ 9855 w 21600"/>
                <a:gd name="T57" fmla="*/ 13148 h 21148"/>
                <a:gd name="T58" fmla="*/ 8100 w 21600"/>
                <a:gd name="T59" fmla="*/ 14748 h 21148"/>
                <a:gd name="T60" fmla="*/ 7020 w 21600"/>
                <a:gd name="T61" fmla="*/ 14908 h 21148"/>
                <a:gd name="T62" fmla="*/ 4455 w 21600"/>
                <a:gd name="T63" fmla="*/ 16188 h 21148"/>
                <a:gd name="T64" fmla="*/ 2700 w 21600"/>
                <a:gd name="T65" fmla="*/ 13788 h 21148"/>
                <a:gd name="T66" fmla="*/ 7155 w 21600"/>
                <a:gd name="T67" fmla="*/ 21148 h 21148"/>
                <a:gd name="T68" fmla="*/ 11610 w 21600"/>
                <a:gd name="T69" fmla="*/ 13788 h 21148"/>
                <a:gd name="T70" fmla="*/ 10935 w 21600"/>
                <a:gd name="T71" fmla="*/ 7228 h 21148"/>
                <a:gd name="T72" fmla="*/ 10665 w 21600"/>
                <a:gd name="T73" fmla="*/ 4348 h 21148"/>
                <a:gd name="T74" fmla="*/ 7155 w 21600"/>
                <a:gd name="T75" fmla="*/ 1308 h 21148"/>
                <a:gd name="T76" fmla="*/ 3645 w 21600"/>
                <a:gd name="T77" fmla="*/ 7068 h 21148"/>
                <a:gd name="T78" fmla="*/ 3240 w 21600"/>
                <a:gd name="T79" fmla="*/ 7708 h 21148"/>
                <a:gd name="T80" fmla="*/ 4320 w 21600"/>
                <a:gd name="T81" fmla="*/ 9468 h 21148"/>
                <a:gd name="T82" fmla="*/ 4725 w 21600"/>
                <a:gd name="T83" fmla="*/ 11068 h 21148"/>
                <a:gd name="T84" fmla="*/ 4860 w 21600"/>
                <a:gd name="T85" fmla="*/ 11228 h 21148"/>
                <a:gd name="T86" fmla="*/ 4860 w 21600"/>
                <a:gd name="T87" fmla="*/ 11228 h 21148"/>
                <a:gd name="T88" fmla="*/ 4995 w 21600"/>
                <a:gd name="T89" fmla="*/ 11708 h 21148"/>
                <a:gd name="T90" fmla="*/ 7155 w 21600"/>
                <a:gd name="T91" fmla="*/ 14588 h 21148"/>
                <a:gd name="T92" fmla="*/ 9315 w 21600"/>
                <a:gd name="T93" fmla="*/ 11708 h 21148"/>
                <a:gd name="T94" fmla="*/ 9450 w 21600"/>
                <a:gd name="T95" fmla="*/ 11228 h 21148"/>
                <a:gd name="T96" fmla="*/ 9990 w 21600"/>
                <a:gd name="T97" fmla="*/ 9468 h 21148"/>
                <a:gd name="T98" fmla="*/ 11070 w 21600"/>
                <a:gd name="T99" fmla="*/ 7708 h 21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600" h="21148">
                  <a:moveTo>
                    <a:pt x="21600" y="14428"/>
                  </a:moveTo>
                  <a:cubicBezTo>
                    <a:pt x="21600" y="16188"/>
                    <a:pt x="17280" y="16668"/>
                    <a:pt x="15660" y="16668"/>
                  </a:cubicBezTo>
                  <a:cubicBezTo>
                    <a:pt x="15390" y="16668"/>
                    <a:pt x="15255" y="16668"/>
                    <a:pt x="15120" y="16668"/>
                  </a:cubicBezTo>
                  <a:cubicBezTo>
                    <a:pt x="14580" y="14748"/>
                    <a:pt x="13365" y="12988"/>
                    <a:pt x="11880" y="12668"/>
                  </a:cubicBezTo>
                  <a:cubicBezTo>
                    <a:pt x="11205" y="12508"/>
                    <a:pt x="10665" y="12188"/>
                    <a:pt x="10260" y="11868"/>
                  </a:cubicBezTo>
                  <a:cubicBezTo>
                    <a:pt x="10665" y="11228"/>
                    <a:pt x="11205" y="10588"/>
                    <a:pt x="11880" y="10428"/>
                  </a:cubicBezTo>
                  <a:cubicBezTo>
                    <a:pt x="12015" y="10428"/>
                    <a:pt x="12690" y="10268"/>
                    <a:pt x="13365" y="9948"/>
                  </a:cubicBezTo>
                  <a:cubicBezTo>
                    <a:pt x="13365" y="12508"/>
                    <a:pt x="13365" y="12508"/>
                    <a:pt x="13365" y="12508"/>
                  </a:cubicBezTo>
                  <a:cubicBezTo>
                    <a:pt x="13500" y="12188"/>
                    <a:pt x="14175" y="11068"/>
                    <a:pt x="14715" y="11228"/>
                  </a:cubicBezTo>
                  <a:cubicBezTo>
                    <a:pt x="14985" y="11228"/>
                    <a:pt x="15120" y="11388"/>
                    <a:pt x="15390" y="11388"/>
                  </a:cubicBezTo>
                  <a:cubicBezTo>
                    <a:pt x="15660" y="11388"/>
                    <a:pt x="15660" y="11388"/>
                    <a:pt x="15660" y="11388"/>
                  </a:cubicBezTo>
                  <a:cubicBezTo>
                    <a:pt x="16065" y="11388"/>
                    <a:pt x="16200" y="11228"/>
                    <a:pt x="16470" y="11228"/>
                  </a:cubicBezTo>
                  <a:cubicBezTo>
                    <a:pt x="16875" y="11068"/>
                    <a:pt x="17685" y="12188"/>
                    <a:pt x="17820" y="12508"/>
                  </a:cubicBezTo>
                  <a:cubicBezTo>
                    <a:pt x="17820" y="9948"/>
                    <a:pt x="17820" y="9948"/>
                    <a:pt x="17820" y="9948"/>
                  </a:cubicBezTo>
                  <a:cubicBezTo>
                    <a:pt x="18495" y="10268"/>
                    <a:pt x="19170" y="10428"/>
                    <a:pt x="19305" y="10428"/>
                  </a:cubicBezTo>
                  <a:cubicBezTo>
                    <a:pt x="20655" y="10748"/>
                    <a:pt x="21600" y="12828"/>
                    <a:pt x="21600" y="14428"/>
                  </a:cubicBezTo>
                  <a:close/>
                  <a:moveTo>
                    <a:pt x="18900" y="5308"/>
                  </a:moveTo>
                  <a:cubicBezTo>
                    <a:pt x="18900" y="4988"/>
                    <a:pt x="18765" y="4988"/>
                    <a:pt x="18765" y="4828"/>
                  </a:cubicBezTo>
                  <a:cubicBezTo>
                    <a:pt x="18630" y="4828"/>
                    <a:pt x="18630" y="4828"/>
                    <a:pt x="18495" y="4828"/>
                  </a:cubicBezTo>
                  <a:cubicBezTo>
                    <a:pt x="18765" y="4028"/>
                    <a:pt x="18765" y="3228"/>
                    <a:pt x="18630" y="2588"/>
                  </a:cubicBezTo>
                  <a:cubicBezTo>
                    <a:pt x="18225" y="1148"/>
                    <a:pt x="17550" y="508"/>
                    <a:pt x="17010" y="188"/>
                  </a:cubicBezTo>
                  <a:cubicBezTo>
                    <a:pt x="16605" y="28"/>
                    <a:pt x="15660" y="28"/>
                    <a:pt x="15660" y="28"/>
                  </a:cubicBezTo>
                  <a:cubicBezTo>
                    <a:pt x="15660" y="28"/>
                    <a:pt x="13500" y="-452"/>
                    <a:pt x="12555" y="2588"/>
                  </a:cubicBezTo>
                  <a:cubicBezTo>
                    <a:pt x="12420" y="3228"/>
                    <a:pt x="12555" y="4028"/>
                    <a:pt x="12690" y="4828"/>
                  </a:cubicBezTo>
                  <a:cubicBezTo>
                    <a:pt x="12555" y="4828"/>
                    <a:pt x="12555" y="4828"/>
                    <a:pt x="12420" y="4828"/>
                  </a:cubicBezTo>
                  <a:cubicBezTo>
                    <a:pt x="12420" y="4988"/>
                    <a:pt x="12285" y="4988"/>
                    <a:pt x="12285" y="5308"/>
                  </a:cubicBezTo>
                  <a:cubicBezTo>
                    <a:pt x="12285" y="5628"/>
                    <a:pt x="12285" y="5948"/>
                    <a:pt x="12420" y="6268"/>
                  </a:cubicBezTo>
                  <a:cubicBezTo>
                    <a:pt x="12555" y="6748"/>
                    <a:pt x="12690" y="7068"/>
                    <a:pt x="13230" y="6748"/>
                  </a:cubicBezTo>
                  <a:cubicBezTo>
                    <a:pt x="13230" y="7708"/>
                    <a:pt x="13365" y="802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635" y="8188"/>
                  </a:cubicBezTo>
                  <a:cubicBezTo>
                    <a:pt x="13635" y="8188"/>
                    <a:pt x="13635" y="8188"/>
                    <a:pt x="13770" y="8348"/>
                  </a:cubicBezTo>
                  <a:cubicBezTo>
                    <a:pt x="13770" y="8348"/>
                    <a:pt x="13770" y="8348"/>
                    <a:pt x="13770" y="8348"/>
                  </a:cubicBezTo>
                  <a:cubicBezTo>
                    <a:pt x="13770" y="8508"/>
                    <a:pt x="13770" y="8668"/>
                    <a:pt x="13770" y="8668"/>
                  </a:cubicBezTo>
                  <a:cubicBezTo>
                    <a:pt x="13770" y="8988"/>
                    <a:pt x="13770" y="9308"/>
                    <a:pt x="13770" y="9468"/>
                  </a:cubicBezTo>
                  <a:cubicBezTo>
                    <a:pt x="13905" y="9628"/>
                    <a:pt x="14715" y="11068"/>
                    <a:pt x="15660" y="11068"/>
                  </a:cubicBezTo>
                  <a:cubicBezTo>
                    <a:pt x="16605" y="11068"/>
                    <a:pt x="17415" y="9628"/>
                    <a:pt x="17415" y="9468"/>
                  </a:cubicBezTo>
                  <a:cubicBezTo>
                    <a:pt x="17415" y="9148"/>
                    <a:pt x="17415" y="8988"/>
                    <a:pt x="17415" y="8668"/>
                  </a:cubicBezTo>
                  <a:cubicBezTo>
                    <a:pt x="17415" y="8668"/>
                    <a:pt x="17415" y="8508"/>
                    <a:pt x="17415" y="8348"/>
                  </a:cubicBezTo>
                  <a:cubicBezTo>
                    <a:pt x="17415" y="8348"/>
                    <a:pt x="17550" y="8348"/>
                    <a:pt x="17550" y="8188"/>
                  </a:cubicBezTo>
                  <a:cubicBezTo>
                    <a:pt x="17550" y="8188"/>
                    <a:pt x="17550" y="8188"/>
                    <a:pt x="17550" y="8188"/>
                  </a:cubicBezTo>
                  <a:cubicBezTo>
                    <a:pt x="17685" y="8028"/>
                    <a:pt x="17955" y="7708"/>
                    <a:pt x="17955" y="6748"/>
                  </a:cubicBezTo>
                  <a:cubicBezTo>
                    <a:pt x="18495" y="7068"/>
                    <a:pt x="18630" y="6748"/>
                    <a:pt x="18765" y="6268"/>
                  </a:cubicBezTo>
                  <a:cubicBezTo>
                    <a:pt x="18900" y="5948"/>
                    <a:pt x="18900" y="5628"/>
                    <a:pt x="18900" y="530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6335" y="14268"/>
                  </a:move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ubicBezTo>
                    <a:pt x="16335" y="14268"/>
                    <a:pt x="16335" y="14268"/>
                    <a:pt x="16335" y="14268"/>
                  </a:cubicBezTo>
                  <a:close/>
                  <a:moveTo>
                    <a:pt x="11610" y="13788"/>
                  </a:moveTo>
                  <a:cubicBezTo>
                    <a:pt x="11475" y="13788"/>
                    <a:pt x="10530" y="13628"/>
                    <a:pt x="9855" y="13148"/>
                  </a:cubicBezTo>
                  <a:cubicBezTo>
                    <a:pt x="9855" y="16188"/>
                    <a:pt x="9855" y="16188"/>
                    <a:pt x="9855" y="16188"/>
                  </a:cubicBezTo>
                  <a:cubicBezTo>
                    <a:pt x="9585" y="15868"/>
                    <a:pt x="8775" y="14428"/>
                    <a:pt x="8100" y="14748"/>
                  </a:cubicBezTo>
                  <a:cubicBezTo>
                    <a:pt x="7830" y="14748"/>
                    <a:pt x="7695" y="14908"/>
                    <a:pt x="7290" y="14908"/>
                  </a:cubicBezTo>
                  <a:cubicBezTo>
                    <a:pt x="7020" y="14908"/>
                    <a:pt x="7020" y="14908"/>
                    <a:pt x="7020" y="14908"/>
                  </a:cubicBezTo>
                  <a:cubicBezTo>
                    <a:pt x="6615" y="14908"/>
                    <a:pt x="6480" y="14748"/>
                    <a:pt x="6210" y="14748"/>
                  </a:cubicBezTo>
                  <a:cubicBezTo>
                    <a:pt x="5535" y="14428"/>
                    <a:pt x="4725" y="15868"/>
                    <a:pt x="4455" y="16188"/>
                  </a:cubicBezTo>
                  <a:cubicBezTo>
                    <a:pt x="4455" y="13148"/>
                    <a:pt x="4455" y="13148"/>
                    <a:pt x="4455" y="13148"/>
                  </a:cubicBezTo>
                  <a:cubicBezTo>
                    <a:pt x="3780" y="13628"/>
                    <a:pt x="2835" y="13788"/>
                    <a:pt x="2700" y="13788"/>
                  </a:cubicBezTo>
                  <a:cubicBezTo>
                    <a:pt x="1080" y="14268"/>
                    <a:pt x="0" y="16668"/>
                    <a:pt x="0" y="18428"/>
                  </a:cubicBezTo>
                  <a:cubicBezTo>
                    <a:pt x="0" y="20508"/>
                    <a:pt x="5130" y="21148"/>
                    <a:pt x="7155" y="21148"/>
                  </a:cubicBezTo>
                  <a:cubicBezTo>
                    <a:pt x="9180" y="21148"/>
                    <a:pt x="14310" y="20508"/>
                    <a:pt x="14310" y="18428"/>
                  </a:cubicBezTo>
                  <a:cubicBezTo>
                    <a:pt x="14310" y="16668"/>
                    <a:pt x="13095" y="14268"/>
                    <a:pt x="11610" y="13788"/>
                  </a:cubicBezTo>
                  <a:close/>
                  <a:moveTo>
                    <a:pt x="11070" y="7708"/>
                  </a:moveTo>
                  <a:cubicBezTo>
                    <a:pt x="11070" y="7388"/>
                    <a:pt x="10935" y="7228"/>
                    <a:pt x="10935" y="7228"/>
                  </a:cubicBezTo>
                  <a:cubicBezTo>
                    <a:pt x="10800" y="7068"/>
                    <a:pt x="10665" y="7068"/>
                    <a:pt x="10665" y="7068"/>
                  </a:cubicBezTo>
                  <a:cubicBezTo>
                    <a:pt x="10800" y="6108"/>
                    <a:pt x="10935" y="5308"/>
                    <a:pt x="10665" y="4348"/>
                  </a:cubicBezTo>
                  <a:cubicBezTo>
                    <a:pt x="10260" y="2908"/>
                    <a:pt x="9450" y="2108"/>
                    <a:pt x="8775" y="1628"/>
                  </a:cubicBezTo>
                  <a:cubicBezTo>
                    <a:pt x="8370" y="1468"/>
                    <a:pt x="7155" y="1308"/>
                    <a:pt x="7155" y="1308"/>
                  </a:cubicBezTo>
                  <a:cubicBezTo>
                    <a:pt x="7155" y="1308"/>
                    <a:pt x="4590" y="988"/>
                    <a:pt x="3645" y="4348"/>
                  </a:cubicBezTo>
                  <a:cubicBezTo>
                    <a:pt x="3375" y="5308"/>
                    <a:pt x="3510" y="6108"/>
                    <a:pt x="3645" y="7068"/>
                  </a:cubicBezTo>
                  <a:cubicBezTo>
                    <a:pt x="3645" y="7068"/>
                    <a:pt x="3510" y="7068"/>
                    <a:pt x="3510" y="7228"/>
                  </a:cubicBezTo>
                  <a:cubicBezTo>
                    <a:pt x="3375" y="7228"/>
                    <a:pt x="3240" y="7388"/>
                    <a:pt x="3240" y="7708"/>
                  </a:cubicBezTo>
                  <a:cubicBezTo>
                    <a:pt x="3240" y="8028"/>
                    <a:pt x="3240" y="8508"/>
                    <a:pt x="3375" y="8828"/>
                  </a:cubicBezTo>
                  <a:cubicBezTo>
                    <a:pt x="3510" y="9468"/>
                    <a:pt x="3780" y="9788"/>
                    <a:pt x="4320" y="9468"/>
                  </a:cubicBezTo>
                  <a:cubicBezTo>
                    <a:pt x="4320" y="10428"/>
                    <a:pt x="4590" y="10908"/>
                    <a:pt x="4725" y="11068"/>
                  </a:cubicBezTo>
                  <a:cubicBezTo>
                    <a:pt x="4725" y="11068"/>
                    <a:pt x="4725" y="11068"/>
                    <a:pt x="4725" y="11068"/>
                  </a:cubicBezTo>
                  <a:cubicBezTo>
                    <a:pt x="4725" y="11068"/>
                    <a:pt x="4725" y="11068"/>
                    <a:pt x="4725" y="11068"/>
                  </a:cubicBezTo>
                  <a:cubicBezTo>
                    <a:pt x="4860" y="11068"/>
                    <a:pt x="4860" y="11228"/>
                    <a:pt x="4860" y="11228"/>
                  </a:cubicBezTo>
                  <a:cubicBezTo>
                    <a:pt x="4860" y="11228"/>
                    <a:pt x="4860" y="11228"/>
                    <a:pt x="4860" y="11228"/>
                  </a:cubicBezTo>
                  <a:cubicBezTo>
                    <a:pt x="4860" y="11228"/>
                    <a:pt x="4860" y="11228"/>
                    <a:pt x="4860" y="11228"/>
                  </a:cubicBezTo>
                  <a:cubicBezTo>
                    <a:pt x="4995" y="11228"/>
                    <a:pt x="4995" y="11228"/>
                    <a:pt x="4995" y="11388"/>
                  </a:cubicBezTo>
                  <a:cubicBezTo>
                    <a:pt x="4995" y="11388"/>
                    <a:pt x="4995" y="11548"/>
                    <a:pt x="4995" y="11708"/>
                  </a:cubicBezTo>
                  <a:cubicBezTo>
                    <a:pt x="4995" y="12028"/>
                    <a:pt x="4995" y="12348"/>
                    <a:pt x="5130" y="12668"/>
                  </a:cubicBezTo>
                  <a:cubicBezTo>
                    <a:pt x="5130" y="12988"/>
                    <a:pt x="6075" y="14588"/>
                    <a:pt x="7155" y="14588"/>
                  </a:cubicBezTo>
                  <a:cubicBezTo>
                    <a:pt x="8235" y="14588"/>
                    <a:pt x="9315" y="12828"/>
                    <a:pt x="9315" y="12508"/>
                  </a:cubicBezTo>
                  <a:cubicBezTo>
                    <a:pt x="9315" y="12348"/>
                    <a:pt x="9315" y="12028"/>
                    <a:pt x="9315" y="11708"/>
                  </a:cubicBezTo>
                  <a:cubicBezTo>
                    <a:pt x="9315" y="11548"/>
                    <a:pt x="9315" y="11388"/>
                    <a:pt x="9315" y="11388"/>
                  </a:cubicBezTo>
                  <a:cubicBezTo>
                    <a:pt x="9315" y="11228"/>
                    <a:pt x="9450" y="11228"/>
                    <a:pt x="9450" y="11228"/>
                  </a:cubicBezTo>
                  <a:cubicBezTo>
                    <a:pt x="9450" y="11228"/>
                    <a:pt x="9450" y="11228"/>
                    <a:pt x="9450" y="11228"/>
                  </a:cubicBezTo>
                  <a:cubicBezTo>
                    <a:pt x="9720" y="11068"/>
                    <a:pt x="9990" y="10588"/>
                    <a:pt x="9990" y="9468"/>
                  </a:cubicBezTo>
                  <a:cubicBezTo>
                    <a:pt x="10530" y="9788"/>
                    <a:pt x="10800" y="9468"/>
                    <a:pt x="10935" y="8828"/>
                  </a:cubicBezTo>
                  <a:cubicBezTo>
                    <a:pt x="11070" y="8508"/>
                    <a:pt x="11070" y="8028"/>
                    <a:pt x="11070" y="7708"/>
                  </a:cubicBezTo>
                  <a:close/>
                  <a:moveTo>
                    <a:pt x="11070" y="7708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483945" y="1424849"/>
            <a:ext cx="3471331" cy="981970"/>
            <a:chOff x="7363446" y="1131424"/>
            <a:chExt cx="3051344" cy="981970"/>
          </a:xfrm>
        </p:grpSpPr>
        <p:sp>
          <p:nvSpPr>
            <p:cNvPr id="47" name="TextBox 76"/>
            <p:cNvSpPr txBox="1"/>
            <p:nvPr/>
          </p:nvSpPr>
          <p:spPr>
            <a:xfrm>
              <a:off x="7363446" y="1131424"/>
              <a:ext cx="2151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7363446" y="1439363"/>
              <a:ext cx="3051344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483945" y="2574266"/>
            <a:ext cx="3471331" cy="981970"/>
            <a:chOff x="7363446" y="1131424"/>
            <a:chExt cx="3051344" cy="981970"/>
          </a:xfrm>
        </p:grpSpPr>
        <p:sp>
          <p:nvSpPr>
            <p:cNvPr id="50" name="TextBox 76"/>
            <p:cNvSpPr txBox="1"/>
            <p:nvPr/>
          </p:nvSpPr>
          <p:spPr>
            <a:xfrm>
              <a:off x="7363446" y="1131424"/>
              <a:ext cx="23299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363446" y="1439363"/>
              <a:ext cx="3051344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483945" y="3767927"/>
            <a:ext cx="3471331" cy="981970"/>
            <a:chOff x="7363446" y="1131424"/>
            <a:chExt cx="3051344" cy="981970"/>
          </a:xfrm>
        </p:grpSpPr>
        <p:sp>
          <p:nvSpPr>
            <p:cNvPr id="53" name="TextBox 76"/>
            <p:cNvSpPr txBox="1"/>
            <p:nvPr/>
          </p:nvSpPr>
          <p:spPr>
            <a:xfrm>
              <a:off x="7363446" y="1131424"/>
              <a:ext cx="2151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7363446" y="1439363"/>
              <a:ext cx="3051344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483945" y="5000791"/>
            <a:ext cx="3471332" cy="981970"/>
            <a:chOff x="7363445" y="1131424"/>
            <a:chExt cx="3051345" cy="981970"/>
          </a:xfrm>
        </p:grpSpPr>
        <p:sp>
          <p:nvSpPr>
            <p:cNvPr id="56" name="TextBox 76"/>
            <p:cNvSpPr txBox="1"/>
            <p:nvPr/>
          </p:nvSpPr>
          <p:spPr>
            <a:xfrm>
              <a:off x="7363445" y="1131424"/>
              <a:ext cx="18005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7363446" y="1439363"/>
              <a:ext cx="3051344" cy="674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59" name="文本框 58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60" name="直接连接符 59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61" name="文本框 60"/>
            <p:cNvSpPr txBox="1"/>
            <p:nvPr/>
          </p:nvSpPr>
          <p:spPr>
            <a:xfrm>
              <a:off x="716110" y="553111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  <p:sp>
        <p:nvSpPr>
          <p:cNvPr id="6" name="Oval 6"/>
          <p:cNvSpPr/>
          <p:nvPr/>
        </p:nvSpPr>
        <p:spPr>
          <a:xfrm>
            <a:off x="6184460" y="1611703"/>
            <a:ext cx="531813" cy="53181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FontAwesome" pitchFamily="2" charset="0"/>
              <a:sym typeface="FontAwesome" pitchFamily="2" charset="0"/>
            </a:endParaRPr>
          </a:p>
        </p:txBody>
      </p:sp>
      <p:sp>
        <p:nvSpPr>
          <p:cNvPr id="7" name="Oval 4"/>
          <p:cNvSpPr/>
          <p:nvPr/>
        </p:nvSpPr>
        <p:spPr>
          <a:xfrm>
            <a:off x="7236973" y="3270640"/>
            <a:ext cx="819150" cy="81915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2800" dirty="0">
              <a:solidFill>
                <a:srgbClr val="F2F2F2"/>
              </a:solidFill>
              <a:latin typeface="FontAwesome" pitchFamily="2" charset="0"/>
              <a:sym typeface="FontAwesome" pitchFamily="2" charset="0"/>
            </a:endParaRPr>
          </a:p>
        </p:txBody>
      </p:sp>
      <p:sp>
        <p:nvSpPr>
          <p:cNvPr id="8" name="Oval 12"/>
          <p:cNvSpPr/>
          <p:nvPr/>
        </p:nvSpPr>
        <p:spPr>
          <a:xfrm>
            <a:off x="2483998" y="2659453"/>
            <a:ext cx="819150" cy="817562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>
            <a:noFill/>
          </a:ln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en-US" altLang="zh-CN" sz="2800" dirty="0">
              <a:solidFill>
                <a:srgbClr val="F2F2F2"/>
              </a:solidFill>
              <a:latin typeface="FontAwesome" pitchFamily="2" charset="0"/>
              <a:sym typeface="FontAwesome" pitchFamily="2" charset="0"/>
            </a:endParaRPr>
          </a:p>
        </p:txBody>
      </p:sp>
      <p:sp>
        <p:nvSpPr>
          <p:cNvPr id="9" name="Oval 13"/>
          <p:cNvSpPr/>
          <p:nvPr/>
        </p:nvSpPr>
        <p:spPr>
          <a:xfrm>
            <a:off x="1247335" y="4369190"/>
            <a:ext cx="819150" cy="819150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>
            <a:noFill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FontAwesome" pitchFamily="2" charset="0"/>
              <a:sym typeface="FontAwesome" pitchFamily="2" charset="0"/>
            </a:endParaRPr>
          </a:p>
        </p:txBody>
      </p:sp>
      <p:sp>
        <p:nvSpPr>
          <p:cNvPr id="10" name="Oval 15"/>
          <p:cNvSpPr/>
          <p:nvPr/>
        </p:nvSpPr>
        <p:spPr>
          <a:xfrm>
            <a:off x="8214873" y="5034353"/>
            <a:ext cx="531812" cy="531812"/>
          </a:xfrm>
          <a:prstGeom prst="ellipse">
            <a:avLst/>
          </a:prstGeom>
          <a:solidFill>
            <a:sysClr val="windowText" lastClr="000000">
              <a:lumMod val="65000"/>
              <a:lumOff val="35000"/>
            </a:sysClr>
          </a:solidFill>
          <a:ln w="12700">
            <a:noFill/>
          </a:ln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800" b="0" i="0" u="none" strike="noStrike" kern="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FontAwesome" pitchFamily="2" charset="0"/>
              <a:sym typeface="FontAwesome" pitchFamily="2" charset="0"/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2183960" y="4323153"/>
            <a:ext cx="2390775" cy="978752"/>
            <a:chOff x="0" y="0"/>
            <a:chExt cx="2391371" cy="978539"/>
          </a:xfrm>
        </p:grpSpPr>
        <p:sp>
          <p:nvSpPr>
            <p:cNvPr id="12" name="TextBox 17"/>
            <p:cNvSpPr/>
            <p:nvPr/>
          </p:nvSpPr>
          <p:spPr>
            <a:xfrm>
              <a:off x="0" y="0"/>
              <a:ext cx="745903" cy="369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3F3F3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en Sans" panose="020B0606030504020204" pitchFamily="2" charset="0"/>
                </a:rPr>
                <a:t>20XX</a:t>
              </a:r>
            </a:p>
          </p:txBody>
        </p:sp>
        <p:sp>
          <p:nvSpPr>
            <p:cNvPr id="13" name="Rectangle 18"/>
            <p:cNvSpPr/>
            <p:nvPr/>
          </p:nvSpPr>
          <p:spPr>
            <a:xfrm>
              <a:off x="0" y="332349"/>
              <a:ext cx="2391371" cy="6461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4" name="Group 20"/>
          <p:cNvGrpSpPr/>
          <p:nvPr/>
        </p:nvGrpSpPr>
        <p:grpSpPr>
          <a:xfrm>
            <a:off x="3453960" y="2613415"/>
            <a:ext cx="2390775" cy="978752"/>
            <a:chOff x="0" y="0"/>
            <a:chExt cx="2391371" cy="978539"/>
          </a:xfrm>
        </p:grpSpPr>
        <p:sp>
          <p:nvSpPr>
            <p:cNvPr id="15" name="TextBox 21"/>
            <p:cNvSpPr/>
            <p:nvPr/>
          </p:nvSpPr>
          <p:spPr>
            <a:xfrm>
              <a:off x="0" y="0"/>
              <a:ext cx="755523" cy="369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3F3F3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en Sans" panose="020B0606030504020204" pitchFamily="2" charset="0"/>
                </a:rPr>
                <a:t>20XX</a:t>
              </a:r>
            </a:p>
          </p:txBody>
        </p:sp>
        <p:sp>
          <p:nvSpPr>
            <p:cNvPr id="16" name="Rectangle 22"/>
            <p:cNvSpPr/>
            <p:nvPr/>
          </p:nvSpPr>
          <p:spPr>
            <a:xfrm>
              <a:off x="0" y="332349"/>
              <a:ext cx="2391371" cy="6461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7" name="Group 23"/>
          <p:cNvGrpSpPr/>
          <p:nvPr/>
        </p:nvGrpSpPr>
        <p:grpSpPr>
          <a:xfrm>
            <a:off x="6921060" y="1418028"/>
            <a:ext cx="2390775" cy="979084"/>
            <a:chOff x="0" y="0"/>
            <a:chExt cx="2391371" cy="977965"/>
          </a:xfrm>
        </p:grpSpPr>
        <p:sp>
          <p:nvSpPr>
            <p:cNvPr id="18" name="TextBox 24"/>
            <p:cNvSpPr/>
            <p:nvPr/>
          </p:nvSpPr>
          <p:spPr>
            <a:xfrm>
              <a:off x="0" y="0"/>
              <a:ext cx="755523" cy="3689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3F3F3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en Sans" panose="020B0606030504020204" pitchFamily="2" charset="0"/>
                </a:rPr>
                <a:t>20XX</a:t>
              </a:r>
            </a:p>
          </p:txBody>
        </p:sp>
        <p:sp>
          <p:nvSpPr>
            <p:cNvPr id="19" name="Rectangle 25"/>
            <p:cNvSpPr/>
            <p:nvPr/>
          </p:nvSpPr>
          <p:spPr>
            <a:xfrm>
              <a:off x="0" y="332373"/>
              <a:ext cx="2391371" cy="64559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20" name="Group 26"/>
          <p:cNvGrpSpPr/>
          <p:nvPr/>
        </p:nvGrpSpPr>
        <p:grpSpPr>
          <a:xfrm>
            <a:off x="8151373" y="3224603"/>
            <a:ext cx="2390775" cy="978752"/>
            <a:chOff x="0" y="0"/>
            <a:chExt cx="2391371" cy="978539"/>
          </a:xfrm>
        </p:grpSpPr>
        <p:sp>
          <p:nvSpPr>
            <p:cNvPr id="21" name="TextBox 27"/>
            <p:cNvSpPr/>
            <p:nvPr/>
          </p:nvSpPr>
          <p:spPr>
            <a:xfrm>
              <a:off x="0" y="0"/>
              <a:ext cx="755523" cy="369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3F3F3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en Sans" panose="020B0606030504020204" pitchFamily="2" charset="0"/>
                </a:rPr>
                <a:t>20XX</a:t>
              </a:r>
            </a:p>
          </p:txBody>
        </p:sp>
        <p:sp>
          <p:nvSpPr>
            <p:cNvPr id="22" name="Rectangle 28"/>
            <p:cNvSpPr/>
            <p:nvPr/>
          </p:nvSpPr>
          <p:spPr>
            <a:xfrm>
              <a:off x="0" y="332349"/>
              <a:ext cx="2391371" cy="6461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23" name="Group 29"/>
          <p:cNvGrpSpPr/>
          <p:nvPr/>
        </p:nvGrpSpPr>
        <p:grpSpPr>
          <a:xfrm>
            <a:off x="8867335" y="4845440"/>
            <a:ext cx="2390775" cy="978752"/>
            <a:chOff x="0" y="0"/>
            <a:chExt cx="2391371" cy="978539"/>
          </a:xfrm>
        </p:grpSpPr>
        <p:sp>
          <p:nvSpPr>
            <p:cNvPr id="24" name="TextBox 30"/>
            <p:cNvSpPr/>
            <p:nvPr/>
          </p:nvSpPr>
          <p:spPr>
            <a:xfrm>
              <a:off x="0" y="0"/>
              <a:ext cx="755523" cy="369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3F3F3F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Open Sans" panose="020B0606030504020204" pitchFamily="2" charset="0"/>
                </a:rPr>
                <a:t>20XX</a:t>
              </a:r>
            </a:p>
          </p:txBody>
        </p:sp>
        <p:sp>
          <p:nvSpPr>
            <p:cNvPr id="25" name="Rectangle 31"/>
            <p:cNvSpPr/>
            <p:nvPr/>
          </p:nvSpPr>
          <p:spPr>
            <a:xfrm>
              <a:off x="0" y="332349"/>
              <a:ext cx="2391371" cy="6461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cxnSp>
        <p:nvCxnSpPr>
          <p:cNvPr id="26" name="Curved Connector 33"/>
          <p:cNvCxnSpPr/>
          <p:nvPr/>
        </p:nvCxnSpPr>
        <p:spPr>
          <a:xfrm rot="5400000" flipH="1" flipV="1">
            <a:off x="1534673" y="3419865"/>
            <a:ext cx="1066800" cy="827088"/>
          </a:xfrm>
          <a:prstGeom prst="curvedConnector3">
            <a:avLst>
              <a:gd name="adj1" fmla="val 50000"/>
            </a:avLst>
          </a:prstGeom>
          <a:ln w="25400" cap="flat" cmpd="sng">
            <a:solidFill>
              <a:srgbClr val="262626"/>
            </a:solidFill>
            <a:prstDash val="sysDot"/>
            <a:bevel/>
            <a:headEnd type="none" w="med" len="med"/>
            <a:tailEnd type="none" w="med" len="med"/>
          </a:ln>
        </p:spPr>
      </p:cxnSp>
      <p:sp>
        <p:nvSpPr>
          <p:cNvPr id="27" name="Freeform 37"/>
          <p:cNvSpPr/>
          <p:nvPr/>
        </p:nvSpPr>
        <p:spPr>
          <a:xfrm>
            <a:off x="3249173" y="1878403"/>
            <a:ext cx="2955925" cy="844550"/>
          </a:xfrm>
          <a:custGeom>
            <a:avLst/>
            <a:gdLst/>
            <a:ahLst/>
            <a:cxnLst>
              <a:cxn ang="0">
                <a:pos x="0" y="844008"/>
              </a:cxn>
              <a:cxn ang="0">
                <a:pos x="935711" y="58208"/>
              </a:cxn>
              <a:cxn ang="0">
                <a:pos x="2955999" y="58208"/>
              </a:cxn>
            </a:cxnLst>
            <a:rect l="0" t="0" r="0" b="0"/>
            <a:pathLst>
              <a:path w="2955851" h="845092">
                <a:moveTo>
                  <a:pt x="0" y="845092"/>
                </a:moveTo>
                <a:cubicBezTo>
                  <a:pt x="221511" y="517254"/>
                  <a:pt x="443023" y="189417"/>
                  <a:pt x="935665" y="58282"/>
                </a:cubicBezTo>
                <a:cubicBezTo>
                  <a:pt x="1428307" y="-72853"/>
                  <a:pt x="2955851" y="58282"/>
                  <a:pt x="2955851" y="58282"/>
                </a:cubicBezTo>
              </a:path>
            </a:pathLst>
          </a:custGeom>
          <a:noFill/>
          <a:ln w="25400" cap="flat" cmpd="sng">
            <a:solidFill>
              <a:srgbClr val="262626"/>
            </a:solidFill>
            <a:prstDash val="sysDot"/>
            <a:bevel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Arial" panose="020B0604020202020204"/>
              <a:ea typeface="微软雅黑" panose="020B0503020204020204" charset="-122"/>
            </a:endParaRPr>
          </a:p>
        </p:txBody>
      </p:sp>
      <p:cxnSp>
        <p:nvCxnSpPr>
          <p:cNvPr id="28" name="Curved Connector 39"/>
          <p:cNvCxnSpPr>
            <a:endCxn id="7" idx="0"/>
          </p:cNvCxnSpPr>
          <p:nvPr/>
        </p:nvCxnSpPr>
        <p:spPr>
          <a:xfrm rot="10800000" flipH="1" flipV="1">
            <a:off x="6660710" y="2124465"/>
            <a:ext cx="985838" cy="1146175"/>
          </a:xfrm>
          <a:prstGeom prst="curvedConnector4">
            <a:avLst>
              <a:gd name="adj1" fmla="val -23181"/>
              <a:gd name="adj2" fmla="val 53343"/>
            </a:avLst>
          </a:prstGeom>
          <a:ln w="25400" cap="flat" cmpd="sng">
            <a:solidFill>
              <a:srgbClr val="262626"/>
            </a:solidFill>
            <a:prstDash val="sysDot"/>
            <a:bevel/>
            <a:headEnd type="none" w="med" len="med"/>
            <a:tailEnd type="none" w="med" len="med"/>
          </a:ln>
        </p:spPr>
      </p:cxnSp>
      <p:cxnSp>
        <p:nvCxnSpPr>
          <p:cNvPr id="29" name="Curved Connector 41"/>
          <p:cNvCxnSpPr>
            <a:endCxn id="7" idx="0"/>
          </p:cNvCxnSpPr>
          <p:nvPr/>
        </p:nvCxnSpPr>
        <p:spPr>
          <a:xfrm rot="-5400000" flipH="1">
            <a:off x="7635435" y="4100903"/>
            <a:ext cx="881063" cy="858837"/>
          </a:xfrm>
          <a:prstGeom prst="curvedConnector3">
            <a:avLst>
              <a:gd name="adj1" fmla="val 50000"/>
            </a:avLst>
          </a:prstGeom>
          <a:ln w="25400" cap="flat" cmpd="sng">
            <a:solidFill>
              <a:srgbClr val="262626"/>
            </a:solidFill>
            <a:prstDash val="sysDot"/>
            <a:bevel/>
            <a:headEnd type="none" w="med" len="med"/>
            <a:tailEnd type="none" w="med" len="med"/>
          </a:ln>
        </p:spPr>
      </p:cxnSp>
      <p:sp>
        <p:nvSpPr>
          <p:cNvPr id="30" name="Freeform 7"/>
          <p:cNvSpPr>
            <a:spLocks noEditPoints="1"/>
          </p:cNvSpPr>
          <p:nvPr/>
        </p:nvSpPr>
        <p:spPr>
          <a:xfrm>
            <a:off x="1485460" y="4569215"/>
            <a:ext cx="342900" cy="401638"/>
          </a:xfrm>
          <a:custGeom>
            <a:avLst/>
            <a:gdLst/>
            <a:ahLst/>
            <a:cxnLst>
              <a:cxn ang="0">
                <a:pos x="625374098" y="300437490"/>
              </a:cxn>
              <a:cxn ang="0">
                <a:pos x="572378801" y="346656327"/>
              </a:cxn>
              <a:cxn ang="0">
                <a:pos x="572378801" y="439097764"/>
              </a:cxn>
              <a:cxn ang="0">
                <a:pos x="487582197" y="439097764"/>
              </a:cxn>
              <a:cxn ang="0">
                <a:pos x="445183895" y="496875072"/>
              </a:cxn>
              <a:cxn ang="0">
                <a:pos x="487582197" y="543097672"/>
              </a:cxn>
              <a:cxn ang="0">
                <a:pos x="572378801" y="543097672"/>
              </a:cxn>
              <a:cxn ang="0">
                <a:pos x="572378801" y="635539109"/>
              </a:cxn>
              <a:cxn ang="0">
                <a:pos x="625374098" y="693312655"/>
              </a:cxn>
              <a:cxn ang="0">
                <a:pos x="667772400" y="635539109"/>
              </a:cxn>
              <a:cxn ang="0">
                <a:pos x="667772400" y="543097672"/>
              </a:cxn>
              <a:cxn ang="0">
                <a:pos x="752569005" y="543097672"/>
              </a:cxn>
              <a:cxn ang="0">
                <a:pos x="805567743" y="496875072"/>
              </a:cxn>
              <a:cxn ang="0">
                <a:pos x="752569005" y="439097764"/>
              </a:cxn>
              <a:cxn ang="0">
                <a:pos x="667772400" y="439097764"/>
              </a:cxn>
              <a:cxn ang="0">
                <a:pos x="667772400" y="346656327"/>
              </a:cxn>
              <a:cxn ang="0">
                <a:pos x="625374098" y="300437490"/>
              </a:cxn>
              <a:cxn ang="0">
                <a:pos x="105997476" y="1143968891"/>
              </a:cxn>
              <a:cxn ang="0">
                <a:pos x="95397040" y="1132414182"/>
              </a:cxn>
              <a:cxn ang="0">
                <a:pos x="84796604" y="1097746291"/>
              </a:cxn>
              <a:cxn ang="0">
                <a:pos x="95397040" y="1063082164"/>
              </a:cxn>
              <a:cxn ang="0">
                <a:pos x="233192383" y="912863418"/>
              </a:cxn>
              <a:cxn ang="0">
                <a:pos x="243789377" y="901308709"/>
              </a:cxn>
              <a:cxn ang="0">
                <a:pos x="264990249" y="912863418"/>
              </a:cxn>
              <a:cxn ang="0">
                <a:pos x="264990249" y="935972837"/>
              </a:cxn>
              <a:cxn ang="0">
                <a:pos x="127194906" y="1086191582"/>
              </a:cxn>
              <a:cxn ang="0">
                <a:pos x="116594470" y="1097746291"/>
              </a:cxn>
              <a:cxn ang="0">
                <a:pos x="127194906" y="1109301001"/>
              </a:cxn>
              <a:cxn ang="0">
                <a:pos x="127194906" y="1132414182"/>
              </a:cxn>
              <a:cxn ang="0">
                <a:pos x="105997476" y="1143968891"/>
              </a:cxn>
              <a:cxn ang="0">
                <a:pos x="614777104" y="831976691"/>
              </a:cxn>
              <a:cxn ang="0">
                <a:pos x="392185156" y="727980545"/>
              </a:cxn>
              <a:cxn ang="0">
                <a:pos x="296788116" y="485320363"/>
              </a:cxn>
              <a:cxn ang="0">
                <a:pos x="392185156" y="242660181"/>
              </a:cxn>
              <a:cxn ang="0">
                <a:pos x="614777104" y="138664036"/>
              </a:cxn>
              <a:cxn ang="0">
                <a:pos x="847966046" y="242660181"/>
              </a:cxn>
              <a:cxn ang="0">
                <a:pos x="932762650" y="485320363"/>
              </a:cxn>
              <a:cxn ang="0">
                <a:pos x="847966046" y="727980545"/>
              </a:cxn>
              <a:cxn ang="0">
                <a:pos x="614777104" y="831976691"/>
              </a:cxn>
              <a:cxn ang="0">
                <a:pos x="614777104" y="0"/>
              </a:cxn>
              <a:cxn ang="0">
                <a:pos x="180193645" y="485320363"/>
              </a:cxn>
              <a:cxn ang="0">
                <a:pos x="264990249" y="762644673"/>
              </a:cxn>
              <a:cxn ang="0">
                <a:pos x="42398302" y="1005304855"/>
              </a:cxn>
              <a:cxn ang="0">
                <a:pos x="42398302" y="1190187728"/>
              </a:cxn>
              <a:cxn ang="0">
                <a:pos x="127194906" y="1236410327"/>
              </a:cxn>
              <a:cxn ang="0">
                <a:pos x="211991511" y="1190187728"/>
              </a:cxn>
              <a:cxn ang="0">
                <a:pos x="423983023" y="970640727"/>
              </a:cxn>
              <a:cxn ang="0">
                <a:pos x="455780889" y="935972837"/>
              </a:cxn>
              <a:cxn ang="0">
                <a:pos x="614777104" y="970640727"/>
              </a:cxn>
              <a:cxn ang="0">
                <a:pos x="1059957557" y="485320363"/>
              </a:cxn>
              <a:cxn ang="0">
                <a:pos x="614777104" y="0"/>
              </a:cxn>
            </a:cxnLst>
            <a:rect l="0" t="0" r="0" b="0"/>
            <a:pathLst>
              <a:path w="100" h="107">
                <a:moveTo>
                  <a:pt x="59" y="26"/>
                </a:moveTo>
                <a:cubicBezTo>
                  <a:pt x="56" y="26"/>
                  <a:pt x="54" y="28"/>
                  <a:pt x="54" y="30"/>
                </a:cubicBezTo>
                <a:cubicBezTo>
                  <a:pt x="54" y="38"/>
                  <a:pt x="54" y="38"/>
                  <a:pt x="54" y="38"/>
                </a:cubicBezTo>
                <a:cubicBezTo>
                  <a:pt x="46" y="38"/>
                  <a:pt x="46" y="38"/>
                  <a:pt x="46" y="38"/>
                </a:cubicBezTo>
                <a:cubicBezTo>
                  <a:pt x="44" y="38"/>
                  <a:pt x="42" y="40"/>
                  <a:pt x="42" y="43"/>
                </a:cubicBezTo>
                <a:cubicBezTo>
                  <a:pt x="42" y="45"/>
                  <a:pt x="44" y="47"/>
                  <a:pt x="46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55"/>
                  <a:pt x="54" y="55"/>
                  <a:pt x="54" y="55"/>
                </a:cubicBezTo>
                <a:cubicBezTo>
                  <a:pt x="54" y="58"/>
                  <a:pt x="56" y="60"/>
                  <a:pt x="59" y="60"/>
                </a:cubicBezTo>
                <a:cubicBezTo>
                  <a:pt x="61" y="60"/>
                  <a:pt x="63" y="58"/>
                  <a:pt x="63" y="55"/>
                </a:cubicBezTo>
                <a:cubicBezTo>
                  <a:pt x="63" y="47"/>
                  <a:pt x="63" y="47"/>
                  <a:pt x="63" y="47"/>
                </a:cubicBezTo>
                <a:cubicBezTo>
                  <a:pt x="71" y="47"/>
                  <a:pt x="71" y="47"/>
                  <a:pt x="71" y="47"/>
                </a:cubicBezTo>
                <a:cubicBezTo>
                  <a:pt x="74" y="47"/>
                  <a:pt x="76" y="45"/>
                  <a:pt x="76" y="43"/>
                </a:cubicBezTo>
                <a:cubicBezTo>
                  <a:pt x="76" y="40"/>
                  <a:pt x="74" y="38"/>
                  <a:pt x="71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3" y="30"/>
                  <a:pt x="63" y="30"/>
                  <a:pt x="63" y="30"/>
                </a:cubicBezTo>
                <a:cubicBezTo>
                  <a:pt x="63" y="28"/>
                  <a:pt x="61" y="26"/>
                  <a:pt x="59" y="26"/>
                </a:cubicBezTo>
                <a:moveTo>
                  <a:pt x="10" y="99"/>
                </a:moveTo>
                <a:cubicBezTo>
                  <a:pt x="10" y="99"/>
                  <a:pt x="9" y="99"/>
                  <a:pt x="9" y="98"/>
                </a:cubicBezTo>
                <a:cubicBezTo>
                  <a:pt x="8" y="97"/>
                  <a:pt x="8" y="96"/>
                  <a:pt x="8" y="95"/>
                </a:cubicBezTo>
                <a:cubicBezTo>
                  <a:pt x="8" y="94"/>
                  <a:pt x="8" y="93"/>
                  <a:pt x="9" y="92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8"/>
                  <a:pt x="23" y="78"/>
                  <a:pt x="23" y="78"/>
                </a:cubicBezTo>
                <a:cubicBezTo>
                  <a:pt x="24" y="78"/>
                  <a:pt x="24" y="78"/>
                  <a:pt x="25" y="79"/>
                </a:cubicBezTo>
                <a:cubicBezTo>
                  <a:pt x="25" y="79"/>
                  <a:pt x="25" y="80"/>
                  <a:pt x="25" y="81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5"/>
                  <a:pt x="11" y="95"/>
                  <a:pt x="11" y="95"/>
                </a:cubicBezTo>
                <a:cubicBezTo>
                  <a:pt x="12" y="96"/>
                  <a:pt x="12" y="96"/>
                  <a:pt x="12" y="96"/>
                </a:cubicBezTo>
                <a:cubicBezTo>
                  <a:pt x="12" y="97"/>
                  <a:pt x="12" y="98"/>
                  <a:pt x="12" y="98"/>
                </a:cubicBezTo>
                <a:cubicBezTo>
                  <a:pt x="11" y="99"/>
                  <a:pt x="11" y="99"/>
                  <a:pt x="10" y="99"/>
                </a:cubicBezTo>
                <a:moveTo>
                  <a:pt x="58" y="72"/>
                </a:moveTo>
                <a:cubicBezTo>
                  <a:pt x="50" y="72"/>
                  <a:pt x="43" y="69"/>
                  <a:pt x="37" y="63"/>
                </a:cubicBezTo>
                <a:cubicBezTo>
                  <a:pt x="32" y="58"/>
                  <a:pt x="28" y="50"/>
                  <a:pt x="28" y="42"/>
                </a:cubicBezTo>
                <a:cubicBezTo>
                  <a:pt x="28" y="34"/>
                  <a:pt x="32" y="26"/>
                  <a:pt x="37" y="21"/>
                </a:cubicBezTo>
                <a:cubicBezTo>
                  <a:pt x="43" y="15"/>
                  <a:pt x="50" y="12"/>
                  <a:pt x="58" y="12"/>
                </a:cubicBezTo>
                <a:cubicBezTo>
                  <a:pt x="67" y="12"/>
                  <a:pt x="74" y="15"/>
                  <a:pt x="80" y="21"/>
                </a:cubicBezTo>
                <a:cubicBezTo>
                  <a:pt x="85" y="26"/>
                  <a:pt x="88" y="34"/>
                  <a:pt x="88" y="42"/>
                </a:cubicBezTo>
                <a:cubicBezTo>
                  <a:pt x="88" y="50"/>
                  <a:pt x="85" y="58"/>
                  <a:pt x="80" y="63"/>
                </a:cubicBezTo>
                <a:cubicBezTo>
                  <a:pt x="74" y="69"/>
                  <a:pt x="67" y="72"/>
                  <a:pt x="58" y="72"/>
                </a:cubicBezTo>
                <a:moveTo>
                  <a:pt x="58" y="0"/>
                </a:moveTo>
                <a:cubicBezTo>
                  <a:pt x="35" y="0"/>
                  <a:pt x="17" y="19"/>
                  <a:pt x="17" y="42"/>
                </a:cubicBezTo>
                <a:cubicBezTo>
                  <a:pt x="17" y="51"/>
                  <a:pt x="20" y="59"/>
                  <a:pt x="25" y="66"/>
                </a:cubicBezTo>
                <a:cubicBezTo>
                  <a:pt x="4" y="87"/>
                  <a:pt x="4" y="87"/>
                  <a:pt x="4" y="87"/>
                </a:cubicBezTo>
                <a:cubicBezTo>
                  <a:pt x="0" y="91"/>
                  <a:pt x="0" y="99"/>
                  <a:pt x="4" y="103"/>
                </a:cubicBezTo>
                <a:cubicBezTo>
                  <a:pt x="6" y="106"/>
                  <a:pt x="9" y="107"/>
                  <a:pt x="12" y="107"/>
                </a:cubicBezTo>
                <a:cubicBezTo>
                  <a:pt x="15" y="107"/>
                  <a:pt x="18" y="106"/>
                  <a:pt x="20" y="103"/>
                </a:cubicBezTo>
                <a:cubicBezTo>
                  <a:pt x="40" y="84"/>
                  <a:pt x="40" y="84"/>
                  <a:pt x="40" y="84"/>
                </a:cubicBezTo>
                <a:cubicBezTo>
                  <a:pt x="43" y="81"/>
                  <a:pt x="43" y="81"/>
                  <a:pt x="43" y="81"/>
                </a:cubicBezTo>
                <a:cubicBezTo>
                  <a:pt x="48" y="83"/>
                  <a:pt x="53" y="84"/>
                  <a:pt x="58" y="84"/>
                </a:cubicBezTo>
                <a:cubicBezTo>
                  <a:pt x="81" y="84"/>
                  <a:pt x="100" y="65"/>
                  <a:pt x="100" y="42"/>
                </a:cubicBezTo>
                <a:cubicBezTo>
                  <a:pt x="100" y="19"/>
                  <a:pt x="81" y="0"/>
                  <a:pt x="58" y="0"/>
                </a:cubicBezTo>
              </a:path>
            </a:pathLst>
          </a:custGeom>
          <a:solidFill>
            <a:sysClr val="window" lastClr="FFFFFF"/>
          </a:solidFill>
          <a:ln w="9525" cap="flat" cmpd="sng">
            <a:solidFill>
              <a:sysClr val="window" lastClr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1" name="Freeform 9"/>
          <p:cNvSpPr>
            <a:spLocks noEditPoints="1"/>
          </p:cNvSpPr>
          <p:nvPr/>
        </p:nvSpPr>
        <p:spPr>
          <a:xfrm>
            <a:off x="6316223" y="1741878"/>
            <a:ext cx="269875" cy="271462"/>
          </a:xfrm>
          <a:custGeom>
            <a:avLst/>
            <a:gdLst/>
            <a:ahLst/>
            <a:cxnLst>
              <a:cxn ang="0">
                <a:pos x="405548911" y="718604737"/>
              </a:cxn>
              <a:cxn ang="0">
                <a:pos x="113837642" y="426893468"/>
              </a:cxn>
              <a:cxn ang="0">
                <a:pos x="170758773" y="249022152"/>
              </a:cxn>
              <a:cxn ang="0">
                <a:pos x="241907300" y="184986168"/>
              </a:cxn>
              <a:cxn ang="0">
                <a:pos x="270366710" y="177871316"/>
              </a:cxn>
              <a:cxn ang="0">
                <a:pos x="305940973" y="192101021"/>
              </a:cxn>
              <a:cxn ang="0">
                <a:pos x="291711268" y="256137005"/>
              </a:cxn>
              <a:cxn ang="0">
                <a:pos x="241907300" y="305940973"/>
              </a:cxn>
              <a:cxn ang="0">
                <a:pos x="206333036" y="426893468"/>
              </a:cxn>
              <a:cxn ang="0">
                <a:pos x="263251858" y="569190521"/>
              </a:cxn>
              <a:cxn ang="0">
                <a:pos x="405548911" y="626111653"/>
              </a:cxn>
              <a:cxn ang="0">
                <a:pos x="554963126" y="569190521"/>
              </a:cxn>
              <a:cxn ang="0">
                <a:pos x="611881947" y="426893468"/>
              </a:cxn>
              <a:cxn ang="0">
                <a:pos x="569192832" y="305940973"/>
              </a:cxn>
              <a:cxn ang="0">
                <a:pos x="533618568" y="263251858"/>
              </a:cxn>
              <a:cxn ang="0">
                <a:pos x="526503716" y="206330726"/>
              </a:cxn>
              <a:cxn ang="0">
                <a:pos x="562077979" y="184986168"/>
              </a:cxn>
              <a:cxn ang="0">
                <a:pos x="590537389" y="199215874"/>
              </a:cxn>
              <a:cxn ang="0">
                <a:pos x="640341358" y="249022152"/>
              </a:cxn>
              <a:cxn ang="0">
                <a:pos x="704377342" y="426893468"/>
              </a:cxn>
              <a:cxn ang="0">
                <a:pos x="405548911" y="718604737"/>
              </a:cxn>
              <a:cxn ang="0">
                <a:pos x="405548911" y="462467732"/>
              </a:cxn>
              <a:cxn ang="0">
                <a:pos x="362859795" y="419778616"/>
              </a:cxn>
              <a:cxn ang="0">
                <a:pos x="362859795" y="120952495"/>
              </a:cxn>
              <a:cxn ang="0">
                <a:pos x="405548911" y="78263379"/>
              </a:cxn>
              <a:cxn ang="0">
                <a:pos x="455355189" y="120952495"/>
              </a:cxn>
              <a:cxn ang="0">
                <a:pos x="455355189" y="419778616"/>
              </a:cxn>
              <a:cxn ang="0">
                <a:pos x="405548911" y="462467732"/>
              </a:cxn>
              <a:cxn ang="0">
                <a:pos x="412663763" y="0"/>
              </a:cxn>
              <a:cxn ang="0">
                <a:pos x="0" y="412663763"/>
              </a:cxn>
              <a:cxn ang="0">
                <a:pos x="412663763" y="832442380"/>
              </a:cxn>
              <a:cxn ang="0">
                <a:pos x="832444690" y="412663763"/>
              </a:cxn>
              <a:cxn ang="0">
                <a:pos x="412663763" y="0"/>
              </a:cxn>
            </a:cxnLst>
            <a:rect l="0" t="0" r="0" b="0"/>
            <a:pathLst>
              <a:path w="117" h="117">
                <a:moveTo>
                  <a:pt x="57" y="101"/>
                </a:moveTo>
                <a:cubicBezTo>
                  <a:pt x="35" y="101"/>
                  <a:pt x="16" y="82"/>
                  <a:pt x="16" y="60"/>
                </a:cubicBezTo>
                <a:cubicBezTo>
                  <a:pt x="16" y="50"/>
                  <a:pt x="19" y="42"/>
                  <a:pt x="24" y="35"/>
                </a:cubicBezTo>
                <a:cubicBezTo>
                  <a:pt x="27" y="31"/>
                  <a:pt x="30" y="28"/>
                  <a:pt x="34" y="26"/>
                </a:cubicBezTo>
                <a:cubicBezTo>
                  <a:pt x="35" y="25"/>
                  <a:pt x="36" y="25"/>
                  <a:pt x="38" y="25"/>
                </a:cubicBezTo>
                <a:cubicBezTo>
                  <a:pt x="39" y="25"/>
                  <a:pt x="41" y="26"/>
                  <a:pt x="43" y="27"/>
                </a:cubicBezTo>
                <a:cubicBezTo>
                  <a:pt x="45" y="30"/>
                  <a:pt x="44" y="34"/>
                  <a:pt x="41" y="36"/>
                </a:cubicBezTo>
                <a:cubicBezTo>
                  <a:pt x="38" y="38"/>
                  <a:pt x="36" y="40"/>
                  <a:pt x="34" y="43"/>
                </a:cubicBezTo>
                <a:cubicBezTo>
                  <a:pt x="31" y="47"/>
                  <a:pt x="29" y="53"/>
                  <a:pt x="29" y="60"/>
                </a:cubicBezTo>
                <a:cubicBezTo>
                  <a:pt x="29" y="68"/>
                  <a:pt x="32" y="75"/>
                  <a:pt x="37" y="80"/>
                </a:cubicBezTo>
                <a:cubicBezTo>
                  <a:pt x="42" y="85"/>
                  <a:pt x="49" y="88"/>
                  <a:pt x="57" y="88"/>
                </a:cubicBezTo>
                <a:cubicBezTo>
                  <a:pt x="65" y="88"/>
                  <a:pt x="72" y="85"/>
                  <a:pt x="78" y="80"/>
                </a:cubicBezTo>
                <a:cubicBezTo>
                  <a:pt x="83" y="75"/>
                  <a:pt x="86" y="68"/>
                  <a:pt x="86" y="60"/>
                </a:cubicBezTo>
                <a:cubicBezTo>
                  <a:pt x="86" y="53"/>
                  <a:pt x="84" y="47"/>
                  <a:pt x="80" y="43"/>
                </a:cubicBezTo>
                <a:cubicBezTo>
                  <a:pt x="79" y="41"/>
                  <a:pt x="77" y="39"/>
                  <a:pt x="75" y="37"/>
                </a:cubicBezTo>
                <a:cubicBezTo>
                  <a:pt x="73" y="35"/>
                  <a:pt x="72" y="31"/>
                  <a:pt x="74" y="29"/>
                </a:cubicBezTo>
                <a:cubicBezTo>
                  <a:pt x="76" y="27"/>
                  <a:pt x="77" y="26"/>
                  <a:pt x="79" y="26"/>
                </a:cubicBezTo>
                <a:cubicBezTo>
                  <a:pt x="81" y="26"/>
                  <a:pt x="82" y="27"/>
                  <a:pt x="83" y="28"/>
                </a:cubicBezTo>
                <a:cubicBezTo>
                  <a:pt x="86" y="30"/>
                  <a:pt x="88" y="32"/>
                  <a:pt x="90" y="35"/>
                </a:cubicBezTo>
                <a:cubicBezTo>
                  <a:pt x="96" y="42"/>
                  <a:pt x="99" y="51"/>
                  <a:pt x="99" y="60"/>
                </a:cubicBezTo>
                <a:cubicBezTo>
                  <a:pt x="99" y="82"/>
                  <a:pt x="80" y="101"/>
                  <a:pt x="57" y="101"/>
                </a:cubicBezTo>
                <a:moveTo>
                  <a:pt x="57" y="65"/>
                </a:moveTo>
                <a:cubicBezTo>
                  <a:pt x="54" y="65"/>
                  <a:pt x="51" y="62"/>
                  <a:pt x="51" y="59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4"/>
                  <a:pt x="54" y="11"/>
                  <a:pt x="57" y="11"/>
                </a:cubicBezTo>
                <a:cubicBezTo>
                  <a:pt x="61" y="11"/>
                  <a:pt x="64" y="14"/>
                  <a:pt x="64" y="17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62"/>
                  <a:pt x="61" y="65"/>
                  <a:pt x="57" y="65"/>
                </a:cubicBezTo>
                <a:moveTo>
                  <a:pt x="58" y="0"/>
                </a:moveTo>
                <a:cubicBezTo>
                  <a:pt x="26" y="0"/>
                  <a:pt x="0" y="26"/>
                  <a:pt x="0" y="58"/>
                </a:cubicBezTo>
                <a:cubicBezTo>
                  <a:pt x="0" y="90"/>
                  <a:pt x="26" y="117"/>
                  <a:pt x="58" y="117"/>
                </a:cubicBezTo>
                <a:cubicBezTo>
                  <a:pt x="90" y="117"/>
                  <a:pt x="117" y="90"/>
                  <a:pt x="117" y="58"/>
                </a:cubicBezTo>
                <a:cubicBezTo>
                  <a:pt x="117" y="26"/>
                  <a:pt x="90" y="0"/>
                  <a:pt x="58" y="0"/>
                </a:cubicBezTo>
              </a:path>
            </a:pathLst>
          </a:custGeom>
          <a:solidFill>
            <a:sysClr val="window" lastClr="FFFFFF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2" name="Freeform 10"/>
          <p:cNvSpPr>
            <a:spLocks noEditPoints="1"/>
          </p:cNvSpPr>
          <p:nvPr/>
        </p:nvSpPr>
        <p:spPr>
          <a:xfrm>
            <a:off x="2596710" y="2838840"/>
            <a:ext cx="595313" cy="431800"/>
          </a:xfrm>
          <a:custGeom>
            <a:avLst/>
            <a:gdLst/>
            <a:ahLst/>
            <a:cxnLst>
              <a:cxn ang="0">
                <a:pos x="909491562" y="890655822"/>
              </a:cxn>
              <a:cxn ang="0">
                <a:pos x="755048655" y="957874511"/>
              </a:cxn>
              <a:cxn ang="0">
                <a:pos x="755048655" y="1260364075"/>
              </a:cxn>
              <a:cxn ang="0">
                <a:pos x="909491562" y="1327582764"/>
              </a:cxn>
              <a:cxn ang="0">
                <a:pos x="1063934470" y="1260364075"/>
              </a:cxn>
              <a:cxn ang="0">
                <a:pos x="1063934470" y="957874511"/>
              </a:cxn>
              <a:cxn ang="0">
                <a:pos x="909491562" y="890655822"/>
              </a:cxn>
              <a:cxn ang="0">
                <a:pos x="909491562" y="470536286"/>
              </a:cxn>
              <a:cxn ang="0">
                <a:pos x="377527107" y="688999756"/>
              </a:cxn>
              <a:cxn ang="0">
                <a:pos x="377527107" y="857046478"/>
              </a:cxn>
              <a:cxn ang="0">
                <a:pos x="463323162" y="890655822"/>
              </a:cxn>
              <a:cxn ang="0">
                <a:pos x="549124777" y="857046478"/>
              </a:cxn>
              <a:cxn ang="0">
                <a:pos x="909491562" y="722609101"/>
              </a:cxn>
              <a:cxn ang="0">
                <a:pos x="1269858347" y="857046478"/>
              </a:cxn>
              <a:cxn ang="0">
                <a:pos x="1355659962" y="890655822"/>
              </a:cxn>
              <a:cxn ang="0">
                <a:pos x="1441456017" y="857046478"/>
              </a:cxn>
              <a:cxn ang="0">
                <a:pos x="1441456017" y="688999756"/>
              </a:cxn>
              <a:cxn ang="0">
                <a:pos x="909491562" y="470536286"/>
              </a:cxn>
              <a:cxn ang="0">
                <a:pos x="909491562" y="0"/>
              </a:cxn>
              <a:cxn ang="0">
                <a:pos x="34320646" y="369708253"/>
              </a:cxn>
              <a:cxn ang="0">
                <a:pos x="34320646" y="520947569"/>
              </a:cxn>
              <a:cxn ang="0">
                <a:pos x="120122261" y="554562379"/>
              </a:cxn>
              <a:cxn ang="0">
                <a:pos x="205923877" y="520947569"/>
              </a:cxn>
              <a:cxn ang="0">
                <a:pos x="909491562" y="235265410"/>
              </a:cxn>
              <a:cxn ang="0">
                <a:pos x="1630219571" y="520947569"/>
              </a:cxn>
              <a:cxn ang="0">
                <a:pos x="1716021187" y="554562379"/>
              </a:cxn>
              <a:cxn ang="0">
                <a:pos x="1784662479" y="520947569"/>
              </a:cxn>
              <a:cxn ang="0">
                <a:pos x="1784662479" y="369708253"/>
              </a:cxn>
              <a:cxn ang="0">
                <a:pos x="909491562" y="0"/>
              </a:cxn>
            </a:cxnLst>
            <a:rect l="0" t="0" r="0" b="0"/>
            <a:pathLst>
              <a:path w="107" h="79">
                <a:moveTo>
                  <a:pt x="53" y="53"/>
                </a:moveTo>
                <a:cubicBezTo>
                  <a:pt x="50" y="53"/>
                  <a:pt x="46" y="55"/>
                  <a:pt x="44" y="57"/>
                </a:cubicBezTo>
                <a:cubicBezTo>
                  <a:pt x="39" y="62"/>
                  <a:pt x="39" y="70"/>
                  <a:pt x="44" y="75"/>
                </a:cubicBezTo>
                <a:cubicBezTo>
                  <a:pt x="46" y="77"/>
                  <a:pt x="50" y="79"/>
                  <a:pt x="53" y="79"/>
                </a:cubicBezTo>
                <a:cubicBezTo>
                  <a:pt x="56" y="79"/>
                  <a:pt x="59" y="77"/>
                  <a:pt x="62" y="75"/>
                </a:cubicBezTo>
                <a:cubicBezTo>
                  <a:pt x="67" y="70"/>
                  <a:pt x="67" y="62"/>
                  <a:pt x="62" y="57"/>
                </a:cubicBezTo>
                <a:cubicBezTo>
                  <a:pt x="59" y="55"/>
                  <a:pt x="56" y="53"/>
                  <a:pt x="53" y="53"/>
                </a:cubicBezTo>
                <a:moveTo>
                  <a:pt x="53" y="28"/>
                </a:moveTo>
                <a:cubicBezTo>
                  <a:pt x="42" y="28"/>
                  <a:pt x="31" y="32"/>
                  <a:pt x="22" y="41"/>
                </a:cubicBezTo>
                <a:cubicBezTo>
                  <a:pt x="19" y="44"/>
                  <a:pt x="19" y="48"/>
                  <a:pt x="22" y="51"/>
                </a:cubicBezTo>
                <a:cubicBezTo>
                  <a:pt x="24" y="53"/>
                  <a:pt x="25" y="53"/>
                  <a:pt x="27" y="53"/>
                </a:cubicBezTo>
                <a:cubicBezTo>
                  <a:pt x="29" y="53"/>
                  <a:pt x="31" y="53"/>
                  <a:pt x="32" y="51"/>
                </a:cubicBezTo>
                <a:cubicBezTo>
                  <a:pt x="38" y="45"/>
                  <a:pt x="46" y="43"/>
                  <a:pt x="53" y="43"/>
                </a:cubicBezTo>
                <a:cubicBezTo>
                  <a:pt x="61" y="43"/>
                  <a:pt x="68" y="45"/>
                  <a:pt x="74" y="51"/>
                </a:cubicBezTo>
                <a:cubicBezTo>
                  <a:pt x="76" y="53"/>
                  <a:pt x="77" y="53"/>
                  <a:pt x="79" y="53"/>
                </a:cubicBezTo>
                <a:cubicBezTo>
                  <a:pt x="81" y="53"/>
                  <a:pt x="83" y="53"/>
                  <a:pt x="84" y="51"/>
                </a:cubicBezTo>
                <a:cubicBezTo>
                  <a:pt x="87" y="48"/>
                  <a:pt x="87" y="44"/>
                  <a:pt x="84" y="41"/>
                </a:cubicBezTo>
                <a:cubicBezTo>
                  <a:pt x="76" y="32"/>
                  <a:pt x="65" y="28"/>
                  <a:pt x="53" y="28"/>
                </a:cubicBezTo>
                <a:moveTo>
                  <a:pt x="53" y="0"/>
                </a:moveTo>
                <a:cubicBezTo>
                  <a:pt x="35" y="0"/>
                  <a:pt x="16" y="7"/>
                  <a:pt x="2" y="22"/>
                </a:cubicBezTo>
                <a:cubicBezTo>
                  <a:pt x="0" y="24"/>
                  <a:pt x="0" y="28"/>
                  <a:pt x="2" y="31"/>
                </a:cubicBezTo>
                <a:cubicBezTo>
                  <a:pt x="3" y="32"/>
                  <a:pt x="5" y="33"/>
                  <a:pt x="7" y="33"/>
                </a:cubicBezTo>
                <a:cubicBezTo>
                  <a:pt x="9" y="33"/>
                  <a:pt x="10" y="32"/>
                  <a:pt x="12" y="31"/>
                </a:cubicBezTo>
                <a:cubicBezTo>
                  <a:pt x="23" y="20"/>
                  <a:pt x="38" y="14"/>
                  <a:pt x="53" y="14"/>
                </a:cubicBezTo>
                <a:cubicBezTo>
                  <a:pt x="68" y="14"/>
                  <a:pt x="83" y="20"/>
                  <a:pt x="95" y="31"/>
                </a:cubicBezTo>
                <a:cubicBezTo>
                  <a:pt x="96" y="32"/>
                  <a:pt x="98" y="33"/>
                  <a:pt x="100" y="33"/>
                </a:cubicBezTo>
                <a:cubicBezTo>
                  <a:pt x="101" y="33"/>
                  <a:pt x="103" y="32"/>
                  <a:pt x="104" y="31"/>
                </a:cubicBezTo>
                <a:cubicBezTo>
                  <a:pt x="107" y="28"/>
                  <a:pt x="107" y="24"/>
                  <a:pt x="104" y="22"/>
                </a:cubicBezTo>
                <a:cubicBezTo>
                  <a:pt x="90" y="7"/>
                  <a:pt x="72" y="0"/>
                  <a:pt x="53" y="0"/>
                </a:cubicBezTo>
              </a:path>
            </a:pathLst>
          </a:custGeom>
          <a:solidFill>
            <a:sysClr val="window" lastClr="FFFFFF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3" name="Freeform 73"/>
          <p:cNvSpPr>
            <a:spLocks noEditPoints="1"/>
          </p:cNvSpPr>
          <p:nvPr/>
        </p:nvSpPr>
        <p:spPr>
          <a:xfrm>
            <a:off x="7394135" y="3419865"/>
            <a:ext cx="504825" cy="569913"/>
          </a:xfrm>
          <a:custGeom>
            <a:avLst/>
            <a:gdLst/>
            <a:ahLst/>
            <a:cxnLst>
              <a:cxn ang="0">
                <a:pos x="786242555" y="393990353"/>
              </a:cxn>
              <a:cxn ang="0">
                <a:pos x="769866386" y="393990353"/>
              </a:cxn>
              <a:cxn ang="0">
                <a:pos x="769866386" y="393990353"/>
              </a:cxn>
              <a:cxn ang="0">
                <a:pos x="671582737" y="439452861"/>
              </a:cxn>
              <a:cxn ang="0">
                <a:pos x="671582737" y="606140520"/>
              </a:cxn>
              <a:cxn ang="0">
                <a:pos x="687964233" y="621293048"/>
              </a:cxn>
              <a:cxn ang="0">
                <a:pos x="687964233" y="1682043880"/>
              </a:cxn>
              <a:cxn ang="0">
                <a:pos x="769866386" y="1757811445"/>
              </a:cxn>
              <a:cxn ang="0">
                <a:pos x="868144708" y="1682043880"/>
              </a:cxn>
              <a:cxn ang="0">
                <a:pos x="868144708" y="621293048"/>
              </a:cxn>
              <a:cxn ang="0">
                <a:pos x="884526204" y="606140520"/>
              </a:cxn>
              <a:cxn ang="0">
                <a:pos x="884526204" y="439452861"/>
              </a:cxn>
              <a:cxn ang="0">
                <a:pos x="786242555" y="393990353"/>
              </a:cxn>
              <a:cxn ang="0">
                <a:pos x="573304416" y="196997637"/>
              </a:cxn>
              <a:cxn ang="0">
                <a:pos x="524165255" y="212150166"/>
              </a:cxn>
              <a:cxn ang="0">
                <a:pos x="524165255" y="833443215"/>
              </a:cxn>
              <a:cxn ang="0">
                <a:pos x="573304416" y="863753193"/>
              </a:cxn>
              <a:cxn ang="0">
                <a:pos x="622443576" y="833443215"/>
              </a:cxn>
              <a:cxn ang="0">
                <a:pos x="622443576" y="742523121"/>
              </a:cxn>
              <a:cxn ang="0">
                <a:pos x="540541423" y="530372955"/>
              </a:cxn>
              <a:cxn ang="0">
                <a:pos x="622443576" y="318222788"/>
              </a:cxn>
              <a:cxn ang="0">
                <a:pos x="622443576" y="212150166"/>
              </a:cxn>
              <a:cxn ang="0">
                <a:pos x="573304416" y="196997637"/>
              </a:cxn>
              <a:cxn ang="0">
                <a:pos x="982804526" y="196997637"/>
              </a:cxn>
              <a:cxn ang="0">
                <a:pos x="917283869" y="212150166"/>
              </a:cxn>
              <a:cxn ang="0">
                <a:pos x="917283869" y="318222788"/>
              </a:cxn>
              <a:cxn ang="0">
                <a:pos x="1015567518" y="530372955"/>
              </a:cxn>
              <a:cxn ang="0">
                <a:pos x="917283869" y="742523121"/>
              </a:cxn>
              <a:cxn ang="0">
                <a:pos x="917283869" y="833443215"/>
              </a:cxn>
              <a:cxn ang="0">
                <a:pos x="982804526" y="863753193"/>
              </a:cxn>
              <a:cxn ang="0">
                <a:pos x="1031943686" y="833443215"/>
              </a:cxn>
              <a:cxn ang="0">
                <a:pos x="1031943686" y="212150166"/>
              </a:cxn>
              <a:cxn ang="0">
                <a:pos x="982804526" y="196997637"/>
              </a:cxn>
              <a:cxn ang="0">
                <a:pos x="360360949" y="0"/>
              </a:cxn>
              <a:cxn ang="0">
                <a:pos x="311221788" y="15152528"/>
              </a:cxn>
              <a:cxn ang="0">
                <a:pos x="311221788" y="1045593381"/>
              </a:cxn>
              <a:cxn ang="0">
                <a:pos x="360360949" y="1060745910"/>
              </a:cxn>
              <a:cxn ang="0">
                <a:pos x="409500110" y="1045593381"/>
              </a:cxn>
              <a:cxn ang="0">
                <a:pos x="409500110" y="939520758"/>
              </a:cxn>
              <a:cxn ang="0">
                <a:pos x="229319635" y="530372955"/>
              </a:cxn>
              <a:cxn ang="0">
                <a:pos x="409500110" y="106072622"/>
              </a:cxn>
              <a:cxn ang="0">
                <a:pos x="409500110" y="15152528"/>
              </a:cxn>
              <a:cxn ang="0">
                <a:pos x="360360949" y="0"/>
              </a:cxn>
              <a:cxn ang="0">
                <a:pos x="1195747992" y="0"/>
              </a:cxn>
              <a:cxn ang="0">
                <a:pos x="1146608832" y="15152528"/>
              </a:cxn>
              <a:cxn ang="0">
                <a:pos x="1146608832" y="106072622"/>
              </a:cxn>
              <a:cxn ang="0">
                <a:pos x="1326789306" y="530372955"/>
              </a:cxn>
              <a:cxn ang="0">
                <a:pos x="1146608832" y="939520758"/>
              </a:cxn>
              <a:cxn ang="0">
                <a:pos x="1146608832" y="1045593381"/>
              </a:cxn>
              <a:cxn ang="0">
                <a:pos x="1195747992" y="1060745910"/>
              </a:cxn>
              <a:cxn ang="0">
                <a:pos x="1244887153" y="1045593381"/>
              </a:cxn>
              <a:cxn ang="0">
                <a:pos x="1244887153" y="15152528"/>
              </a:cxn>
              <a:cxn ang="0">
                <a:pos x="1195747992" y="0"/>
              </a:cxn>
            </a:cxnLst>
            <a:rect l="0" t="0" r="0" b="0"/>
            <a:pathLst>
              <a:path w="95" h="116">
                <a:moveTo>
                  <a:pt x="48" y="26"/>
                </a:moveTo>
                <a:cubicBezTo>
                  <a:pt x="48" y="26"/>
                  <a:pt x="48" y="26"/>
                  <a:pt x="47" y="26"/>
                </a:cubicBezTo>
                <a:cubicBezTo>
                  <a:pt x="47" y="26"/>
                  <a:pt x="47" y="26"/>
                  <a:pt x="47" y="26"/>
                </a:cubicBezTo>
                <a:cubicBezTo>
                  <a:pt x="45" y="26"/>
                  <a:pt x="42" y="27"/>
                  <a:pt x="41" y="29"/>
                </a:cubicBezTo>
                <a:cubicBezTo>
                  <a:pt x="38" y="32"/>
                  <a:pt x="38" y="37"/>
                  <a:pt x="41" y="40"/>
                </a:cubicBezTo>
                <a:cubicBezTo>
                  <a:pt x="41" y="41"/>
                  <a:pt x="42" y="41"/>
                  <a:pt x="42" y="41"/>
                </a:cubicBezTo>
                <a:cubicBezTo>
                  <a:pt x="42" y="111"/>
                  <a:pt x="42" y="111"/>
                  <a:pt x="42" y="111"/>
                </a:cubicBezTo>
                <a:cubicBezTo>
                  <a:pt x="42" y="114"/>
                  <a:pt x="44" y="116"/>
                  <a:pt x="47" y="116"/>
                </a:cubicBezTo>
                <a:cubicBezTo>
                  <a:pt x="50" y="116"/>
                  <a:pt x="53" y="114"/>
                  <a:pt x="53" y="111"/>
                </a:cubicBezTo>
                <a:cubicBezTo>
                  <a:pt x="53" y="41"/>
                  <a:pt x="53" y="41"/>
                  <a:pt x="53" y="41"/>
                </a:cubicBezTo>
                <a:cubicBezTo>
                  <a:pt x="53" y="41"/>
                  <a:pt x="53" y="41"/>
                  <a:pt x="54" y="40"/>
                </a:cubicBezTo>
                <a:cubicBezTo>
                  <a:pt x="57" y="37"/>
                  <a:pt x="57" y="32"/>
                  <a:pt x="54" y="29"/>
                </a:cubicBezTo>
                <a:cubicBezTo>
                  <a:pt x="52" y="27"/>
                  <a:pt x="50" y="26"/>
                  <a:pt x="48" y="26"/>
                </a:cubicBezTo>
                <a:moveTo>
                  <a:pt x="35" y="13"/>
                </a:moveTo>
                <a:cubicBezTo>
                  <a:pt x="34" y="13"/>
                  <a:pt x="32" y="13"/>
                  <a:pt x="32" y="14"/>
                </a:cubicBezTo>
                <a:cubicBezTo>
                  <a:pt x="20" y="26"/>
                  <a:pt x="20" y="44"/>
                  <a:pt x="32" y="55"/>
                </a:cubicBezTo>
                <a:cubicBezTo>
                  <a:pt x="32" y="56"/>
                  <a:pt x="34" y="57"/>
                  <a:pt x="35" y="57"/>
                </a:cubicBezTo>
                <a:cubicBezTo>
                  <a:pt x="36" y="57"/>
                  <a:pt x="37" y="56"/>
                  <a:pt x="38" y="55"/>
                </a:cubicBezTo>
                <a:cubicBezTo>
                  <a:pt x="40" y="53"/>
                  <a:pt x="40" y="50"/>
                  <a:pt x="38" y="49"/>
                </a:cubicBezTo>
                <a:cubicBezTo>
                  <a:pt x="34" y="45"/>
                  <a:pt x="33" y="40"/>
                  <a:pt x="33" y="35"/>
                </a:cubicBezTo>
                <a:cubicBezTo>
                  <a:pt x="33" y="30"/>
                  <a:pt x="34" y="25"/>
                  <a:pt x="38" y="21"/>
                </a:cubicBezTo>
                <a:cubicBezTo>
                  <a:pt x="40" y="19"/>
                  <a:pt x="40" y="16"/>
                  <a:pt x="38" y="14"/>
                </a:cubicBezTo>
                <a:cubicBezTo>
                  <a:pt x="37" y="13"/>
                  <a:pt x="36" y="13"/>
                  <a:pt x="35" y="13"/>
                </a:cubicBezTo>
                <a:moveTo>
                  <a:pt x="60" y="13"/>
                </a:moveTo>
                <a:cubicBezTo>
                  <a:pt x="59" y="13"/>
                  <a:pt x="57" y="13"/>
                  <a:pt x="56" y="14"/>
                </a:cubicBezTo>
                <a:cubicBezTo>
                  <a:pt x="55" y="16"/>
                  <a:pt x="55" y="19"/>
                  <a:pt x="56" y="21"/>
                </a:cubicBezTo>
                <a:cubicBezTo>
                  <a:pt x="60" y="25"/>
                  <a:pt x="62" y="30"/>
                  <a:pt x="62" y="35"/>
                </a:cubicBezTo>
                <a:cubicBezTo>
                  <a:pt x="62" y="40"/>
                  <a:pt x="60" y="45"/>
                  <a:pt x="56" y="49"/>
                </a:cubicBezTo>
                <a:cubicBezTo>
                  <a:pt x="55" y="50"/>
                  <a:pt x="55" y="53"/>
                  <a:pt x="56" y="55"/>
                </a:cubicBezTo>
                <a:cubicBezTo>
                  <a:pt x="57" y="56"/>
                  <a:pt x="59" y="57"/>
                  <a:pt x="60" y="57"/>
                </a:cubicBezTo>
                <a:cubicBezTo>
                  <a:pt x="61" y="57"/>
                  <a:pt x="62" y="56"/>
                  <a:pt x="63" y="55"/>
                </a:cubicBezTo>
                <a:cubicBezTo>
                  <a:pt x="75" y="44"/>
                  <a:pt x="75" y="26"/>
                  <a:pt x="63" y="14"/>
                </a:cubicBezTo>
                <a:cubicBezTo>
                  <a:pt x="62" y="13"/>
                  <a:pt x="61" y="13"/>
                  <a:pt x="60" y="13"/>
                </a:cubicBezTo>
                <a:moveTo>
                  <a:pt x="22" y="0"/>
                </a:moveTo>
                <a:cubicBezTo>
                  <a:pt x="21" y="0"/>
                  <a:pt x="19" y="0"/>
                  <a:pt x="19" y="1"/>
                </a:cubicBezTo>
                <a:cubicBezTo>
                  <a:pt x="0" y="20"/>
                  <a:pt x="0" y="50"/>
                  <a:pt x="19" y="69"/>
                </a:cubicBezTo>
                <a:cubicBezTo>
                  <a:pt x="19" y="69"/>
                  <a:pt x="21" y="70"/>
                  <a:pt x="22" y="70"/>
                </a:cubicBezTo>
                <a:cubicBezTo>
                  <a:pt x="23" y="70"/>
                  <a:pt x="24" y="69"/>
                  <a:pt x="25" y="69"/>
                </a:cubicBezTo>
                <a:cubicBezTo>
                  <a:pt x="27" y="67"/>
                  <a:pt x="27" y="64"/>
                  <a:pt x="25" y="62"/>
                </a:cubicBezTo>
                <a:cubicBezTo>
                  <a:pt x="17" y="55"/>
                  <a:pt x="14" y="45"/>
                  <a:pt x="14" y="35"/>
                </a:cubicBezTo>
                <a:cubicBezTo>
                  <a:pt x="14" y="25"/>
                  <a:pt x="17" y="15"/>
                  <a:pt x="25" y="7"/>
                </a:cubicBezTo>
                <a:cubicBezTo>
                  <a:pt x="27" y="6"/>
                  <a:pt x="27" y="3"/>
                  <a:pt x="25" y="1"/>
                </a:cubicBezTo>
                <a:cubicBezTo>
                  <a:pt x="24" y="0"/>
                  <a:pt x="23" y="0"/>
                  <a:pt x="22" y="0"/>
                </a:cubicBezTo>
                <a:moveTo>
                  <a:pt x="73" y="0"/>
                </a:moveTo>
                <a:cubicBezTo>
                  <a:pt x="72" y="0"/>
                  <a:pt x="71" y="0"/>
                  <a:pt x="70" y="1"/>
                </a:cubicBezTo>
                <a:cubicBezTo>
                  <a:pt x="68" y="3"/>
                  <a:pt x="68" y="6"/>
                  <a:pt x="70" y="7"/>
                </a:cubicBezTo>
                <a:cubicBezTo>
                  <a:pt x="77" y="15"/>
                  <a:pt x="81" y="25"/>
                  <a:pt x="81" y="35"/>
                </a:cubicBezTo>
                <a:cubicBezTo>
                  <a:pt x="81" y="45"/>
                  <a:pt x="77" y="55"/>
                  <a:pt x="70" y="62"/>
                </a:cubicBezTo>
                <a:cubicBezTo>
                  <a:pt x="68" y="64"/>
                  <a:pt x="68" y="67"/>
                  <a:pt x="70" y="69"/>
                </a:cubicBezTo>
                <a:cubicBezTo>
                  <a:pt x="71" y="69"/>
                  <a:pt x="72" y="70"/>
                  <a:pt x="73" y="70"/>
                </a:cubicBezTo>
                <a:cubicBezTo>
                  <a:pt x="74" y="70"/>
                  <a:pt x="75" y="69"/>
                  <a:pt x="76" y="69"/>
                </a:cubicBezTo>
                <a:cubicBezTo>
                  <a:pt x="95" y="50"/>
                  <a:pt x="95" y="20"/>
                  <a:pt x="76" y="1"/>
                </a:cubicBezTo>
                <a:cubicBezTo>
                  <a:pt x="75" y="0"/>
                  <a:pt x="74" y="0"/>
                  <a:pt x="73" y="0"/>
                </a:cubicBezTo>
              </a:path>
            </a:pathLst>
          </a:custGeom>
          <a:solidFill>
            <a:sysClr val="window" lastClr="FFFFFF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  <p:sp>
        <p:nvSpPr>
          <p:cNvPr id="34" name="Freeform 12"/>
          <p:cNvSpPr>
            <a:spLocks noEditPoints="1"/>
          </p:cNvSpPr>
          <p:nvPr/>
        </p:nvSpPr>
        <p:spPr>
          <a:xfrm>
            <a:off x="8354573" y="5188340"/>
            <a:ext cx="252412" cy="241300"/>
          </a:xfrm>
          <a:custGeom>
            <a:avLst/>
            <a:gdLst/>
            <a:ahLst/>
            <a:cxnLst>
              <a:cxn ang="0">
                <a:pos x="100101438" y="541922457"/>
              </a:cxn>
              <a:cxn ang="0">
                <a:pos x="71500034" y="520531298"/>
              </a:cxn>
              <a:cxn ang="0">
                <a:pos x="71500034" y="221048139"/>
              </a:cxn>
              <a:cxn ang="0">
                <a:pos x="100101438" y="199656980"/>
              </a:cxn>
              <a:cxn ang="0">
                <a:pos x="550552120" y="199656980"/>
              </a:cxn>
              <a:cxn ang="0">
                <a:pos x="586302137" y="221048139"/>
              </a:cxn>
              <a:cxn ang="0">
                <a:pos x="586302137" y="520531298"/>
              </a:cxn>
              <a:cxn ang="0">
                <a:pos x="550552120" y="541922457"/>
              </a:cxn>
              <a:cxn ang="0">
                <a:pos x="100101438" y="541922457"/>
              </a:cxn>
              <a:cxn ang="0">
                <a:pos x="200200560" y="128349264"/>
              </a:cxn>
              <a:cxn ang="0">
                <a:pos x="200200560" y="99828490"/>
              </a:cxn>
              <a:cxn ang="0">
                <a:pos x="228801963" y="71305403"/>
              </a:cxn>
              <a:cxn ang="0">
                <a:pos x="679252645" y="71305403"/>
              </a:cxn>
              <a:cxn ang="0">
                <a:pos x="707854049" y="99828490"/>
              </a:cxn>
              <a:cxn ang="0">
                <a:pos x="707854049" y="392182033"/>
              </a:cxn>
              <a:cxn ang="0">
                <a:pos x="679252645" y="413573192"/>
              </a:cxn>
              <a:cxn ang="0">
                <a:pos x="657804488" y="413573192"/>
              </a:cxn>
              <a:cxn ang="0">
                <a:pos x="657804488" y="221048139"/>
              </a:cxn>
              <a:cxn ang="0">
                <a:pos x="550552120" y="128349264"/>
              </a:cxn>
              <a:cxn ang="0">
                <a:pos x="200200560" y="128349264"/>
              </a:cxn>
              <a:cxn ang="0">
                <a:pos x="679252645" y="0"/>
              </a:cxn>
              <a:cxn ang="0">
                <a:pos x="228801963" y="0"/>
              </a:cxn>
              <a:cxn ang="0">
                <a:pos x="128700525" y="99828490"/>
              </a:cxn>
              <a:cxn ang="0">
                <a:pos x="128700525" y="128349264"/>
              </a:cxn>
              <a:cxn ang="0">
                <a:pos x="100101438" y="128349264"/>
              </a:cxn>
              <a:cxn ang="0">
                <a:pos x="0" y="221048139"/>
              </a:cxn>
              <a:cxn ang="0">
                <a:pos x="0" y="520531298"/>
              </a:cxn>
              <a:cxn ang="0">
                <a:pos x="100101438" y="613230173"/>
              </a:cxn>
              <a:cxn ang="0">
                <a:pos x="278851524" y="613230173"/>
              </a:cxn>
              <a:cxn ang="0">
                <a:pos x="278851524" y="663142106"/>
              </a:cxn>
              <a:cxn ang="0">
                <a:pos x="185901016" y="663142106"/>
              </a:cxn>
              <a:cxn ang="0">
                <a:pos x="150150999" y="698797120"/>
              </a:cxn>
              <a:cxn ang="0">
                <a:pos x="185901016" y="741579437"/>
              </a:cxn>
              <a:cxn ang="0">
                <a:pos x="471903471" y="741579437"/>
              </a:cxn>
              <a:cxn ang="0">
                <a:pos x="507653488" y="698797120"/>
              </a:cxn>
              <a:cxn ang="0">
                <a:pos x="471903471" y="663142106"/>
              </a:cxn>
              <a:cxn ang="0">
                <a:pos x="378952963" y="663142106"/>
              </a:cxn>
              <a:cxn ang="0">
                <a:pos x="378952963" y="613230173"/>
              </a:cxn>
              <a:cxn ang="0">
                <a:pos x="550552120" y="613230173"/>
              </a:cxn>
              <a:cxn ang="0">
                <a:pos x="657804488" y="520531298"/>
              </a:cxn>
              <a:cxn ang="0">
                <a:pos x="657804488" y="484878596"/>
              </a:cxn>
              <a:cxn ang="0">
                <a:pos x="679252645" y="484878596"/>
              </a:cxn>
              <a:cxn ang="0">
                <a:pos x="779354083" y="392182033"/>
              </a:cxn>
              <a:cxn ang="0">
                <a:pos x="779354083" y="99828490"/>
              </a:cxn>
              <a:cxn ang="0">
                <a:pos x="679252645" y="0"/>
              </a:cxn>
            </a:cxnLst>
            <a:rect l="0" t="0" r="0" b="0"/>
            <a:pathLst>
              <a:path w="109" h="104">
                <a:moveTo>
                  <a:pt x="14" y="76"/>
                </a:moveTo>
                <a:cubicBezTo>
                  <a:pt x="12" y="76"/>
                  <a:pt x="10" y="74"/>
                  <a:pt x="10" y="73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30"/>
                  <a:pt x="12" y="28"/>
                  <a:pt x="14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80" y="28"/>
                  <a:pt x="82" y="30"/>
                  <a:pt x="82" y="31"/>
                </a:cubicBezTo>
                <a:cubicBezTo>
                  <a:pt x="82" y="73"/>
                  <a:pt x="82" y="73"/>
                  <a:pt x="82" y="73"/>
                </a:cubicBezTo>
                <a:cubicBezTo>
                  <a:pt x="82" y="74"/>
                  <a:pt x="80" y="76"/>
                  <a:pt x="77" y="76"/>
                </a:cubicBezTo>
                <a:cubicBezTo>
                  <a:pt x="14" y="76"/>
                  <a:pt x="14" y="76"/>
                  <a:pt x="14" y="76"/>
                </a:cubicBezTo>
                <a:moveTo>
                  <a:pt x="28" y="18"/>
                </a:move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9" y="10"/>
                  <a:pt x="32" y="10"/>
                </a:cubicBezTo>
                <a:cubicBezTo>
                  <a:pt x="95" y="10"/>
                  <a:pt x="95" y="10"/>
                  <a:pt x="95" y="10"/>
                </a:cubicBezTo>
                <a:cubicBezTo>
                  <a:pt x="98" y="10"/>
                  <a:pt x="99" y="12"/>
                  <a:pt x="99" y="14"/>
                </a:cubicBezTo>
                <a:cubicBezTo>
                  <a:pt x="99" y="55"/>
                  <a:pt x="99" y="55"/>
                  <a:pt x="99" y="55"/>
                </a:cubicBezTo>
                <a:cubicBezTo>
                  <a:pt x="99" y="56"/>
                  <a:pt x="98" y="58"/>
                  <a:pt x="95" y="58"/>
                </a:cubicBezTo>
                <a:cubicBezTo>
                  <a:pt x="92" y="58"/>
                  <a:pt x="92" y="58"/>
                  <a:pt x="92" y="58"/>
                </a:cubicBezTo>
                <a:cubicBezTo>
                  <a:pt x="92" y="31"/>
                  <a:pt x="92" y="31"/>
                  <a:pt x="92" y="31"/>
                </a:cubicBezTo>
                <a:cubicBezTo>
                  <a:pt x="92" y="23"/>
                  <a:pt x="85" y="18"/>
                  <a:pt x="77" y="18"/>
                </a:cubicBezTo>
                <a:cubicBezTo>
                  <a:pt x="28" y="18"/>
                  <a:pt x="28" y="18"/>
                  <a:pt x="28" y="18"/>
                </a:cubicBezTo>
                <a:moveTo>
                  <a:pt x="95" y="0"/>
                </a:moveTo>
                <a:cubicBezTo>
                  <a:pt x="32" y="0"/>
                  <a:pt x="32" y="0"/>
                  <a:pt x="32" y="0"/>
                </a:cubicBezTo>
                <a:cubicBezTo>
                  <a:pt x="24" y="0"/>
                  <a:pt x="18" y="6"/>
                  <a:pt x="18" y="14"/>
                </a:cubicBezTo>
                <a:cubicBezTo>
                  <a:pt x="18" y="18"/>
                  <a:pt x="18" y="18"/>
                  <a:pt x="18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7" y="18"/>
                  <a:pt x="0" y="23"/>
                  <a:pt x="0" y="31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7" y="86"/>
                  <a:pt x="14" y="86"/>
                </a:cubicBezTo>
                <a:cubicBezTo>
                  <a:pt x="39" y="86"/>
                  <a:pt x="39" y="86"/>
                  <a:pt x="39" y="86"/>
                </a:cubicBezTo>
                <a:cubicBezTo>
                  <a:pt x="39" y="93"/>
                  <a:pt x="39" y="93"/>
                  <a:pt x="39" y="93"/>
                </a:cubicBezTo>
                <a:cubicBezTo>
                  <a:pt x="26" y="93"/>
                  <a:pt x="26" y="93"/>
                  <a:pt x="26" y="93"/>
                </a:cubicBezTo>
                <a:cubicBezTo>
                  <a:pt x="23" y="93"/>
                  <a:pt x="21" y="95"/>
                  <a:pt x="21" y="98"/>
                </a:cubicBezTo>
                <a:cubicBezTo>
                  <a:pt x="21" y="101"/>
                  <a:pt x="23" y="104"/>
                  <a:pt x="26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8" y="104"/>
                  <a:pt x="71" y="101"/>
                  <a:pt x="71" y="98"/>
                </a:cubicBezTo>
                <a:cubicBezTo>
                  <a:pt x="71" y="95"/>
                  <a:pt x="68" y="93"/>
                  <a:pt x="66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6"/>
                  <a:pt x="53" y="86"/>
                  <a:pt x="53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85" y="86"/>
                  <a:pt x="92" y="81"/>
                  <a:pt x="92" y="73"/>
                </a:cubicBezTo>
                <a:cubicBezTo>
                  <a:pt x="92" y="68"/>
                  <a:pt x="92" y="68"/>
                  <a:pt x="92" y="68"/>
                </a:cubicBezTo>
                <a:cubicBezTo>
                  <a:pt x="95" y="68"/>
                  <a:pt x="95" y="68"/>
                  <a:pt x="95" y="68"/>
                </a:cubicBezTo>
                <a:cubicBezTo>
                  <a:pt x="103" y="68"/>
                  <a:pt x="109" y="63"/>
                  <a:pt x="109" y="55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9" y="6"/>
                  <a:pt x="103" y="0"/>
                  <a:pt x="95" y="0"/>
                </a:cubicBezTo>
              </a:path>
            </a:pathLst>
          </a:custGeom>
          <a:solidFill>
            <a:sysClr val="window" lastClr="FFFFFF"/>
          </a:solidFill>
          <a:ln w="9525"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  <p:graphicFrame>
        <p:nvGraphicFramePr>
          <p:cNvPr id="34" name="图表 33"/>
          <p:cNvGraphicFramePr/>
          <p:nvPr/>
        </p:nvGraphicFramePr>
        <p:xfrm>
          <a:off x="1179643" y="1839402"/>
          <a:ext cx="5375070" cy="390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5" name="组合 34"/>
          <p:cNvGrpSpPr/>
          <p:nvPr/>
        </p:nvGrpSpPr>
        <p:grpSpPr bwMode="auto">
          <a:xfrm>
            <a:off x="7349534" y="3148115"/>
            <a:ext cx="774016" cy="774016"/>
            <a:chOff x="7489036" y="3140075"/>
            <a:chExt cx="1123950" cy="1123950"/>
          </a:xfrm>
        </p:grpSpPr>
        <p:sp>
          <p:nvSpPr>
            <p:cNvPr id="36" name="椭圆 35"/>
            <p:cNvSpPr/>
            <p:nvPr/>
          </p:nvSpPr>
          <p:spPr>
            <a:xfrm>
              <a:off x="7489036" y="3140075"/>
              <a:ext cx="1123950" cy="11239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7" name="Freeform 252"/>
            <p:cNvSpPr>
              <a:spLocks noEditPoints="1"/>
            </p:cNvSpPr>
            <p:nvPr/>
          </p:nvSpPr>
          <p:spPr bwMode="auto">
            <a:xfrm>
              <a:off x="7857729" y="3391794"/>
              <a:ext cx="417909" cy="611386"/>
            </a:xfrm>
            <a:custGeom>
              <a:avLst/>
              <a:gdLst>
                <a:gd name="T0" fmla="*/ 91596 w 73"/>
                <a:gd name="T1" fmla="*/ 439969 h 107"/>
                <a:gd name="T2" fmla="*/ 326313 w 73"/>
                <a:gd name="T3" fmla="*/ 439969 h 107"/>
                <a:gd name="T4" fmla="*/ 297689 w 73"/>
                <a:gd name="T5" fmla="*/ 577103 h 107"/>
                <a:gd name="T6" fmla="*/ 257615 w 73"/>
                <a:gd name="T7" fmla="*/ 577103 h 107"/>
                <a:gd name="T8" fmla="*/ 211817 w 73"/>
                <a:gd name="T9" fmla="*/ 611386 h 107"/>
                <a:gd name="T10" fmla="*/ 166019 w 73"/>
                <a:gd name="T11" fmla="*/ 577103 h 107"/>
                <a:gd name="T12" fmla="*/ 120220 w 73"/>
                <a:gd name="T13" fmla="*/ 577103 h 107"/>
                <a:gd name="T14" fmla="*/ 91596 w 73"/>
                <a:gd name="T15" fmla="*/ 439969 h 107"/>
                <a:gd name="T16" fmla="*/ 291964 w 73"/>
                <a:gd name="T17" fmla="*/ 165703 h 107"/>
                <a:gd name="T18" fmla="*/ 297689 w 73"/>
                <a:gd name="T19" fmla="*/ 199986 h 107"/>
                <a:gd name="T20" fmla="*/ 291964 w 73"/>
                <a:gd name="T21" fmla="*/ 211414 h 107"/>
                <a:gd name="T22" fmla="*/ 303413 w 73"/>
                <a:gd name="T23" fmla="*/ 217128 h 107"/>
                <a:gd name="T24" fmla="*/ 297689 w 73"/>
                <a:gd name="T25" fmla="*/ 239983 h 107"/>
                <a:gd name="T26" fmla="*/ 286239 w 73"/>
                <a:gd name="T27" fmla="*/ 239983 h 107"/>
                <a:gd name="T28" fmla="*/ 297689 w 73"/>
                <a:gd name="T29" fmla="*/ 245697 h 107"/>
                <a:gd name="T30" fmla="*/ 291964 w 73"/>
                <a:gd name="T31" fmla="*/ 268553 h 107"/>
                <a:gd name="T32" fmla="*/ 286239 w 73"/>
                <a:gd name="T33" fmla="*/ 274267 h 107"/>
                <a:gd name="T34" fmla="*/ 291964 w 73"/>
                <a:gd name="T35" fmla="*/ 279981 h 107"/>
                <a:gd name="T36" fmla="*/ 286239 w 73"/>
                <a:gd name="T37" fmla="*/ 302836 h 107"/>
                <a:gd name="T38" fmla="*/ 269065 w 73"/>
                <a:gd name="T39" fmla="*/ 308550 h 107"/>
                <a:gd name="T40" fmla="*/ 166019 w 73"/>
                <a:gd name="T41" fmla="*/ 279981 h 107"/>
                <a:gd name="T42" fmla="*/ 120220 w 73"/>
                <a:gd name="T43" fmla="*/ 279981 h 107"/>
                <a:gd name="T44" fmla="*/ 120220 w 73"/>
                <a:gd name="T45" fmla="*/ 182844 h 107"/>
                <a:gd name="T46" fmla="*/ 160294 w 73"/>
                <a:gd name="T47" fmla="*/ 177131 h 107"/>
                <a:gd name="T48" fmla="*/ 240441 w 73"/>
                <a:gd name="T49" fmla="*/ 91422 h 107"/>
                <a:gd name="T50" fmla="*/ 217542 w 73"/>
                <a:gd name="T51" fmla="*/ 171417 h 107"/>
                <a:gd name="T52" fmla="*/ 291964 w 73"/>
                <a:gd name="T53" fmla="*/ 165703 h 107"/>
                <a:gd name="T54" fmla="*/ 85872 w 73"/>
                <a:gd name="T55" fmla="*/ 405686 h 107"/>
                <a:gd name="T56" fmla="*/ 143120 w 73"/>
                <a:gd name="T57" fmla="*/ 405686 h 107"/>
                <a:gd name="T58" fmla="*/ 97321 w 73"/>
                <a:gd name="T59" fmla="*/ 274267 h 107"/>
                <a:gd name="T60" fmla="*/ 62973 w 73"/>
                <a:gd name="T61" fmla="*/ 165703 h 107"/>
                <a:gd name="T62" fmla="*/ 131670 w 73"/>
                <a:gd name="T63" fmla="*/ 74281 h 107"/>
                <a:gd name="T64" fmla="*/ 211817 w 73"/>
                <a:gd name="T65" fmla="*/ 62853 h 107"/>
                <a:gd name="T66" fmla="*/ 286239 w 73"/>
                <a:gd name="T67" fmla="*/ 79994 h 107"/>
                <a:gd name="T68" fmla="*/ 354936 w 73"/>
                <a:gd name="T69" fmla="*/ 165703 h 107"/>
                <a:gd name="T70" fmla="*/ 320588 w 73"/>
                <a:gd name="T71" fmla="*/ 274267 h 107"/>
                <a:gd name="T72" fmla="*/ 274789 w 73"/>
                <a:gd name="T73" fmla="*/ 405686 h 107"/>
                <a:gd name="T74" fmla="*/ 332037 w 73"/>
                <a:gd name="T75" fmla="*/ 405686 h 107"/>
                <a:gd name="T76" fmla="*/ 372111 w 73"/>
                <a:gd name="T77" fmla="*/ 297122 h 107"/>
                <a:gd name="T78" fmla="*/ 406459 w 73"/>
                <a:gd name="T79" fmla="*/ 154275 h 107"/>
                <a:gd name="T80" fmla="*/ 314863 w 73"/>
                <a:gd name="T81" fmla="*/ 28569 h 107"/>
                <a:gd name="T82" fmla="*/ 211817 w 73"/>
                <a:gd name="T83" fmla="*/ 5714 h 107"/>
                <a:gd name="T84" fmla="*/ 108771 w 73"/>
                <a:gd name="T85" fmla="*/ 22856 h 107"/>
                <a:gd name="T86" fmla="*/ 11450 w 73"/>
                <a:gd name="T87" fmla="*/ 154275 h 107"/>
                <a:gd name="T88" fmla="*/ 45798 w 73"/>
                <a:gd name="T89" fmla="*/ 297122 h 107"/>
                <a:gd name="T90" fmla="*/ 85872 w 73"/>
                <a:gd name="T91" fmla="*/ 405686 h 10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3" h="107">
                  <a:moveTo>
                    <a:pt x="16" y="77"/>
                  </a:moveTo>
                  <a:cubicBezTo>
                    <a:pt x="57" y="77"/>
                    <a:pt x="57" y="77"/>
                    <a:pt x="57" y="77"/>
                  </a:cubicBezTo>
                  <a:cubicBezTo>
                    <a:pt x="52" y="101"/>
                    <a:pt x="52" y="101"/>
                    <a:pt x="5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4" y="104"/>
                    <a:pt x="41" y="107"/>
                    <a:pt x="37" y="107"/>
                  </a:cubicBezTo>
                  <a:cubicBezTo>
                    <a:pt x="33" y="107"/>
                    <a:pt x="30" y="104"/>
                    <a:pt x="29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51" y="29"/>
                  </a:moveTo>
                  <a:cubicBezTo>
                    <a:pt x="52" y="35"/>
                    <a:pt x="52" y="35"/>
                    <a:pt x="52" y="3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0" y="42"/>
                    <a:pt x="50" y="42"/>
                    <a:pt x="50" y="42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0" y="21"/>
                    <a:pt x="43" y="26"/>
                    <a:pt x="38" y="30"/>
                  </a:cubicBezTo>
                  <a:cubicBezTo>
                    <a:pt x="51" y="29"/>
                    <a:pt x="51" y="29"/>
                    <a:pt x="51" y="29"/>
                  </a:cubicBezTo>
                  <a:close/>
                  <a:moveTo>
                    <a:pt x="15" y="71"/>
                  </a:moveTo>
                  <a:cubicBezTo>
                    <a:pt x="25" y="71"/>
                    <a:pt x="25" y="71"/>
                    <a:pt x="25" y="71"/>
                  </a:cubicBezTo>
                  <a:cubicBezTo>
                    <a:pt x="24" y="62"/>
                    <a:pt x="20" y="55"/>
                    <a:pt x="17" y="48"/>
                  </a:cubicBezTo>
                  <a:cubicBezTo>
                    <a:pt x="13" y="41"/>
                    <a:pt x="10" y="34"/>
                    <a:pt x="11" y="29"/>
                  </a:cubicBezTo>
                  <a:cubicBezTo>
                    <a:pt x="13" y="21"/>
                    <a:pt x="17" y="16"/>
                    <a:pt x="23" y="13"/>
                  </a:cubicBezTo>
                  <a:cubicBezTo>
                    <a:pt x="27" y="11"/>
                    <a:pt x="32" y="10"/>
                    <a:pt x="37" y="11"/>
                  </a:cubicBezTo>
                  <a:cubicBezTo>
                    <a:pt x="42" y="11"/>
                    <a:pt x="46" y="12"/>
                    <a:pt x="50" y="14"/>
                  </a:cubicBezTo>
                  <a:cubicBezTo>
                    <a:pt x="56" y="17"/>
                    <a:pt x="60" y="22"/>
                    <a:pt x="62" y="29"/>
                  </a:cubicBezTo>
                  <a:cubicBezTo>
                    <a:pt x="63" y="34"/>
                    <a:pt x="59" y="41"/>
                    <a:pt x="56" y="48"/>
                  </a:cubicBezTo>
                  <a:cubicBezTo>
                    <a:pt x="53" y="55"/>
                    <a:pt x="49" y="62"/>
                    <a:pt x="48" y="71"/>
                  </a:cubicBezTo>
                  <a:cubicBezTo>
                    <a:pt x="58" y="71"/>
                    <a:pt x="58" y="71"/>
                    <a:pt x="58" y="71"/>
                  </a:cubicBezTo>
                  <a:cubicBezTo>
                    <a:pt x="59" y="64"/>
                    <a:pt x="62" y="58"/>
                    <a:pt x="65" y="52"/>
                  </a:cubicBezTo>
                  <a:cubicBezTo>
                    <a:pt x="69" y="44"/>
                    <a:pt x="73" y="36"/>
                    <a:pt x="71" y="27"/>
                  </a:cubicBezTo>
                  <a:cubicBezTo>
                    <a:pt x="70" y="17"/>
                    <a:pt x="63" y="9"/>
                    <a:pt x="55" y="5"/>
                  </a:cubicBezTo>
                  <a:cubicBezTo>
                    <a:pt x="49" y="2"/>
                    <a:pt x="43" y="1"/>
                    <a:pt x="37" y="1"/>
                  </a:cubicBezTo>
                  <a:cubicBezTo>
                    <a:pt x="31" y="0"/>
                    <a:pt x="24" y="2"/>
                    <a:pt x="19" y="4"/>
                  </a:cubicBezTo>
                  <a:cubicBezTo>
                    <a:pt x="10" y="9"/>
                    <a:pt x="4" y="16"/>
                    <a:pt x="2" y="27"/>
                  </a:cubicBezTo>
                  <a:cubicBezTo>
                    <a:pt x="0" y="36"/>
                    <a:pt x="4" y="44"/>
                    <a:pt x="8" y="52"/>
                  </a:cubicBezTo>
                  <a:cubicBezTo>
                    <a:pt x="10" y="58"/>
                    <a:pt x="13" y="64"/>
                    <a:pt x="15" y="71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7349534" y="4623002"/>
            <a:ext cx="774016" cy="774016"/>
            <a:chOff x="7489036" y="4857235"/>
            <a:chExt cx="1123950" cy="1123950"/>
          </a:xfrm>
        </p:grpSpPr>
        <p:sp>
          <p:nvSpPr>
            <p:cNvPr id="39" name="椭圆 38"/>
            <p:cNvSpPr/>
            <p:nvPr/>
          </p:nvSpPr>
          <p:spPr>
            <a:xfrm>
              <a:off x="7489036" y="4857235"/>
              <a:ext cx="1123950" cy="11239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40" name="Freeform 273"/>
            <p:cNvSpPr>
              <a:spLocks noEditPoints="1"/>
            </p:cNvSpPr>
            <p:nvPr/>
          </p:nvSpPr>
          <p:spPr bwMode="auto">
            <a:xfrm>
              <a:off x="7781429" y="5193487"/>
              <a:ext cx="595908" cy="451446"/>
            </a:xfrm>
            <a:custGeom>
              <a:avLst/>
              <a:gdLst>
                <a:gd name="T0" fmla="*/ 91678 w 104"/>
                <a:gd name="T1" fmla="*/ 11429 h 79"/>
                <a:gd name="T2" fmla="*/ 154707 w 104"/>
                <a:gd name="T3" fmla="*/ 22858 h 79"/>
                <a:gd name="T4" fmla="*/ 108868 w 104"/>
                <a:gd name="T5" fmla="*/ 274296 h 79"/>
                <a:gd name="T6" fmla="*/ 22920 w 104"/>
                <a:gd name="T7" fmla="*/ 257153 h 79"/>
                <a:gd name="T8" fmla="*/ 91678 w 104"/>
                <a:gd name="T9" fmla="*/ 11429 h 79"/>
                <a:gd name="T10" fmla="*/ 103138 w 104"/>
                <a:gd name="T11" fmla="*/ 371443 h 79"/>
                <a:gd name="T12" fmla="*/ 91678 w 104"/>
                <a:gd name="T13" fmla="*/ 411444 h 79"/>
                <a:gd name="T14" fmla="*/ 578718 w 104"/>
                <a:gd name="T15" fmla="*/ 411444 h 79"/>
                <a:gd name="T16" fmla="*/ 595908 w 104"/>
                <a:gd name="T17" fmla="*/ 411444 h 79"/>
                <a:gd name="T18" fmla="*/ 595908 w 104"/>
                <a:gd name="T19" fmla="*/ 388586 h 79"/>
                <a:gd name="T20" fmla="*/ 595908 w 104"/>
                <a:gd name="T21" fmla="*/ 148577 h 79"/>
                <a:gd name="T22" fmla="*/ 595908 w 104"/>
                <a:gd name="T23" fmla="*/ 137148 h 79"/>
                <a:gd name="T24" fmla="*/ 590178 w 104"/>
                <a:gd name="T25" fmla="*/ 131434 h 79"/>
                <a:gd name="T26" fmla="*/ 515690 w 104"/>
                <a:gd name="T27" fmla="*/ 57145 h 79"/>
                <a:gd name="T28" fmla="*/ 509960 w 104"/>
                <a:gd name="T29" fmla="*/ 51431 h 79"/>
                <a:gd name="T30" fmla="*/ 498500 w 104"/>
                <a:gd name="T31" fmla="*/ 51431 h 79"/>
                <a:gd name="T32" fmla="*/ 177626 w 104"/>
                <a:gd name="T33" fmla="*/ 51431 h 79"/>
                <a:gd name="T34" fmla="*/ 177626 w 104"/>
                <a:gd name="T35" fmla="*/ 97147 h 79"/>
                <a:gd name="T36" fmla="*/ 481310 w 104"/>
                <a:gd name="T37" fmla="*/ 97147 h 79"/>
                <a:gd name="T38" fmla="*/ 475580 w 104"/>
                <a:gd name="T39" fmla="*/ 160006 h 79"/>
                <a:gd name="T40" fmla="*/ 475580 w 104"/>
                <a:gd name="T41" fmla="*/ 171435 h 79"/>
                <a:gd name="T42" fmla="*/ 487040 w 104"/>
                <a:gd name="T43" fmla="*/ 171435 h 79"/>
                <a:gd name="T44" fmla="*/ 555799 w 104"/>
                <a:gd name="T45" fmla="*/ 165721 h 79"/>
                <a:gd name="T46" fmla="*/ 555799 w 104"/>
                <a:gd name="T47" fmla="*/ 371443 h 79"/>
                <a:gd name="T48" fmla="*/ 103138 w 104"/>
                <a:gd name="T49" fmla="*/ 371443 h 79"/>
                <a:gd name="T50" fmla="*/ 544339 w 104"/>
                <a:gd name="T51" fmla="*/ 148577 h 79"/>
                <a:gd name="T52" fmla="*/ 492770 w 104"/>
                <a:gd name="T53" fmla="*/ 148577 h 79"/>
                <a:gd name="T54" fmla="*/ 498500 w 104"/>
                <a:gd name="T55" fmla="*/ 102861 h 79"/>
                <a:gd name="T56" fmla="*/ 544339 w 104"/>
                <a:gd name="T57" fmla="*/ 148577 h 79"/>
                <a:gd name="T58" fmla="*/ 183356 w 104"/>
                <a:gd name="T59" fmla="*/ 245724 h 79"/>
                <a:gd name="T60" fmla="*/ 424011 w 104"/>
                <a:gd name="T61" fmla="*/ 245724 h 79"/>
                <a:gd name="T62" fmla="*/ 424011 w 104"/>
                <a:gd name="T63" fmla="*/ 257153 h 79"/>
                <a:gd name="T64" fmla="*/ 183356 w 104"/>
                <a:gd name="T65" fmla="*/ 257153 h 79"/>
                <a:gd name="T66" fmla="*/ 183356 w 104"/>
                <a:gd name="T67" fmla="*/ 245724 h 79"/>
                <a:gd name="T68" fmla="*/ 183356 w 104"/>
                <a:gd name="T69" fmla="*/ 182864 h 79"/>
                <a:gd name="T70" fmla="*/ 406822 w 104"/>
                <a:gd name="T71" fmla="*/ 182864 h 79"/>
                <a:gd name="T72" fmla="*/ 406822 w 104"/>
                <a:gd name="T73" fmla="*/ 200008 h 79"/>
                <a:gd name="T74" fmla="*/ 183356 w 104"/>
                <a:gd name="T75" fmla="*/ 200008 h 79"/>
                <a:gd name="T76" fmla="*/ 183356 w 104"/>
                <a:gd name="T77" fmla="*/ 182864 h 79"/>
                <a:gd name="T78" fmla="*/ 183356 w 104"/>
                <a:gd name="T79" fmla="*/ 125719 h 79"/>
                <a:gd name="T80" fmla="*/ 406822 w 104"/>
                <a:gd name="T81" fmla="*/ 125719 h 79"/>
                <a:gd name="T82" fmla="*/ 406822 w 104"/>
                <a:gd name="T83" fmla="*/ 142863 h 79"/>
                <a:gd name="T84" fmla="*/ 183356 w 104"/>
                <a:gd name="T85" fmla="*/ 142863 h 79"/>
                <a:gd name="T86" fmla="*/ 183356 w 104"/>
                <a:gd name="T87" fmla="*/ 125719 h 79"/>
                <a:gd name="T88" fmla="*/ 17190 w 104"/>
                <a:gd name="T89" fmla="*/ 377157 h 79"/>
                <a:gd name="T90" fmla="*/ 51569 w 104"/>
                <a:gd name="T91" fmla="*/ 388586 h 79"/>
                <a:gd name="T92" fmla="*/ 51569 w 104"/>
                <a:gd name="T93" fmla="*/ 422873 h 79"/>
                <a:gd name="T94" fmla="*/ 28649 w 104"/>
                <a:gd name="T95" fmla="*/ 451446 h 79"/>
                <a:gd name="T96" fmla="*/ 11460 w 104"/>
                <a:gd name="T97" fmla="*/ 445731 h 79"/>
                <a:gd name="T98" fmla="*/ 0 w 104"/>
                <a:gd name="T99" fmla="*/ 411444 h 79"/>
                <a:gd name="T100" fmla="*/ 17190 w 104"/>
                <a:gd name="T101" fmla="*/ 377157 h 79"/>
                <a:gd name="T102" fmla="*/ 22920 w 104"/>
                <a:gd name="T103" fmla="*/ 274296 h 79"/>
                <a:gd name="T104" fmla="*/ 11460 w 104"/>
                <a:gd name="T105" fmla="*/ 371443 h 79"/>
                <a:gd name="T106" fmla="*/ 68759 w 104"/>
                <a:gd name="T107" fmla="*/ 382872 h 79"/>
                <a:gd name="T108" fmla="*/ 97408 w 104"/>
                <a:gd name="T109" fmla="*/ 291440 h 79"/>
                <a:gd name="T110" fmla="*/ 22920 w 104"/>
                <a:gd name="T111" fmla="*/ 274296 h 7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" h="79">
                  <a:moveTo>
                    <a:pt x="16" y="2"/>
                  </a:moveTo>
                  <a:cubicBezTo>
                    <a:pt x="21" y="0"/>
                    <a:pt x="24" y="1"/>
                    <a:pt x="27" y="4"/>
                  </a:cubicBezTo>
                  <a:cubicBezTo>
                    <a:pt x="26" y="20"/>
                    <a:pt x="23" y="35"/>
                    <a:pt x="19" y="48"/>
                  </a:cubicBezTo>
                  <a:cubicBezTo>
                    <a:pt x="14" y="47"/>
                    <a:pt x="9" y="46"/>
                    <a:pt x="4" y="45"/>
                  </a:cubicBezTo>
                  <a:cubicBezTo>
                    <a:pt x="6" y="29"/>
                    <a:pt x="10" y="15"/>
                    <a:pt x="16" y="2"/>
                  </a:cubicBezTo>
                  <a:close/>
                  <a:moveTo>
                    <a:pt x="18" y="65"/>
                  </a:moveTo>
                  <a:cubicBezTo>
                    <a:pt x="16" y="72"/>
                    <a:pt x="16" y="72"/>
                    <a:pt x="16" y="72"/>
                  </a:cubicBezTo>
                  <a:cubicBezTo>
                    <a:pt x="69" y="72"/>
                    <a:pt x="74" y="72"/>
                    <a:pt x="101" y="72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104" y="68"/>
                    <a:pt x="104" y="68"/>
                    <a:pt x="104" y="68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31" y="12"/>
                    <a:pt x="31" y="14"/>
                    <a:pt x="31" y="17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83" y="28"/>
                    <a:pt x="83" y="28"/>
                    <a:pt x="83" y="28"/>
                  </a:cubicBezTo>
                  <a:cubicBezTo>
                    <a:pt x="83" y="30"/>
                    <a:pt x="83" y="30"/>
                    <a:pt x="83" y="30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7" y="29"/>
                    <a:pt x="97" y="29"/>
                    <a:pt x="97" y="29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79" y="65"/>
                    <a:pt x="57" y="65"/>
                    <a:pt x="18" y="65"/>
                  </a:cubicBezTo>
                  <a:close/>
                  <a:moveTo>
                    <a:pt x="95" y="26"/>
                  </a:moveTo>
                  <a:cubicBezTo>
                    <a:pt x="86" y="26"/>
                    <a:pt x="86" y="26"/>
                    <a:pt x="86" y="26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95" y="26"/>
                    <a:pt x="95" y="26"/>
                    <a:pt x="95" y="26"/>
                  </a:cubicBezTo>
                  <a:close/>
                  <a:moveTo>
                    <a:pt x="32" y="43"/>
                  </a:moveTo>
                  <a:cubicBezTo>
                    <a:pt x="74" y="43"/>
                    <a:pt x="74" y="43"/>
                    <a:pt x="74" y="43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3"/>
                    <a:pt x="32" y="43"/>
                    <a:pt x="32" y="43"/>
                  </a:cubicBezTo>
                  <a:close/>
                  <a:moveTo>
                    <a:pt x="32" y="32"/>
                  </a:moveTo>
                  <a:cubicBezTo>
                    <a:pt x="71" y="32"/>
                    <a:pt x="71" y="32"/>
                    <a:pt x="71" y="32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2"/>
                    <a:pt x="32" y="32"/>
                    <a:pt x="32" y="32"/>
                  </a:cubicBezTo>
                  <a:close/>
                  <a:moveTo>
                    <a:pt x="32" y="22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2"/>
                    <a:pt x="32" y="22"/>
                    <a:pt x="32" y="22"/>
                  </a:cubicBezTo>
                  <a:close/>
                  <a:moveTo>
                    <a:pt x="3" y="66"/>
                  </a:moveTo>
                  <a:cubicBezTo>
                    <a:pt x="9" y="68"/>
                    <a:pt x="9" y="68"/>
                    <a:pt x="9" y="68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4" y="79"/>
                    <a:pt x="3" y="79"/>
                    <a:pt x="2" y="7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66"/>
                    <a:pt x="3" y="66"/>
                    <a:pt x="3" y="66"/>
                  </a:cubicBezTo>
                  <a:close/>
                  <a:moveTo>
                    <a:pt x="4" y="48"/>
                  </a:moveTo>
                  <a:cubicBezTo>
                    <a:pt x="3" y="53"/>
                    <a:pt x="3" y="59"/>
                    <a:pt x="2" y="65"/>
                  </a:cubicBezTo>
                  <a:cubicBezTo>
                    <a:pt x="5" y="65"/>
                    <a:pt x="9" y="66"/>
                    <a:pt x="12" y="67"/>
                  </a:cubicBezTo>
                  <a:cubicBezTo>
                    <a:pt x="14" y="61"/>
                    <a:pt x="15" y="56"/>
                    <a:pt x="17" y="51"/>
                  </a:cubicBezTo>
                  <a:cubicBezTo>
                    <a:pt x="13" y="50"/>
                    <a:pt x="9" y="49"/>
                    <a:pt x="4" y="48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7349534" y="1681873"/>
            <a:ext cx="774016" cy="774016"/>
            <a:chOff x="7489036" y="1422916"/>
            <a:chExt cx="1123950" cy="1123950"/>
          </a:xfrm>
        </p:grpSpPr>
        <p:sp>
          <p:nvSpPr>
            <p:cNvPr id="42" name="椭圆 41"/>
            <p:cNvSpPr/>
            <p:nvPr/>
          </p:nvSpPr>
          <p:spPr>
            <a:xfrm>
              <a:off x="7489036" y="1422916"/>
              <a:ext cx="1123950" cy="11239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43" name="Freeform 274"/>
            <p:cNvSpPr>
              <a:spLocks noEditPoints="1"/>
            </p:cNvSpPr>
            <p:nvPr/>
          </p:nvSpPr>
          <p:spPr bwMode="auto">
            <a:xfrm>
              <a:off x="7773695" y="1706285"/>
              <a:ext cx="554633" cy="557212"/>
            </a:xfrm>
            <a:custGeom>
              <a:avLst/>
              <a:gdLst>
                <a:gd name="T0" fmla="*/ 280175 w 97"/>
                <a:gd name="T1" fmla="*/ 0 h 97"/>
                <a:gd name="T2" fmla="*/ 474583 w 97"/>
                <a:gd name="T3" fmla="*/ 80422 h 97"/>
                <a:gd name="T4" fmla="*/ 554633 w 97"/>
                <a:gd name="T5" fmla="*/ 281478 h 97"/>
                <a:gd name="T6" fmla="*/ 474583 w 97"/>
                <a:gd name="T7" fmla="*/ 476790 h 97"/>
                <a:gd name="T8" fmla="*/ 280175 w 97"/>
                <a:gd name="T9" fmla="*/ 557212 h 97"/>
                <a:gd name="T10" fmla="*/ 80050 w 97"/>
                <a:gd name="T11" fmla="*/ 476790 h 97"/>
                <a:gd name="T12" fmla="*/ 0 w 97"/>
                <a:gd name="T13" fmla="*/ 281478 h 97"/>
                <a:gd name="T14" fmla="*/ 80050 w 97"/>
                <a:gd name="T15" fmla="*/ 80422 h 97"/>
                <a:gd name="T16" fmla="*/ 280175 w 97"/>
                <a:gd name="T17" fmla="*/ 0 h 97"/>
                <a:gd name="T18" fmla="*/ 314483 w 97"/>
                <a:gd name="T19" fmla="*/ 269989 h 97"/>
                <a:gd name="T20" fmla="*/ 308765 w 97"/>
                <a:gd name="T21" fmla="*/ 258500 h 97"/>
                <a:gd name="T22" fmla="*/ 388815 w 97"/>
                <a:gd name="T23" fmla="*/ 137867 h 97"/>
                <a:gd name="T24" fmla="*/ 371661 w 97"/>
                <a:gd name="T25" fmla="*/ 120634 h 97"/>
                <a:gd name="T26" fmla="*/ 285893 w 97"/>
                <a:gd name="T27" fmla="*/ 247012 h 97"/>
                <a:gd name="T28" fmla="*/ 257304 w 97"/>
                <a:gd name="T29" fmla="*/ 247012 h 97"/>
                <a:gd name="T30" fmla="*/ 240150 w 97"/>
                <a:gd name="T31" fmla="*/ 298712 h 97"/>
                <a:gd name="T32" fmla="*/ 291611 w 97"/>
                <a:gd name="T33" fmla="*/ 321689 h 97"/>
                <a:gd name="T34" fmla="*/ 297329 w 97"/>
                <a:gd name="T35" fmla="*/ 315945 h 97"/>
                <a:gd name="T36" fmla="*/ 394533 w 97"/>
                <a:gd name="T37" fmla="*/ 350412 h 97"/>
                <a:gd name="T38" fmla="*/ 405968 w 97"/>
                <a:gd name="T39" fmla="*/ 321689 h 97"/>
                <a:gd name="T40" fmla="*/ 314483 w 97"/>
                <a:gd name="T41" fmla="*/ 287223 h 97"/>
                <a:gd name="T42" fmla="*/ 314483 w 97"/>
                <a:gd name="T43" fmla="*/ 269989 h 97"/>
                <a:gd name="T44" fmla="*/ 423122 w 97"/>
                <a:gd name="T45" fmla="*/ 137867 h 97"/>
                <a:gd name="T46" fmla="*/ 280175 w 97"/>
                <a:gd name="T47" fmla="*/ 74678 h 97"/>
                <a:gd name="T48" fmla="*/ 131511 w 97"/>
                <a:gd name="T49" fmla="*/ 137867 h 97"/>
                <a:gd name="T50" fmla="*/ 74332 w 97"/>
                <a:gd name="T51" fmla="*/ 281478 h 97"/>
                <a:gd name="T52" fmla="*/ 131511 w 97"/>
                <a:gd name="T53" fmla="*/ 425090 h 97"/>
                <a:gd name="T54" fmla="*/ 280175 w 97"/>
                <a:gd name="T55" fmla="*/ 482534 h 97"/>
                <a:gd name="T56" fmla="*/ 423122 w 97"/>
                <a:gd name="T57" fmla="*/ 425090 h 97"/>
                <a:gd name="T58" fmla="*/ 480301 w 97"/>
                <a:gd name="T59" fmla="*/ 281478 h 97"/>
                <a:gd name="T60" fmla="*/ 423122 w 97"/>
                <a:gd name="T61" fmla="*/ 137867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97" h="97">
                  <a:moveTo>
                    <a:pt x="49" y="0"/>
                  </a:moveTo>
                  <a:cubicBezTo>
                    <a:pt x="62" y="0"/>
                    <a:pt x="74" y="5"/>
                    <a:pt x="83" y="14"/>
                  </a:cubicBezTo>
                  <a:cubicBezTo>
                    <a:pt x="92" y="23"/>
                    <a:pt x="97" y="35"/>
                    <a:pt x="97" y="49"/>
                  </a:cubicBezTo>
                  <a:cubicBezTo>
                    <a:pt x="97" y="62"/>
                    <a:pt x="92" y="74"/>
                    <a:pt x="83" y="83"/>
                  </a:cubicBezTo>
                  <a:cubicBezTo>
                    <a:pt x="74" y="92"/>
                    <a:pt x="62" y="97"/>
                    <a:pt x="49" y="97"/>
                  </a:cubicBezTo>
                  <a:cubicBezTo>
                    <a:pt x="35" y="97"/>
                    <a:pt x="23" y="92"/>
                    <a:pt x="14" y="83"/>
                  </a:cubicBezTo>
                  <a:cubicBezTo>
                    <a:pt x="5" y="74"/>
                    <a:pt x="0" y="62"/>
                    <a:pt x="0" y="49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9" y="0"/>
                  </a:cubicBezTo>
                  <a:close/>
                  <a:moveTo>
                    <a:pt x="55" y="47"/>
                  </a:moveTo>
                  <a:cubicBezTo>
                    <a:pt x="54" y="46"/>
                    <a:pt x="54" y="45"/>
                    <a:pt x="54" y="45"/>
                  </a:cubicBezTo>
                  <a:cubicBezTo>
                    <a:pt x="59" y="38"/>
                    <a:pt x="64" y="31"/>
                    <a:pt x="68" y="24"/>
                  </a:cubicBezTo>
                  <a:cubicBezTo>
                    <a:pt x="67" y="23"/>
                    <a:pt x="66" y="22"/>
                    <a:pt x="65" y="21"/>
                  </a:cubicBezTo>
                  <a:cubicBezTo>
                    <a:pt x="59" y="28"/>
                    <a:pt x="54" y="35"/>
                    <a:pt x="50" y="43"/>
                  </a:cubicBezTo>
                  <a:cubicBezTo>
                    <a:pt x="48" y="42"/>
                    <a:pt x="47" y="43"/>
                    <a:pt x="45" y="43"/>
                  </a:cubicBezTo>
                  <a:cubicBezTo>
                    <a:pt x="42" y="45"/>
                    <a:pt x="40" y="49"/>
                    <a:pt x="42" y="52"/>
                  </a:cubicBezTo>
                  <a:cubicBezTo>
                    <a:pt x="43" y="56"/>
                    <a:pt x="47" y="58"/>
                    <a:pt x="51" y="56"/>
                  </a:cubicBezTo>
                  <a:cubicBezTo>
                    <a:pt x="51" y="56"/>
                    <a:pt x="52" y="56"/>
                    <a:pt x="52" y="55"/>
                  </a:cubicBezTo>
                  <a:cubicBezTo>
                    <a:pt x="58" y="58"/>
                    <a:pt x="63" y="60"/>
                    <a:pt x="69" y="61"/>
                  </a:cubicBezTo>
                  <a:cubicBezTo>
                    <a:pt x="70" y="59"/>
                    <a:pt x="71" y="58"/>
                    <a:pt x="71" y="56"/>
                  </a:cubicBezTo>
                  <a:cubicBezTo>
                    <a:pt x="66" y="54"/>
                    <a:pt x="61" y="51"/>
                    <a:pt x="55" y="50"/>
                  </a:cubicBezTo>
                  <a:cubicBezTo>
                    <a:pt x="55" y="49"/>
                    <a:pt x="55" y="48"/>
                    <a:pt x="55" y="47"/>
                  </a:cubicBezTo>
                  <a:close/>
                  <a:moveTo>
                    <a:pt x="74" y="24"/>
                  </a:moveTo>
                  <a:cubicBezTo>
                    <a:pt x="67" y="17"/>
                    <a:pt x="58" y="13"/>
                    <a:pt x="49" y="13"/>
                  </a:cubicBezTo>
                  <a:cubicBezTo>
                    <a:pt x="39" y="13"/>
                    <a:pt x="30" y="17"/>
                    <a:pt x="23" y="24"/>
                  </a:cubicBezTo>
                  <a:cubicBezTo>
                    <a:pt x="17" y="30"/>
                    <a:pt x="13" y="39"/>
                    <a:pt x="13" y="49"/>
                  </a:cubicBezTo>
                  <a:cubicBezTo>
                    <a:pt x="13" y="58"/>
                    <a:pt x="17" y="67"/>
                    <a:pt x="23" y="74"/>
                  </a:cubicBezTo>
                  <a:cubicBezTo>
                    <a:pt x="30" y="80"/>
                    <a:pt x="39" y="84"/>
                    <a:pt x="49" y="84"/>
                  </a:cubicBezTo>
                  <a:cubicBezTo>
                    <a:pt x="58" y="84"/>
                    <a:pt x="67" y="80"/>
                    <a:pt x="74" y="74"/>
                  </a:cubicBezTo>
                  <a:cubicBezTo>
                    <a:pt x="80" y="67"/>
                    <a:pt x="84" y="58"/>
                    <a:pt x="84" y="49"/>
                  </a:cubicBezTo>
                  <a:cubicBezTo>
                    <a:pt x="84" y="39"/>
                    <a:pt x="80" y="30"/>
                    <a:pt x="74" y="24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234386" y="1712803"/>
            <a:ext cx="2825693" cy="1135250"/>
            <a:chOff x="8234386" y="1643528"/>
            <a:chExt cx="2825693" cy="1135250"/>
          </a:xfrm>
        </p:grpSpPr>
        <p:sp>
          <p:nvSpPr>
            <p:cNvPr id="45" name="文本框 44"/>
            <p:cNvSpPr txBox="1">
              <a:spLocks noChangeArrowheads="1"/>
            </p:cNvSpPr>
            <p:nvPr/>
          </p:nvSpPr>
          <p:spPr bwMode="auto">
            <a:xfrm>
              <a:off x="8234386" y="1643528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8234386" y="1910848"/>
              <a:ext cx="2825693" cy="8679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234386" y="4674797"/>
            <a:ext cx="2825693" cy="1158228"/>
            <a:chOff x="8234386" y="4785637"/>
            <a:chExt cx="2825693" cy="1158228"/>
          </a:xfrm>
        </p:grpSpPr>
        <p:sp>
          <p:nvSpPr>
            <p:cNvPr id="48" name="文本框 47"/>
            <p:cNvSpPr txBox="1">
              <a:spLocks noChangeArrowheads="1"/>
            </p:cNvSpPr>
            <p:nvPr/>
          </p:nvSpPr>
          <p:spPr bwMode="auto">
            <a:xfrm>
              <a:off x="8234386" y="4785637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8234386" y="5075935"/>
              <a:ext cx="2825693" cy="8679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234386" y="3148115"/>
            <a:ext cx="2825693" cy="1143556"/>
            <a:chOff x="8234386" y="3148115"/>
            <a:chExt cx="2825693" cy="1143556"/>
          </a:xfrm>
        </p:grpSpPr>
        <p:sp>
          <p:nvSpPr>
            <p:cNvPr id="51" name="矩形 50"/>
            <p:cNvSpPr/>
            <p:nvPr/>
          </p:nvSpPr>
          <p:spPr>
            <a:xfrm>
              <a:off x="8234386" y="3423741"/>
              <a:ext cx="2825693" cy="86793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2" name="文本框 51"/>
            <p:cNvSpPr txBox="1">
              <a:spLocks noChangeArrowheads="1"/>
            </p:cNvSpPr>
            <p:nvPr/>
          </p:nvSpPr>
          <p:spPr bwMode="auto">
            <a:xfrm>
              <a:off x="8234386" y="3148115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添加标题内容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54" name="直接连接符 53"/>
          <p:cNvCxnSpPr/>
          <p:nvPr/>
        </p:nvCxnSpPr>
        <p:spPr>
          <a:xfrm>
            <a:off x="6986522" y="1841574"/>
            <a:ext cx="0" cy="3800447"/>
          </a:xfrm>
          <a:prstGeom prst="line">
            <a:avLst/>
          </a:prstGeom>
          <a:noFill/>
          <a:ln w="127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  <p:cxnSp>
        <p:nvCxnSpPr>
          <p:cNvPr id="14" name="Straight Connector 7"/>
          <p:cNvCxnSpPr>
            <a:stCxn id="16" idx="6"/>
            <a:endCxn id="19" idx="2"/>
          </p:cNvCxnSpPr>
          <p:nvPr/>
        </p:nvCxnSpPr>
        <p:spPr>
          <a:xfrm>
            <a:off x="1329209" y="5227157"/>
            <a:ext cx="9547363" cy="2119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ysDash"/>
            <a:round/>
          </a:ln>
          <a:effectLst/>
        </p:spPr>
      </p:cxnSp>
      <p:grpSp>
        <p:nvGrpSpPr>
          <p:cNvPr id="15" name="Group 69"/>
          <p:cNvGrpSpPr/>
          <p:nvPr/>
        </p:nvGrpSpPr>
        <p:grpSpPr>
          <a:xfrm>
            <a:off x="400365" y="4762567"/>
            <a:ext cx="928847" cy="929183"/>
            <a:chOff x="255774" y="3805440"/>
            <a:chExt cx="696726" cy="696726"/>
          </a:xfrm>
        </p:grpSpPr>
        <p:sp>
          <p:nvSpPr>
            <p:cNvPr id="16" name="Oval 9"/>
            <p:cNvSpPr/>
            <p:nvPr/>
          </p:nvSpPr>
          <p:spPr>
            <a:xfrm>
              <a:off x="255774" y="3805440"/>
              <a:ext cx="696726" cy="696726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Isosceles Triangle 40"/>
            <p:cNvSpPr/>
            <p:nvPr/>
          </p:nvSpPr>
          <p:spPr>
            <a:xfrm rot="5400000">
              <a:off x="493716" y="4019782"/>
              <a:ext cx="279448" cy="240904"/>
            </a:xfrm>
            <a:prstGeom prst="triangle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876574" y="4762567"/>
            <a:ext cx="928847" cy="929183"/>
            <a:chOff x="10876574" y="4762567"/>
            <a:chExt cx="928847" cy="929183"/>
          </a:xfrm>
        </p:grpSpPr>
        <p:sp>
          <p:nvSpPr>
            <p:cNvPr id="19" name="Oval 20"/>
            <p:cNvSpPr/>
            <p:nvPr/>
          </p:nvSpPr>
          <p:spPr>
            <a:xfrm>
              <a:off x="10876574" y="4762567"/>
              <a:ext cx="928847" cy="929183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 w="127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Rectangle 46"/>
            <p:cNvSpPr/>
            <p:nvPr/>
          </p:nvSpPr>
          <p:spPr>
            <a:xfrm>
              <a:off x="10965402" y="5011714"/>
              <a:ext cx="759176" cy="430885"/>
            </a:xfrm>
            <a:prstGeom prst="rect">
              <a:avLst/>
            </a:prstGeom>
          </p:spPr>
          <p:txBody>
            <a:bodyPr wrap="none" lIns="121917" tIns="60959" rIns="121917" bIns="60959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2" charset="0"/>
                </a:rPr>
                <a:t>目标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Open Sans" panose="020B0606030504020204" pitchFamily="2" charset="0"/>
              </a:endParaRPr>
            </a:p>
          </p:txBody>
        </p:sp>
      </p:grpSp>
      <p:grpSp>
        <p:nvGrpSpPr>
          <p:cNvPr id="21" name="Group 66"/>
          <p:cNvGrpSpPr/>
          <p:nvPr/>
        </p:nvGrpSpPr>
        <p:grpSpPr>
          <a:xfrm>
            <a:off x="2608115" y="2640901"/>
            <a:ext cx="1587179" cy="1541546"/>
            <a:chOff x="2285983" y="2214560"/>
            <a:chExt cx="1190539" cy="1155892"/>
          </a:xfrm>
        </p:grpSpPr>
        <p:sp>
          <p:nvSpPr>
            <p:cNvPr id="22" name="Rectangle 43"/>
            <p:cNvSpPr/>
            <p:nvPr/>
          </p:nvSpPr>
          <p:spPr>
            <a:xfrm>
              <a:off x="2285983" y="2428874"/>
              <a:ext cx="1190539" cy="941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3" name="Rectangle 44"/>
            <p:cNvSpPr/>
            <p:nvPr/>
          </p:nvSpPr>
          <p:spPr>
            <a:xfrm>
              <a:off x="2285984" y="2214560"/>
              <a:ext cx="1038007" cy="23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" panose="020B0606030504020204" pitchFamily="2" charset="0"/>
                </a:rPr>
                <a:t>添加标题内容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2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145324" y="1902565"/>
            <a:ext cx="557634" cy="3463428"/>
            <a:chOff x="2145324" y="1902565"/>
            <a:chExt cx="557634" cy="3463428"/>
          </a:xfrm>
        </p:grpSpPr>
        <p:sp>
          <p:nvSpPr>
            <p:cNvPr id="25" name="Oval 12"/>
            <p:cNvSpPr/>
            <p:nvPr/>
          </p:nvSpPr>
          <p:spPr>
            <a:xfrm>
              <a:off x="2274735" y="5088321"/>
              <a:ext cx="277572" cy="277672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6" name="Straight Connector 26"/>
            <p:cNvCxnSpPr/>
            <p:nvPr/>
          </p:nvCxnSpPr>
          <p:spPr>
            <a:xfrm rot="16200000" flipH="1">
              <a:off x="1242427" y="3906143"/>
              <a:ext cx="2351684" cy="117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27" name="Group 59"/>
            <p:cNvGrpSpPr/>
            <p:nvPr/>
          </p:nvGrpSpPr>
          <p:grpSpPr>
            <a:xfrm>
              <a:off x="2145324" y="1902565"/>
              <a:ext cx="557634" cy="557836"/>
              <a:chOff x="2014215" y="1660936"/>
              <a:chExt cx="418280" cy="418280"/>
            </a:xfrm>
          </p:grpSpPr>
          <p:sp>
            <p:nvSpPr>
              <p:cNvPr id="28" name="Teardrop 25"/>
              <p:cNvSpPr/>
              <p:nvPr/>
            </p:nvSpPr>
            <p:spPr>
              <a:xfrm rot="8100000">
                <a:off x="2014215" y="1660936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9" name="Freeform 63"/>
              <p:cNvSpPr>
                <a:spLocks noEditPoints="1"/>
              </p:cNvSpPr>
              <p:nvPr/>
            </p:nvSpPr>
            <p:spPr bwMode="auto">
              <a:xfrm>
                <a:off x="2115407" y="1783949"/>
                <a:ext cx="199914" cy="17135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0" y="4"/>
                  </a:cxn>
                  <a:cxn ang="0">
                    <a:pos x="0" y="62"/>
                  </a:cxn>
                  <a:cxn ang="0">
                    <a:pos x="9" y="71"/>
                  </a:cxn>
                  <a:cxn ang="0">
                    <a:pos x="53" y="45"/>
                  </a:cxn>
                  <a:cxn ang="0">
                    <a:pos x="58" y="31"/>
                  </a:cxn>
                  <a:cxn ang="0">
                    <a:pos x="307" y="11"/>
                  </a:cxn>
                  <a:cxn ang="0">
                    <a:pos x="95" y="11"/>
                  </a:cxn>
                  <a:cxn ang="0">
                    <a:pos x="85" y="27"/>
                  </a:cxn>
                  <a:cxn ang="0">
                    <a:pos x="85" y="51"/>
                  </a:cxn>
                  <a:cxn ang="0">
                    <a:pos x="102" y="62"/>
                  </a:cxn>
                  <a:cxn ang="0">
                    <a:pos x="314" y="60"/>
                  </a:cxn>
                  <a:cxn ang="0">
                    <a:pos x="323" y="43"/>
                  </a:cxn>
                  <a:cxn ang="0">
                    <a:pos x="323" y="20"/>
                  </a:cxn>
                  <a:cxn ang="0">
                    <a:pos x="307" y="11"/>
                  </a:cxn>
                  <a:cxn ang="0">
                    <a:pos x="53" y="147"/>
                  </a:cxn>
                  <a:cxn ang="0">
                    <a:pos x="60" y="138"/>
                  </a:cxn>
                  <a:cxn ang="0">
                    <a:pos x="15" y="112"/>
                  </a:cxn>
                  <a:cxn ang="0">
                    <a:pos x="4" y="111"/>
                  </a:cxn>
                  <a:cxn ang="0">
                    <a:pos x="0" y="163"/>
                  </a:cxn>
                  <a:cxn ang="0">
                    <a:pos x="4" y="172"/>
                  </a:cxn>
                  <a:cxn ang="0">
                    <a:pos x="15" y="172"/>
                  </a:cxn>
                  <a:cxn ang="0">
                    <a:pos x="102" y="112"/>
                  </a:cxn>
                  <a:cxn ang="0">
                    <a:pos x="85" y="123"/>
                  </a:cxn>
                  <a:cxn ang="0">
                    <a:pos x="85" y="147"/>
                  </a:cxn>
                  <a:cxn ang="0">
                    <a:pos x="95" y="163"/>
                  </a:cxn>
                  <a:cxn ang="0">
                    <a:pos x="307" y="163"/>
                  </a:cxn>
                  <a:cxn ang="0">
                    <a:pos x="323" y="154"/>
                  </a:cxn>
                  <a:cxn ang="0">
                    <a:pos x="323" y="129"/>
                  </a:cxn>
                  <a:cxn ang="0">
                    <a:pos x="314" y="114"/>
                  </a:cxn>
                  <a:cxn ang="0">
                    <a:pos x="53" y="232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72"/>
                  </a:cxn>
                  <a:cxn ang="0">
                    <a:pos x="15" y="274"/>
                  </a:cxn>
                  <a:cxn ang="0">
                    <a:pos x="58" y="245"/>
                  </a:cxn>
                  <a:cxn ang="0">
                    <a:pos x="53" y="232"/>
                  </a:cxn>
                  <a:cxn ang="0">
                    <a:pos x="102" y="214"/>
                  </a:cxn>
                  <a:cxn ang="0">
                    <a:pos x="91" y="219"/>
                  </a:cxn>
                  <a:cxn ang="0">
                    <a:pos x="85" y="248"/>
                  </a:cxn>
                  <a:cxn ang="0">
                    <a:pos x="91" y="261"/>
                  </a:cxn>
                  <a:cxn ang="0">
                    <a:pos x="307" y="266"/>
                  </a:cxn>
                  <a:cxn ang="0">
                    <a:pos x="319" y="261"/>
                  </a:cxn>
                  <a:cxn ang="0">
                    <a:pos x="323" y="232"/>
                  </a:cxn>
                  <a:cxn ang="0">
                    <a:pos x="319" y="219"/>
                  </a:cxn>
                  <a:cxn ang="0">
                    <a:pos x="307" y="214"/>
                  </a:cxn>
                </a:cxnLst>
                <a:rect l="0" t="0" r="r" b="b"/>
                <a:pathLst>
                  <a:path w="323" h="275">
                    <a:moveTo>
                      <a:pt x="53" y="27"/>
                    </a:moveTo>
                    <a:lnTo>
                      <a:pt x="15" y="2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4" y="71"/>
                    </a:lnTo>
                    <a:lnTo>
                      <a:pt x="9" y="71"/>
                    </a:lnTo>
                    <a:lnTo>
                      <a:pt x="15" y="69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8" y="40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  <a:moveTo>
                      <a:pt x="307" y="11"/>
                    </a:moveTo>
                    <a:lnTo>
                      <a:pt x="102" y="11"/>
                    </a:lnTo>
                    <a:lnTo>
                      <a:pt x="102" y="11"/>
                    </a:lnTo>
                    <a:lnTo>
                      <a:pt x="95" y="11"/>
                    </a:lnTo>
                    <a:lnTo>
                      <a:pt x="91" y="14"/>
                    </a:lnTo>
                    <a:lnTo>
                      <a:pt x="85" y="20"/>
                    </a:lnTo>
                    <a:lnTo>
                      <a:pt x="85" y="27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5" y="51"/>
                    </a:lnTo>
                    <a:lnTo>
                      <a:pt x="91" y="56"/>
                    </a:lnTo>
                    <a:lnTo>
                      <a:pt x="95" y="60"/>
                    </a:lnTo>
                    <a:lnTo>
                      <a:pt x="102" y="62"/>
                    </a:lnTo>
                    <a:lnTo>
                      <a:pt x="307" y="62"/>
                    </a:lnTo>
                    <a:lnTo>
                      <a:pt x="307" y="62"/>
                    </a:lnTo>
                    <a:lnTo>
                      <a:pt x="314" y="60"/>
                    </a:lnTo>
                    <a:lnTo>
                      <a:pt x="319" y="56"/>
                    </a:lnTo>
                    <a:lnTo>
                      <a:pt x="323" y="51"/>
                    </a:lnTo>
                    <a:lnTo>
                      <a:pt x="323" y="43"/>
                    </a:lnTo>
                    <a:lnTo>
                      <a:pt x="323" y="27"/>
                    </a:lnTo>
                    <a:lnTo>
                      <a:pt x="323" y="27"/>
                    </a:lnTo>
                    <a:lnTo>
                      <a:pt x="323" y="20"/>
                    </a:lnTo>
                    <a:lnTo>
                      <a:pt x="319" y="14"/>
                    </a:lnTo>
                    <a:lnTo>
                      <a:pt x="314" y="11"/>
                    </a:lnTo>
                    <a:lnTo>
                      <a:pt x="307" y="11"/>
                    </a:lnTo>
                    <a:lnTo>
                      <a:pt x="307" y="11"/>
                    </a:lnTo>
                    <a:close/>
                    <a:moveTo>
                      <a:pt x="15" y="172"/>
                    </a:moveTo>
                    <a:lnTo>
                      <a:pt x="53" y="147"/>
                    </a:lnTo>
                    <a:lnTo>
                      <a:pt x="53" y="147"/>
                    </a:lnTo>
                    <a:lnTo>
                      <a:pt x="58" y="143"/>
                    </a:lnTo>
                    <a:lnTo>
                      <a:pt x="60" y="138"/>
                    </a:lnTo>
                    <a:lnTo>
                      <a:pt x="58" y="134"/>
                    </a:lnTo>
                    <a:lnTo>
                      <a:pt x="53" y="130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9" y="111"/>
                    </a:lnTo>
                    <a:lnTo>
                      <a:pt x="4" y="111"/>
                    </a:lnTo>
                    <a:lnTo>
                      <a:pt x="0" y="114"/>
                    </a:lnTo>
                    <a:lnTo>
                      <a:pt x="0" y="12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70"/>
                    </a:lnTo>
                    <a:lnTo>
                      <a:pt x="4" y="172"/>
                    </a:lnTo>
                    <a:lnTo>
                      <a:pt x="9" y="174"/>
                    </a:lnTo>
                    <a:lnTo>
                      <a:pt x="15" y="172"/>
                    </a:lnTo>
                    <a:lnTo>
                      <a:pt x="15" y="172"/>
                    </a:lnTo>
                    <a:close/>
                    <a:moveTo>
                      <a:pt x="307" y="112"/>
                    </a:moveTo>
                    <a:lnTo>
                      <a:pt x="102" y="112"/>
                    </a:lnTo>
                    <a:lnTo>
                      <a:pt x="102" y="112"/>
                    </a:lnTo>
                    <a:lnTo>
                      <a:pt x="95" y="114"/>
                    </a:lnTo>
                    <a:lnTo>
                      <a:pt x="91" y="118"/>
                    </a:lnTo>
                    <a:lnTo>
                      <a:pt x="85" y="123"/>
                    </a:lnTo>
                    <a:lnTo>
                      <a:pt x="85" y="129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85" y="154"/>
                    </a:lnTo>
                    <a:lnTo>
                      <a:pt x="91" y="159"/>
                    </a:lnTo>
                    <a:lnTo>
                      <a:pt x="95" y="163"/>
                    </a:lnTo>
                    <a:lnTo>
                      <a:pt x="102" y="163"/>
                    </a:lnTo>
                    <a:lnTo>
                      <a:pt x="307" y="163"/>
                    </a:lnTo>
                    <a:lnTo>
                      <a:pt x="307" y="163"/>
                    </a:lnTo>
                    <a:lnTo>
                      <a:pt x="314" y="163"/>
                    </a:lnTo>
                    <a:lnTo>
                      <a:pt x="319" y="159"/>
                    </a:lnTo>
                    <a:lnTo>
                      <a:pt x="323" y="154"/>
                    </a:lnTo>
                    <a:lnTo>
                      <a:pt x="323" y="147"/>
                    </a:lnTo>
                    <a:lnTo>
                      <a:pt x="323" y="129"/>
                    </a:lnTo>
                    <a:lnTo>
                      <a:pt x="323" y="129"/>
                    </a:lnTo>
                    <a:lnTo>
                      <a:pt x="323" y="123"/>
                    </a:lnTo>
                    <a:lnTo>
                      <a:pt x="319" y="118"/>
                    </a:lnTo>
                    <a:lnTo>
                      <a:pt x="314" y="114"/>
                    </a:lnTo>
                    <a:lnTo>
                      <a:pt x="307" y="112"/>
                    </a:lnTo>
                    <a:lnTo>
                      <a:pt x="307" y="112"/>
                    </a:lnTo>
                    <a:close/>
                    <a:moveTo>
                      <a:pt x="53" y="232"/>
                    </a:moveTo>
                    <a:lnTo>
                      <a:pt x="15" y="207"/>
                    </a:lnTo>
                    <a:lnTo>
                      <a:pt x="15" y="207"/>
                    </a:lnTo>
                    <a:lnTo>
                      <a:pt x="9" y="205"/>
                    </a:lnTo>
                    <a:lnTo>
                      <a:pt x="4" y="205"/>
                    </a:lnTo>
                    <a:lnTo>
                      <a:pt x="0" y="208"/>
                    </a:lnTo>
                    <a:lnTo>
                      <a:pt x="0" y="214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0" y="272"/>
                    </a:lnTo>
                    <a:lnTo>
                      <a:pt x="4" y="275"/>
                    </a:lnTo>
                    <a:lnTo>
                      <a:pt x="9" y="275"/>
                    </a:lnTo>
                    <a:lnTo>
                      <a:pt x="15" y="274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8" y="245"/>
                    </a:lnTo>
                    <a:lnTo>
                      <a:pt x="60" y="241"/>
                    </a:lnTo>
                    <a:lnTo>
                      <a:pt x="58" y="236"/>
                    </a:lnTo>
                    <a:lnTo>
                      <a:pt x="53" y="232"/>
                    </a:lnTo>
                    <a:lnTo>
                      <a:pt x="53" y="232"/>
                    </a:lnTo>
                    <a:close/>
                    <a:moveTo>
                      <a:pt x="307" y="214"/>
                    </a:moveTo>
                    <a:lnTo>
                      <a:pt x="102" y="214"/>
                    </a:lnTo>
                    <a:lnTo>
                      <a:pt x="102" y="214"/>
                    </a:lnTo>
                    <a:lnTo>
                      <a:pt x="95" y="216"/>
                    </a:lnTo>
                    <a:lnTo>
                      <a:pt x="91" y="219"/>
                    </a:lnTo>
                    <a:lnTo>
                      <a:pt x="85" y="225"/>
                    </a:lnTo>
                    <a:lnTo>
                      <a:pt x="85" y="232"/>
                    </a:lnTo>
                    <a:lnTo>
                      <a:pt x="85" y="248"/>
                    </a:lnTo>
                    <a:lnTo>
                      <a:pt x="85" y="248"/>
                    </a:lnTo>
                    <a:lnTo>
                      <a:pt x="85" y="256"/>
                    </a:lnTo>
                    <a:lnTo>
                      <a:pt x="91" y="261"/>
                    </a:lnTo>
                    <a:lnTo>
                      <a:pt x="95" y="265"/>
                    </a:lnTo>
                    <a:lnTo>
                      <a:pt x="102" y="266"/>
                    </a:lnTo>
                    <a:lnTo>
                      <a:pt x="307" y="266"/>
                    </a:lnTo>
                    <a:lnTo>
                      <a:pt x="307" y="266"/>
                    </a:lnTo>
                    <a:lnTo>
                      <a:pt x="314" y="265"/>
                    </a:lnTo>
                    <a:lnTo>
                      <a:pt x="319" y="261"/>
                    </a:lnTo>
                    <a:lnTo>
                      <a:pt x="323" y="256"/>
                    </a:lnTo>
                    <a:lnTo>
                      <a:pt x="323" y="248"/>
                    </a:lnTo>
                    <a:lnTo>
                      <a:pt x="323" y="232"/>
                    </a:lnTo>
                    <a:lnTo>
                      <a:pt x="323" y="232"/>
                    </a:lnTo>
                    <a:lnTo>
                      <a:pt x="323" y="225"/>
                    </a:lnTo>
                    <a:lnTo>
                      <a:pt x="319" y="219"/>
                    </a:lnTo>
                    <a:lnTo>
                      <a:pt x="314" y="216"/>
                    </a:lnTo>
                    <a:lnTo>
                      <a:pt x="307" y="214"/>
                    </a:lnTo>
                    <a:lnTo>
                      <a:pt x="307" y="21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662430" y="1871460"/>
            <a:ext cx="557634" cy="3494535"/>
            <a:chOff x="6662430" y="1871460"/>
            <a:chExt cx="557634" cy="3494535"/>
          </a:xfrm>
        </p:grpSpPr>
        <p:sp>
          <p:nvSpPr>
            <p:cNvPr id="31" name="Oval 16"/>
            <p:cNvSpPr/>
            <p:nvPr/>
          </p:nvSpPr>
          <p:spPr>
            <a:xfrm>
              <a:off x="6802908" y="5088323"/>
              <a:ext cx="277572" cy="277672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2" name="Straight Connector 38"/>
            <p:cNvCxnSpPr/>
            <p:nvPr/>
          </p:nvCxnSpPr>
          <p:spPr>
            <a:xfrm rot="16200000" flipH="1">
              <a:off x="5770599" y="3906144"/>
              <a:ext cx="2351685" cy="117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33" name="Group 63"/>
            <p:cNvGrpSpPr/>
            <p:nvPr/>
          </p:nvGrpSpPr>
          <p:grpSpPr>
            <a:xfrm>
              <a:off x="6662430" y="1871460"/>
              <a:ext cx="557634" cy="557836"/>
              <a:chOff x="5077748" y="1637612"/>
              <a:chExt cx="418280" cy="418280"/>
            </a:xfrm>
          </p:grpSpPr>
          <p:sp>
            <p:nvSpPr>
              <p:cNvPr id="34" name="Teardrop 37"/>
              <p:cNvSpPr/>
              <p:nvPr/>
            </p:nvSpPr>
            <p:spPr>
              <a:xfrm rot="8100000">
                <a:off x="5077748" y="1637612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ysClr val="windowText" lastClr="000000">
                  <a:lumMod val="65000"/>
                  <a:lumOff val="3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5" name="Freeform 100"/>
              <p:cNvSpPr/>
              <p:nvPr/>
            </p:nvSpPr>
            <p:spPr bwMode="auto">
              <a:xfrm>
                <a:off x="5191415" y="1759857"/>
                <a:ext cx="176324" cy="198674"/>
              </a:xfrm>
              <a:custGeom>
                <a:avLst/>
                <a:gdLst/>
                <a:ahLst/>
                <a:cxnLst>
                  <a:cxn ang="0">
                    <a:pos x="230" y="212"/>
                  </a:cxn>
                  <a:cxn ang="0">
                    <a:pos x="212" y="216"/>
                  </a:cxn>
                  <a:cxn ang="0">
                    <a:pos x="197" y="223"/>
                  </a:cxn>
                  <a:cxn ang="0">
                    <a:pos x="105" y="169"/>
                  </a:cxn>
                  <a:cxn ang="0">
                    <a:pos x="105" y="160"/>
                  </a:cxn>
                  <a:cxn ang="0">
                    <a:pos x="197" y="96"/>
                  </a:cxn>
                  <a:cxn ang="0">
                    <a:pos x="204" y="100"/>
                  </a:cxn>
                  <a:cxn ang="0">
                    <a:pos x="221" y="105"/>
                  </a:cxn>
                  <a:cxn ang="0">
                    <a:pos x="230" y="107"/>
                  </a:cxn>
                  <a:cxn ang="0">
                    <a:pos x="250" y="102"/>
                  </a:cxn>
                  <a:cxn ang="0">
                    <a:pos x="266" y="91"/>
                  </a:cxn>
                  <a:cxn ang="0">
                    <a:pos x="277" y="75"/>
                  </a:cxn>
                  <a:cxn ang="0">
                    <a:pos x="282" y="53"/>
                  </a:cxn>
                  <a:cxn ang="0">
                    <a:pos x="281" y="44"/>
                  </a:cxn>
                  <a:cxn ang="0">
                    <a:pos x="273" y="24"/>
                  </a:cxn>
                  <a:cxn ang="0">
                    <a:pos x="259" y="9"/>
                  </a:cxn>
                  <a:cxn ang="0">
                    <a:pos x="239" y="2"/>
                  </a:cxn>
                  <a:cxn ang="0">
                    <a:pos x="230" y="0"/>
                  </a:cxn>
                  <a:cxn ang="0">
                    <a:pos x="208" y="4"/>
                  </a:cxn>
                  <a:cxn ang="0">
                    <a:pos x="192" y="17"/>
                  </a:cxn>
                  <a:cxn ang="0">
                    <a:pos x="181" y="33"/>
                  </a:cxn>
                  <a:cxn ang="0">
                    <a:pos x="175" y="53"/>
                  </a:cxn>
                  <a:cxn ang="0">
                    <a:pos x="177" y="62"/>
                  </a:cxn>
                  <a:cxn ang="0">
                    <a:pos x="85" y="118"/>
                  </a:cxn>
                  <a:cxn ang="0">
                    <a:pos x="68" y="109"/>
                  </a:cxn>
                  <a:cxn ang="0">
                    <a:pos x="52" y="107"/>
                  </a:cxn>
                  <a:cxn ang="0">
                    <a:pos x="41" y="107"/>
                  </a:cxn>
                  <a:cxn ang="0">
                    <a:pos x="23" y="116"/>
                  </a:cxn>
                  <a:cxn ang="0">
                    <a:pos x="9" y="131"/>
                  </a:cxn>
                  <a:cxn ang="0">
                    <a:pos x="0" y="149"/>
                  </a:cxn>
                  <a:cxn ang="0">
                    <a:pos x="0" y="160"/>
                  </a:cxn>
                  <a:cxn ang="0">
                    <a:pos x="3" y="180"/>
                  </a:cxn>
                  <a:cxn ang="0">
                    <a:pos x="14" y="198"/>
                  </a:cxn>
                  <a:cxn ang="0">
                    <a:pos x="30" y="209"/>
                  </a:cxn>
                  <a:cxn ang="0">
                    <a:pos x="52" y="212"/>
                  </a:cxn>
                  <a:cxn ang="0">
                    <a:pos x="61" y="212"/>
                  </a:cxn>
                  <a:cxn ang="0">
                    <a:pos x="78" y="207"/>
                  </a:cxn>
                  <a:cxn ang="0">
                    <a:pos x="177" y="258"/>
                  </a:cxn>
                  <a:cxn ang="0">
                    <a:pos x="175" y="267"/>
                  </a:cxn>
                  <a:cxn ang="0">
                    <a:pos x="177" y="278"/>
                  </a:cxn>
                  <a:cxn ang="0">
                    <a:pos x="184" y="296"/>
                  </a:cxn>
                  <a:cxn ang="0">
                    <a:pos x="199" y="310"/>
                  </a:cxn>
                  <a:cxn ang="0">
                    <a:pos x="219" y="318"/>
                  </a:cxn>
                  <a:cxn ang="0">
                    <a:pos x="230" y="319"/>
                  </a:cxn>
                  <a:cxn ang="0">
                    <a:pos x="250" y="316"/>
                  </a:cxn>
                  <a:cxn ang="0">
                    <a:pos x="266" y="303"/>
                  </a:cxn>
                  <a:cxn ang="0">
                    <a:pos x="277" y="287"/>
                  </a:cxn>
                  <a:cxn ang="0">
                    <a:pos x="282" y="267"/>
                  </a:cxn>
                  <a:cxn ang="0">
                    <a:pos x="281" y="256"/>
                  </a:cxn>
                  <a:cxn ang="0">
                    <a:pos x="273" y="236"/>
                  </a:cxn>
                  <a:cxn ang="0">
                    <a:pos x="259" y="221"/>
                  </a:cxn>
                  <a:cxn ang="0">
                    <a:pos x="239" y="214"/>
                  </a:cxn>
                  <a:cxn ang="0">
                    <a:pos x="230" y="212"/>
                  </a:cxn>
                </a:cxnLst>
                <a:rect l="0" t="0" r="r" b="b"/>
                <a:pathLst>
                  <a:path w="282" h="319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4364896" y="2946979"/>
            <a:ext cx="557634" cy="2419014"/>
            <a:chOff x="4364896" y="2946979"/>
            <a:chExt cx="557634" cy="2419014"/>
          </a:xfrm>
        </p:grpSpPr>
        <p:sp>
          <p:nvSpPr>
            <p:cNvPr id="37" name="Oval 14"/>
            <p:cNvSpPr/>
            <p:nvPr/>
          </p:nvSpPr>
          <p:spPr>
            <a:xfrm>
              <a:off x="4504442" y="5088321"/>
              <a:ext cx="277572" cy="277672"/>
            </a:xfrm>
            <a:prstGeom prst="ellipse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8" name="Straight Connector 34"/>
            <p:cNvCxnSpPr/>
            <p:nvPr/>
          </p:nvCxnSpPr>
          <p:spPr>
            <a:xfrm rot="5400000">
              <a:off x="4023890" y="4467527"/>
              <a:ext cx="1238545" cy="211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39" name="Group 62"/>
            <p:cNvGrpSpPr/>
            <p:nvPr/>
          </p:nvGrpSpPr>
          <p:grpSpPr>
            <a:xfrm>
              <a:off x="4364896" y="2946979"/>
              <a:ext cx="557634" cy="557836"/>
              <a:chOff x="3506811" y="2444065"/>
              <a:chExt cx="418280" cy="418280"/>
            </a:xfrm>
          </p:grpSpPr>
          <p:sp>
            <p:nvSpPr>
              <p:cNvPr id="40" name="Teardrop 33"/>
              <p:cNvSpPr/>
              <p:nvPr/>
            </p:nvSpPr>
            <p:spPr>
              <a:xfrm rot="8100000">
                <a:off x="3506811" y="2444065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Freeform 103"/>
              <p:cNvSpPr/>
              <p:nvPr/>
            </p:nvSpPr>
            <p:spPr bwMode="auto">
              <a:xfrm>
                <a:off x="3628143" y="2582692"/>
                <a:ext cx="187500" cy="166390"/>
              </a:xfrm>
              <a:custGeom>
                <a:avLst/>
                <a:gdLst/>
                <a:ahLst/>
                <a:cxnLst>
                  <a:cxn ang="0">
                    <a:pos x="300" y="79"/>
                  </a:cxn>
                  <a:cxn ang="0">
                    <a:pos x="220" y="1"/>
                  </a:cxn>
                  <a:cxn ang="0">
                    <a:pos x="220" y="1"/>
                  </a:cxn>
                  <a:cxn ang="0">
                    <a:pos x="218" y="0"/>
                  </a:cxn>
                  <a:cxn ang="0">
                    <a:pos x="218" y="0"/>
                  </a:cxn>
                  <a:cxn ang="0">
                    <a:pos x="216" y="3"/>
                  </a:cxn>
                  <a:cxn ang="0">
                    <a:pos x="216" y="47"/>
                  </a:cxn>
                  <a:cxn ang="0">
                    <a:pos x="216" y="47"/>
                  </a:cxn>
                  <a:cxn ang="0">
                    <a:pos x="200" y="49"/>
                  </a:cxn>
                  <a:cxn ang="0">
                    <a:pos x="185" y="50"/>
                  </a:cxn>
                  <a:cxn ang="0">
                    <a:pos x="155" y="56"/>
                  </a:cxn>
                  <a:cxn ang="0">
                    <a:pos x="127" y="67"/>
                  </a:cxn>
                  <a:cxn ang="0">
                    <a:pos x="102" y="81"/>
                  </a:cxn>
                  <a:cxn ang="0">
                    <a:pos x="102" y="81"/>
                  </a:cxn>
                  <a:cxn ang="0">
                    <a:pos x="87" y="90"/>
                  </a:cxn>
                  <a:cxn ang="0">
                    <a:pos x="75" y="101"/>
                  </a:cxn>
                  <a:cxn ang="0">
                    <a:pos x="62" y="114"/>
                  </a:cxn>
                  <a:cxn ang="0">
                    <a:pos x="49" y="127"/>
                  </a:cxn>
                  <a:cxn ang="0">
                    <a:pos x="49" y="127"/>
                  </a:cxn>
                  <a:cxn ang="0">
                    <a:pos x="39" y="141"/>
                  </a:cxn>
                  <a:cxn ang="0">
                    <a:pos x="29" y="157"/>
                  </a:cxn>
                  <a:cxn ang="0">
                    <a:pos x="20" y="172"/>
                  </a:cxn>
                  <a:cxn ang="0">
                    <a:pos x="15" y="190"/>
                  </a:cxn>
                  <a:cxn ang="0">
                    <a:pos x="10" y="206"/>
                  </a:cxn>
                  <a:cxn ang="0">
                    <a:pos x="4" y="224"/>
                  </a:cxn>
                  <a:cxn ang="0">
                    <a:pos x="2" y="244"/>
                  </a:cxn>
                  <a:cxn ang="0">
                    <a:pos x="0" y="263"/>
                  </a:cxn>
                  <a:cxn ang="0">
                    <a:pos x="0" y="263"/>
                  </a:cxn>
                  <a:cxn ang="0">
                    <a:pos x="2" y="266"/>
                  </a:cxn>
                  <a:cxn ang="0">
                    <a:pos x="4" y="266"/>
                  </a:cxn>
                  <a:cxn ang="0">
                    <a:pos x="64" y="266"/>
                  </a:cxn>
                  <a:cxn ang="0">
                    <a:pos x="64" y="266"/>
                  </a:cxn>
                  <a:cxn ang="0">
                    <a:pos x="66" y="266"/>
                  </a:cxn>
                  <a:cxn ang="0">
                    <a:pos x="66" y="266"/>
                  </a:cxn>
                  <a:cxn ang="0">
                    <a:pos x="66" y="263"/>
                  </a:cxn>
                  <a:cxn ang="0">
                    <a:pos x="66" y="263"/>
                  </a:cxn>
                  <a:cxn ang="0">
                    <a:pos x="68" y="250"/>
                  </a:cxn>
                  <a:cxn ang="0">
                    <a:pos x="69" y="237"/>
                  </a:cxn>
                  <a:cxn ang="0">
                    <a:pos x="71" y="223"/>
                  </a:cxn>
                  <a:cxn ang="0">
                    <a:pos x="77" y="212"/>
                  </a:cxn>
                  <a:cxn ang="0">
                    <a:pos x="80" y="199"/>
                  </a:cxn>
                  <a:cxn ang="0">
                    <a:pos x="87" y="188"/>
                  </a:cxn>
                  <a:cxn ang="0">
                    <a:pos x="102" y="166"/>
                  </a:cxn>
                  <a:cxn ang="0">
                    <a:pos x="102" y="166"/>
                  </a:cxn>
                  <a:cxn ang="0">
                    <a:pos x="113" y="154"/>
                  </a:cxn>
                  <a:cxn ang="0">
                    <a:pos x="126" y="145"/>
                  </a:cxn>
                  <a:cxn ang="0">
                    <a:pos x="138" y="134"/>
                  </a:cxn>
                  <a:cxn ang="0">
                    <a:pos x="153" y="127"/>
                  </a:cxn>
                  <a:cxn ang="0">
                    <a:pos x="153" y="127"/>
                  </a:cxn>
                  <a:cxn ang="0">
                    <a:pos x="167" y="121"/>
                  </a:cxn>
                  <a:cxn ang="0">
                    <a:pos x="184" y="116"/>
                  </a:cxn>
                  <a:cxn ang="0">
                    <a:pos x="198" y="114"/>
                  </a:cxn>
                  <a:cxn ang="0">
                    <a:pos x="216" y="112"/>
                  </a:cxn>
                  <a:cxn ang="0">
                    <a:pos x="216" y="161"/>
                  </a:cxn>
                  <a:cxn ang="0">
                    <a:pos x="216" y="161"/>
                  </a:cxn>
                  <a:cxn ang="0">
                    <a:pos x="218" y="165"/>
                  </a:cxn>
                  <a:cxn ang="0">
                    <a:pos x="218" y="165"/>
                  </a:cxn>
                  <a:cxn ang="0">
                    <a:pos x="220" y="165"/>
                  </a:cxn>
                  <a:cxn ang="0">
                    <a:pos x="300" y="85"/>
                  </a:cxn>
                  <a:cxn ang="0">
                    <a:pos x="300" y="85"/>
                  </a:cxn>
                  <a:cxn ang="0">
                    <a:pos x="301" y="83"/>
                  </a:cxn>
                  <a:cxn ang="0">
                    <a:pos x="300" y="79"/>
                  </a:cxn>
                  <a:cxn ang="0">
                    <a:pos x="300" y="79"/>
                  </a:cxn>
                </a:cxnLst>
                <a:rect l="0" t="0" r="r" b="b"/>
                <a:pathLst>
                  <a:path w="301" h="266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8924999" y="2946979"/>
            <a:ext cx="557634" cy="2419014"/>
            <a:chOff x="8924999" y="2946979"/>
            <a:chExt cx="557634" cy="2419014"/>
          </a:xfrm>
        </p:grpSpPr>
        <p:sp>
          <p:nvSpPr>
            <p:cNvPr id="43" name="Oval 18"/>
            <p:cNvSpPr/>
            <p:nvPr/>
          </p:nvSpPr>
          <p:spPr>
            <a:xfrm>
              <a:off x="9064545" y="5088321"/>
              <a:ext cx="277572" cy="277672"/>
            </a:xfrm>
            <a:prstGeom prst="ellipse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44" name="Straight Connector 24"/>
            <p:cNvCxnSpPr/>
            <p:nvPr/>
          </p:nvCxnSpPr>
          <p:spPr>
            <a:xfrm rot="5400000">
              <a:off x="8583993" y="4467527"/>
              <a:ext cx="1238545" cy="2117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</a:ln>
            <a:effectLst/>
          </p:spPr>
        </p:cxnSp>
        <p:grpSp>
          <p:nvGrpSpPr>
            <p:cNvPr id="45" name="Group 64"/>
            <p:cNvGrpSpPr/>
            <p:nvPr/>
          </p:nvGrpSpPr>
          <p:grpSpPr>
            <a:xfrm>
              <a:off x="8924999" y="2946979"/>
              <a:ext cx="557634" cy="557836"/>
              <a:chOff x="6650083" y="2444065"/>
              <a:chExt cx="418280" cy="418280"/>
            </a:xfrm>
          </p:grpSpPr>
          <p:sp>
            <p:nvSpPr>
              <p:cNvPr id="46" name="Teardrop 21"/>
              <p:cNvSpPr/>
              <p:nvPr/>
            </p:nvSpPr>
            <p:spPr>
              <a:xfrm rot="8100000">
                <a:off x="6650083" y="2444065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ysClr val="windowText" lastClr="000000">
                  <a:lumMod val="85000"/>
                  <a:lumOff val="1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47" name="Group 58"/>
              <p:cNvGrpSpPr/>
              <p:nvPr/>
            </p:nvGrpSpPr>
            <p:grpSpPr>
              <a:xfrm>
                <a:off x="6760454" y="2563811"/>
                <a:ext cx="188740" cy="250826"/>
                <a:chOff x="8429652" y="3143254"/>
                <a:chExt cx="241300" cy="320675"/>
              </a:xfrm>
              <a:solidFill>
                <a:sysClr val="window" lastClr="FFFFFF"/>
              </a:solidFill>
            </p:grpSpPr>
            <p:sp>
              <p:nvSpPr>
                <p:cNvPr id="48" name="Freeform 108"/>
                <p:cNvSpPr>
                  <a:spLocks noEditPoints="1"/>
                </p:cNvSpPr>
                <p:nvPr/>
              </p:nvSpPr>
              <p:spPr bwMode="auto">
                <a:xfrm>
                  <a:off x="8429652" y="3143254"/>
                  <a:ext cx="241300" cy="320675"/>
                </a:xfrm>
                <a:custGeom>
                  <a:avLst/>
                  <a:gdLst/>
                  <a:ahLst/>
                  <a:cxnLst>
                    <a:cxn ang="0">
                      <a:pos x="136" y="2"/>
                    </a:cxn>
                    <a:cxn ang="0">
                      <a:pos x="92" y="13"/>
                    </a:cxn>
                    <a:cxn ang="0">
                      <a:pos x="56" y="35"/>
                    </a:cxn>
                    <a:cxn ang="0">
                      <a:pos x="25" y="67"/>
                    </a:cxn>
                    <a:cxn ang="0">
                      <a:pos x="7" y="107"/>
                    </a:cxn>
                    <a:cxn ang="0">
                      <a:pos x="0" y="153"/>
                    </a:cxn>
                    <a:cxn ang="0">
                      <a:pos x="5" y="187"/>
                    </a:cxn>
                    <a:cxn ang="0">
                      <a:pos x="25" y="236"/>
                    </a:cxn>
                    <a:cxn ang="0">
                      <a:pos x="63" y="274"/>
                    </a:cxn>
                    <a:cxn ang="0">
                      <a:pos x="69" y="278"/>
                    </a:cxn>
                    <a:cxn ang="0">
                      <a:pos x="76" y="301"/>
                    </a:cxn>
                    <a:cxn ang="0">
                      <a:pos x="76" y="354"/>
                    </a:cxn>
                    <a:cxn ang="0">
                      <a:pos x="83" y="372"/>
                    </a:cxn>
                    <a:cxn ang="0">
                      <a:pos x="140" y="401"/>
                    </a:cxn>
                    <a:cxn ang="0">
                      <a:pos x="150" y="405"/>
                    </a:cxn>
                    <a:cxn ang="0">
                      <a:pos x="214" y="376"/>
                    </a:cxn>
                    <a:cxn ang="0">
                      <a:pos x="225" y="367"/>
                    </a:cxn>
                    <a:cxn ang="0">
                      <a:pos x="228" y="303"/>
                    </a:cxn>
                    <a:cxn ang="0">
                      <a:pos x="230" y="289"/>
                    </a:cxn>
                    <a:cxn ang="0">
                      <a:pos x="243" y="270"/>
                    </a:cxn>
                    <a:cxn ang="0">
                      <a:pos x="261" y="256"/>
                    </a:cxn>
                    <a:cxn ang="0">
                      <a:pos x="288" y="216"/>
                    </a:cxn>
                    <a:cxn ang="0">
                      <a:pos x="301" y="169"/>
                    </a:cxn>
                    <a:cxn ang="0">
                      <a:pos x="301" y="136"/>
                    </a:cxn>
                    <a:cxn ang="0">
                      <a:pos x="290" y="93"/>
                    </a:cxn>
                    <a:cxn ang="0">
                      <a:pos x="268" y="57"/>
                    </a:cxn>
                    <a:cxn ang="0">
                      <a:pos x="236" y="28"/>
                    </a:cxn>
                    <a:cxn ang="0">
                      <a:pos x="196" y="8"/>
                    </a:cxn>
                    <a:cxn ang="0">
                      <a:pos x="150" y="0"/>
                    </a:cxn>
                    <a:cxn ang="0">
                      <a:pos x="100" y="354"/>
                    </a:cxn>
                    <a:cxn ang="0">
                      <a:pos x="203" y="303"/>
                    </a:cxn>
                    <a:cxn ang="0">
                      <a:pos x="100" y="303"/>
                    </a:cxn>
                    <a:cxn ang="0">
                      <a:pos x="203" y="303"/>
                    </a:cxn>
                    <a:cxn ang="0">
                      <a:pos x="230" y="249"/>
                    </a:cxn>
                    <a:cxn ang="0">
                      <a:pos x="210" y="270"/>
                    </a:cxn>
                    <a:cxn ang="0">
                      <a:pos x="96" y="278"/>
                    </a:cxn>
                    <a:cxn ang="0">
                      <a:pos x="85" y="260"/>
                    </a:cxn>
                    <a:cxn ang="0">
                      <a:pos x="67" y="245"/>
                    </a:cxn>
                    <a:cxn ang="0">
                      <a:pos x="40" y="211"/>
                    </a:cxn>
                    <a:cxn ang="0">
                      <a:pos x="27" y="167"/>
                    </a:cxn>
                    <a:cxn ang="0">
                      <a:pos x="25" y="140"/>
                    </a:cxn>
                    <a:cxn ang="0">
                      <a:pos x="36" y="104"/>
                    </a:cxn>
                    <a:cxn ang="0">
                      <a:pos x="54" y="71"/>
                    </a:cxn>
                    <a:cxn ang="0">
                      <a:pos x="82" y="47"/>
                    </a:cxn>
                    <a:cxn ang="0">
                      <a:pos x="114" y="31"/>
                    </a:cxn>
                    <a:cxn ang="0">
                      <a:pos x="150" y="26"/>
                    </a:cxn>
                    <a:cxn ang="0">
                      <a:pos x="176" y="29"/>
                    </a:cxn>
                    <a:cxn ang="0">
                      <a:pos x="212" y="42"/>
                    </a:cxn>
                    <a:cxn ang="0">
                      <a:pos x="239" y="64"/>
                    </a:cxn>
                    <a:cxn ang="0">
                      <a:pos x="261" y="93"/>
                    </a:cxn>
                    <a:cxn ang="0">
                      <a:pos x="274" y="127"/>
                    </a:cxn>
                    <a:cxn ang="0">
                      <a:pos x="277" y="153"/>
                    </a:cxn>
                    <a:cxn ang="0">
                      <a:pos x="270" y="192"/>
                    </a:cxn>
                    <a:cxn ang="0">
                      <a:pos x="250" y="229"/>
                    </a:cxn>
                    <a:cxn ang="0">
                      <a:pos x="232" y="249"/>
                    </a:cxn>
                  </a:cxnLst>
                  <a:rect l="0" t="0" r="r" b="b"/>
                  <a:pathLst>
                    <a:path w="303" h="405">
                      <a:moveTo>
                        <a:pt x="150" y="0"/>
                      </a:moveTo>
                      <a:lnTo>
                        <a:pt x="150" y="0"/>
                      </a:lnTo>
                      <a:lnTo>
                        <a:pt x="136" y="2"/>
                      </a:lnTo>
                      <a:lnTo>
                        <a:pt x="121" y="4"/>
                      </a:lnTo>
                      <a:lnTo>
                        <a:pt x="107" y="8"/>
                      </a:lnTo>
                      <a:lnTo>
                        <a:pt x="92" y="13"/>
                      </a:lnTo>
                      <a:lnTo>
                        <a:pt x="80" y="18"/>
                      </a:lnTo>
                      <a:lnTo>
                        <a:pt x="67" y="28"/>
                      </a:lnTo>
                      <a:lnTo>
                        <a:pt x="56" y="35"/>
                      </a:lnTo>
                      <a:lnTo>
                        <a:pt x="45" y="46"/>
                      </a:lnTo>
                      <a:lnTo>
                        <a:pt x="34" y="57"/>
                      </a:lnTo>
                      <a:lnTo>
                        <a:pt x="25" y="67"/>
                      </a:lnTo>
                      <a:lnTo>
                        <a:pt x="18" y="80"/>
                      </a:lnTo>
                      <a:lnTo>
                        <a:pt x="13" y="93"/>
                      </a:lnTo>
                      <a:lnTo>
                        <a:pt x="7" y="107"/>
                      </a:lnTo>
                      <a:lnTo>
                        <a:pt x="4" y="122"/>
                      </a:lnTo>
                      <a:lnTo>
                        <a:pt x="2" y="136"/>
                      </a:lnTo>
                      <a:lnTo>
                        <a:pt x="0" y="153"/>
                      </a:lnTo>
                      <a:lnTo>
                        <a:pt x="0" y="153"/>
                      </a:lnTo>
                      <a:lnTo>
                        <a:pt x="2" y="171"/>
                      </a:lnTo>
                      <a:lnTo>
                        <a:pt x="5" y="187"/>
                      </a:lnTo>
                      <a:lnTo>
                        <a:pt x="9" y="205"/>
                      </a:lnTo>
                      <a:lnTo>
                        <a:pt x="16" y="221"/>
                      </a:lnTo>
                      <a:lnTo>
                        <a:pt x="25" y="236"/>
                      </a:lnTo>
                      <a:lnTo>
                        <a:pt x="36" y="251"/>
                      </a:lnTo>
                      <a:lnTo>
                        <a:pt x="49" y="263"/>
                      </a:lnTo>
                      <a:lnTo>
                        <a:pt x="63" y="274"/>
                      </a:lnTo>
                      <a:lnTo>
                        <a:pt x="65" y="276"/>
                      </a:lnTo>
                      <a:lnTo>
                        <a:pt x="65" y="276"/>
                      </a:lnTo>
                      <a:lnTo>
                        <a:pt x="69" y="278"/>
                      </a:lnTo>
                      <a:lnTo>
                        <a:pt x="71" y="281"/>
                      </a:lnTo>
                      <a:lnTo>
                        <a:pt x="74" y="290"/>
                      </a:lnTo>
                      <a:lnTo>
                        <a:pt x="76" y="301"/>
                      </a:lnTo>
                      <a:lnTo>
                        <a:pt x="76" y="303"/>
                      </a:lnTo>
                      <a:lnTo>
                        <a:pt x="76" y="354"/>
                      </a:lnTo>
                      <a:lnTo>
                        <a:pt x="76" y="354"/>
                      </a:lnTo>
                      <a:lnTo>
                        <a:pt x="76" y="359"/>
                      </a:lnTo>
                      <a:lnTo>
                        <a:pt x="80" y="367"/>
                      </a:lnTo>
                      <a:lnTo>
                        <a:pt x="83" y="372"/>
                      </a:lnTo>
                      <a:lnTo>
                        <a:pt x="89" y="376"/>
                      </a:lnTo>
                      <a:lnTo>
                        <a:pt x="140" y="401"/>
                      </a:lnTo>
                      <a:lnTo>
                        <a:pt x="140" y="401"/>
                      </a:lnTo>
                      <a:lnTo>
                        <a:pt x="145" y="403"/>
                      </a:lnTo>
                      <a:lnTo>
                        <a:pt x="150" y="405"/>
                      </a:lnTo>
                      <a:lnTo>
                        <a:pt x="150" y="405"/>
                      </a:lnTo>
                      <a:lnTo>
                        <a:pt x="158" y="403"/>
                      </a:lnTo>
                      <a:lnTo>
                        <a:pt x="163" y="401"/>
                      </a:lnTo>
                      <a:lnTo>
                        <a:pt x="214" y="376"/>
                      </a:lnTo>
                      <a:lnTo>
                        <a:pt x="214" y="376"/>
                      </a:lnTo>
                      <a:lnTo>
                        <a:pt x="219" y="372"/>
                      </a:lnTo>
                      <a:lnTo>
                        <a:pt x="225" y="367"/>
                      </a:lnTo>
                      <a:lnTo>
                        <a:pt x="227" y="359"/>
                      </a:lnTo>
                      <a:lnTo>
                        <a:pt x="228" y="354"/>
                      </a:lnTo>
                      <a:lnTo>
                        <a:pt x="228" y="303"/>
                      </a:lnTo>
                      <a:lnTo>
                        <a:pt x="228" y="303"/>
                      </a:lnTo>
                      <a:lnTo>
                        <a:pt x="228" y="296"/>
                      </a:lnTo>
                      <a:lnTo>
                        <a:pt x="230" y="289"/>
                      </a:lnTo>
                      <a:lnTo>
                        <a:pt x="236" y="278"/>
                      </a:lnTo>
                      <a:lnTo>
                        <a:pt x="241" y="272"/>
                      </a:lnTo>
                      <a:lnTo>
                        <a:pt x="243" y="270"/>
                      </a:lnTo>
                      <a:lnTo>
                        <a:pt x="248" y="267"/>
                      </a:lnTo>
                      <a:lnTo>
                        <a:pt x="248" y="267"/>
                      </a:lnTo>
                      <a:lnTo>
                        <a:pt x="261" y="256"/>
                      </a:lnTo>
                      <a:lnTo>
                        <a:pt x="272" y="243"/>
                      </a:lnTo>
                      <a:lnTo>
                        <a:pt x="281" y="231"/>
                      </a:lnTo>
                      <a:lnTo>
                        <a:pt x="288" y="216"/>
                      </a:lnTo>
                      <a:lnTo>
                        <a:pt x="294" y="200"/>
                      </a:lnTo>
                      <a:lnTo>
                        <a:pt x="299" y="185"/>
                      </a:lnTo>
                      <a:lnTo>
                        <a:pt x="301" y="169"/>
                      </a:lnTo>
                      <a:lnTo>
                        <a:pt x="303" y="153"/>
                      </a:lnTo>
                      <a:lnTo>
                        <a:pt x="303" y="153"/>
                      </a:lnTo>
                      <a:lnTo>
                        <a:pt x="301" y="136"/>
                      </a:lnTo>
                      <a:lnTo>
                        <a:pt x="299" y="122"/>
                      </a:lnTo>
                      <a:lnTo>
                        <a:pt x="295" y="107"/>
                      </a:lnTo>
                      <a:lnTo>
                        <a:pt x="290" y="93"/>
                      </a:lnTo>
                      <a:lnTo>
                        <a:pt x="285" y="80"/>
                      </a:lnTo>
                      <a:lnTo>
                        <a:pt x="275" y="67"/>
                      </a:lnTo>
                      <a:lnTo>
                        <a:pt x="268" y="57"/>
                      </a:lnTo>
                      <a:lnTo>
                        <a:pt x="257" y="46"/>
                      </a:lnTo>
                      <a:lnTo>
                        <a:pt x="246" y="35"/>
                      </a:lnTo>
                      <a:lnTo>
                        <a:pt x="236" y="28"/>
                      </a:lnTo>
                      <a:lnTo>
                        <a:pt x="223" y="18"/>
                      </a:lnTo>
                      <a:lnTo>
                        <a:pt x="210" y="13"/>
                      </a:lnTo>
                      <a:lnTo>
                        <a:pt x="196" y="8"/>
                      </a:lnTo>
                      <a:lnTo>
                        <a:pt x="181" y="4"/>
                      </a:lnTo>
                      <a:lnTo>
                        <a:pt x="167" y="2"/>
                      </a:lnTo>
                      <a:lnTo>
                        <a:pt x="150" y="0"/>
                      </a:lnTo>
                      <a:lnTo>
                        <a:pt x="150" y="0"/>
                      </a:lnTo>
                      <a:close/>
                      <a:moveTo>
                        <a:pt x="150" y="379"/>
                      </a:moveTo>
                      <a:lnTo>
                        <a:pt x="100" y="354"/>
                      </a:lnTo>
                      <a:lnTo>
                        <a:pt x="203" y="354"/>
                      </a:lnTo>
                      <a:lnTo>
                        <a:pt x="150" y="379"/>
                      </a:lnTo>
                      <a:close/>
                      <a:moveTo>
                        <a:pt x="203" y="303"/>
                      </a:moveTo>
                      <a:lnTo>
                        <a:pt x="203" y="328"/>
                      </a:lnTo>
                      <a:lnTo>
                        <a:pt x="100" y="328"/>
                      </a:lnTo>
                      <a:lnTo>
                        <a:pt x="100" y="303"/>
                      </a:lnTo>
                      <a:lnTo>
                        <a:pt x="100" y="303"/>
                      </a:lnTo>
                      <a:lnTo>
                        <a:pt x="203" y="303"/>
                      </a:lnTo>
                      <a:lnTo>
                        <a:pt x="203" y="303"/>
                      </a:lnTo>
                      <a:close/>
                      <a:moveTo>
                        <a:pt x="232" y="249"/>
                      </a:moveTo>
                      <a:lnTo>
                        <a:pt x="232" y="249"/>
                      </a:lnTo>
                      <a:lnTo>
                        <a:pt x="230" y="249"/>
                      </a:lnTo>
                      <a:lnTo>
                        <a:pt x="223" y="254"/>
                      </a:lnTo>
                      <a:lnTo>
                        <a:pt x="214" y="263"/>
                      </a:lnTo>
                      <a:lnTo>
                        <a:pt x="210" y="270"/>
                      </a:lnTo>
                      <a:lnTo>
                        <a:pt x="207" y="278"/>
                      </a:lnTo>
                      <a:lnTo>
                        <a:pt x="96" y="278"/>
                      </a:lnTo>
                      <a:lnTo>
                        <a:pt x="96" y="278"/>
                      </a:lnTo>
                      <a:lnTo>
                        <a:pt x="94" y="270"/>
                      </a:lnTo>
                      <a:lnTo>
                        <a:pt x="91" y="265"/>
                      </a:lnTo>
                      <a:lnTo>
                        <a:pt x="85" y="260"/>
                      </a:lnTo>
                      <a:lnTo>
                        <a:pt x="78" y="254"/>
                      </a:lnTo>
                      <a:lnTo>
                        <a:pt x="78" y="254"/>
                      </a:lnTo>
                      <a:lnTo>
                        <a:pt x="67" y="245"/>
                      </a:lnTo>
                      <a:lnTo>
                        <a:pt x="56" y="234"/>
                      </a:lnTo>
                      <a:lnTo>
                        <a:pt x="47" y="223"/>
                      </a:lnTo>
                      <a:lnTo>
                        <a:pt x="40" y="211"/>
                      </a:lnTo>
                      <a:lnTo>
                        <a:pt x="34" y="196"/>
                      </a:lnTo>
                      <a:lnTo>
                        <a:pt x="29" y="182"/>
                      </a:lnTo>
                      <a:lnTo>
                        <a:pt x="27" y="167"/>
                      </a:lnTo>
                      <a:lnTo>
                        <a:pt x="25" y="153"/>
                      </a:lnTo>
                      <a:lnTo>
                        <a:pt x="25" y="153"/>
                      </a:lnTo>
                      <a:lnTo>
                        <a:pt x="25" y="140"/>
                      </a:lnTo>
                      <a:lnTo>
                        <a:pt x="27" y="127"/>
                      </a:lnTo>
                      <a:lnTo>
                        <a:pt x="31" y="115"/>
                      </a:lnTo>
                      <a:lnTo>
                        <a:pt x="36" y="104"/>
                      </a:lnTo>
                      <a:lnTo>
                        <a:pt x="40" y="93"/>
                      </a:lnTo>
                      <a:lnTo>
                        <a:pt x="47" y="82"/>
                      </a:lnTo>
                      <a:lnTo>
                        <a:pt x="54" y="71"/>
                      </a:lnTo>
                      <a:lnTo>
                        <a:pt x="62" y="64"/>
                      </a:lnTo>
                      <a:lnTo>
                        <a:pt x="71" y="55"/>
                      </a:lnTo>
                      <a:lnTo>
                        <a:pt x="82" y="47"/>
                      </a:lnTo>
                      <a:lnTo>
                        <a:pt x="91" y="42"/>
                      </a:lnTo>
                      <a:lnTo>
                        <a:pt x="101" y="37"/>
                      </a:lnTo>
                      <a:lnTo>
                        <a:pt x="114" y="31"/>
                      </a:lnTo>
                      <a:lnTo>
                        <a:pt x="125" y="29"/>
                      </a:lnTo>
                      <a:lnTo>
                        <a:pt x="138" y="28"/>
                      </a:lnTo>
                      <a:lnTo>
                        <a:pt x="150" y="26"/>
                      </a:lnTo>
                      <a:lnTo>
                        <a:pt x="150" y="26"/>
                      </a:lnTo>
                      <a:lnTo>
                        <a:pt x="165" y="28"/>
                      </a:lnTo>
                      <a:lnTo>
                        <a:pt x="176" y="29"/>
                      </a:lnTo>
                      <a:lnTo>
                        <a:pt x="188" y="31"/>
                      </a:lnTo>
                      <a:lnTo>
                        <a:pt x="199" y="37"/>
                      </a:lnTo>
                      <a:lnTo>
                        <a:pt x="212" y="42"/>
                      </a:lnTo>
                      <a:lnTo>
                        <a:pt x="221" y="47"/>
                      </a:lnTo>
                      <a:lnTo>
                        <a:pt x="232" y="55"/>
                      </a:lnTo>
                      <a:lnTo>
                        <a:pt x="239" y="64"/>
                      </a:lnTo>
                      <a:lnTo>
                        <a:pt x="248" y="71"/>
                      </a:lnTo>
                      <a:lnTo>
                        <a:pt x="256" y="82"/>
                      </a:lnTo>
                      <a:lnTo>
                        <a:pt x="261" y="93"/>
                      </a:lnTo>
                      <a:lnTo>
                        <a:pt x="266" y="104"/>
                      </a:lnTo>
                      <a:lnTo>
                        <a:pt x="272" y="115"/>
                      </a:lnTo>
                      <a:lnTo>
                        <a:pt x="274" y="127"/>
                      </a:lnTo>
                      <a:lnTo>
                        <a:pt x="275" y="140"/>
                      </a:lnTo>
                      <a:lnTo>
                        <a:pt x="277" y="153"/>
                      </a:lnTo>
                      <a:lnTo>
                        <a:pt x="277" y="153"/>
                      </a:lnTo>
                      <a:lnTo>
                        <a:pt x="275" y="165"/>
                      </a:lnTo>
                      <a:lnTo>
                        <a:pt x="274" y="180"/>
                      </a:lnTo>
                      <a:lnTo>
                        <a:pt x="270" y="192"/>
                      </a:lnTo>
                      <a:lnTo>
                        <a:pt x="265" y="205"/>
                      </a:lnTo>
                      <a:lnTo>
                        <a:pt x="259" y="218"/>
                      </a:lnTo>
                      <a:lnTo>
                        <a:pt x="250" y="229"/>
                      </a:lnTo>
                      <a:lnTo>
                        <a:pt x="243" y="240"/>
                      </a:lnTo>
                      <a:lnTo>
                        <a:pt x="232" y="249"/>
                      </a:lnTo>
                      <a:lnTo>
                        <a:pt x="232" y="24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49" name="Freeform 109"/>
                <p:cNvSpPr/>
                <p:nvPr/>
              </p:nvSpPr>
              <p:spPr bwMode="auto">
                <a:xfrm>
                  <a:off x="8550302" y="3184529"/>
                  <a:ext cx="79375" cy="79375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18"/>
                    </a:cxn>
                    <a:cxn ang="0">
                      <a:pos x="4" y="22"/>
                    </a:cxn>
                    <a:cxn ang="0">
                      <a:pos x="9" y="24"/>
                    </a:cxn>
                    <a:cxn ang="0">
                      <a:pos x="13" y="25"/>
                    </a:cxn>
                    <a:cxn ang="0">
                      <a:pos x="13" y="25"/>
                    </a:cxn>
                    <a:cxn ang="0">
                      <a:pos x="24" y="27"/>
                    </a:cxn>
                    <a:cxn ang="0">
                      <a:pos x="35" y="31"/>
                    </a:cxn>
                    <a:cxn ang="0">
                      <a:pos x="46" y="36"/>
                    </a:cxn>
                    <a:cxn ang="0">
                      <a:pos x="57" y="44"/>
                    </a:cxn>
                    <a:cxn ang="0">
                      <a:pos x="64" y="53"/>
                    </a:cxn>
                    <a:cxn ang="0">
                      <a:pos x="71" y="64"/>
                    </a:cxn>
                    <a:cxn ang="0">
                      <a:pos x="75" y="76"/>
                    </a:cxn>
                    <a:cxn ang="0">
                      <a:pos x="77" y="89"/>
                    </a:cxn>
                    <a:cxn ang="0">
                      <a:pos x="77" y="89"/>
                    </a:cxn>
                    <a:cxn ang="0">
                      <a:pos x="78" y="94"/>
                    </a:cxn>
                    <a:cxn ang="0">
                      <a:pos x="80" y="98"/>
                    </a:cxn>
                    <a:cxn ang="0">
                      <a:pos x="84" y="102"/>
                    </a:cxn>
                    <a:cxn ang="0">
                      <a:pos x="89" y="102"/>
                    </a:cxn>
                    <a:cxn ang="0">
                      <a:pos x="89" y="102"/>
                    </a:cxn>
                    <a:cxn ang="0">
                      <a:pos x="95" y="102"/>
                    </a:cxn>
                    <a:cxn ang="0">
                      <a:pos x="98" y="98"/>
                    </a:cxn>
                    <a:cxn ang="0">
                      <a:pos x="100" y="94"/>
                    </a:cxn>
                    <a:cxn ang="0">
                      <a:pos x="102" y="89"/>
                    </a:cxn>
                    <a:cxn ang="0">
                      <a:pos x="102" y="89"/>
                    </a:cxn>
                    <a:cxn ang="0">
                      <a:pos x="100" y="69"/>
                    </a:cxn>
                    <a:cxn ang="0">
                      <a:pos x="95" y="51"/>
                    </a:cxn>
                    <a:cxn ang="0">
                      <a:pos x="86" y="36"/>
                    </a:cxn>
                    <a:cxn ang="0">
                      <a:pos x="75" y="24"/>
                    </a:cxn>
                    <a:cxn ang="0">
                      <a:pos x="60" y="13"/>
                    </a:cxn>
                    <a:cxn ang="0">
                      <a:pos x="46" y="6"/>
                    </a:cxn>
                    <a:cxn ang="0">
                      <a:pos x="29" y="2"/>
                    </a:cxn>
                    <a:cxn ang="0">
                      <a:pos x="13" y="0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02" h="102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2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8"/>
                      </a:lnTo>
                      <a:lnTo>
                        <a:pt x="4" y="22"/>
                      </a:lnTo>
                      <a:lnTo>
                        <a:pt x="9" y="24"/>
                      </a:lnTo>
                      <a:lnTo>
                        <a:pt x="13" y="25"/>
                      </a:lnTo>
                      <a:lnTo>
                        <a:pt x="13" y="25"/>
                      </a:lnTo>
                      <a:lnTo>
                        <a:pt x="24" y="27"/>
                      </a:lnTo>
                      <a:lnTo>
                        <a:pt x="35" y="31"/>
                      </a:lnTo>
                      <a:lnTo>
                        <a:pt x="46" y="36"/>
                      </a:lnTo>
                      <a:lnTo>
                        <a:pt x="57" y="44"/>
                      </a:lnTo>
                      <a:lnTo>
                        <a:pt x="64" y="53"/>
                      </a:lnTo>
                      <a:lnTo>
                        <a:pt x="71" y="64"/>
                      </a:lnTo>
                      <a:lnTo>
                        <a:pt x="75" y="76"/>
                      </a:lnTo>
                      <a:lnTo>
                        <a:pt x="77" y="89"/>
                      </a:lnTo>
                      <a:lnTo>
                        <a:pt x="77" y="89"/>
                      </a:lnTo>
                      <a:lnTo>
                        <a:pt x="78" y="94"/>
                      </a:lnTo>
                      <a:lnTo>
                        <a:pt x="80" y="98"/>
                      </a:lnTo>
                      <a:lnTo>
                        <a:pt x="84" y="102"/>
                      </a:lnTo>
                      <a:lnTo>
                        <a:pt x="89" y="102"/>
                      </a:lnTo>
                      <a:lnTo>
                        <a:pt x="89" y="102"/>
                      </a:lnTo>
                      <a:lnTo>
                        <a:pt x="95" y="102"/>
                      </a:lnTo>
                      <a:lnTo>
                        <a:pt x="98" y="98"/>
                      </a:lnTo>
                      <a:lnTo>
                        <a:pt x="100" y="94"/>
                      </a:lnTo>
                      <a:lnTo>
                        <a:pt x="102" y="89"/>
                      </a:lnTo>
                      <a:lnTo>
                        <a:pt x="102" y="89"/>
                      </a:lnTo>
                      <a:lnTo>
                        <a:pt x="100" y="69"/>
                      </a:lnTo>
                      <a:lnTo>
                        <a:pt x="95" y="51"/>
                      </a:lnTo>
                      <a:lnTo>
                        <a:pt x="86" y="36"/>
                      </a:lnTo>
                      <a:lnTo>
                        <a:pt x="75" y="24"/>
                      </a:lnTo>
                      <a:lnTo>
                        <a:pt x="60" y="13"/>
                      </a:lnTo>
                      <a:lnTo>
                        <a:pt x="46" y="6"/>
                      </a:lnTo>
                      <a:lnTo>
                        <a:pt x="29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  <p:grpSp>
        <p:nvGrpSpPr>
          <p:cNvPr id="50" name="Group 66"/>
          <p:cNvGrpSpPr/>
          <p:nvPr/>
        </p:nvGrpSpPr>
        <p:grpSpPr>
          <a:xfrm>
            <a:off x="4985237" y="3189818"/>
            <a:ext cx="1587179" cy="1541547"/>
            <a:chOff x="2285983" y="2214560"/>
            <a:chExt cx="1190539" cy="1155893"/>
          </a:xfrm>
        </p:grpSpPr>
        <p:sp>
          <p:nvSpPr>
            <p:cNvPr id="51" name="Rectangle 43"/>
            <p:cNvSpPr/>
            <p:nvPr/>
          </p:nvSpPr>
          <p:spPr>
            <a:xfrm>
              <a:off x="2285983" y="2428875"/>
              <a:ext cx="1190539" cy="941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2" name="Rectangle 44"/>
            <p:cNvSpPr/>
            <p:nvPr/>
          </p:nvSpPr>
          <p:spPr>
            <a:xfrm>
              <a:off x="2285984" y="2214560"/>
              <a:ext cx="1038007" cy="23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" panose="020B0606030504020204" pitchFamily="2" charset="0"/>
                </a:rPr>
                <a:t>添加标题内容</a:t>
              </a:r>
              <a:endParaRPr lang="en-US" altLang="zh-CN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2" charset="0"/>
              </a:endParaRPr>
            </a:p>
          </p:txBody>
        </p:sp>
      </p:grpSp>
      <p:grpSp>
        <p:nvGrpSpPr>
          <p:cNvPr id="53" name="Group 66"/>
          <p:cNvGrpSpPr/>
          <p:nvPr/>
        </p:nvGrpSpPr>
        <p:grpSpPr>
          <a:xfrm>
            <a:off x="7093462" y="2640900"/>
            <a:ext cx="1587179" cy="1541547"/>
            <a:chOff x="2285983" y="2214560"/>
            <a:chExt cx="1190539" cy="1155893"/>
          </a:xfrm>
        </p:grpSpPr>
        <p:sp>
          <p:nvSpPr>
            <p:cNvPr id="54" name="Rectangle 43"/>
            <p:cNvSpPr/>
            <p:nvPr/>
          </p:nvSpPr>
          <p:spPr>
            <a:xfrm>
              <a:off x="2285983" y="2428875"/>
              <a:ext cx="1190539" cy="941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5" name="Rectangle 44"/>
            <p:cNvSpPr/>
            <p:nvPr/>
          </p:nvSpPr>
          <p:spPr>
            <a:xfrm>
              <a:off x="2285984" y="2214560"/>
              <a:ext cx="1038007" cy="23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" panose="020B0606030504020204" pitchFamily="2" charset="0"/>
                </a:rPr>
                <a:t>添加标题内容</a:t>
              </a:r>
              <a:endParaRPr lang="en-US" altLang="zh-CN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2" charset="0"/>
              </a:endParaRPr>
            </a:p>
          </p:txBody>
        </p:sp>
      </p:grpSp>
      <p:grpSp>
        <p:nvGrpSpPr>
          <p:cNvPr id="56" name="Group 66"/>
          <p:cNvGrpSpPr/>
          <p:nvPr/>
        </p:nvGrpSpPr>
        <p:grpSpPr>
          <a:xfrm>
            <a:off x="9558556" y="3189818"/>
            <a:ext cx="1587179" cy="1541547"/>
            <a:chOff x="2285983" y="2214560"/>
            <a:chExt cx="1190539" cy="1155893"/>
          </a:xfrm>
        </p:grpSpPr>
        <p:sp>
          <p:nvSpPr>
            <p:cNvPr id="57" name="Rectangle 43"/>
            <p:cNvSpPr/>
            <p:nvPr/>
          </p:nvSpPr>
          <p:spPr>
            <a:xfrm>
              <a:off x="2285983" y="2428875"/>
              <a:ext cx="1190539" cy="9415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kumimoji="1" lang="zh-CN" altLang="en-US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58" name="Rectangle 44"/>
            <p:cNvSpPr/>
            <p:nvPr/>
          </p:nvSpPr>
          <p:spPr>
            <a:xfrm>
              <a:off x="2285984" y="2214560"/>
              <a:ext cx="1038007" cy="230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400" b="1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Open Sans" panose="020B0606030504020204" pitchFamily="2" charset="0"/>
                </a:rPr>
                <a:t>添加标题内容</a:t>
              </a:r>
              <a:endParaRPr lang="en-US" altLang="zh-CN" sz="1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Open Sans" panose="020B0606030504020204" pitchFamily="2" charset="0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277082" y="3429248"/>
            <a:ext cx="3637836" cy="1359380"/>
            <a:chOff x="4474435" y="2848154"/>
            <a:chExt cx="3217484" cy="1359380"/>
          </a:xfrm>
        </p:grpSpPr>
        <p:sp>
          <p:nvSpPr>
            <p:cNvPr id="6" name="文本框 5"/>
            <p:cNvSpPr txBox="1"/>
            <p:nvPr/>
          </p:nvSpPr>
          <p:spPr>
            <a:xfrm>
              <a:off x="4474435" y="2925223"/>
              <a:ext cx="32174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THANK YOU</a:t>
              </a:r>
              <a:endParaRPr lang="zh-CN" altLang="en-US" sz="400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602496" y="3505803"/>
              <a:ext cx="2961357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</a:t>
              </a:r>
              <a:r>
                <a:rPr kumimoji="1" lang="en-US" altLang="zh-CN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,</a:t>
              </a: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</a:t>
              </a:r>
              <a:endParaRPr kumimoji="1" lang="en-US" altLang="zh-CN" sz="110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lnSpc>
                  <a:spcPct val="120000"/>
                </a:lnSpc>
              </a:pPr>
              <a:endParaRPr kumimoji="1" lang="en-US" altLang="zh-CN" sz="110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4615322" y="2848154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4615322" y="4078820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4416858" y="2142309"/>
            <a:ext cx="3358284" cy="1139587"/>
            <a:chOff x="4677186" y="4980795"/>
            <a:chExt cx="2806521" cy="952354"/>
          </a:xfrm>
        </p:grpSpPr>
        <p:sp>
          <p:nvSpPr>
            <p:cNvPr id="27" name="任意多边形 26"/>
            <p:cNvSpPr/>
            <p:nvPr/>
          </p:nvSpPr>
          <p:spPr>
            <a:xfrm>
              <a:off x="5045798" y="4980795"/>
              <a:ext cx="999634" cy="952354"/>
            </a:xfrm>
            <a:custGeom>
              <a:avLst/>
              <a:gdLst/>
              <a:ahLst/>
              <a:cxnLst/>
              <a:rect l="l" t="t" r="r" b="b"/>
              <a:pathLst>
                <a:path w="999634" h="952354">
                  <a:moveTo>
                    <a:pt x="228709" y="0"/>
                  </a:moveTo>
                  <a:lnTo>
                    <a:pt x="434276" y="27689"/>
                  </a:lnTo>
                  <a:cubicBezTo>
                    <a:pt x="424722" y="51067"/>
                    <a:pt x="414714" y="74263"/>
                    <a:pt x="404250" y="97277"/>
                  </a:cubicBezTo>
                  <a:cubicBezTo>
                    <a:pt x="393787" y="120290"/>
                    <a:pt x="383414" y="142757"/>
                    <a:pt x="373132" y="164678"/>
                  </a:cubicBezTo>
                  <a:lnTo>
                    <a:pt x="512887" y="164678"/>
                  </a:lnTo>
                  <a:lnTo>
                    <a:pt x="512887" y="595955"/>
                  </a:lnTo>
                  <a:lnTo>
                    <a:pt x="651449" y="553693"/>
                  </a:lnTo>
                  <a:cubicBezTo>
                    <a:pt x="667645" y="590642"/>
                    <a:pt x="682656" y="629686"/>
                    <a:pt x="696482" y="670825"/>
                  </a:cubicBezTo>
                  <a:cubicBezTo>
                    <a:pt x="710307" y="711964"/>
                    <a:pt x="722036" y="752101"/>
                    <a:pt x="731668" y="791237"/>
                  </a:cubicBezTo>
                  <a:lnTo>
                    <a:pt x="731668" y="485198"/>
                  </a:lnTo>
                  <a:lnTo>
                    <a:pt x="539141" y="485198"/>
                  </a:lnTo>
                  <a:lnTo>
                    <a:pt x="539141" y="291374"/>
                  </a:lnTo>
                  <a:lnTo>
                    <a:pt x="731668" y="291374"/>
                  </a:lnTo>
                  <a:lnTo>
                    <a:pt x="731668" y="11568"/>
                  </a:lnTo>
                  <a:lnTo>
                    <a:pt x="922396" y="11568"/>
                  </a:lnTo>
                  <a:lnTo>
                    <a:pt x="922396" y="291374"/>
                  </a:lnTo>
                  <a:lnTo>
                    <a:pt x="999634" y="291374"/>
                  </a:lnTo>
                  <a:lnTo>
                    <a:pt x="999634" y="485198"/>
                  </a:lnTo>
                  <a:lnTo>
                    <a:pt x="922396" y="485198"/>
                  </a:lnTo>
                  <a:lnTo>
                    <a:pt x="922396" y="952354"/>
                  </a:lnTo>
                  <a:lnTo>
                    <a:pt x="731668" y="952354"/>
                  </a:lnTo>
                  <a:lnTo>
                    <a:pt x="731668" y="900474"/>
                  </a:lnTo>
                  <a:lnTo>
                    <a:pt x="591649" y="945631"/>
                  </a:lnTo>
                  <a:cubicBezTo>
                    <a:pt x="586908" y="903402"/>
                    <a:pt x="577428" y="853521"/>
                    <a:pt x="563207" y="795989"/>
                  </a:cubicBezTo>
                  <a:cubicBezTo>
                    <a:pt x="548986" y="738457"/>
                    <a:pt x="532213" y="681992"/>
                    <a:pt x="512887" y="626594"/>
                  </a:cubicBezTo>
                  <a:lnTo>
                    <a:pt x="512887" y="952354"/>
                  </a:lnTo>
                  <a:lnTo>
                    <a:pt x="177704" y="952354"/>
                  </a:lnTo>
                  <a:lnTo>
                    <a:pt x="190858" y="928134"/>
                  </a:lnTo>
                  <a:lnTo>
                    <a:pt x="0" y="928134"/>
                  </a:lnTo>
                  <a:lnTo>
                    <a:pt x="0" y="756352"/>
                  </a:lnTo>
                  <a:lnTo>
                    <a:pt x="59841" y="756352"/>
                  </a:lnTo>
                  <a:lnTo>
                    <a:pt x="59841" y="164678"/>
                  </a:lnTo>
                  <a:lnTo>
                    <a:pt x="193770" y="164678"/>
                  </a:lnTo>
                  <a:cubicBezTo>
                    <a:pt x="201776" y="135956"/>
                    <a:pt x="208691" y="107417"/>
                    <a:pt x="214514" y="79060"/>
                  </a:cubicBezTo>
                  <a:cubicBezTo>
                    <a:pt x="220338" y="50703"/>
                    <a:pt x="225069" y="24350"/>
                    <a:pt x="228709" y="0"/>
                  </a:cubicBezTo>
                  <a:close/>
                  <a:moveTo>
                    <a:pt x="228709" y="326259"/>
                  </a:moveTo>
                  <a:lnTo>
                    <a:pt x="228709" y="371618"/>
                  </a:lnTo>
                  <a:lnTo>
                    <a:pt x="341105" y="371618"/>
                  </a:lnTo>
                  <a:lnTo>
                    <a:pt x="341105" y="326259"/>
                  </a:lnTo>
                  <a:lnTo>
                    <a:pt x="228709" y="326259"/>
                  </a:lnTo>
                  <a:close/>
                  <a:moveTo>
                    <a:pt x="228709" y="514254"/>
                  </a:moveTo>
                  <a:lnTo>
                    <a:pt x="228709" y="561070"/>
                  </a:lnTo>
                  <a:lnTo>
                    <a:pt x="341105" y="561070"/>
                  </a:lnTo>
                  <a:lnTo>
                    <a:pt x="341105" y="514254"/>
                  </a:lnTo>
                  <a:lnTo>
                    <a:pt x="228709" y="514254"/>
                  </a:lnTo>
                  <a:close/>
                  <a:moveTo>
                    <a:pt x="228709" y="703706"/>
                  </a:moveTo>
                  <a:lnTo>
                    <a:pt x="228709" y="756352"/>
                  </a:lnTo>
                  <a:lnTo>
                    <a:pt x="341105" y="756352"/>
                  </a:lnTo>
                  <a:lnTo>
                    <a:pt x="341105" y="703706"/>
                  </a:lnTo>
                  <a:lnTo>
                    <a:pt x="228709" y="70370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6484073" y="4980795"/>
              <a:ext cx="999634" cy="952354"/>
            </a:xfrm>
            <a:custGeom>
              <a:avLst/>
              <a:gdLst/>
              <a:ahLst/>
              <a:cxnLst/>
              <a:rect l="l" t="t" r="r" b="b"/>
              <a:pathLst>
                <a:path w="999634" h="952354">
                  <a:moveTo>
                    <a:pt x="228709" y="0"/>
                  </a:moveTo>
                  <a:lnTo>
                    <a:pt x="434276" y="27689"/>
                  </a:lnTo>
                  <a:cubicBezTo>
                    <a:pt x="424722" y="51067"/>
                    <a:pt x="414713" y="74263"/>
                    <a:pt x="404250" y="97277"/>
                  </a:cubicBezTo>
                  <a:cubicBezTo>
                    <a:pt x="393786" y="120290"/>
                    <a:pt x="383414" y="142757"/>
                    <a:pt x="373132" y="164678"/>
                  </a:cubicBezTo>
                  <a:lnTo>
                    <a:pt x="512887" y="164678"/>
                  </a:lnTo>
                  <a:lnTo>
                    <a:pt x="512887" y="595955"/>
                  </a:lnTo>
                  <a:lnTo>
                    <a:pt x="651449" y="553693"/>
                  </a:lnTo>
                  <a:cubicBezTo>
                    <a:pt x="667645" y="590642"/>
                    <a:pt x="682656" y="629686"/>
                    <a:pt x="696482" y="670825"/>
                  </a:cubicBezTo>
                  <a:cubicBezTo>
                    <a:pt x="710307" y="711964"/>
                    <a:pt x="722036" y="752101"/>
                    <a:pt x="731668" y="791237"/>
                  </a:cubicBezTo>
                  <a:lnTo>
                    <a:pt x="731668" y="485198"/>
                  </a:lnTo>
                  <a:lnTo>
                    <a:pt x="539141" y="485198"/>
                  </a:lnTo>
                  <a:lnTo>
                    <a:pt x="539141" y="291374"/>
                  </a:lnTo>
                  <a:lnTo>
                    <a:pt x="731668" y="291374"/>
                  </a:lnTo>
                  <a:lnTo>
                    <a:pt x="731668" y="11568"/>
                  </a:lnTo>
                  <a:lnTo>
                    <a:pt x="922395" y="11568"/>
                  </a:lnTo>
                  <a:lnTo>
                    <a:pt x="922395" y="291374"/>
                  </a:lnTo>
                  <a:lnTo>
                    <a:pt x="999634" y="291374"/>
                  </a:lnTo>
                  <a:lnTo>
                    <a:pt x="999634" y="485198"/>
                  </a:lnTo>
                  <a:lnTo>
                    <a:pt x="922395" y="485198"/>
                  </a:lnTo>
                  <a:lnTo>
                    <a:pt x="922395" y="952354"/>
                  </a:lnTo>
                  <a:lnTo>
                    <a:pt x="731668" y="952354"/>
                  </a:lnTo>
                  <a:lnTo>
                    <a:pt x="731668" y="900474"/>
                  </a:lnTo>
                  <a:lnTo>
                    <a:pt x="591649" y="945631"/>
                  </a:lnTo>
                  <a:cubicBezTo>
                    <a:pt x="586909" y="903402"/>
                    <a:pt x="577428" y="853521"/>
                    <a:pt x="563207" y="795989"/>
                  </a:cubicBezTo>
                  <a:cubicBezTo>
                    <a:pt x="548986" y="738457"/>
                    <a:pt x="532213" y="681992"/>
                    <a:pt x="512887" y="626594"/>
                  </a:cubicBezTo>
                  <a:lnTo>
                    <a:pt x="512887" y="952354"/>
                  </a:lnTo>
                  <a:lnTo>
                    <a:pt x="177704" y="952354"/>
                  </a:lnTo>
                  <a:lnTo>
                    <a:pt x="190858" y="928134"/>
                  </a:lnTo>
                  <a:lnTo>
                    <a:pt x="0" y="928134"/>
                  </a:lnTo>
                  <a:lnTo>
                    <a:pt x="0" y="756352"/>
                  </a:lnTo>
                  <a:lnTo>
                    <a:pt x="59841" y="756352"/>
                  </a:lnTo>
                  <a:lnTo>
                    <a:pt x="59841" y="164678"/>
                  </a:lnTo>
                  <a:lnTo>
                    <a:pt x="193770" y="164678"/>
                  </a:lnTo>
                  <a:cubicBezTo>
                    <a:pt x="201777" y="135956"/>
                    <a:pt x="208691" y="107417"/>
                    <a:pt x="214514" y="79060"/>
                  </a:cubicBezTo>
                  <a:cubicBezTo>
                    <a:pt x="220337" y="50703"/>
                    <a:pt x="225069" y="24350"/>
                    <a:pt x="228709" y="0"/>
                  </a:cubicBezTo>
                  <a:close/>
                  <a:moveTo>
                    <a:pt x="228709" y="326259"/>
                  </a:moveTo>
                  <a:lnTo>
                    <a:pt x="228709" y="371618"/>
                  </a:lnTo>
                  <a:lnTo>
                    <a:pt x="341105" y="371618"/>
                  </a:lnTo>
                  <a:lnTo>
                    <a:pt x="341105" y="326259"/>
                  </a:lnTo>
                  <a:lnTo>
                    <a:pt x="228709" y="326259"/>
                  </a:lnTo>
                  <a:close/>
                  <a:moveTo>
                    <a:pt x="228709" y="514254"/>
                  </a:moveTo>
                  <a:lnTo>
                    <a:pt x="228709" y="561070"/>
                  </a:lnTo>
                  <a:lnTo>
                    <a:pt x="341105" y="561070"/>
                  </a:lnTo>
                  <a:lnTo>
                    <a:pt x="341105" y="514254"/>
                  </a:lnTo>
                  <a:lnTo>
                    <a:pt x="228709" y="514254"/>
                  </a:lnTo>
                  <a:close/>
                  <a:moveTo>
                    <a:pt x="228709" y="703706"/>
                  </a:moveTo>
                  <a:lnTo>
                    <a:pt x="228709" y="756352"/>
                  </a:lnTo>
                  <a:lnTo>
                    <a:pt x="341105" y="756352"/>
                  </a:lnTo>
                  <a:lnTo>
                    <a:pt x="341105" y="703706"/>
                  </a:lnTo>
                  <a:lnTo>
                    <a:pt x="228709" y="703706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4716535" y="4990905"/>
              <a:ext cx="351145" cy="375990"/>
            </a:xfrm>
            <a:custGeom>
              <a:avLst/>
              <a:gdLst/>
              <a:ahLst/>
              <a:cxnLst/>
              <a:rect l="l" t="t" r="r" b="b"/>
              <a:pathLst>
                <a:path w="351145" h="375990">
                  <a:moveTo>
                    <a:pt x="138396" y="0"/>
                  </a:moveTo>
                  <a:cubicBezTo>
                    <a:pt x="175734" y="39287"/>
                    <a:pt x="214638" y="82036"/>
                    <a:pt x="255106" y="128245"/>
                  </a:cubicBezTo>
                  <a:cubicBezTo>
                    <a:pt x="295574" y="174454"/>
                    <a:pt x="327587" y="215745"/>
                    <a:pt x="351145" y="252118"/>
                  </a:cubicBezTo>
                  <a:lnTo>
                    <a:pt x="202453" y="375990"/>
                  </a:lnTo>
                  <a:cubicBezTo>
                    <a:pt x="181283" y="338737"/>
                    <a:pt x="151554" y="295564"/>
                    <a:pt x="113264" y="246470"/>
                  </a:cubicBezTo>
                  <a:cubicBezTo>
                    <a:pt x="74975" y="197377"/>
                    <a:pt x="37220" y="151653"/>
                    <a:pt x="0" y="109300"/>
                  </a:cubicBezTo>
                  <a:lnTo>
                    <a:pt x="13839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6154808" y="4990905"/>
              <a:ext cx="351146" cy="375990"/>
            </a:xfrm>
            <a:custGeom>
              <a:avLst/>
              <a:gdLst/>
              <a:ahLst/>
              <a:cxnLst/>
              <a:rect l="l" t="t" r="r" b="b"/>
              <a:pathLst>
                <a:path w="351146" h="375990">
                  <a:moveTo>
                    <a:pt x="138397" y="0"/>
                  </a:moveTo>
                  <a:cubicBezTo>
                    <a:pt x="175735" y="39287"/>
                    <a:pt x="214639" y="82036"/>
                    <a:pt x="255107" y="128245"/>
                  </a:cubicBezTo>
                  <a:cubicBezTo>
                    <a:pt x="295575" y="174454"/>
                    <a:pt x="327588" y="215745"/>
                    <a:pt x="351146" y="252118"/>
                  </a:cubicBezTo>
                  <a:lnTo>
                    <a:pt x="202454" y="375990"/>
                  </a:lnTo>
                  <a:cubicBezTo>
                    <a:pt x="181284" y="338737"/>
                    <a:pt x="151555" y="295564"/>
                    <a:pt x="113265" y="246470"/>
                  </a:cubicBezTo>
                  <a:cubicBezTo>
                    <a:pt x="74976" y="197377"/>
                    <a:pt x="37221" y="151653"/>
                    <a:pt x="0" y="109300"/>
                  </a:cubicBezTo>
                  <a:lnTo>
                    <a:pt x="138397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4677186" y="5426645"/>
              <a:ext cx="310228" cy="506504"/>
            </a:xfrm>
            <a:custGeom>
              <a:avLst/>
              <a:gdLst/>
              <a:ahLst/>
              <a:cxnLst/>
              <a:rect l="l" t="t" r="r" b="b"/>
              <a:pathLst>
                <a:path w="310228" h="506504">
                  <a:moveTo>
                    <a:pt x="0" y="0"/>
                  </a:moveTo>
                  <a:lnTo>
                    <a:pt x="310228" y="0"/>
                  </a:lnTo>
                  <a:lnTo>
                    <a:pt x="310228" y="506504"/>
                  </a:lnTo>
                  <a:lnTo>
                    <a:pt x="128244" y="506504"/>
                  </a:lnTo>
                  <a:lnTo>
                    <a:pt x="128244" y="202569"/>
                  </a:lnTo>
                  <a:lnTo>
                    <a:pt x="0" y="202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6115461" y="5426645"/>
              <a:ext cx="310228" cy="506504"/>
            </a:xfrm>
            <a:custGeom>
              <a:avLst/>
              <a:gdLst/>
              <a:ahLst/>
              <a:cxnLst/>
              <a:rect l="l" t="t" r="r" b="b"/>
              <a:pathLst>
                <a:path w="310228" h="506504">
                  <a:moveTo>
                    <a:pt x="0" y="0"/>
                  </a:moveTo>
                  <a:lnTo>
                    <a:pt x="310228" y="0"/>
                  </a:lnTo>
                  <a:lnTo>
                    <a:pt x="310228" y="506504"/>
                  </a:lnTo>
                  <a:lnTo>
                    <a:pt x="128244" y="506504"/>
                  </a:lnTo>
                  <a:lnTo>
                    <a:pt x="128244" y="202569"/>
                  </a:lnTo>
                  <a:lnTo>
                    <a:pt x="0" y="2025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5029289" y="2069373"/>
            <a:ext cx="2133422" cy="1213323"/>
            <a:chOff x="1093391" y="-1169675"/>
            <a:chExt cx="1359950" cy="773433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5" name="任意多边形 4"/>
            <p:cNvSpPr/>
            <p:nvPr/>
          </p:nvSpPr>
          <p:spPr>
            <a:xfrm>
              <a:off x="1093391" y="-1169675"/>
              <a:ext cx="767828" cy="773433"/>
            </a:xfrm>
            <a:custGeom>
              <a:avLst/>
              <a:gdLst/>
              <a:ahLst/>
              <a:cxnLst/>
              <a:rect l="l" t="t" r="r" b="b"/>
              <a:pathLst>
                <a:path w="767828" h="773433">
                  <a:moveTo>
                    <a:pt x="383185" y="0"/>
                  </a:moveTo>
                  <a:cubicBezTo>
                    <a:pt x="499322" y="52"/>
                    <a:pt x="592033" y="46540"/>
                    <a:pt x="661315" y="139464"/>
                  </a:cubicBezTo>
                  <a:cubicBezTo>
                    <a:pt x="730598" y="232388"/>
                    <a:pt x="766102" y="371436"/>
                    <a:pt x="767828" y="556608"/>
                  </a:cubicBezTo>
                  <a:cubicBezTo>
                    <a:pt x="767397" y="603342"/>
                    <a:pt x="764854" y="647227"/>
                    <a:pt x="760200" y="688263"/>
                  </a:cubicBezTo>
                  <a:lnTo>
                    <a:pt x="745112" y="773433"/>
                  </a:lnTo>
                  <a:lnTo>
                    <a:pt x="506018" y="773433"/>
                  </a:lnTo>
                  <a:lnTo>
                    <a:pt x="512258" y="739730"/>
                  </a:lnTo>
                  <a:cubicBezTo>
                    <a:pt x="519316" y="691261"/>
                    <a:pt x="522956" y="630221"/>
                    <a:pt x="523179" y="556608"/>
                  </a:cubicBezTo>
                  <a:cubicBezTo>
                    <a:pt x="522882" y="459043"/>
                    <a:pt x="516509" y="384341"/>
                    <a:pt x="504060" y="332502"/>
                  </a:cubicBezTo>
                  <a:cubicBezTo>
                    <a:pt x="491610" y="280663"/>
                    <a:pt x="474867" y="245264"/>
                    <a:pt x="453830" y="226305"/>
                  </a:cubicBezTo>
                  <a:cubicBezTo>
                    <a:pt x="432793" y="207345"/>
                    <a:pt x="409245" y="198400"/>
                    <a:pt x="383185" y="199471"/>
                  </a:cubicBezTo>
                  <a:cubicBezTo>
                    <a:pt x="357143" y="198400"/>
                    <a:pt x="333720" y="207345"/>
                    <a:pt x="312917" y="226305"/>
                  </a:cubicBezTo>
                  <a:cubicBezTo>
                    <a:pt x="292114" y="245264"/>
                    <a:pt x="275605" y="280663"/>
                    <a:pt x="263390" y="332502"/>
                  </a:cubicBezTo>
                  <a:cubicBezTo>
                    <a:pt x="251174" y="384341"/>
                    <a:pt x="244927" y="459043"/>
                    <a:pt x="244648" y="556608"/>
                  </a:cubicBezTo>
                  <a:cubicBezTo>
                    <a:pt x="244857" y="630221"/>
                    <a:pt x="248424" y="691261"/>
                    <a:pt x="255347" y="739730"/>
                  </a:cubicBezTo>
                  <a:lnTo>
                    <a:pt x="261469" y="773433"/>
                  </a:lnTo>
                  <a:lnTo>
                    <a:pt x="22525" y="773433"/>
                  </a:lnTo>
                  <a:lnTo>
                    <a:pt x="7547" y="688263"/>
                  </a:lnTo>
                  <a:cubicBezTo>
                    <a:pt x="2932" y="647227"/>
                    <a:pt x="416" y="603342"/>
                    <a:pt x="0" y="556608"/>
                  </a:cubicBezTo>
                  <a:cubicBezTo>
                    <a:pt x="1664" y="370162"/>
                    <a:pt x="36925" y="230750"/>
                    <a:pt x="105783" y="138372"/>
                  </a:cubicBezTo>
                  <a:cubicBezTo>
                    <a:pt x="174641" y="45994"/>
                    <a:pt x="267108" y="-130"/>
                    <a:pt x="38318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1994465" y="-1149273"/>
              <a:ext cx="458876" cy="753031"/>
            </a:xfrm>
            <a:custGeom>
              <a:avLst/>
              <a:gdLst/>
              <a:ahLst/>
              <a:cxnLst/>
              <a:rect l="l" t="t" r="r" b="b"/>
              <a:pathLst>
                <a:path w="458876" h="753031">
                  <a:moveTo>
                    <a:pt x="268100" y="0"/>
                  </a:moveTo>
                  <a:lnTo>
                    <a:pt x="458876" y="0"/>
                  </a:lnTo>
                  <a:lnTo>
                    <a:pt x="458876" y="753031"/>
                  </a:lnTo>
                  <a:lnTo>
                    <a:pt x="199654" y="753031"/>
                  </a:lnTo>
                  <a:lnTo>
                    <a:pt x="199654" y="257765"/>
                  </a:lnTo>
                  <a:lnTo>
                    <a:pt x="0" y="257765"/>
                  </a:lnTo>
                  <a:lnTo>
                    <a:pt x="0" y="97571"/>
                  </a:lnTo>
                  <a:cubicBezTo>
                    <a:pt x="57444" y="86862"/>
                    <a:pt x="107234" y="73694"/>
                    <a:pt x="149370" y="58069"/>
                  </a:cubicBezTo>
                  <a:cubicBezTo>
                    <a:pt x="191506" y="42445"/>
                    <a:pt x="231083" y="23088"/>
                    <a:pt x="2681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15322" y="3429248"/>
            <a:ext cx="2961357" cy="1359380"/>
            <a:chOff x="4602496" y="2848154"/>
            <a:chExt cx="2961357" cy="1359380"/>
          </a:xfrm>
        </p:grpSpPr>
        <p:sp>
          <p:nvSpPr>
            <p:cNvPr id="8" name="文本框 7"/>
            <p:cNvSpPr txBox="1"/>
            <p:nvPr/>
          </p:nvSpPr>
          <p:spPr>
            <a:xfrm>
              <a:off x="4836679" y="2925223"/>
              <a:ext cx="24929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标题内容一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602496" y="3505803"/>
              <a:ext cx="2961357" cy="701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</a:t>
              </a:r>
              <a:r>
                <a:rPr kumimoji="1" lang="en-US" altLang="zh-CN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,</a:t>
              </a: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10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</a:t>
              </a:r>
              <a:endParaRPr kumimoji="1" lang="en-US" altLang="zh-CN" sz="110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ctr">
                <a:lnSpc>
                  <a:spcPct val="120000"/>
                </a:lnSpc>
              </a:pPr>
              <a:endParaRPr kumimoji="1" lang="en-US" altLang="zh-CN" sz="110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615322" y="2848154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4615322" y="4078820"/>
              <a:ext cx="2935705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62672" y="835835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289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5808340" y="2276479"/>
            <a:ext cx="534226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5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762672" y="3181564"/>
            <a:ext cx="534226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5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521634" y="5182738"/>
            <a:ext cx="4583298" cy="720679"/>
            <a:chOff x="6521634" y="5182738"/>
            <a:chExt cx="4583298" cy="720679"/>
          </a:xfrm>
        </p:grpSpPr>
        <p:sp>
          <p:nvSpPr>
            <p:cNvPr id="9" name="文本框 8"/>
            <p:cNvSpPr txBox="1"/>
            <p:nvPr/>
          </p:nvSpPr>
          <p:spPr>
            <a:xfrm>
              <a:off x="7391400" y="5321585"/>
              <a:ext cx="37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</a:t>
              </a:r>
              <a:r>
                <a:rPr kumimoji="1" lang="en-US" altLang="zh-CN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</a:t>
              </a:r>
              <a:endParaRPr lang="en-US" altLang="zh-CN" sz="10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  <p:grpSp>
          <p:nvGrpSpPr>
            <p:cNvPr id="10" name="组合 9"/>
            <p:cNvGrpSpPr>
              <a:grpSpLocks noChangeAspect="1"/>
            </p:cNvGrpSpPr>
            <p:nvPr/>
          </p:nvGrpSpPr>
          <p:grpSpPr>
            <a:xfrm>
              <a:off x="6521634" y="5182738"/>
              <a:ext cx="718642" cy="720679"/>
              <a:chOff x="5202" y="5131"/>
              <a:chExt cx="1058" cy="1061"/>
            </a:xfrm>
            <a:solidFill>
              <a:srgbClr val="1B4367"/>
            </a:solidFill>
          </p:grpSpPr>
          <p:sp>
            <p:nvSpPr>
              <p:cNvPr id="11" name="Freeform 12"/>
              <p:cNvSpPr/>
              <p:nvPr/>
            </p:nvSpPr>
            <p:spPr>
              <a:xfrm>
                <a:off x="5202" y="5131"/>
                <a:ext cx="1058" cy="1061"/>
              </a:xfrm>
              <a:custGeom>
                <a:avLst/>
                <a:gdLst>
                  <a:gd name="txL" fmla="*/ 0 w 271"/>
                  <a:gd name="txT" fmla="*/ 0 h 271"/>
                  <a:gd name="txR" fmla="*/ 271 w 271"/>
                  <a:gd name="txB" fmla="*/ 271 h 271"/>
                </a:gdLst>
                <a:ahLst/>
                <a:cxnLst>
                  <a:cxn ang="0">
                    <a:pos x="104722" y="74794"/>
                  </a:cxn>
                  <a:cxn ang="0">
                    <a:pos x="406465" y="103287"/>
                  </a:cxn>
                  <a:cxn ang="0">
                    <a:pos x="378066" y="406025"/>
                  </a:cxn>
                  <a:cxn ang="0">
                    <a:pos x="76323" y="377532"/>
                  </a:cxn>
                  <a:cxn ang="0">
                    <a:pos x="104722" y="74794"/>
                  </a:cxn>
                </a:cxnLst>
                <a:rect l="txL" t="txT" r="txR" b="txB"/>
                <a:pathLst>
                  <a:path w="271" h="271">
                    <a:moveTo>
                      <a:pt x="59" y="42"/>
                    </a:moveTo>
                    <a:cubicBezTo>
                      <a:pt x="110" y="0"/>
                      <a:pt x="186" y="7"/>
                      <a:pt x="229" y="58"/>
                    </a:cubicBezTo>
                    <a:cubicBezTo>
                      <a:pt x="271" y="110"/>
                      <a:pt x="264" y="186"/>
                      <a:pt x="213" y="228"/>
                    </a:cubicBezTo>
                    <a:cubicBezTo>
                      <a:pt x="161" y="271"/>
                      <a:pt x="85" y="264"/>
                      <a:pt x="43" y="212"/>
                    </a:cubicBezTo>
                    <a:cubicBezTo>
                      <a:pt x="0" y="161"/>
                      <a:pt x="7" y="85"/>
                      <a:pt x="59" y="42"/>
                    </a:cubicBezTo>
                    <a:close/>
                  </a:path>
                </a:pathLst>
              </a:custGeom>
              <a:solidFill>
                <a:srgbClr val="294F73"/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43"/>
              <p:cNvSpPr/>
              <p:nvPr/>
            </p:nvSpPr>
            <p:spPr>
              <a:xfrm>
                <a:off x="5428" y="5413"/>
                <a:ext cx="628" cy="562"/>
              </a:xfrm>
              <a:custGeom>
                <a:avLst/>
                <a:gdLst>
                  <a:gd name="txL" fmla="*/ 0 w 161"/>
                  <a:gd name="txT" fmla="*/ 0 h 144"/>
                  <a:gd name="txR" fmla="*/ 161 w 161"/>
                  <a:gd name="txB" fmla="*/ 144 h 144"/>
                </a:gdLst>
                <a:ahLst/>
                <a:cxnLst>
                  <a:cxn ang="0">
                    <a:pos x="141988" y="55022"/>
                  </a:cxn>
                  <a:cxn ang="0">
                    <a:pos x="70994" y="1775"/>
                  </a:cxn>
                  <a:cxn ang="0">
                    <a:pos x="5325" y="88746"/>
                  </a:cxn>
                  <a:cxn ang="0">
                    <a:pos x="140213" y="255588"/>
                  </a:cxn>
                  <a:cxn ang="0">
                    <a:pos x="280425" y="90521"/>
                  </a:cxn>
                  <a:cxn ang="0">
                    <a:pos x="214756" y="3550"/>
                  </a:cxn>
                  <a:cxn ang="0">
                    <a:pos x="141988" y="55022"/>
                  </a:cxn>
                </a:cxnLst>
                <a:rect l="txL" t="txT" r="txR" b="txB"/>
                <a:pathLst>
                  <a:path w="161" h="144">
                    <a:moveTo>
                      <a:pt x="80" y="31"/>
                    </a:moveTo>
                    <a:cubicBezTo>
                      <a:pt x="73" y="11"/>
                      <a:pt x="60" y="0"/>
                      <a:pt x="40" y="1"/>
                    </a:cubicBezTo>
                    <a:cubicBezTo>
                      <a:pt x="11" y="3"/>
                      <a:pt x="0" y="23"/>
                      <a:pt x="3" y="50"/>
                    </a:cubicBezTo>
                    <a:cubicBezTo>
                      <a:pt x="6" y="83"/>
                      <a:pt x="49" y="103"/>
                      <a:pt x="79" y="144"/>
                    </a:cubicBezTo>
                    <a:cubicBezTo>
                      <a:pt x="110" y="103"/>
                      <a:pt x="154" y="84"/>
                      <a:pt x="158" y="51"/>
                    </a:cubicBezTo>
                    <a:cubicBezTo>
                      <a:pt x="161" y="24"/>
                      <a:pt x="150" y="4"/>
                      <a:pt x="121" y="2"/>
                    </a:cubicBezTo>
                    <a:cubicBezTo>
                      <a:pt x="101" y="0"/>
                      <a:pt x="89" y="11"/>
                      <a:pt x="80" y="31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6561687" y="4322982"/>
            <a:ext cx="4543245" cy="638536"/>
            <a:chOff x="6561687" y="4322982"/>
            <a:chExt cx="4543245" cy="638536"/>
          </a:xfrm>
        </p:grpSpPr>
        <p:sp>
          <p:nvSpPr>
            <p:cNvPr id="14" name="文本框 13"/>
            <p:cNvSpPr txBox="1"/>
            <p:nvPr/>
          </p:nvSpPr>
          <p:spPr>
            <a:xfrm>
              <a:off x="7391400" y="4398858"/>
              <a:ext cx="37135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</a:t>
              </a:r>
              <a:r>
                <a:rPr kumimoji="1" lang="en-US" altLang="zh-CN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.</a:t>
              </a:r>
              <a:endParaRPr lang="en-US" altLang="zh-CN" sz="100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  <p:grpSp>
          <p:nvGrpSpPr>
            <p:cNvPr id="15" name="组合 14"/>
            <p:cNvGrpSpPr>
              <a:grpSpLocks noChangeAspect="1"/>
            </p:cNvGrpSpPr>
            <p:nvPr/>
          </p:nvGrpSpPr>
          <p:grpSpPr>
            <a:xfrm>
              <a:off x="6561687" y="4322982"/>
              <a:ext cx="638536" cy="638536"/>
              <a:chOff x="4704" y="4364"/>
              <a:chExt cx="946" cy="950"/>
            </a:xfrm>
            <a:solidFill>
              <a:srgbClr val="1B4367"/>
            </a:solidFill>
          </p:grpSpPr>
          <p:sp>
            <p:nvSpPr>
              <p:cNvPr id="16" name="Freeform 10"/>
              <p:cNvSpPr/>
              <p:nvPr/>
            </p:nvSpPr>
            <p:spPr>
              <a:xfrm>
                <a:off x="4704" y="4364"/>
                <a:ext cx="946" cy="950"/>
              </a:xfrm>
              <a:custGeom>
                <a:avLst/>
                <a:gdLst>
                  <a:gd name="txL" fmla="*/ 0 w 242"/>
                  <a:gd name="txT" fmla="*/ 0 h 243"/>
                  <a:gd name="txR" fmla="*/ 242 w 242"/>
                  <a:gd name="txB" fmla="*/ 243 h 243"/>
                </a:gdLst>
                <a:ahLst/>
                <a:cxnLst>
                  <a:cxn ang="0">
                    <a:pos x="216884" y="1777"/>
                  </a:cxn>
                  <a:cxn ang="0">
                    <a:pos x="430213" y="216788"/>
                  </a:cxn>
                  <a:cxn ang="0">
                    <a:pos x="213329" y="430023"/>
                  </a:cxn>
                  <a:cxn ang="0">
                    <a:pos x="0" y="215012"/>
                  </a:cxn>
                  <a:cxn ang="0">
                    <a:pos x="216884" y="1777"/>
                  </a:cxn>
                </a:cxnLst>
                <a:rect l="txL" t="txT" r="txR" b="txB"/>
                <a:pathLst>
                  <a:path w="242" h="243">
                    <a:moveTo>
                      <a:pt x="122" y="1"/>
                    </a:moveTo>
                    <a:cubicBezTo>
                      <a:pt x="188" y="1"/>
                      <a:pt x="242" y="56"/>
                      <a:pt x="242" y="122"/>
                    </a:cubicBezTo>
                    <a:cubicBezTo>
                      <a:pt x="241" y="189"/>
                      <a:pt x="187" y="243"/>
                      <a:pt x="120" y="242"/>
                    </a:cubicBezTo>
                    <a:cubicBezTo>
                      <a:pt x="53" y="242"/>
                      <a:pt x="0" y="188"/>
                      <a:pt x="0" y="121"/>
                    </a:cubicBezTo>
                    <a:cubicBezTo>
                      <a:pt x="1" y="54"/>
                      <a:pt x="55" y="0"/>
                      <a:pt x="122" y="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46"/>
              <p:cNvSpPr>
                <a:spLocks noEditPoints="1"/>
              </p:cNvSpPr>
              <p:nvPr/>
            </p:nvSpPr>
            <p:spPr>
              <a:xfrm>
                <a:off x="4994" y="4517"/>
                <a:ext cx="367" cy="642"/>
              </a:xfrm>
              <a:custGeom>
                <a:avLst/>
                <a:gdLst>
                  <a:gd name="txL" fmla="*/ 0 w 94"/>
                  <a:gd name="txT" fmla="*/ 0 h 165"/>
                  <a:gd name="txR" fmla="*/ 94 w 94"/>
                  <a:gd name="txB" fmla="*/ 165 h 165"/>
                </a:gdLst>
                <a:ahLst/>
                <a:cxnLst>
                  <a:cxn ang="0">
                    <a:pos x="147181" y="0"/>
                  </a:cxn>
                  <a:cxn ang="0">
                    <a:pos x="17733" y="0"/>
                  </a:cxn>
                  <a:cxn ang="0">
                    <a:pos x="0" y="19473"/>
                  </a:cxn>
                  <a:cxn ang="0">
                    <a:pos x="0" y="272627"/>
                  </a:cxn>
                  <a:cxn ang="0">
                    <a:pos x="17733" y="292100"/>
                  </a:cxn>
                  <a:cxn ang="0">
                    <a:pos x="147181" y="292100"/>
                  </a:cxn>
                  <a:cxn ang="0">
                    <a:pos x="166687" y="272627"/>
                  </a:cxn>
                  <a:cxn ang="0">
                    <a:pos x="166687" y="19473"/>
                  </a:cxn>
                  <a:cxn ang="0">
                    <a:pos x="147181" y="0"/>
                  </a:cxn>
                  <a:cxn ang="0">
                    <a:pos x="56745" y="21244"/>
                  </a:cxn>
                  <a:cxn ang="0">
                    <a:pos x="109942" y="21244"/>
                  </a:cxn>
                  <a:cxn ang="0">
                    <a:pos x="109942" y="28325"/>
                  </a:cxn>
                  <a:cxn ang="0">
                    <a:pos x="56745" y="28325"/>
                  </a:cxn>
                  <a:cxn ang="0">
                    <a:pos x="56745" y="21244"/>
                  </a:cxn>
                  <a:cxn ang="0">
                    <a:pos x="83344" y="279708"/>
                  </a:cxn>
                  <a:cxn ang="0">
                    <a:pos x="72704" y="269086"/>
                  </a:cxn>
                  <a:cxn ang="0">
                    <a:pos x="83344" y="260235"/>
                  </a:cxn>
                  <a:cxn ang="0">
                    <a:pos x="93983" y="269086"/>
                  </a:cxn>
                  <a:cxn ang="0">
                    <a:pos x="83344" y="279708"/>
                  </a:cxn>
                  <a:cxn ang="0">
                    <a:pos x="154274" y="244302"/>
                  </a:cxn>
                  <a:cxn ang="0">
                    <a:pos x="12413" y="244302"/>
                  </a:cxn>
                  <a:cxn ang="0">
                    <a:pos x="12413" y="46028"/>
                  </a:cxn>
                  <a:cxn ang="0">
                    <a:pos x="154274" y="46028"/>
                  </a:cxn>
                  <a:cxn ang="0">
                    <a:pos x="154274" y="244302"/>
                  </a:cxn>
                </a:cxnLst>
                <a:rect l="txL" t="txT" r="txR" b="txB"/>
                <a:pathLst>
                  <a:path w="94" h="165">
                    <a:moveTo>
                      <a:pt x="83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60"/>
                      <a:pt x="5" y="165"/>
                      <a:pt x="10" y="165"/>
                    </a:cubicBezTo>
                    <a:cubicBezTo>
                      <a:pt x="83" y="165"/>
                      <a:pt x="83" y="165"/>
                      <a:pt x="83" y="165"/>
                    </a:cubicBezTo>
                    <a:cubicBezTo>
                      <a:pt x="89" y="165"/>
                      <a:pt x="94" y="160"/>
                      <a:pt x="94" y="154"/>
                    </a:cubicBezTo>
                    <a:cubicBezTo>
                      <a:pt x="94" y="11"/>
                      <a:pt x="94" y="11"/>
                      <a:pt x="94" y="11"/>
                    </a:cubicBezTo>
                    <a:cubicBezTo>
                      <a:pt x="94" y="5"/>
                      <a:pt x="89" y="0"/>
                      <a:pt x="83" y="0"/>
                    </a:cubicBezTo>
                    <a:close/>
                    <a:moveTo>
                      <a:pt x="32" y="12"/>
                    </a:moveTo>
                    <a:cubicBezTo>
                      <a:pt x="62" y="12"/>
                      <a:pt x="62" y="12"/>
                      <a:pt x="62" y="12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12"/>
                    </a:lnTo>
                    <a:close/>
                    <a:moveTo>
                      <a:pt x="47" y="158"/>
                    </a:moveTo>
                    <a:cubicBezTo>
                      <a:pt x="44" y="158"/>
                      <a:pt x="41" y="156"/>
                      <a:pt x="41" y="152"/>
                    </a:cubicBezTo>
                    <a:cubicBezTo>
                      <a:pt x="41" y="149"/>
                      <a:pt x="44" y="147"/>
                      <a:pt x="47" y="147"/>
                    </a:cubicBezTo>
                    <a:cubicBezTo>
                      <a:pt x="50" y="147"/>
                      <a:pt x="53" y="149"/>
                      <a:pt x="53" y="152"/>
                    </a:cubicBezTo>
                    <a:cubicBezTo>
                      <a:pt x="53" y="156"/>
                      <a:pt x="50" y="158"/>
                      <a:pt x="47" y="158"/>
                    </a:cubicBezTo>
                    <a:close/>
                    <a:moveTo>
                      <a:pt x="87" y="138"/>
                    </a:moveTo>
                    <a:cubicBezTo>
                      <a:pt x="7" y="138"/>
                      <a:pt x="7" y="138"/>
                      <a:pt x="7" y="138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87" y="26"/>
                      <a:pt x="87" y="26"/>
                      <a:pt x="87" y="26"/>
                    </a:cubicBezTo>
                    <a:lnTo>
                      <a:pt x="87" y="13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noFill/>
              </a:ln>
            </p:spPr>
            <p:txBody>
              <a:bodyPr/>
              <a:lstStyle/>
              <a:p>
                <a:pPr marL="0" marR="0" lvl="0" indent="0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" y="3248"/>
            <a:ext cx="5264097" cy="68547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43830" y="662414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53569" y="4146856"/>
            <a:ext cx="940842" cy="940842"/>
            <a:chOff x="4420032" y="1854736"/>
            <a:chExt cx="1603375" cy="1603375"/>
          </a:xfrm>
          <a:solidFill>
            <a:srgbClr val="1B4367"/>
          </a:solidFill>
        </p:grpSpPr>
        <p:sp>
          <p:nvSpPr>
            <p:cNvPr id="7" name="Rectangle 5"/>
            <p:cNvSpPr/>
            <p:nvPr/>
          </p:nvSpPr>
          <p:spPr>
            <a:xfrm>
              <a:off x="4420032" y="1854736"/>
              <a:ext cx="1603375" cy="1603375"/>
            </a:xfrm>
            <a:prstGeom prst="flowChartConnector">
              <a:avLst/>
            </a:prstGeom>
            <a:solidFill>
              <a:srgbClr val="294F73"/>
            </a:solidFill>
            <a:ln w="9525">
              <a:noFill/>
              <a:miter/>
            </a:ln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" name="Freeform 132"/>
            <p:cNvSpPr>
              <a:spLocks noEditPoints="1"/>
            </p:cNvSpPr>
            <p:nvPr/>
          </p:nvSpPr>
          <p:spPr>
            <a:xfrm>
              <a:off x="4971860" y="2268369"/>
              <a:ext cx="497814" cy="691654"/>
            </a:xfrm>
            <a:custGeom>
              <a:avLst/>
              <a:gdLst/>
              <a:ahLst/>
              <a:cxnLst>
                <a:cxn ang="0">
                  <a:pos x="69148" y="0"/>
                </a:cxn>
                <a:cxn ang="0">
                  <a:pos x="69148" y="0"/>
                </a:cxn>
                <a:cxn ang="0">
                  <a:pos x="69148" y="48617"/>
                </a:cxn>
                <a:cxn ang="0">
                  <a:pos x="69148" y="70611"/>
                </a:cxn>
                <a:cxn ang="0">
                  <a:pos x="47251" y="70611"/>
                </a:cxn>
                <a:cxn ang="0">
                  <a:pos x="0" y="70611"/>
                </a:cxn>
                <a:cxn ang="0">
                  <a:pos x="0" y="333375"/>
                </a:cxn>
                <a:cxn ang="0">
                  <a:pos x="239712" y="333375"/>
                </a:cxn>
                <a:cxn ang="0">
                  <a:pos x="239712" y="0"/>
                </a:cxn>
                <a:cxn ang="0">
                  <a:pos x="69148" y="0"/>
                </a:cxn>
                <a:cxn ang="0">
                  <a:pos x="187851" y="193311"/>
                </a:cxn>
                <a:cxn ang="0">
                  <a:pos x="154430" y="193311"/>
                </a:cxn>
                <a:cxn ang="0">
                  <a:pos x="140600" y="193311"/>
                </a:cxn>
                <a:cxn ang="0">
                  <a:pos x="140600" y="266237"/>
                </a:cxn>
                <a:cxn ang="0">
                  <a:pos x="127923" y="278970"/>
                </a:cxn>
                <a:cxn ang="0">
                  <a:pos x="111789" y="278970"/>
                </a:cxn>
                <a:cxn ang="0">
                  <a:pos x="99112" y="266237"/>
                </a:cxn>
                <a:cxn ang="0">
                  <a:pos x="99112" y="193311"/>
                </a:cxn>
                <a:cxn ang="0">
                  <a:pos x="85282" y="193311"/>
                </a:cxn>
                <a:cxn ang="0">
                  <a:pos x="51861" y="193311"/>
                </a:cxn>
                <a:cxn ang="0">
                  <a:pos x="46098" y="182893"/>
                </a:cxn>
                <a:cxn ang="0">
                  <a:pos x="111789" y="105337"/>
                </a:cxn>
                <a:cxn ang="0">
                  <a:pos x="127923" y="105337"/>
                </a:cxn>
                <a:cxn ang="0">
                  <a:pos x="192461" y="182893"/>
                </a:cxn>
                <a:cxn ang="0">
                  <a:pos x="187851" y="193311"/>
                </a:cxn>
              </a:cxnLst>
              <a:rect l="0" t="0" r="0" b="0"/>
              <a:pathLst>
                <a:path w="208" h="288">
                  <a:moveTo>
                    <a:pt x="60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42"/>
                    <a:pt x="60" y="42"/>
                    <a:pt x="60" y="42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208" y="288"/>
                    <a:pt x="208" y="288"/>
                    <a:pt x="208" y="288"/>
                  </a:cubicBezTo>
                  <a:cubicBezTo>
                    <a:pt x="208" y="0"/>
                    <a:pt x="208" y="0"/>
                    <a:pt x="208" y="0"/>
                  </a:cubicBezTo>
                  <a:lnTo>
                    <a:pt x="60" y="0"/>
                  </a:lnTo>
                  <a:close/>
                  <a:moveTo>
                    <a:pt x="163" y="167"/>
                  </a:moveTo>
                  <a:cubicBezTo>
                    <a:pt x="134" y="167"/>
                    <a:pt x="134" y="167"/>
                    <a:pt x="134" y="167"/>
                  </a:cubicBezTo>
                  <a:cubicBezTo>
                    <a:pt x="131" y="167"/>
                    <a:pt x="126" y="167"/>
                    <a:pt x="122" y="167"/>
                  </a:cubicBezTo>
                  <a:cubicBezTo>
                    <a:pt x="122" y="230"/>
                    <a:pt x="122" y="230"/>
                    <a:pt x="122" y="230"/>
                  </a:cubicBezTo>
                  <a:cubicBezTo>
                    <a:pt x="122" y="236"/>
                    <a:pt x="117" y="241"/>
                    <a:pt x="111" y="241"/>
                  </a:cubicBezTo>
                  <a:cubicBezTo>
                    <a:pt x="97" y="241"/>
                    <a:pt x="97" y="241"/>
                    <a:pt x="97" y="241"/>
                  </a:cubicBezTo>
                  <a:cubicBezTo>
                    <a:pt x="91" y="241"/>
                    <a:pt x="86" y="236"/>
                    <a:pt x="86" y="230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1" y="167"/>
                    <a:pt x="77" y="167"/>
                    <a:pt x="74" y="167"/>
                  </a:cubicBezTo>
                  <a:cubicBezTo>
                    <a:pt x="45" y="167"/>
                    <a:pt x="45" y="167"/>
                    <a:pt x="45" y="167"/>
                  </a:cubicBezTo>
                  <a:cubicBezTo>
                    <a:pt x="38" y="167"/>
                    <a:pt x="36" y="163"/>
                    <a:pt x="40" y="158"/>
                  </a:cubicBezTo>
                  <a:cubicBezTo>
                    <a:pt x="97" y="91"/>
                    <a:pt x="97" y="91"/>
                    <a:pt x="97" y="91"/>
                  </a:cubicBezTo>
                  <a:cubicBezTo>
                    <a:pt x="101" y="86"/>
                    <a:pt x="107" y="86"/>
                    <a:pt x="111" y="91"/>
                  </a:cubicBezTo>
                  <a:cubicBezTo>
                    <a:pt x="167" y="158"/>
                    <a:pt x="167" y="158"/>
                    <a:pt x="167" y="158"/>
                  </a:cubicBezTo>
                  <a:cubicBezTo>
                    <a:pt x="172" y="163"/>
                    <a:pt x="170" y="167"/>
                    <a:pt x="163" y="167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383636" y="2347839"/>
            <a:ext cx="940842" cy="940842"/>
            <a:chOff x="2361414" y="1854736"/>
            <a:chExt cx="1603375" cy="1603375"/>
          </a:xfrm>
          <a:solidFill>
            <a:srgbClr val="1B4367"/>
          </a:solidFill>
        </p:grpSpPr>
        <p:sp>
          <p:nvSpPr>
            <p:cNvPr id="10" name="Rectangle 3"/>
            <p:cNvSpPr/>
            <p:nvPr/>
          </p:nvSpPr>
          <p:spPr>
            <a:xfrm>
              <a:off x="2361414" y="1854736"/>
              <a:ext cx="1603375" cy="1603375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/>
            </a:ln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" name="Freeform 220"/>
            <p:cNvSpPr/>
            <p:nvPr/>
          </p:nvSpPr>
          <p:spPr>
            <a:xfrm>
              <a:off x="2770383" y="2305455"/>
              <a:ext cx="796514" cy="594622"/>
            </a:xfrm>
            <a:custGeom>
              <a:avLst/>
              <a:gdLst/>
              <a:ahLst/>
              <a:cxnLst>
                <a:cxn ang="0">
                  <a:pos x="384421" y="282893"/>
                </a:cxn>
                <a:cxn ang="0">
                  <a:pos x="384421" y="0"/>
                </a:cxn>
                <a:cxn ang="0">
                  <a:pos x="299800" y="0"/>
                </a:cxn>
                <a:cxn ang="0">
                  <a:pos x="299800" y="282893"/>
                </a:cxn>
                <a:cxn ang="0">
                  <a:pos x="251445" y="282893"/>
                </a:cxn>
                <a:cxn ang="0">
                  <a:pos x="251445" y="174088"/>
                </a:cxn>
                <a:cxn ang="0">
                  <a:pos x="166824" y="174088"/>
                </a:cxn>
                <a:cxn ang="0">
                  <a:pos x="166824" y="282893"/>
                </a:cxn>
                <a:cxn ang="0">
                  <a:pos x="120887" y="282893"/>
                </a:cxn>
                <a:cxn ang="0">
                  <a:pos x="120887" y="77372"/>
                </a:cxn>
                <a:cxn ang="0">
                  <a:pos x="36266" y="77372"/>
                </a:cxn>
                <a:cxn ang="0">
                  <a:pos x="36266" y="282893"/>
                </a:cxn>
                <a:cxn ang="0">
                  <a:pos x="0" y="282893"/>
                </a:cxn>
                <a:cxn ang="0">
                  <a:pos x="0" y="314325"/>
                </a:cxn>
                <a:cxn ang="0">
                  <a:pos x="420687" y="314325"/>
                </a:cxn>
                <a:cxn ang="0">
                  <a:pos x="420687" y="282893"/>
                </a:cxn>
                <a:cxn ang="0">
                  <a:pos x="384421" y="282893"/>
                </a:cxn>
              </a:cxnLst>
              <a:rect l="0" t="0" r="0" b="0"/>
              <a:pathLst>
                <a:path w="174" h="130">
                  <a:moveTo>
                    <a:pt x="159" y="117"/>
                  </a:moveTo>
                  <a:lnTo>
                    <a:pt x="159" y="0"/>
                  </a:lnTo>
                  <a:lnTo>
                    <a:pt x="124" y="0"/>
                  </a:lnTo>
                  <a:lnTo>
                    <a:pt x="124" y="117"/>
                  </a:lnTo>
                  <a:lnTo>
                    <a:pt x="104" y="117"/>
                  </a:lnTo>
                  <a:lnTo>
                    <a:pt x="104" y="72"/>
                  </a:lnTo>
                  <a:lnTo>
                    <a:pt x="69" y="72"/>
                  </a:lnTo>
                  <a:lnTo>
                    <a:pt x="69" y="117"/>
                  </a:lnTo>
                  <a:lnTo>
                    <a:pt x="50" y="117"/>
                  </a:lnTo>
                  <a:lnTo>
                    <a:pt x="50" y="32"/>
                  </a:lnTo>
                  <a:lnTo>
                    <a:pt x="15" y="32"/>
                  </a:lnTo>
                  <a:lnTo>
                    <a:pt x="15" y="117"/>
                  </a:lnTo>
                  <a:lnTo>
                    <a:pt x="0" y="117"/>
                  </a:lnTo>
                  <a:lnTo>
                    <a:pt x="0" y="130"/>
                  </a:lnTo>
                  <a:lnTo>
                    <a:pt x="174" y="130"/>
                  </a:lnTo>
                  <a:lnTo>
                    <a:pt x="174" y="117"/>
                  </a:lnTo>
                  <a:lnTo>
                    <a:pt x="159" y="117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11563" y="4146856"/>
            <a:ext cx="924075" cy="940842"/>
            <a:chOff x="8565208" y="1856641"/>
            <a:chExt cx="1574800" cy="1603375"/>
          </a:xfrm>
          <a:solidFill>
            <a:srgbClr val="1B4367"/>
          </a:solidFill>
        </p:grpSpPr>
        <p:sp>
          <p:nvSpPr>
            <p:cNvPr id="13" name="Rectangle 7"/>
            <p:cNvSpPr/>
            <p:nvPr/>
          </p:nvSpPr>
          <p:spPr>
            <a:xfrm>
              <a:off x="8565208" y="1856641"/>
              <a:ext cx="1574800" cy="1603375"/>
            </a:xfrm>
            <a:prstGeom prst="flowChartConnector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miter/>
            </a:ln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4" name="Freeform 289"/>
            <p:cNvSpPr>
              <a:spLocks noEditPoints="1"/>
            </p:cNvSpPr>
            <p:nvPr/>
          </p:nvSpPr>
          <p:spPr>
            <a:xfrm>
              <a:off x="9100279" y="2382692"/>
              <a:ext cx="557770" cy="565878"/>
            </a:xfrm>
            <a:custGeom>
              <a:avLst/>
              <a:gdLst/>
              <a:ahLst/>
              <a:cxnLst>
                <a:cxn ang="0">
                  <a:pos x="244146" y="20836"/>
                </a:cxn>
                <a:cxn ang="0">
                  <a:pos x="163149" y="0"/>
                </a:cxn>
                <a:cxn ang="0">
                  <a:pos x="0" y="0"/>
                </a:cxn>
                <a:cxn ang="0">
                  <a:pos x="0" y="77556"/>
                </a:cxn>
                <a:cxn ang="0">
                  <a:pos x="161992" y="77556"/>
                </a:cxn>
                <a:cxn ang="0">
                  <a:pos x="208276" y="90289"/>
                </a:cxn>
                <a:cxn ang="0">
                  <a:pos x="251088" y="167845"/>
                </a:cxn>
                <a:cxn ang="0">
                  <a:pos x="210590" y="243086"/>
                </a:cxn>
                <a:cxn ang="0">
                  <a:pos x="161992" y="255819"/>
                </a:cxn>
                <a:cxn ang="0">
                  <a:pos x="0" y="255819"/>
                </a:cxn>
                <a:cxn ang="0">
                  <a:pos x="0" y="333375"/>
                </a:cxn>
                <a:cxn ang="0">
                  <a:pos x="161992" y="333375"/>
                </a:cxn>
                <a:cxn ang="0">
                  <a:pos x="242988" y="313697"/>
                </a:cxn>
                <a:cxn ang="0">
                  <a:pos x="328613" y="167845"/>
                </a:cxn>
                <a:cxn ang="0">
                  <a:pos x="244146" y="20836"/>
                </a:cxn>
                <a:cxn ang="0">
                  <a:pos x="60169" y="57878"/>
                </a:cxn>
                <a:cxn ang="0">
                  <a:pos x="21985" y="57878"/>
                </a:cxn>
                <a:cxn ang="0">
                  <a:pos x="21985" y="19678"/>
                </a:cxn>
                <a:cxn ang="0">
                  <a:pos x="60169" y="19678"/>
                </a:cxn>
                <a:cxn ang="0">
                  <a:pos x="60169" y="57878"/>
                </a:cxn>
                <a:cxn ang="0">
                  <a:pos x="60169" y="314854"/>
                </a:cxn>
                <a:cxn ang="0">
                  <a:pos x="21985" y="314854"/>
                </a:cxn>
                <a:cxn ang="0">
                  <a:pos x="21985" y="275497"/>
                </a:cxn>
                <a:cxn ang="0">
                  <a:pos x="60169" y="275497"/>
                </a:cxn>
                <a:cxn ang="0">
                  <a:pos x="60169" y="314854"/>
                </a:cxn>
              </a:cxnLst>
              <a:rect l="0" t="0" r="0" b="0"/>
              <a:pathLst>
                <a:path w="284" h="288">
                  <a:moveTo>
                    <a:pt x="211" y="18"/>
                  </a:moveTo>
                  <a:cubicBezTo>
                    <a:pt x="177" y="1"/>
                    <a:pt x="144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140" y="67"/>
                    <a:pt x="140" y="67"/>
                    <a:pt x="140" y="67"/>
                  </a:cubicBezTo>
                  <a:cubicBezTo>
                    <a:pt x="141" y="67"/>
                    <a:pt x="161" y="68"/>
                    <a:pt x="180" y="78"/>
                  </a:cubicBezTo>
                  <a:cubicBezTo>
                    <a:pt x="205" y="91"/>
                    <a:pt x="217" y="112"/>
                    <a:pt x="217" y="145"/>
                  </a:cubicBezTo>
                  <a:cubicBezTo>
                    <a:pt x="217" y="177"/>
                    <a:pt x="206" y="198"/>
                    <a:pt x="182" y="210"/>
                  </a:cubicBezTo>
                  <a:cubicBezTo>
                    <a:pt x="162" y="221"/>
                    <a:pt x="140" y="221"/>
                    <a:pt x="140" y="221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140" y="288"/>
                    <a:pt x="140" y="288"/>
                    <a:pt x="140" y="288"/>
                  </a:cubicBezTo>
                  <a:cubicBezTo>
                    <a:pt x="144" y="288"/>
                    <a:pt x="177" y="288"/>
                    <a:pt x="210" y="271"/>
                  </a:cubicBezTo>
                  <a:cubicBezTo>
                    <a:pt x="258" y="247"/>
                    <a:pt x="284" y="203"/>
                    <a:pt x="284" y="145"/>
                  </a:cubicBezTo>
                  <a:cubicBezTo>
                    <a:pt x="284" y="87"/>
                    <a:pt x="258" y="42"/>
                    <a:pt x="211" y="18"/>
                  </a:cubicBezTo>
                  <a:close/>
                  <a:moveTo>
                    <a:pt x="52" y="50"/>
                  </a:moveTo>
                  <a:cubicBezTo>
                    <a:pt x="19" y="50"/>
                    <a:pt x="19" y="50"/>
                    <a:pt x="19" y="50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52" y="17"/>
                    <a:pt x="52" y="17"/>
                    <a:pt x="52" y="17"/>
                  </a:cubicBezTo>
                  <a:lnTo>
                    <a:pt x="52" y="50"/>
                  </a:lnTo>
                  <a:close/>
                  <a:moveTo>
                    <a:pt x="52" y="272"/>
                  </a:moveTo>
                  <a:cubicBezTo>
                    <a:pt x="19" y="272"/>
                    <a:pt x="19" y="272"/>
                    <a:pt x="19" y="272"/>
                  </a:cubicBezTo>
                  <a:cubicBezTo>
                    <a:pt x="19" y="238"/>
                    <a:pt x="19" y="238"/>
                    <a:pt x="19" y="238"/>
                  </a:cubicBezTo>
                  <a:cubicBezTo>
                    <a:pt x="52" y="238"/>
                    <a:pt x="52" y="238"/>
                    <a:pt x="52" y="238"/>
                  </a:cubicBezTo>
                  <a:lnTo>
                    <a:pt x="52" y="272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497622" y="2434819"/>
            <a:ext cx="3351383" cy="856772"/>
            <a:chOff x="3455287" y="2230016"/>
            <a:chExt cx="2429499" cy="856772"/>
          </a:xfrm>
        </p:grpSpPr>
        <p:sp>
          <p:nvSpPr>
            <p:cNvPr id="16" name="TextBox 13"/>
            <p:cNvSpPr txBox="1"/>
            <p:nvPr/>
          </p:nvSpPr>
          <p:spPr>
            <a:xfrm>
              <a:off x="3455288" y="2230016"/>
              <a:ext cx="1401112" cy="24622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/>
            <a:p>
              <a:pPr defTabSz="683260">
                <a:spcBef>
                  <a:spcPct val="20000"/>
                </a:spcBef>
              </a:pPr>
              <a:r>
                <a:rPr lang="zh-CN" altLang="en-US" sz="1600" b="1" dirty="0"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17" name="TextBox 13"/>
            <p:cNvSpPr txBox="1"/>
            <p:nvPr/>
          </p:nvSpPr>
          <p:spPr>
            <a:xfrm>
              <a:off x="3455287" y="2505090"/>
              <a:ext cx="2429499" cy="58169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173465" y="2347839"/>
            <a:ext cx="939725" cy="940842"/>
            <a:chOff x="4856202" y="1222146"/>
            <a:chExt cx="1201103" cy="1202531"/>
          </a:xfrm>
          <a:solidFill>
            <a:srgbClr val="1B4367"/>
          </a:solidFill>
        </p:grpSpPr>
        <p:sp>
          <p:nvSpPr>
            <p:cNvPr id="19" name="Rectangle 6"/>
            <p:cNvSpPr/>
            <p:nvPr/>
          </p:nvSpPr>
          <p:spPr>
            <a:xfrm>
              <a:off x="4856202" y="1222146"/>
              <a:ext cx="1201103" cy="1202531"/>
            </a:xfrm>
            <a:prstGeom prst="flowChartConnector">
              <a:avLst/>
            </a:prstGeom>
            <a:solidFill>
              <a:srgbClr val="294F73"/>
            </a:solidFill>
            <a:ln w="9525">
              <a:noFill/>
              <a:miter/>
            </a:ln>
          </p:spPr>
          <p:txBody>
            <a:bodyPr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5275038" y="1500840"/>
              <a:ext cx="363431" cy="645143"/>
            </a:xfrm>
            <a:custGeom>
              <a:avLst/>
              <a:gdLst>
                <a:gd name="T0" fmla="*/ 2147483646 w 3056"/>
                <a:gd name="T1" fmla="*/ 2147483646 h 5429"/>
                <a:gd name="T2" fmla="*/ 2147483646 w 3056"/>
                <a:gd name="T3" fmla="*/ 2147483646 h 5429"/>
                <a:gd name="T4" fmla="*/ 2147483646 w 3056"/>
                <a:gd name="T5" fmla="*/ 388832290 h 5429"/>
                <a:gd name="T6" fmla="*/ 2147483646 w 3056"/>
                <a:gd name="T7" fmla="*/ 345615213 h 5429"/>
                <a:gd name="T8" fmla="*/ 2147483646 w 3056"/>
                <a:gd name="T9" fmla="*/ 2147483646 h 5429"/>
                <a:gd name="T10" fmla="*/ 2147483646 w 3056"/>
                <a:gd name="T11" fmla="*/ 2147483646 h 5429"/>
                <a:gd name="T12" fmla="*/ 2147483646 w 3056"/>
                <a:gd name="T13" fmla="*/ 2147483646 h 5429"/>
                <a:gd name="T14" fmla="*/ 2147483646 w 3056"/>
                <a:gd name="T15" fmla="*/ 2147483646 h 5429"/>
                <a:gd name="T16" fmla="*/ 2147483646 w 3056"/>
                <a:gd name="T17" fmla="*/ 2147483646 h 5429"/>
                <a:gd name="T18" fmla="*/ 2147483646 w 3056"/>
                <a:gd name="T19" fmla="*/ 2147483646 h 5429"/>
                <a:gd name="T20" fmla="*/ 475747481 w 3056"/>
                <a:gd name="T21" fmla="*/ 2147483646 h 5429"/>
                <a:gd name="T22" fmla="*/ 432463999 w 3056"/>
                <a:gd name="T23" fmla="*/ 2147483646 h 5429"/>
                <a:gd name="T24" fmla="*/ 2147483646 w 3056"/>
                <a:gd name="T25" fmla="*/ 2147483646 h 5429"/>
                <a:gd name="T26" fmla="*/ 2147483646 w 3056"/>
                <a:gd name="T27" fmla="*/ 2147483646 h 5429"/>
                <a:gd name="T28" fmla="*/ 2147483646 w 3056"/>
                <a:gd name="T29" fmla="*/ 2147483646 h 5429"/>
                <a:gd name="T30" fmla="*/ 2147483646 w 3056"/>
                <a:gd name="T31" fmla="*/ 2147483646 h 5429"/>
                <a:gd name="T32" fmla="*/ 2147483646 w 3056"/>
                <a:gd name="T33" fmla="*/ 2147483646 h 5429"/>
                <a:gd name="T34" fmla="*/ 2147483646 w 3056"/>
                <a:gd name="T35" fmla="*/ 2147483646 h 5429"/>
                <a:gd name="T36" fmla="*/ 2147483646 w 3056"/>
                <a:gd name="T37" fmla="*/ 2147483646 h 5429"/>
                <a:gd name="T38" fmla="*/ 2147483646 w 3056"/>
                <a:gd name="T39" fmla="*/ 2147483646 h 5429"/>
                <a:gd name="T40" fmla="*/ 2147483646 w 3056"/>
                <a:gd name="T41" fmla="*/ 2147483646 h 5429"/>
                <a:gd name="T42" fmla="*/ 2147483646 w 3056"/>
                <a:gd name="T43" fmla="*/ 2147483646 h 5429"/>
                <a:gd name="T44" fmla="*/ 2147483646 w 3056"/>
                <a:gd name="T45" fmla="*/ 2147483646 h 5429"/>
                <a:gd name="T46" fmla="*/ 2147483646 w 3056"/>
                <a:gd name="T47" fmla="*/ 2147483646 h 5429"/>
                <a:gd name="T48" fmla="*/ 2147483646 w 3056"/>
                <a:gd name="T49" fmla="*/ 2147483646 h 5429"/>
                <a:gd name="T50" fmla="*/ 2147483646 w 3056"/>
                <a:gd name="T51" fmla="*/ 2147483646 h 5429"/>
                <a:gd name="T52" fmla="*/ 2147483646 w 3056"/>
                <a:gd name="T53" fmla="*/ 2147483646 h 5429"/>
                <a:gd name="T54" fmla="*/ 2147483646 w 3056"/>
                <a:gd name="T55" fmla="*/ 2147483646 h 5429"/>
                <a:gd name="T56" fmla="*/ 2147483646 w 3056"/>
                <a:gd name="T57" fmla="*/ 2147483646 h 5429"/>
                <a:gd name="T58" fmla="*/ 2147483646 w 3056"/>
                <a:gd name="T59" fmla="*/ 2147483646 h 5429"/>
                <a:gd name="T60" fmla="*/ 2147483646 w 3056"/>
                <a:gd name="T61" fmla="*/ 2147483646 h 5429"/>
                <a:gd name="T62" fmla="*/ 2147483646 w 3056"/>
                <a:gd name="T63" fmla="*/ 2147483646 h 5429"/>
                <a:gd name="T64" fmla="*/ 2147483646 w 3056"/>
                <a:gd name="T65" fmla="*/ 2147483646 h 5429"/>
                <a:gd name="T66" fmla="*/ 2147483646 w 3056"/>
                <a:gd name="T67" fmla="*/ 2147483646 h 5429"/>
                <a:gd name="T68" fmla="*/ 2147483646 w 3056"/>
                <a:gd name="T69" fmla="*/ 2147483646 h 5429"/>
                <a:gd name="T70" fmla="*/ 2147483646 w 3056"/>
                <a:gd name="T71" fmla="*/ 2147483646 h 5429"/>
                <a:gd name="T72" fmla="*/ 2147483646 w 3056"/>
                <a:gd name="T73" fmla="*/ 2147483646 h 5429"/>
                <a:gd name="T74" fmla="*/ 2147483646 w 3056"/>
                <a:gd name="T75" fmla="*/ 2147483646 h 5429"/>
                <a:gd name="T76" fmla="*/ 2147483646 w 3056"/>
                <a:gd name="T77" fmla="*/ 2147483646 h 5429"/>
                <a:gd name="T78" fmla="*/ 2147483646 w 3056"/>
                <a:gd name="T79" fmla="*/ 2147483646 h 5429"/>
                <a:gd name="T80" fmla="*/ 2147483646 w 3056"/>
                <a:gd name="T81" fmla="*/ 2147483646 h 5429"/>
                <a:gd name="T82" fmla="*/ 2147483646 w 3056"/>
                <a:gd name="T83" fmla="*/ 2147483646 h 5429"/>
                <a:gd name="T84" fmla="*/ 2147483646 w 3056"/>
                <a:gd name="T85" fmla="*/ 2147483646 h 5429"/>
                <a:gd name="T86" fmla="*/ 2147483646 w 3056"/>
                <a:gd name="T87" fmla="*/ 2147483646 h 5429"/>
                <a:gd name="T88" fmla="*/ 2147483646 w 3056"/>
                <a:gd name="T89" fmla="*/ 2147483646 h 5429"/>
                <a:gd name="T90" fmla="*/ 2147483646 w 3056"/>
                <a:gd name="T91" fmla="*/ 2147483646 h 5429"/>
                <a:gd name="T92" fmla="*/ 2147483646 w 3056"/>
                <a:gd name="T93" fmla="*/ 2147483646 h 5429"/>
                <a:gd name="T94" fmla="*/ 2147483646 w 3056"/>
                <a:gd name="T95" fmla="*/ 2147483646 h 5429"/>
                <a:gd name="T96" fmla="*/ 2147483646 w 3056"/>
                <a:gd name="T97" fmla="*/ 2147483646 h 5429"/>
                <a:gd name="T98" fmla="*/ 2147483646 w 3056"/>
                <a:gd name="T99" fmla="*/ 2147483646 h 5429"/>
                <a:gd name="T100" fmla="*/ 2147483646 w 3056"/>
                <a:gd name="T101" fmla="*/ 2147483646 h 5429"/>
                <a:gd name="T102" fmla="*/ 2147483646 w 3056"/>
                <a:gd name="T103" fmla="*/ 2147483646 h 5429"/>
                <a:gd name="T104" fmla="*/ 2147483646 w 3056"/>
                <a:gd name="T105" fmla="*/ 2147483646 h 5429"/>
                <a:gd name="T106" fmla="*/ 2147483646 w 3056"/>
                <a:gd name="T107" fmla="*/ 2147483646 h 5429"/>
                <a:gd name="T108" fmla="*/ 2147483646 w 3056"/>
                <a:gd name="T109" fmla="*/ 2147483646 h 5429"/>
                <a:gd name="T110" fmla="*/ 2147483646 w 3056"/>
                <a:gd name="T111" fmla="*/ 2147483646 h 5429"/>
                <a:gd name="T112" fmla="*/ 2147483646 w 3056"/>
                <a:gd name="T113" fmla="*/ 2147483646 h 5429"/>
                <a:gd name="T114" fmla="*/ 2147483646 w 3056"/>
                <a:gd name="T115" fmla="*/ 2147483646 h 5429"/>
                <a:gd name="T116" fmla="*/ 2147483646 w 3056"/>
                <a:gd name="T117" fmla="*/ 2147483646 h 5429"/>
                <a:gd name="T118" fmla="*/ 2147483646 w 3056"/>
                <a:gd name="T119" fmla="*/ 2147483646 h 5429"/>
                <a:gd name="T120" fmla="*/ 2147483646 w 3056"/>
                <a:gd name="T121" fmla="*/ 2147483646 h 542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3056" h="5429">
                  <a:moveTo>
                    <a:pt x="2609" y="448"/>
                  </a:moveTo>
                  <a:lnTo>
                    <a:pt x="2609" y="448"/>
                  </a:lnTo>
                  <a:lnTo>
                    <a:pt x="2575" y="415"/>
                  </a:lnTo>
                  <a:lnTo>
                    <a:pt x="2538" y="383"/>
                  </a:lnTo>
                  <a:lnTo>
                    <a:pt x="2503" y="352"/>
                  </a:lnTo>
                  <a:lnTo>
                    <a:pt x="2465" y="322"/>
                  </a:lnTo>
                  <a:lnTo>
                    <a:pt x="2426" y="293"/>
                  </a:lnTo>
                  <a:lnTo>
                    <a:pt x="2388" y="265"/>
                  </a:lnTo>
                  <a:lnTo>
                    <a:pt x="2348" y="239"/>
                  </a:lnTo>
                  <a:lnTo>
                    <a:pt x="2307" y="213"/>
                  </a:lnTo>
                  <a:lnTo>
                    <a:pt x="2266" y="190"/>
                  </a:lnTo>
                  <a:lnTo>
                    <a:pt x="2224" y="168"/>
                  </a:lnTo>
                  <a:lnTo>
                    <a:pt x="2182" y="146"/>
                  </a:lnTo>
                  <a:lnTo>
                    <a:pt x="2138" y="127"/>
                  </a:lnTo>
                  <a:lnTo>
                    <a:pt x="2095" y="108"/>
                  </a:lnTo>
                  <a:lnTo>
                    <a:pt x="2049" y="91"/>
                  </a:lnTo>
                  <a:lnTo>
                    <a:pt x="2005" y="75"/>
                  </a:lnTo>
                  <a:lnTo>
                    <a:pt x="1960" y="61"/>
                  </a:lnTo>
                  <a:lnTo>
                    <a:pt x="1907" y="46"/>
                  </a:lnTo>
                  <a:lnTo>
                    <a:pt x="1853" y="34"/>
                  </a:lnTo>
                  <a:lnTo>
                    <a:pt x="1800" y="24"/>
                  </a:lnTo>
                  <a:lnTo>
                    <a:pt x="1746" y="15"/>
                  </a:lnTo>
                  <a:lnTo>
                    <a:pt x="1692" y="9"/>
                  </a:lnTo>
                  <a:lnTo>
                    <a:pt x="1638" y="3"/>
                  </a:lnTo>
                  <a:lnTo>
                    <a:pt x="1582" y="1"/>
                  </a:lnTo>
                  <a:lnTo>
                    <a:pt x="1527" y="0"/>
                  </a:lnTo>
                  <a:lnTo>
                    <a:pt x="1490" y="0"/>
                  </a:lnTo>
                  <a:lnTo>
                    <a:pt x="1451" y="2"/>
                  </a:lnTo>
                  <a:lnTo>
                    <a:pt x="1413" y="4"/>
                  </a:lnTo>
                  <a:lnTo>
                    <a:pt x="1376" y="8"/>
                  </a:lnTo>
                  <a:lnTo>
                    <a:pt x="1338" y="11"/>
                  </a:lnTo>
                  <a:lnTo>
                    <a:pt x="1302" y="17"/>
                  </a:lnTo>
                  <a:lnTo>
                    <a:pt x="1264" y="22"/>
                  </a:lnTo>
                  <a:lnTo>
                    <a:pt x="1227" y="29"/>
                  </a:lnTo>
                  <a:lnTo>
                    <a:pt x="1191" y="36"/>
                  </a:lnTo>
                  <a:lnTo>
                    <a:pt x="1154" y="45"/>
                  </a:lnTo>
                  <a:lnTo>
                    <a:pt x="1118" y="55"/>
                  </a:lnTo>
                  <a:lnTo>
                    <a:pt x="1083" y="65"/>
                  </a:lnTo>
                  <a:lnTo>
                    <a:pt x="1047" y="76"/>
                  </a:lnTo>
                  <a:lnTo>
                    <a:pt x="1012" y="88"/>
                  </a:lnTo>
                  <a:lnTo>
                    <a:pt x="977" y="102"/>
                  </a:lnTo>
                  <a:lnTo>
                    <a:pt x="942" y="115"/>
                  </a:lnTo>
                  <a:lnTo>
                    <a:pt x="909" y="130"/>
                  </a:lnTo>
                  <a:lnTo>
                    <a:pt x="875" y="146"/>
                  </a:lnTo>
                  <a:lnTo>
                    <a:pt x="841" y="161"/>
                  </a:lnTo>
                  <a:lnTo>
                    <a:pt x="808" y="179"/>
                  </a:lnTo>
                  <a:lnTo>
                    <a:pt x="775" y="197"/>
                  </a:lnTo>
                  <a:lnTo>
                    <a:pt x="743" y="216"/>
                  </a:lnTo>
                  <a:lnTo>
                    <a:pt x="712" y="235"/>
                  </a:lnTo>
                  <a:lnTo>
                    <a:pt x="680" y="255"/>
                  </a:lnTo>
                  <a:lnTo>
                    <a:pt x="649" y="277"/>
                  </a:lnTo>
                  <a:lnTo>
                    <a:pt x="619" y="300"/>
                  </a:lnTo>
                  <a:lnTo>
                    <a:pt x="589" y="322"/>
                  </a:lnTo>
                  <a:lnTo>
                    <a:pt x="559" y="345"/>
                  </a:lnTo>
                  <a:lnTo>
                    <a:pt x="531" y="370"/>
                  </a:lnTo>
                  <a:lnTo>
                    <a:pt x="502" y="395"/>
                  </a:lnTo>
                  <a:lnTo>
                    <a:pt x="474" y="421"/>
                  </a:lnTo>
                  <a:lnTo>
                    <a:pt x="447" y="448"/>
                  </a:lnTo>
                  <a:lnTo>
                    <a:pt x="420" y="475"/>
                  </a:lnTo>
                  <a:lnTo>
                    <a:pt x="395" y="503"/>
                  </a:lnTo>
                  <a:lnTo>
                    <a:pt x="369" y="531"/>
                  </a:lnTo>
                  <a:lnTo>
                    <a:pt x="345" y="561"/>
                  </a:lnTo>
                  <a:lnTo>
                    <a:pt x="322" y="589"/>
                  </a:lnTo>
                  <a:lnTo>
                    <a:pt x="298" y="619"/>
                  </a:lnTo>
                  <a:lnTo>
                    <a:pt x="276" y="650"/>
                  </a:lnTo>
                  <a:lnTo>
                    <a:pt x="255" y="681"/>
                  </a:lnTo>
                  <a:lnTo>
                    <a:pt x="235" y="712"/>
                  </a:lnTo>
                  <a:lnTo>
                    <a:pt x="215" y="744"/>
                  </a:lnTo>
                  <a:lnTo>
                    <a:pt x="197" y="776"/>
                  </a:lnTo>
                  <a:lnTo>
                    <a:pt x="179" y="808"/>
                  </a:lnTo>
                  <a:lnTo>
                    <a:pt x="161" y="841"/>
                  </a:lnTo>
                  <a:lnTo>
                    <a:pt x="145" y="875"/>
                  </a:lnTo>
                  <a:lnTo>
                    <a:pt x="129" y="909"/>
                  </a:lnTo>
                  <a:lnTo>
                    <a:pt x="115" y="943"/>
                  </a:lnTo>
                  <a:lnTo>
                    <a:pt x="101" y="977"/>
                  </a:lnTo>
                  <a:lnTo>
                    <a:pt x="88" y="1012"/>
                  </a:lnTo>
                  <a:lnTo>
                    <a:pt x="76" y="1047"/>
                  </a:lnTo>
                  <a:lnTo>
                    <a:pt x="65" y="1082"/>
                  </a:lnTo>
                  <a:lnTo>
                    <a:pt x="55" y="1118"/>
                  </a:lnTo>
                  <a:lnTo>
                    <a:pt x="45" y="1154"/>
                  </a:lnTo>
                  <a:lnTo>
                    <a:pt x="36" y="1191"/>
                  </a:lnTo>
                  <a:lnTo>
                    <a:pt x="28" y="1227"/>
                  </a:lnTo>
                  <a:lnTo>
                    <a:pt x="22" y="1264"/>
                  </a:lnTo>
                  <a:lnTo>
                    <a:pt x="16" y="1301"/>
                  </a:lnTo>
                  <a:lnTo>
                    <a:pt x="11" y="1338"/>
                  </a:lnTo>
                  <a:lnTo>
                    <a:pt x="7" y="1376"/>
                  </a:lnTo>
                  <a:lnTo>
                    <a:pt x="4" y="1413"/>
                  </a:lnTo>
                  <a:lnTo>
                    <a:pt x="2" y="1452"/>
                  </a:lnTo>
                  <a:lnTo>
                    <a:pt x="0" y="1489"/>
                  </a:lnTo>
                  <a:lnTo>
                    <a:pt x="0" y="1527"/>
                  </a:lnTo>
                  <a:lnTo>
                    <a:pt x="6" y="1667"/>
                  </a:lnTo>
                  <a:lnTo>
                    <a:pt x="10" y="1707"/>
                  </a:lnTo>
                  <a:lnTo>
                    <a:pt x="15" y="1746"/>
                  </a:lnTo>
                  <a:lnTo>
                    <a:pt x="22" y="1785"/>
                  </a:lnTo>
                  <a:lnTo>
                    <a:pt x="28" y="1823"/>
                  </a:lnTo>
                  <a:lnTo>
                    <a:pt x="36" y="1862"/>
                  </a:lnTo>
                  <a:lnTo>
                    <a:pt x="45" y="1900"/>
                  </a:lnTo>
                  <a:lnTo>
                    <a:pt x="55" y="1937"/>
                  </a:lnTo>
                  <a:lnTo>
                    <a:pt x="66" y="1975"/>
                  </a:lnTo>
                  <a:lnTo>
                    <a:pt x="78" y="2012"/>
                  </a:lnTo>
                  <a:lnTo>
                    <a:pt x="92" y="2049"/>
                  </a:lnTo>
                  <a:lnTo>
                    <a:pt x="105" y="2085"/>
                  </a:lnTo>
                  <a:lnTo>
                    <a:pt x="119" y="2122"/>
                  </a:lnTo>
                  <a:lnTo>
                    <a:pt x="136" y="2157"/>
                  </a:lnTo>
                  <a:lnTo>
                    <a:pt x="152" y="2193"/>
                  </a:lnTo>
                  <a:lnTo>
                    <a:pt x="170" y="2228"/>
                  </a:lnTo>
                  <a:lnTo>
                    <a:pt x="189" y="2262"/>
                  </a:lnTo>
                  <a:lnTo>
                    <a:pt x="195" y="2277"/>
                  </a:lnTo>
                  <a:lnTo>
                    <a:pt x="213" y="2312"/>
                  </a:lnTo>
                  <a:lnTo>
                    <a:pt x="242" y="2366"/>
                  </a:lnTo>
                  <a:lnTo>
                    <a:pt x="278" y="2439"/>
                  </a:lnTo>
                  <a:lnTo>
                    <a:pt x="323" y="2528"/>
                  </a:lnTo>
                  <a:lnTo>
                    <a:pt x="371" y="2631"/>
                  </a:lnTo>
                  <a:lnTo>
                    <a:pt x="422" y="2743"/>
                  </a:lnTo>
                  <a:lnTo>
                    <a:pt x="450" y="2804"/>
                  </a:lnTo>
                  <a:lnTo>
                    <a:pt x="476" y="2867"/>
                  </a:lnTo>
                  <a:lnTo>
                    <a:pt x="503" y="2931"/>
                  </a:lnTo>
                  <a:lnTo>
                    <a:pt x="530" y="2998"/>
                  </a:lnTo>
                  <a:lnTo>
                    <a:pt x="556" y="3065"/>
                  </a:lnTo>
                  <a:lnTo>
                    <a:pt x="582" y="3134"/>
                  </a:lnTo>
                  <a:lnTo>
                    <a:pt x="607" y="3202"/>
                  </a:lnTo>
                  <a:lnTo>
                    <a:pt x="630" y="3273"/>
                  </a:lnTo>
                  <a:lnTo>
                    <a:pt x="653" y="3343"/>
                  </a:lnTo>
                  <a:lnTo>
                    <a:pt x="674" y="3413"/>
                  </a:lnTo>
                  <a:lnTo>
                    <a:pt x="693" y="3483"/>
                  </a:lnTo>
                  <a:lnTo>
                    <a:pt x="711" y="3553"/>
                  </a:lnTo>
                  <a:lnTo>
                    <a:pt x="726" y="3621"/>
                  </a:lnTo>
                  <a:lnTo>
                    <a:pt x="739" y="3690"/>
                  </a:lnTo>
                  <a:lnTo>
                    <a:pt x="750" y="3756"/>
                  </a:lnTo>
                  <a:lnTo>
                    <a:pt x="754" y="3788"/>
                  </a:lnTo>
                  <a:lnTo>
                    <a:pt x="757" y="3822"/>
                  </a:lnTo>
                  <a:lnTo>
                    <a:pt x="760" y="3854"/>
                  </a:lnTo>
                  <a:lnTo>
                    <a:pt x="762" y="3885"/>
                  </a:lnTo>
                  <a:lnTo>
                    <a:pt x="763" y="3915"/>
                  </a:lnTo>
                  <a:lnTo>
                    <a:pt x="764" y="3946"/>
                  </a:lnTo>
                  <a:lnTo>
                    <a:pt x="783" y="4137"/>
                  </a:lnTo>
                  <a:lnTo>
                    <a:pt x="789" y="4160"/>
                  </a:lnTo>
                  <a:lnTo>
                    <a:pt x="796" y="4181"/>
                  </a:lnTo>
                  <a:lnTo>
                    <a:pt x="804" y="4202"/>
                  </a:lnTo>
                  <a:lnTo>
                    <a:pt x="813" y="4220"/>
                  </a:lnTo>
                  <a:lnTo>
                    <a:pt x="823" y="4237"/>
                  </a:lnTo>
                  <a:lnTo>
                    <a:pt x="833" y="4253"/>
                  </a:lnTo>
                  <a:lnTo>
                    <a:pt x="844" y="4267"/>
                  </a:lnTo>
                  <a:lnTo>
                    <a:pt x="855" y="4280"/>
                  </a:lnTo>
                  <a:lnTo>
                    <a:pt x="867" y="4291"/>
                  </a:lnTo>
                  <a:lnTo>
                    <a:pt x="880" y="4301"/>
                  </a:lnTo>
                  <a:lnTo>
                    <a:pt x="895" y="4309"/>
                  </a:lnTo>
                  <a:lnTo>
                    <a:pt x="909" y="4316"/>
                  </a:lnTo>
                  <a:lnTo>
                    <a:pt x="924" y="4321"/>
                  </a:lnTo>
                  <a:lnTo>
                    <a:pt x="941" y="4325"/>
                  </a:lnTo>
                  <a:lnTo>
                    <a:pt x="959" y="4328"/>
                  </a:lnTo>
                  <a:lnTo>
                    <a:pt x="976" y="4328"/>
                  </a:lnTo>
                  <a:lnTo>
                    <a:pt x="2079" y="4328"/>
                  </a:lnTo>
                  <a:lnTo>
                    <a:pt x="2097" y="4328"/>
                  </a:lnTo>
                  <a:lnTo>
                    <a:pt x="2114" y="4325"/>
                  </a:lnTo>
                  <a:lnTo>
                    <a:pt x="2130" y="4321"/>
                  </a:lnTo>
                  <a:lnTo>
                    <a:pt x="2145" y="4316"/>
                  </a:lnTo>
                  <a:lnTo>
                    <a:pt x="2161" y="4309"/>
                  </a:lnTo>
                  <a:lnTo>
                    <a:pt x="2174" y="4301"/>
                  </a:lnTo>
                  <a:lnTo>
                    <a:pt x="2187" y="4291"/>
                  </a:lnTo>
                  <a:lnTo>
                    <a:pt x="2201" y="4280"/>
                  </a:lnTo>
                  <a:lnTo>
                    <a:pt x="2212" y="4267"/>
                  </a:lnTo>
                  <a:lnTo>
                    <a:pt x="2223" y="4253"/>
                  </a:lnTo>
                  <a:lnTo>
                    <a:pt x="2233" y="4237"/>
                  </a:lnTo>
                  <a:lnTo>
                    <a:pt x="2243" y="4220"/>
                  </a:lnTo>
                  <a:lnTo>
                    <a:pt x="2251" y="4202"/>
                  </a:lnTo>
                  <a:lnTo>
                    <a:pt x="2259" y="4181"/>
                  </a:lnTo>
                  <a:lnTo>
                    <a:pt x="2266" y="4160"/>
                  </a:lnTo>
                  <a:lnTo>
                    <a:pt x="2272" y="4137"/>
                  </a:lnTo>
                  <a:lnTo>
                    <a:pt x="2291" y="3946"/>
                  </a:lnTo>
                  <a:lnTo>
                    <a:pt x="2293" y="3915"/>
                  </a:lnTo>
                  <a:lnTo>
                    <a:pt x="2294" y="3885"/>
                  </a:lnTo>
                  <a:lnTo>
                    <a:pt x="2295" y="3854"/>
                  </a:lnTo>
                  <a:lnTo>
                    <a:pt x="2298" y="3822"/>
                  </a:lnTo>
                  <a:lnTo>
                    <a:pt x="2301" y="3788"/>
                  </a:lnTo>
                  <a:lnTo>
                    <a:pt x="2306" y="3756"/>
                  </a:lnTo>
                  <a:lnTo>
                    <a:pt x="2316" y="3690"/>
                  </a:lnTo>
                  <a:lnTo>
                    <a:pt x="2329" y="3621"/>
                  </a:lnTo>
                  <a:lnTo>
                    <a:pt x="2345" y="3553"/>
                  </a:lnTo>
                  <a:lnTo>
                    <a:pt x="2362" y="3483"/>
                  </a:lnTo>
                  <a:lnTo>
                    <a:pt x="2381" y="3413"/>
                  </a:lnTo>
                  <a:lnTo>
                    <a:pt x="2402" y="3343"/>
                  </a:lnTo>
                  <a:lnTo>
                    <a:pt x="2425" y="3273"/>
                  </a:lnTo>
                  <a:lnTo>
                    <a:pt x="2449" y="3202"/>
                  </a:lnTo>
                  <a:lnTo>
                    <a:pt x="2474" y="3134"/>
                  </a:lnTo>
                  <a:lnTo>
                    <a:pt x="2499" y="3065"/>
                  </a:lnTo>
                  <a:lnTo>
                    <a:pt x="2526" y="2998"/>
                  </a:lnTo>
                  <a:lnTo>
                    <a:pt x="2552" y="2931"/>
                  </a:lnTo>
                  <a:lnTo>
                    <a:pt x="2579" y="2867"/>
                  </a:lnTo>
                  <a:lnTo>
                    <a:pt x="2607" y="2804"/>
                  </a:lnTo>
                  <a:lnTo>
                    <a:pt x="2633" y="2743"/>
                  </a:lnTo>
                  <a:lnTo>
                    <a:pt x="2685" y="2631"/>
                  </a:lnTo>
                  <a:lnTo>
                    <a:pt x="2735" y="2528"/>
                  </a:lnTo>
                  <a:lnTo>
                    <a:pt x="2778" y="2439"/>
                  </a:lnTo>
                  <a:lnTo>
                    <a:pt x="2816" y="2366"/>
                  </a:lnTo>
                  <a:lnTo>
                    <a:pt x="2846" y="2312"/>
                  </a:lnTo>
                  <a:lnTo>
                    <a:pt x="2872" y="2262"/>
                  </a:lnTo>
                  <a:lnTo>
                    <a:pt x="2890" y="2228"/>
                  </a:lnTo>
                  <a:lnTo>
                    <a:pt x="2906" y="2193"/>
                  </a:lnTo>
                  <a:lnTo>
                    <a:pt x="2923" y="2157"/>
                  </a:lnTo>
                  <a:lnTo>
                    <a:pt x="2937" y="2122"/>
                  </a:lnTo>
                  <a:lnTo>
                    <a:pt x="2952" y="2085"/>
                  </a:lnTo>
                  <a:lnTo>
                    <a:pt x="2965" y="2049"/>
                  </a:lnTo>
                  <a:lnTo>
                    <a:pt x="2978" y="2012"/>
                  </a:lnTo>
                  <a:lnTo>
                    <a:pt x="2989" y="1975"/>
                  </a:lnTo>
                  <a:lnTo>
                    <a:pt x="3000" y="1937"/>
                  </a:lnTo>
                  <a:lnTo>
                    <a:pt x="3010" y="1900"/>
                  </a:lnTo>
                  <a:lnTo>
                    <a:pt x="3019" y="1862"/>
                  </a:lnTo>
                  <a:lnTo>
                    <a:pt x="3027" y="1823"/>
                  </a:lnTo>
                  <a:lnTo>
                    <a:pt x="3034" y="1785"/>
                  </a:lnTo>
                  <a:lnTo>
                    <a:pt x="3040" y="1746"/>
                  </a:lnTo>
                  <a:lnTo>
                    <a:pt x="3045" y="1707"/>
                  </a:lnTo>
                  <a:lnTo>
                    <a:pt x="3049" y="1667"/>
                  </a:lnTo>
                  <a:lnTo>
                    <a:pt x="3056" y="1527"/>
                  </a:lnTo>
                  <a:lnTo>
                    <a:pt x="3055" y="1489"/>
                  </a:lnTo>
                  <a:lnTo>
                    <a:pt x="3054" y="1452"/>
                  </a:lnTo>
                  <a:lnTo>
                    <a:pt x="3051" y="1413"/>
                  </a:lnTo>
                  <a:lnTo>
                    <a:pt x="3048" y="1376"/>
                  </a:lnTo>
                  <a:lnTo>
                    <a:pt x="3044" y="1338"/>
                  </a:lnTo>
                  <a:lnTo>
                    <a:pt x="3039" y="1301"/>
                  </a:lnTo>
                  <a:lnTo>
                    <a:pt x="3034" y="1264"/>
                  </a:lnTo>
                  <a:lnTo>
                    <a:pt x="3026" y="1227"/>
                  </a:lnTo>
                  <a:lnTo>
                    <a:pt x="3018" y="1191"/>
                  </a:lnTo>
                  <a:lnTo>
                    <a:pt x="3010" y="1154"/>
                  </a:lnTo>
                  <a:lnTo>
                    <a:pt x="3000" y="1118"/>
                  </a:lnTo>
                  <a:lnTo>
                    <a:pt x="2990" y="1082"/>
                  </a:lnTo>
                  <a:lnTo>
                    <a:pt x="2979" y="1047"/>
                  </a:lnTo>
                  <a:lnTo>
                    <a:pt x="2967" y="1012"/>
                  </a:lnTo>
                  <a:lnTo>
                    <a:pt x="2954" y="977"/>
                  </a:lnTo>
                  <a:lnTo>
                    <a:pt x="2941" y="943"/>
                  </a:lnTo>
                  <a:lnTo>
                    <a:pt x="2925" y="909"/>
                  </a:lnTo>
                  <a:lnTo>
                    <a:pt x="2910" y="875"/>
                  </a:lnTo>
                  <a:lnTo>
                    <a:pt x="2894" y="841"/>
                  </a:lnTo>
                  <a:lnTo>
                    <a:pt x="2877" y="808"/>
                  </a:lnTo>
                  <a:lnTo>
                    <a:pt x="2859" y="776"/>
                  </a:lnTo>
                  <a:lnTo>
                    <a:pt x="2840" y="744"/>
                  </a:lnTo>
                  <a:lnTo>
                    <a:pt x="2820" y="712"/>
                  </a:lnTo>
                  <a:lnTo>
                    <a:pt x="2800" y="681"/>
                  </a:lnTo>
                  <a:lnTo>
                    <a:pt x="2779" y="650"/>
                  </a:lnTo>
                  <a:lnTo>
                    <a:pt x="2757" y="619"/>
                  </a:lnTo>
                  <a:lnTo>
                    <a:pt x="2734" y="589"/>
                  </a:lnTo>
                  <a:lnTo>
                    <a:pt x="2711" y="561"/>
                  </a:lnTo>
                  <a:lnTo>
                    <a:pt x="2686" y="531"/>
                  </a:lnTo>
                  <a:lnTo>
                    <a:pt x="2661" y="503"/>
                  </a:lnTo>
                  <a:lnTo>
                    <a:pt x="2635" y="475"/>
                  </a:lnTo>
                  <a:lnTo>
                    <a:pt x="2609" y="448"/>
                  </a:lnTo>
                  <a:close/>
                  <a:moveTo>
                    <a:pt x="2661" y="1641"/>
                  </a:moveTo>
                  <a:lnTo>
                    <a:pt x="2661" y="1641"/>
                  </a:lnTo>
                  <a:lnTo>
                    <a:pt x="2658" y="1669"/>
                  </a:lnTo>
                  <a:lnTo>
                    <a:pt x="2654" y="1697"/>
                  </a:lnTo>
                  <a:lnTo>
                    <a:pt x="2650" y="1725"/>
                  </a:lnTo>
                  <a:lnTo>
                    <a:pt x="2644" y="1753"/>
                  </a:lnTo>
                  <a:lnTo>
                    <a:pt x="2639" y="1781"/>
                  </a:lnTo>
                  <a:lnTo>
                    <a:pt x="2632" y="1809"/>
                  </a:lnTo>
                  <a:lnTo>
                    <a:pt x="2624" y="1837"/>
                  </a:lnTo>
                  <a:lnTo>
                    <a:pt x="2617" y="1863"/>
                  </a:lnTo>
                  <a:lnTo>
                    <a:pt x="2608" y="1891"/>
                  </a:lnTo>
                  <a:lnTo>
                    <a:pt x="2599" y="1918"/>
                  </a:lnTo>
                  <a:lnTo>
                    <a:pt x="2589" y="1945"/>
                  </a:lnTo>
                  <a:lnTo>
                    <a:pt x="2579" y="1972"/>
                  </a:lnTo>
                  <a:lnTo>
                    <a:pt x="2567" y="1998"/>
                  </a:lnTo>
                  <a:lnTo>
                    <a:pt x="2556" y="2025"/>
                  </a:lnTo>
                  <a:lnTo>
                    <a:pt x="2543" y="2051"/>
                  </a:lnTo>
                  <a:lnTo>
                    <a:pt x="2529" y="2078"/>
                  </a:lnTo>
                  <a:lnTo>
                    <a:pt x="2485" y="2158"/>
                  </a:lnTo>
                  <a:lnTo>
                    <a:pt x="2450" y="2227"/>
                  </a:lnTo>
                  <a:lnTo>
                    <a:pt x="2408" y="2311"/>
                  </a:lnTo>
                  <a:lnTo>
                    <a:pt x="2359" y="2409"/>
                  </a:lnTo>
                  <a:lnTo>
                    <a:pt x="2307" y="2519"/>
                  </a:lnTo>
                  <a:lnTo>
                    <a:pt x="2253" y="2641"/>
                  </a:lnTo>
                  <a:lnTo>
                    <a:pt x="2225" y="2705"/>
                  </a:lnTo>
                  <a:lnTo>
                    <a:pt x="2197" y="2771"/>
                  </a:lnTo>
                  <a:lnTo>
                    <a:pt x="2170" y="2838"/>
                  </a:lnTo>
                  <a:lnTo>
                    <a:pt x="2142" y="2908"/>
                  </a:lnTo>
                  <a:lnTo>
                    <a:pt x="2116" y="2979"/>
                  </a:lnTo>
                  <a:lnTo>
                    <a:pt x="2090" y="3051"/>
                  </a:lnTo>
                  <a:lnTo>
                    <a:pt x="2065" y="3124"/>
                  </a:lnTo>
                  <a:lnTo>
                    <a:pt x="2040" y="3198"/>
                  </a:lnTo>
                  <a:lnTo>
                    <a:pt x="2018" y="3272"/>
                  </a:lnTo>
                  <a:lnTo>
                    <a:pt x="1996" y="3346"/>
                  </a:lnTo>
                  <a:lnTo>
                    <a:pt x="1977" y="3420"/>
                  </a:lnTo>
                  <a:lnTo>
                    <a:pt x="1960" y="3494"/>
                  </a:lnTo>
                  <a:lnTo>
                    <a:pt x="1944" y="3568"/>
                  </a:lnTo>
                  <a:lnTo>
                    <a:pt x="1930" y="3641"/>
                  </a:lnTo>
                  <a:lnTo>
                    <a:pt x="1919" y="3714"/>
                  </a:lnTo>
                  <a:lnTo>
                    <a:pt x="1911" y="3785"/>
                  </a:lnTo>
                  <a:lnTo>
                    <a:pt x="1908" y="3820"/>
                  </a:lnTo>
                  <a:lnTo>
                    <a:pt x="1905" y="3856"/>
                  </a:lnTo>
                  <a:lnTo>
                    <a:pt x="1903" y="3890"/>
                  </a:lnTo>
                  <a:lnTo>
                    <a:pt x="1902" y="3924"/>
                  </a:lnTo>
                  <a:lnTo>
                    <a:pt x="1901" y="3939"/>
                  </a:lnTo>
                  <a:lnTo>
                    <a:pt x="1722" y="3939"/>
                  </a:lnTo>
                  <a:lnTo>
                    <a:pt x="1722" y="3230"/>
                  </a:lnTo>
                  <a:lnTo>
                    <a:pt x="1333" y="3230"/>
                  </a:lnTo>
                  <a:lnTo>
                    <a:pt x="1333" y="3939"/>
                  </a:lnTo>
                  <a:lnTo>
                    <a:pt x="1154" y="3939"/>
                  </a:lnTo>
                  <a:lnTo>
                    <a:pt x="1152" y="3924"/>
                  </a:lnTo>
                  <a:lnTo>
                    <a:pt x="1151" y="3873"/>
                  </a:lnTo>
                  <a:lnTo>
                    <a:pt x="1148" y="3820"/>
                  </a:lnTo>
                  <a:lnTo>
                    <a:pt x="1142" y="3767"/>
                  </a:lnTo>
                  <a:lnTo>
                    <a:pt x="1136" y="3714"/>
                  </a:lnTo>
                  <a:lnTo>
                    <a:pt x="1128" y="3659"/>
                  </a:lnTo>
                  <a:lnTo>
                    <a:pt x="1118" y="3604"/>
                  </a:lnTo>
                  <a:lnTo>
                    <a:pt x="1108" y="3547"/>
                  </a:lnTo>
                  <a:lnTo>
                    <a:pt x="1096" y="3491"/>
                  </a:lnTo>
                  <a:lnTo>
                    <a:pt x="1081" y="3434"/>
                  </a:lnTo>
                  <a:lnTo>
                    <a:pt x="1067" y="3377"/>
                  </a:lnTo>
                  <a:lnTo>
                    <a:pt x="1052" y="3319"/>
                  </a:lnTo>
                  <a:lnTo>
                    <a:pt x="1035" y="3261"/>
                  </a:lnTo>
                  <a:lnTo>
                    <a:pt x="1016" y="3203"/>
                  </a:lnTo>
                  <a:lnTo>
                    <a:pt x="997" y="3145"/>
                  </a:lnTo>
                  <a:lnTo>
                    <a:pt x="977" y="3086"/>
                  </a:lnTo>
                  <a:lnTo>
                    <a:pt x="958" y="3029"/>
                  </a:lnTo>
                  <a:lnTo>
                    <a:pt x="937" y="2970"/>
                  </a:lnTo>
                  <a:lnTo>
                    <a:pt x="914" y="2911"/>
                  </a:lnTo>
                  <a:lnTo>
                    <a:pt x="868" y="2796"/>
                  </a:lnTo>
                  <a:lnTo>
                    <a:pt x="820" y="2681"/>
                  </a:lnTo>
                  <a:lnTo>
                    <a:pt x="771" y="2570"/>
                  </a:lnTo>
                  <a:lnTo>
                    <a:pt x="721" y="2459"/>
                  </a:lnTo>
                  <a:lnTo>
                    <a:pt x="669" y="2353"/>
                  </a:lnTo>
                  <a:lnTo>
                    <a:pt x="618" y="2249"/>
                  </a:lnTo>
                  <a:lnTo>
                    <a:pt x="568" y="2150"/>
                  </a:lnTo>
                  <a:lnTo>
                    <a:pt x="567" y="2144"/>
                  </a:lnTo>
                  <a:lnTo>
                    <a:pt x="530" y="2075"/>
                  </a:lnTo>
                  <a:lnTo>
                    <a:pt x="515" y="2050"/>
                  </a:lnTo>
                  <a:lnTo>
                    <a:pt x="503" y="2024"/>
                  </a:lnTo>
                  <a:lnTo>
                    <a:pt x="491" y="1998"/>
                  </a:lnTo>
                  <a:lnTo>
                    <a:pt x="479" y="1972"/>
                  </a:lnTo>
                  <a:lnTo>
                    <a:pt x="468" y="1945"/>
                  </a:lnTo>
                  <a:lnTo>
                    <a:pt x="458" y="1918"/>
                  </a:lnTo>
                  <a:lnTo>
                    <a:pt x="449" y="1892"/>
                  </a:lnTo>
                  <a:lnTo>
                    <a:pt x="440" y="1864"/>
                  </a:lnTo>
                  <a:lnTo>
                    <a:pt x="431" y="1838"/>
                  </a:lnTo>
                  <a:lnTo>
                    <a:pt x="424" y="1810"/>
                  </a:lnTo>
                  <a:lnTo>
                    <a:pt x="418" y="1782"/>
                  </a:lnTo>
                  <a:lnTo>
                    <a:pt x="411" y="1754"/>
                  </a:lnTo>
                  <a:lnTo>
                    <a:pt x="406" y="1726"/>
                  </a:lnTo>
                  <a:lnTo>
                    <a:pt x="401" y="1697"/>
                  </a:lnTo>
                  <a:lnTo>
                    <a:pt x="398" y="1670"/>
                  </a:lnTo>
                  <a:lnTo>
                    <a:pt x="395" y="1641"/>
                  </a:lnTo>
                  <a:lnTo>
                    <a:pt x="389" y="1519"/>
                  </a:lnTo>
                  <a:lnTo>
                    <a:pt x="389" y="1492"/>
                  </a:lnTo>
                  <a:lnTo>
                    <a:pt x="390" y="1463"/>
                  </a:lnTo>
                  <a:lnTo>
                    <a:pt x="392" y="1435"/>
                  </a:lnTo>
                  <a:lnTo>
                    <a:pt x="395" y="1408"/>
                  </a:lnTo>
                  <a:lnTo>
                    <a:pt x="398" y="1380"/>
                  </a:lnTo>
                  <a:lnTo>
                    <a:pt x="402" y="1352"/>
                  </a:lnTo>
                  <a:lnTo>
                    <a:pt x="407" y="1325"/>
                  </a:lnTo>
                  <a:lnTo>
                    <a:pt x="412" y="1298"/>
                  </a:lnTo>
                  <a:lnTo>
                    <a:pt x="418" y="1270"/>
                  </a:lnTo>
                  <a:lnTo>
                    <a:pt x="424" y="1244"/>
                  </a:lnTo>
                  <a:lnTo>
                    <a:pt x="431" y="1217"/>
                  </a:lnTo>
                  <a:lnTo>
                    <a:pt x="439" y="1191"/>
                  </a:lnTo>
                  <a:lnTo>
                    <a:pt x="448" y="1165"/>
                  </a:lnTo>
                  <a:lnTo>
                    <a:pt x="457" y="1139"/>
                  </a:lnTo>
                  <a:lnTo>
                    <a:pt x="466" y="1113"/>
                  </a:lnTo>
                  <a:lnTo>
                    <a:pt x="476" y="1088"/>
                  </a:lnTo>
                  <a:lnTo>
                    <a:pt x="487" y="1063"/>
                  </a:lnTo>
                  <a:lnTo>
                    <a:pt x="499" y="1038"/>
                  </a:lnTo>
                  <a:lnTo>
                    <a:pt x="511" y="1013"/>
                  </a:lnTo>
                  <a:lnTo>
                    <a:pt x="524" y="989"/>
                  </a:lnTo>
                  <a:lnTo>
                    <a:pt x="537" y="965"/>
                  </a:lnTo>
                  <a:lnTo>
                    <a:pt x="551" y="941"/>
                  </a:lnTo>
                  <a:lnTo>
                    <a:pt x="565" y="918"/>
                  </a:lnTo>
                  <a:lnTo>
                    <a:pt x="580" y="895"/>
                  </a:lnTo>
                  <a:lnTo>
                    <a:pt x="596" y="871"/>
                  </a:lnTo>
                  <a:lnTo>
                    <a:pt x="612" y="849"/>
                  </a:lnTo>
                  <a:lnTo>
                    <a:pt x="629" y="827"/>
                  </a:lnTo>
                  <a:lnTo>
                    <a:pt x="647" y="806"/>
                  </a:lnTo>
                  <a:lnTo>
                    <a:pt x="664" y="784"/>
                  </a:lnTo>
                  <a:lnTo>
                    <a:pt x="683" y="763"/>
                  </a:lnTo>
                  <a:lnTo>
                    <a:pt x="702" y="743"/>
                  </a:lnTo>
                  <a:lnTo>
                    <a:pt x="722" y="723"/>
                  </a:lnTo>
                  <a:lnTo>
                    <a:pt x="743" y="703"/>
                  </a:lnTo>
                  <a:lnTo>
                    <a:pt x="764" y="683"/>
                  </a:lnTo>
                  <a:lnTo>
                    <a:pt x="785" y="665"/>
                  </a:lnTo>
                  <a:lnTo>
                    <a:pt x="806" y="647"/>
                  </a:lnTo>
                  <a:lnTo>
                    <a:pt x="828" y="629"/>
                  </a:lnTo>
                  <a:lnTo>
                    <a:pt x="850" y="611"/>
                  </a:lnTo>
                  <a:lnTo>
                    <a:pt x="874" y="596"/>
                  </a:lnTo>
                  <a:lnTo>
                    <a:pt x="896" y="579"/>
                  </a:lnTo>
                  <a:lnTo>
                    <a:pt x="920" y="565"/>
                  </a:lnTo>
                  <a:lnTo>
                    <a:pt x="943" y="550"/>
                  </a:lnTo>
                  <a:lnTo>
                    <a:pt x="968" y="536"/>
                  </a:lnTo>
                  <a:lnTo>
                    <a:pt x="992" y="523"/>
                  </a:lnTo>
                  <a:lnTo>
                    <a:pt x="1016" y="510"/>
                  </a:lnTo>
                  <a:lnTo>
                    <a:pt x="1041" y="498"/>
                  </a:lnTo>
                  <a:lnTo>
                    <a:pt x="1066" y="486"/>
                  </a:lnTo>
                  <a:lnTo>
                    <a:pt x="1091" y="475"/>
                  </a:lnTo>
                  <a:lnTo>
                    <a:pt x="1117" y="464"/>
                  </a:lnTo>
                  <a:lnTo>
                    <a:pt x="1143" y="456"/>
                  </a:lnTo>
                  <a:lnTo>
                    <a:pt x="1170" y="446"/>
                  </a:lnTo>
                  <a:lnTo>
                    <a:pt x="1195" y="438"/>
                  </a:lnTo>
                  <a:lnTo>
                    <a:pt x="1223" y="430"/>
                  </a:lnTo>
                  <a:lnTo>
                    <a:pt x="1250" y="423"/>
                  </a:lnTo>
                  <a:lnTo>
                    <a:pt x="1276" y="417"/>
                  </a:lnTo>
                  <a:lnTo>
                    <a:pt x="1304" y="411"/>
                  </a:lnTo>
                  <a:lnTo>
                    <a:pt x="1331" y="406"/>
                  </a:lnTo>
                  <a:lnTo>
                    <a:pt x="1359" y="401"/>
                  </a:lnTo>
                  <a:lnTo>
                    <a:pt x="1387" y="398"/>
                  </a:lnTo>
                  <a:lnTo>
                    <a:pt x="1414" y="395"/>
                  </a:lnTo>
                  <a:lnTo>
                    <a:pt x="1443" y="392"/>
                  </a:lnTo>
                  <a:lnTo>
                    <a:pt x="1471" y="390"/>
                  </a:lnTo>
                  <a:lnTo>
                    <a:pt x="1500" y="389"/>
                  </a:lnTo>
                  <a:lnTo>
                    <a:pt x="1527" y="389"/>
                  </a:lnTo>
                  <a:lnTo>
                    <a:pt x="1569" y="389"/>
                  </a:lnTo>
                  <a:lnTo>
                    <a:pt x="1610" y="391"/>
                  </a:lnTo>
                  <a:lnTo>
                    <a:pt x="1651" y="396"/>
                  </a:lnTo>
                  <a:lnTo>
                    <a:pt x="1691" y="400"/>
                  </a:lnTo>
                  <a:lnTo>
                    <a:pt x="1732" y="407"/>
                  </a:lnTo>
                  <a:lnTo>
                    <a:pt x="1771" y="415"/>
                  </a:lnTo>
                  <a:lnTo>
                    <a:pt x="1810" y="423"/>
                  </a:lnTo>
                  <a:lnTo>
                    <a:pt x="1849" y="435"/>
                  </a:lnTo>
                  <a:lnTo>
                    <a:pt x="1882" y="444"/>
                  </a:lnTo>
                  <a:lnTo>
                    <a:pt x="1917" y="457"/>
                  </a:lnTo>
                  <a:lnTo>
                    <a:pt x="1950" y="470"/>
                  </a:lnTo>
                  <a:lnTo>
                    <a:pt x="1983" y="483"/>
                  </a:lnTo>
                  <a:lnTo>
                    <a:pt x="2015" y="498"/>
                  </a:lnTo>
                  <a:lnTo>
                    <a:pt x="2047" y="514"/>
                  </a:lnTo>
                  <a:lnTo>
                    <a:pt x="2078" y="531"/>
                  </a:lnTo>
                  <a:lnTo>
                    <a:pt x="2109" y="548"/>
                  </a:lnTo>
                  <a:lnTo>
                    <a:pt x="2139" y="567"/>
                  </a:lnTo>
                  <a:lnTo>
                    <a:pt x="2169" y="586"/>
                  </a:lnTo>
                  <a:lnTo>
                    <a:pt x="2197" y="607"/>
                  </a:lnTo>
                  <a:lnTo>
                    <a:pt x="2226" y="628"/>
                  </a:lnTo>
                  <a:lnTo>
                    <a:pt x="2254" y="650"/>
                  </a:lnTo>
                  <a:lnTo>
                    <a:pt x="2281" y="673"/>
                  </a:lnTo>
                  <a:lnTo>
                    <a:pt x="2308" y="698"/>
                  </a:lnTo>
                  <a:lnTo>
                    <a:pt x="2333" y="723"/>
                  </a:lnTo>
                  <a:lnTo>
                    <a:pt x="2353" y="743"/>
                  </a:lnTo>
                  <a:lnTo>
                    <a:pt x="2372" y="763"/>
                  </a:lnTo>
                  <a:lnTo>
                    <a:pt x="2391" y="784"/>
                  </a:lnTo>
                  <a:lnTo>
                    <a:pt x="2409" y="806"/>
                  </a:lnTo>
                  <a:lnTo>
                    <a:pt x="2426" y="827"/>
                  </a:lnTo>
                  <a:lnTo>
                    <a:pt x="2443" y="849"/>
                  </a:lnTo>
                  <a:lnTo>
                    <a:pt x="2460" y="872"/>
                  </a:lnTo>
                  <a:lnTo>
                    <a:pt x="2475" y="895"/>
                  </a:lnTo>
                  <a:lnTo>
                    <a:pt x="2489" y="918"/>
                  </a:lnTo>
                  <a:lnTo>
                    <a:pt x="2505" y="941"/>
                  </a:lnTo>
                  <a:lnTo>
                    <a:pt x="2518" y="965"/>
                  </a:lnTo>
                  <a:lnTo>
                    <a:pt x="2531" y="989"/>
                  </a:lnTo>
                  <a:lnTo>
                    <a:pt x="2545" y="1013"/>
                  </a:lnTo>
                  <a:lnTo>
                    <a:pt x="2557" y="1038"/>
                  </a:lnTo>
                  <a:lnTo>
                    <a:pt x="2568" y="1063"/>
                  </a:lnTo>
                  <a:lnTo>
                    <a:pt x="2579" y="1088"/>
                  </a:lnTo>
                  <a:lnTo>
                    <a:pt x="2589" y="1113"/>
                  </a:lnTo>
                  <a:lnTo>
                    <a:pt x="2599" y="1139"/>
                  </a:lnTo>
                  <a:lnTo>
                    <a:pt x="2608" y="1164"/>
                  </a:lnTo>
                  <a:lnTo>
                    <a:pt x="2617" y="1191"/>
                  </a:lnTo>
                  <a:lnTo>
                    <a:pt x="2624" y="1217"/>
                  </a:lnTo>
                  <a:lnTo>
                    <a:pt x="2631" y="1244"/>
                  </a:lnTo>
                  <a:lnTo>
                    <a:pt x="2638" y="1270"/>
                  </a:lnTo>
                  <a:lnTo>
                    <a:pt x="2643" y="1297"/>
                  </a:lnTo>
                  <a:lnTo>
                    <a:pt x="2649" y="1325"/>
                  </a:lnTo>
                  <a:lnTo>
                    <a:pt x="2653" y="1352"/>
                  </a:lnTo>
                  <a:lnTo>
                    <a:pt x="2658" y="1379"/>
                  </a:lnTo>
                  <a:lnTo>
                    <a:pt x="2660" y="1406"/>
                  </a:lnTo>
                  <a:lnTo>
                    <a:pt x="2663" y="1435"/>
                  </a:lnTo>
                  <a:lnTo>
                    <a:pt x="2664" y="1463"/>
                  </a:lnTo>
                  <a:lnTo>
                    <a:pt x="2666" y="1491"/>
                  </a:lnTo>
                  <a:lnTo>
                    <a:pt x="2666" y="1519"/>
                  </a:lnTo>
                  <a:lnTo>
                    <a:pt x="2661" y="1641"/>
                  </a:lnTo>
                  <a:close/>
                  <a:moveTo>
                    <a:pt x="907" y="4981"/>
                  </a:moveTo>
                  <a:lnTo>
                    <a:pt x="2149" y="4981"/>
                  </a:lnTo>
                  <a:lnTo>
                    <a:pt x="2149" y="4592"/>
                  </a:lnTo>
                  <a:lnTo>
                    <a:pt x="907" y="4592"/>
                  </a:lnTo>
                  <a:lnTo>
                    <a:pt x="907" y="4981"/>
                  </a:lnTo>
                  <a:close/>
                  <a:moveTo>
                    <a:pt x="1177" y="5429"/>
                  </a:moveTo>
                  <a:lnTo>
                    <a:pt x="1879" y="5429"/>
                  </a:lnTo>
                  <a:lnTo>
                    <a:pt x="1879" y="5209"/>
                  </a:lnTo>
                  <a:lnTo>
                    <a:pt x="1177" y="5209"/>
                  </a:lnTo>
                  <a:lnTo>
                    <a:pt x="1177" y="542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marL="0" marR="0" lvl="0" indent="0" algn="ct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317126" y="2434819"/>
            <a:ext cx="3380718" cy="856772"/>
            <a:chOff x="7827985" y="2230016"/>
            <a:chExt cx="2429499" cy="856772"/>
          </a:xfrm>
        </p:grpSpPr>
        <p:sp>
          <p:nvSpPr>
            <p:cNvPr id="22" name="TextBox 13"/>
            <p:cNvSpPr txBox="1"/>
            <p:nvPr/>
          </p:nvSpPr>
          <p:spPr>
            <a:xfrm>
              <a:off x="7827986" y="2230016"/>
              <a:ext cx="1401112" cy="24622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/>
            <a:p>
              <a:pPr defTabSz="683260">
                <a:spcBef>
                  <a:spcPct val="20000"/>
                </a:spcBef>
              </a:pPr>
              <a:r>
                <a:rPr lang="zh-CN" altLang="en-US" sz="1600" b="1" dirty="0"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7827985" y="2505090"/>
              <a:ext cx="2429499" cy="58169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kumimoji="1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</a:rPr>
                <a:t>双击输入替换内容，优品</a:t>
              </a:r>
              <a:r>
                <a:rPr lang="en-US" altLang="zh-CN" dirty="0">
                  <a:solidFill>
                    <a:schemeClr val="tx1"/>
                  </a:solidFill>
                </a:rPr>
                <a:t>PPT</a:t>
              </a:r>
              <a:r>
                <a:rPr lang="zh-CN" altLang="en-US" dirty="0">
                  <a:solidFill>
                    <a:schemeClr val="tx1"/>
                  </a:solidFill>
                </a:rPr>
                <a:t>轻松设计高效办公。双击输入替换内容，优品</a:t>
              </a:r>
              <a:r>
                <a:rPr lang="en-US" altLang="zh-CN" dirty="0">
                  <a:solidFill>
                    <a:schemeClr val="tx1"/>
                  </a:solidFill>
                </a:rPr>
                <a:t>PPT</a:t>
              </a:r>
              <a:r>
                <a:rPr lang="zh-CN" altLang="en-US" dirty="0">
                  <a:solidFill>
                    <a:schemeClr val="tx1"/>
                  </a:solidFill>
                </a:rPr>
                <a:t>轻松设计高效办公。双击输入替换内容，优品</a:t>
              </a:r>
              <a:r>
                <a:rPr lang="en-US" altLang="zh-CN" dirty="0">
                  <a:solidFill>
                    <a:schemeClr val="tx1"/>
                  </a:solidFill>
                </a:rPr>
                <a:t>PPT</a:t>
              </a:r>
              <a:r>
                <a:rPr lang="zh-CN" altLang="en-US" dirty="0">
                  <a:solidFill>
                    <a:schemeClr val="tx1"/>
                  </a:solidFill>
                </a:rPr>
                <a:t>轻松设计高效办公。</a:t>
              </a:r>
              <a:endParaRPr lang="en-US" altLang="zh-CN" dirty="0">
                <a:solidFill>
                  <a:schemeClr val="tx1"/>
                </a:solidFill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497622" y="4233836"/>
            <a:ext cx="3351383" cy="856772"/>
            <a:chOff x="3455287" y="4016694"/>
            <a:chExt cx="2429499" cy="856772"/>
          </a:xfrm>
        </p:grpSpPr>
        <p:sp>
          <p:nvSpPr>
            <p:cNvPr id="25" name="TextBox 13"/>
            <p:cNvSpPr txBox="1"/>
            <p:nvPr/>
          </p:nvSpPr>
          <p:spPr>
            <a:xfrm>
              <a:off x="3455288" y="4016694"/>
              <a:ext cx="1401112" cy="24622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/>
            <a:p>
              <a:pPr defTabSz="683260">
                <a:spcBef>
                  <a:spcPct val="20000"/>
                </a:spcBef>
              </a:pPr>
              <a:r>
                <a:rPr lang="zh-CN" altLang="en-US" sz="1600" b="1" dirty="0"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3455287" y="4291768"/>
              <a:ext cx="2429499" cy="58169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kumimoji="1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</a:rPr>
                <a:t>双击输入替换内容，优品</a:t>
              </a:r>
              <a:r>
                <a:rPr lang="en-US" altLang="zh-CN" dirty="0">
                  <a:solidFill>
                    <a:schemeClr val="tx1"/>
                  </a:solidFill>
                </a:rPr>
                <a:t>PPT</a:t>
              </a:r>
              <a:r>
                <a:rPr lang="zh-CN" altLang="en-US" dirty="0">
                  <a:solidFill>
                    <a:schemeClr val="tx1"/>
                  </a:solidFill>
                </a:rPr>
                <a:t>轻松设计高效办公。双击输入替换内容，优品</a:t>
              </a:r>
              <a:r>
                <a:rPr lang="en-US" altLang="zh-CN" dirty="0">
                  <a:solidFill>
                    <a:schemeClr val="tx1"/>
                  </a:solidFill>
                </a:rPr>
                <a:t>PPT</a:t>
              </a:r>
              <a:r>
                <a:rPr lang="zh-CN" altLang="en-US" dirty="0">
                  <a:solidFill>
                    <a:schemeClr val="tx1"/>
                  </a:solidFill>
                </a:rPr>
                <a:t>轻松设计高效办公。双击输入替换内容，优品</a:t>
              </a:r>
              <a:r>
                <a:rPr lang="en-US" altLang="zh-CN" dirty="0">
                  <a:solidFill>
                    <a:schemeClr val="tx1"/>
                  </a:solidFill>
                </a:rPr>
                <a:t>PPT</a:t>
              </a:r>
              <a:r>
                <a:rPr lang="zh-CN" altLang="en-US" dirty="0">
                  <a:solidFill>
                    <a:schemeClr val="tx1"/>
                  </a:solidFill>
                </a:rPr>
                <a:t>轻松设计高效办公。</a:t>
              </a:r>
              <a:endParaRPr lang="en-US" altLang="zh-CN" dirty="0">
                <a:solidFill>
                  <a:schemeClr val="tx1"/>
                </a:solidFill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317126" y="4233836"/>
            <a:ext cx="3380718" cy="856772"/>
            <a:chOff x="7827985" y="4016694"/>
            <a:chExt cx="2429499" cy="856772"/>
          </a:xfrm>
        </p:grpSpPr>
        <p:sp>
          <p:nvSpPr>
            <p:cNvPr id="28" name="TextBox 13"/>
            <p:cNvSpPr txBox="1"/>
            <p:nvPr/>
          </p:nvSpPr>
          <p:spPr>
            <a:xfrm>
              <a:off x="7827986" y="4016694"/>
              <a:ext cx="1401112" cy="246221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/>
            <a:p>
              <a:pPr defTabSz="683260">
                <a:spcBef>
                  <a:spcPct val="20000"/>
                </a:spcBef>
              </a:pPr>
              <a:r>
                <a:rPr lang="zh-CN" altLang="en-US" sz="1600" b="1" dirty="0"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+mn-ea"/>
                  <a:sym typeface="+mn-lt"/>
                </a:rPr>
                <a:t>单击编辑标题</a:t>
              </a:r>
            </a:p>
          </p:txBody>
        </p:sp>
        <p:sp>
          <p:nvSpPr>
            <p:cNvPr id="29" name="TextBox 13"/>
            <p:cNvSpPr txBox="1"/>
            <p:nvPr/>
          </p:nvSpPr>
          <p:spPr>
            <a:xfrm>
              <a:off x="7827985" y="4291768"/>
              <a:ext cx="2429499" cy="581698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kumimoji="1"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/>
                  </a:solidFill>
                </a:rPr>
                <a:t>双击输入替换内容，优品</a:t>
              </a:r>
              <a:r>
                <a:rPr lang="en-US" altLang="zh-CN" dirty="0">
                  <a:solidFill>
                    <a:schemeClr val="tx1"/>
                  </a:solidFill>
                </a:rPr>
                <a:t>PPT</a:t>
              </a:r>
              <a:r>
                <a:rPr lang="zh-CN" altLang="en-US" dirty="0">
                  <a:solidFill>
                    <a:schemeClr val="tx1"/>
                  </a:solidFill>
                </a:rPr>
                <a:t>轻松设计高效办公。双击输入替换内容，优品</a:t>
              </a:r>
              <a:r>
                <a:rPr lang="en-US" altLang="zh-CN" dirty="0">
                  <a:solidFill>
                    <a:schemeClr val="tx1"/>
                  </a:solidFill>
                </a:rPr>
                <a:t>PPT</a:t>
              </a:r>
              <a:r>
                <a:rPr lang="zh-CN" altLang="en-US" dirty="0">
                  <a:solidFill>
                    <a:schemeClr val="tx1"/>
                  </a:solidFill>
                </a:rPr>
                <a:t>轻松设计高效办公。双击输入替换内容，优品</a:t>
              </a:r>
              <a:r>
                <a:rPr lang="en-US" altLang="zh-CN" dirty="0">
                  <a:solidFill>
                    <a:schemeClr val="tx1"/>
                  </a:solidFill>
                </a:rPr>
                <a:t>PPT</a:t>
              </a:r>
              <a:r>
                <a:rPr lang="zh-CN" altLang="en-US" dirty="0">
                  <a:solidFill>
                    <a:schemeClr val="tx1"/>
                  </a:solidFill>
                </a:rPr>
                <a:t>轻松设计高效办公。</a:t>
              </a:r>
              <a:endParaRPr lang="en-US" altLang="zh-CN" dirty="0">
                <a:solidFill>
                  <a:schemeClr val="tx1"/>
                </a:solidFill>
                <a:sym typeface="+mn-lt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94435" y="678179"/>
            <a:ext cx="4203131" cy="712836"/>
            <a:chOff x="3994433" y="678179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3994433" y="678179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5754032" y="1391015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4697381" y="1043637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418886" y="2494182"/>
            <a:ext cx="97733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kumimoji="1" lang="en-US" altLang="zh-CN" sz="1050" spc="-150" dirty="0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50" spc="-15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en-US" altLang="zh-CN" sz="1050" spc="-15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2527125" y="3888269"/>
            <a:ext cx="718642" cy="720679"/>
            <a:chOff x="5202" y="5131"/>
            <a:chExt cx="1058" cy="1061"/>
          </a:xfrm>
          <a:solidFill>
            <a:srgbClr val="1B4367"/>
          </a:solidFill>
        </p:grpSpPr>
        <p:sp>
          <p:nvSpPr>
            <p:cNvPr id="8" name="Freeform 12"/>
            <p:cNvSpPr/>
            <p:nvPr/>
          </p:nvSpPr>
          <p:spPr>
            <a:xfrm>
              <a:off x="5202" y="5131"/>
              <a:ext cx="1058" cy="1061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104722" y="74794"/>
                </a:cxn>
                <a:cxn ang="0">
                  <a:pos x="406465" y="103287"/>
                </a:cxn>
                <a:cxn ang="0">
                  <a:pos x="378066" y="406025"/>
                </a:cxn>
                <a:cxn ang="0">
                  <a:pos x="76323" y="377532"/>
                </a:cxn>
                <a:cxn ang="0">
                  <a:pos x="104722" y="74794"/>
                </a:cxn>
              </a:cxnLst>
              <a:rect l="txL" t="txT" r="txR" b="txB"/>
              <a:pathLst>
                <a:path w="271" h="271">
                  <a:moveTo>
                    <a:pt x="59" y="42"/>
                  </a:moveTo>
                  <a:cubicBezTo>
                    <a:pt x="110" y="0"/>
                    <a:pt x="186" y="7"/>
                    <a:pt x="229" y="58"/>
                  </a:cubicBezTo>
                  <a:cubicBezTo>
                    <a:pt x="271" y="110"/>
                    <a:pt x="264" y="186"/>
                    <a:pt x="213" y="228"/>
                  </a:cubicBezTo>
                  <a:cubicBezTo>
                    <a:pt x="161" y="271"/>
                    <a:pt x="85" y="264"/>
                    <a:pt x="43" y="212"/>
                  </a:cubicBezTo>
                  <a:cubicBezTo>
                    <a:pt x="0" y="161"/>
                    <a:pt x="7" y="85"/>
                    <a:pt x="59" y="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" name="Freeform 43"/>
            <p:cNvSpPr/>
            <p:nvPr/>
          </p:nvSpPr>
          <p:spPr>
            <a:xfrm>
              <a:off x="5428" y="5413"/>
              <a:ext cx="628" cy="562"/>
            </a:xfrm>
            <a:custGeom>
              <a:avLst/>
              <a:gdLst>
                <a:gd name="txL" fmla="*/ 0 w 161"/>
                <a:gd name="txT" fmla="*/ 0 h 144"/>
                <a:gd name="txR" fmla="*/ 161 w 161"/>
                <a:gd name="txB" fmla="*/ 144 h 144"/>
              </a:gdLst>
              <a:ahLst/>
              <a:cxnLst>
                <a:cxn ang="0">
                  <a:pos x="141988" y="55022"/>
                </a:cxn>
                <a:cxn ang="0">
                  <a:pos x="70994" y="1775"/>
                </a:cxn>
                <a:cxn ang="0">
                  <a:pos x="5325" y="88746"/>
                </a:cxn>
                <a:cxn ang="0">
                  <a:pos x="140213" y="255588"/>
                </a:cxn>
                <a:cxn ang="0">
                  <a:pos x="280425" y="90521"/>
                </a:cxn>
                <a:cxn ang="0">
                  <a:pos x="214756" y="3550"/>
                </a:cxn>
                <a:cxn ang="0">
                  <a:pos x="141988" y="55022"/>
                </a:cxn>
              </a:cxnLst>
              <a:rect l="txL" t="txT" r="txR" b="txB"/>
              <a:pathLst>
                <a:path w="161" h="144">
                  <a:moveTo>
                    <a:pt x="80" y="31"/>
                  </a:moveTo>
                  <a:cubicBezTo>
                    <a:pt x="73" y="11"/>
                    <a:pt x="60" y="0"/>
                    <a:pt x="40" y="1"/>
                  </a:cubicBezTo>
                  <a:cubicBezTo>
                    <a:pt x="11" y="3"/>
                    <a:pt x="0" y="23"/>
                    <a:pt x="3" y="50"/>
                  </a:cubicBezTo>
                  <a:cubicBezTo>
                    <a:pt x="6" y="83"/>
                    <a:pt x="49" y="103"/>
                    <a:pt x="79" y="144"/>
                  </a:cubicBezTo>
                  <a:cubicBezTo>
                    <a:pt x="110" y="103"/>
                    <a:pt x="154" y="84"/>
                    <a:pt x="158" y="51"/>
                  </a:cubicBezTo>
                  <a:cubicBezTo>
                    <a:pt x="161" y="24"/>
                    <a:pt x="150" y="4"/>
                    <a:pt x="121" y="2"/>
                  </a:cubicBezTo>
                  <a:cubicBezTo>
                    <a:pt x="101" y="0"/>
                    <a:pt x="89" y="11"/>
                    <a:pt x="80" y="31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849900" y="3888269"/>
            <a:ext cx="731637" cy="731637"/>
            <a:chOff x="8470" y="2554"/>
            <a:chExt cx="1060" cy="1054"/>
          </a:xfrm>
          <a:solidFill>
            <a:srgbClr val="1B4367"/>
          </a:solidFill>
        </p:grpSpPr>
        <p:sp>
          <p:nvSpPr>
            <p:cNvPr id="11" name="Freeform 8"/>
            <p:cNvSpPr/>
            <p:nvPr/>
          </p:nvSpPr>
          <p:spPr>
            <a:xfrm>
              <a:off x="8470" y="2554"/>
              <a:ext cx="1061" cy="1054"/>
            </a:xfrm>
            <a:custGeom>
              <a:avLst/>
              <a:gdLst>
                <a:gd name="txL" fmla="*/ 0 w 271"/>
                <a:gd name="txT" fmla="*/ 0 h 271"/>
                <a:gd name="txR" fmla="*/ 271 w 271"/>
                <a:gd name="txB" fmla="*/ 271 h 271"/>
              </a:gdLst>
              <a:ahLst/>
              <a:cxnLst>
                <a:cxn ang="0">
                  <a:pos x="381094" y="77840"/>
                </a:cxn>
                <a:cxn ang="0">
                  <a:pos x="406025" y="378587"/>
                </a:cxn>
                <a:cxn ang="0">
                  <a:pos x="101506" y="403354"/>
                </a:cxn>
                <a:cxn ang="0">
                  <a:pos x="78356" y="100838"/>
                </a:cxn>
                <a:cxn ang="0">
                  <a:pos x="381094" y="77840"/>
                </a:cxn>
              </a:cxnLst>
              <a:rect l="txL" t="txT" r="txR" b="txB"/>
              <a:pathLst>
                <a:path w="271" h="271">
                  <a:moveTo>
                    <a:pt x="214" y="44"/>
                  </a:moveTo>
                  <a:cubicBezTo>
                    <a:pt x="265" y="87"/>
                    <a:pt x="271" y="163"/>
                    <a:pt x="228" y="214"/>
                  </a:cubicBezTo>
                  <a:cubicBezTo>
                    <a:pt x="184" y="265"/>
                    <a:pt x="108" y="271"/>
                    <a:pt x="57" y="228"/>
                  </a:cubicBezTo>
                  <a:cubicBezTo>
                    <a:pt x="7" y="184"/>
                    <a:pt x="0" y="108"/>
                    <a:pt x="44" y="57"/>
                  </a:cubicBezTo>
                  <a:cubicBezTo>
                    <a:pt x="87" y="7"/>
                    <a:pt x="163" y="0"/>
                    <a:pt x="214" y="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2" name="Freeform 87"/>
            <p:cNvSpPr>
              <a:spLocks noEditPoints="1"/>
            </p:cNvSpPr>
            <p:nvPr/>
          </p:nvSpPr>
          <p:spPr>
            <a:xfrm>
              <a:off x="8669" y="2847"/>
              <a:ext cx="712" cy="468"/>
            </a:xfrm>
            <a:custGeom>
              <a:avLst/>
              <a:gdLst>
                <a:gd name="txL" fmla="*/ 0 w 162"/>
                <a:gd name="txT" fmla="*/ 0 h 106"/>
                <a:gd name="txR" fmla="*/ 162 w 162"/>
                <a:gd name="txB" fmla="*/ 106 h 106"/>
              </a:gdLst>
              <a:ahLst/>
              <a:cxnLst>
                <a:cxn ang="0">
                  <a:pos x="323850" y="24082"/>
                </a:cxn>
                <a:cxn ang="0">
                  <a:pos x="173919" y="0"/>
                </a:cxn>
                <a:cxn ang="0">
                  <a:pos x="9995" y="24082"/>
                </a:cxn>
                <a:cxn ang="0">
                  <a:pos x="9995" y="110376"/>
                </a:cxn>
                <a:cxn ang="0">
                  <a:pos x="5997" y="120410"/>
                </a:cxn>
                <a:cxn ang="0">
                  <a:pos x="15993" y="132451"/>
                </a:cxn>
                <a:cxn ang="0">
                  <a:pos x="27987" y="120410"/>
                </a:cxn>
                <a:cxn ang="0">
                  <a:pos x="21990" y="110376"/>
                </a:cxn>
                <a:cxn ang="0">
                  <a:pos x="21990" y="56192"/>
                </a:cxn>
                <a:cxn ang="0">
                  <a:pos x="173919" y="78267"/>
                </a:cxn>
                <a:cxn ang="0">
                  <a:pos x="323850" y="54185"/>
                </a:cxn>
                <a:cxn ang="0">
                  <a:pos x="323850" y="24082"/>
                </a:cxn>
                <a:cxn ang="0">
                  <a:pos x="25988" y="136465"/>
                </a:cxn>
                <a:cxn ang="0">
                  <a:pos x="7996" y="136465"/>
                </a:cxn>
                <a:cxn ang="0">
                  <a:pos x="0" y="188643"/>
                </a:cxn>
                <a:cxn ang="0">
                  <a:pos x="5997" y="190650"/>
                </a:cxn>
                <a:cxn ang="0">
                  <a:pos x="7996" y="184629"/>
                </a:cxn>
                <a:cxn ang="0">
                  <a:pos x="7996" y="190650"/>
                </a:cxn>
                <a:cxn ang="0">
                  <a:pos x="17992" y="192657"/>
                </a:cxn>
                <a:cxn ang="0">
                  <a:pos x="19991" y="186636"/>
                </a:cxn>
                <a:cxn ang="0">
                  <a:pos x="21990" y="190650"/>
                </a:cxn>
                <a:cxn ang="0">
                  <a:pos x="23989" y="190650"/>
                </a:cxn>
                <a:cxn ang="0">
                  <a:pos x="25988" y="166568"/>
                </a:cxn>
                <a:cxn ang="0">
                  <a:pos x="27987" y="190650"/>
                </a:cxn>
                <a:cxn ang="0">
                  <a:pos x="33984" y="188643"/>
                </a:cxn>
                <a:cxn ang="0">
                  <a:pos x="25988" y="136465"/>
                </a:cxn>
                <a:cxn ang="0">
                  <a:pos x="59972" y="188643"/>
                </a:cxn>
                <a:cxn ang="0">
                  <a:pos x="59972" y="74253"/>
                </a:cxn>
                <a:cxn ang="0">
                  <a:pos x="173919" y="90308"/>
                </a:cxn>
                <a:cxn ang="0">
                  <a:pos x="281869" y="74253"/>
                </a:cxn>
                <a:cxn ang="0">
                  <a:pos x="281869" y="186636"/>
                </a:cxn>
                <a:cxn ang="0">
                  <a:pos x="171920" y="212725"/>
                </a:cxn>
                <a:cxn ang="0">
                  <a:pos x="59972" y="188643"/>
                </a:cxn>
              </a:cxnLst>
              <a:rect l="txL" t="txT" r="txR" b="txB"/>
              <a:pathLst>
                <a:path w="162" h="106">
                  <a:moveTo>
                    <a:pt x="162" y="12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27"/>
                    <a:pt x="5" y="41"/>
                    <a:pt x="5" y="55"/>
                  </a:cubicBezTo>
                  <a:cubicBezTo>
                    <a:pt x="4" y="56"/>
                    <a:pt x="3" y="58"/>
                    <a:pt x="3" y="60"/>
                  </a:cubicBezTo>
                  <a:cubicBezTo>
                    <a:pt x="3" y="63"/>
                    <a:pt x="5" y="66"/>
                    <a:pt x="8" y="66"/>
                  </a:cubicBezTo>
                  <a:cubicBezTo>
                    <a:pt x="12" y="66"/>
                    <a:pt x="14" y="63"/>
                    <a:pt x="14" y="60"/>
                  </a:cubicBezTo>
                  <a:cubicBezTo>
                    <a:pt x="14" y="58"/>
                    <a:pt x="13" y="56"/>
                    <a:pt x="11" y="55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87" y="39"/>
                    <a:pt x="87" y="39"/>
                    <a:pt x="87" y="39"/>
                  </a:cubicBezTo>
                  <a:cubicBezTo>
                    <a:pt x="162" y="27"/>
                    <a:pt x="162" y="27"/>
                    <a:pt x="162" y="27"/>
                  </a:cubicBezTo>
                  <a:cubicBezTo>
                    <a:pt x="162" y="12"/>
                    <a:pt x="162" y="12"/>
                    <a:pt x="162" y="12"/>
                  </a:cubicBezTo>
                  <a:close/>
                  <a:moveTo>
                    <a:pt x="13" y="68"/>
                  </a:moveTo>
                  <a:cubicBezTo>
                    <a:pt x="10" y="69"/>
                    <a:pt x="7" y="69"/>
                    <a:pt x="4" y="68"/>
                  </a:cubicBezTo>
                  <a:cubicBezTo>
                    <a:pt x="3" y="77"/>
                    <a:pt x="1" y="85"/>
                    <a:pt x="0" y="94"/>
                  </a:cubicBezTo>
                  <a:cubicBezTo>
                    <a:pt x="1" y="94"/>
                    <a:pt x="2" y="94"/>
                    <a:pt x="3" y="95"/>
                  </a:cubicBezTo>
                  <a:cubicBezTo>
                    <a:pt x="4" y="92"/>
                    <a:pt x="4" y="92"/>
                    <a:pt x="4" y="92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6" y="95"/>
                    <a:pt x="8" y="96"/>
                    <a:pt x="9" y="96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1" y="95"/>
                    <a:pt x="11" y="95"/>
                    <a:pt x="11" y="95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5" y="94"/>
                    <a:pt x="16" y="94"/>
                    <a:pt x="17" y="94"/>
                  </a:cubicBezTo>
                  <a:cubicBezTo>
                    <a:pt x="16" y="85"/>
                    <a:pt x="14" y="77"/>
                    <a:pt x="13" y="68"/>
                  </a:cubicBezTo>
                  <a:close/>
                  <a:moveTo>
                    <a:pt x="30" y="94"/>
                  </a:moveTo>
                  <a:cubicBezTo>
                    <a:pt x="30" y="37"/>
                    <a:pt x="30" y="37"/>
                    <a:pt x="30" y="37"/>
                  </a:cubicBezTo>
                  <a:cubicBezTo>
                    <a:pt x="87" y="45"/>
                    <a:pt x="87" y="45"/>
                    <a:pt x="87" y="45"/>
                  </a:cubicBezTo>
                  <a:cubicBezTo>
                    <a:pt x="141" y="37"/>
                    <a:pt x="141" y="37"/>
                    <a:pt x="141" y="37"/>
                  </a:cubicBezTo>
                  <a:cubicBezTo>
                    <a:pt x="141" y="93"/>
                    <a:pt x="141" y="93"/>
                    <a:pt x="141" y="93"/>
                  </a:cubicBezTo>
                  <a:cubicBezTo>
                    <a:pt x="122" y="93"/>
                    <a:pt x="104" y="98"/>
                    <a:pt x="86" y="106"/>
                  </a:cubicBezTo>
                  <a:cubicBezTo>
                    <a:pt x="68" y="97"/>
                    <a:pt x="49" y="94"/>
                    <a:pt x="30" y="94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5815463" y="3888269"/>
            <a:ext cx="638536" cy="638536"/>
            <a:chOff x="4704" y="4364"/>
            <a:chExt cx="946" cy="950"/>
          </a:xfrm>
          <a:solidFill>
            <a:srgbClr val="1B4367"/>
          </a:solidFill>
        </p:grpSpPr>
        <p:sp>
          <p:nvSpPr>
            <p:cNvPr id="14" name="Freeform 10"/>
            <p:cNvSpPr/>
            <p:nvPr/>
          </p:nvSpPr>
          <p:spPr>
            <a:xfrm>
              <a:off x="4704" y="4364"/>
              <a:ext cx="946" cy="950"/>
            </a:xfrm>
            <a:custGeom>
              <a:avLst/>
              <a:gdLst>
                <a:gd name="txL" fmla="*/ 0 w 242"/>
                <a:gd name="txT" fmla="*/ 0 h 243"/>
                <a:gd name="txR" fmla="*/ 242 w 242"/>
                <a:gd name="txB" fmla="*/ 243 h 243"/>
              </a:gdLst>
              <a:ahLst/>
              <a:cxnLst>
                <a:cxn ang="0">
                  <a:pos x="216884" y="1777"/>
                </a:cxn>
                <a:cxn ang="0">
                  <a:pos x="430213" y="216788"/>
                </a:cxn>
                <a:cxn ang="0">
                  <a:pos x="213329" y="430023"/>
                </a:cxn>
                <a:cxn ang="0">
                  <a:pos x="0" y="215012"/>
                </a:cxn>
                <a:cxn ang="0">
                  <a:pos x="216884" y="1777"/>
                </a:cxn>
              </a:cxnLst>
              <a:rect l="txL" t="txT" r="txR" b="txB"/>
              <a:pathLst>
                <a:path w="242" h="243">
                  <a:moveTo>
                    <a:pt x="122" y="1"/>
                  </a:moveTo>
                  <a:cubicBezTo>
                    <a:pt x="188" y="1"/>
                    <a:pt x="242" y="56"/>
                    <a:pt x="242" y="122"/>
                  </a:cubicBezTo>
                  <a:cubicBezTo>
                    <a:pt x="241" y="189"/>
                    <a:pt x="187" y="243"/>
                    <a:pt x="120" y="242"/>
                  </a:cubicBezTo>
                  <a:cubicBezTo>
                    <a:pt x="53" y="242"/>
                    <a:pt x="0" y="188"/>
                    <a:pt x="0" y="121"/>
                  </a:cubicBezTo>
                  <a:cubicBezTo>
                    <a:pt x="1" y="54"/>
                    <a:pt x="55" y="0"/>
                    <a:pt x="122" y="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>
            <a:xfrm>
              <a:off x="4994" y="4517"/>
              <a:ext cx="367" cy="642"/>
            </a:xfrm>
            <a:custGeom>
              <a:avLst/>
              <a:gdLst>
                <a:gd name="txL" fmla="*/ 0 w 94"/>
                <a:gd name="txT" fmla="*/ 0 h 165"/>
                <a:gd name="txR" fmla="*/ 94 w 94"/>
                <a:gd name="txB" fmla="*/ 165 h 165"/>
              </a:gdLst>
              <a:ahLst/>
              <a:cxnLst>
                <a:cxn ang="0">
                  <a:pos x="147181" y="0"/>
                </a:cxn>
                <a:cxn ang="0">
                  <a:pos x="17733" y="0"/>
                </a:cxn>
                <a:cxn ang="0">
                  <a:pos x="0" y="19473"/>
                </a:cxn>
                <a:cxn ang="0">
                  <a:pos x="0" y="272627"/>
                </a:cxn>
                <a:cxn ang="0">
                  <a:pos x="17733" y="292100"/>
                </a:cxn>
                <a:cxn ang="0">
                  <a:pos x="147181" y="292100"/>
                </a:cxn>
                <a:cxn ang="0">
                  <a:pos x="166687" y="272627"/>
                </a:cxn>
                <a:cxn ang="0">
                  <a:pos x="166687" y="19473"/>
                </a:cxn>
                <a:cxn ang="0">
                  <a:pos x="147181" y="0"/>
                </a:cxn>
                <a:cxn ang="0">
                  <a:pos x="56745" y="21244"/>
                </a:cxn>
                <a:cxn ang="0">
                  <a:pos x="109942" y="21244"/>
                </a:cxn>
                <a:cxn ang="0">
                  <a:pos x="109942" y="28325"/>
                </a:cxn>
                <a:cxn ang="0">
                  <a:pos x="56745" y="28325"/>
                </a:cxn>
                <a:cxn ang="0">
                  <a:pos x="56745" y="21244"/>
                </a:cxn>
                <a:cxn ang="0">
                  <a:pos x="83344" y="279708"/>
                </a:cxn>
                <a:cxn ang="0">
                  <a:pos x="72704" y="269086"/>
                </a:cxn>
                <a:cxn ang="0">
                  <a:pos x="83344" y="260235"/>
                </a:cxn>
                <a:cxn ang="0">
                  <a:pos x="93983" y="269086"/>
                </a:cxn>
                <a:cxn ang="0">
                  <a:pos x="83344" y="279708"/>
                </a:cxn>
                <a:cxn ang="0">
                  <a:pos x="154274" y="244302"/>
                </a:cxn>
                <a:cxn ang="0">
                  <a:pos x="12413" y="244302"/>
                </a:cxn>
                <a:cxn ang="0">
                  <a:pos x="12413" y="46028"/>
                </a:cxn>
                <a:cxn ang="0">
                  <a:pos x="154274" y="46028"/>
                </a:cxn>
                <a:cxn ang="0">
                  <a:pos x="154274" y="244302"/>
                </a:cxn>
              </a:cxnLst>
              <a:rect l="txL" t="txT" r="txR" b="txB"/>
              <a:pathLst>
                <a:path w="94" h="165">
                  <a:moveTo>
                    <a:pt x="83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0"/>
                    <a:pt x="5" y="165"/>
                    <a:pt x="10" y="165"/>
                  </a:cubicBezTo>
                  <a:cubicBezTo>
                    <a:pt x="83" y="165"/>
                    <a:pt x="83" y="165"/>
                    <a:pt x="83" y="165"/>
                  </a:cubicBezTo>
                  <a:cubicBezTo>
                    <a:pt x="89" y="165"/>
                    <a:pt x="94" y="160"/>
                    <a:pt x="94" y="154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5"/>
                    <a:pt x="89" y="0"/>
                    <a:pt x="83" y="0"/>
                  </a:cubicBezTo>
                  <a:close/>
                  <a:moveTo>
                    <a:pt x="32" y="12"/>
                  </a:moveTo>
                  <a:cubicBezTo>
                    <a:pt x="62" y="12"/>
                    <a:pt x="62" y="12"/>
                    <a:pt x="62" y="12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47" y="158"/>
                  </a:moveTo>
                  <a:cubicBezTo>
                    <a:pt x="44" y="158"/>
                    <a:pt x="41" y="156"/>
                    <a:pt x="41" y="152"/>
                  </a:cubicBezTo>
                  <a:cubicBezTo>
                    <a:pt x="41" y="149"/>
                    <a:pt x="44" y="147"/>
                    <a:pt x="47" y="147"/>
                  </a:cubicBezTo>
                  <a:cubicBezTo>
                    <a:pt x="50" y="147"/>
                    <a:pt x="53" y="149"/>
                    <a:pt x="53" y="152"/>
                  </a:cubicBezTo>
                  <a:cubicBezTo>
                    <a:pt x="53" y="156"/>
                    <a:pt x="50" y="158"/>
                    <a:pt x="47" y="158"/>
                  </a:cubicBezTo>
                  <a:close/>
                  <a:moveTo>
                    <a:pt x="87" y="138"/>
                  </a:moveTo>
                  <a:cubicBezTo>
                    <a:pt x="7" y="138"/>
                    <a:pt x="7" y="138"/>
                    <a:pt x="7" y="138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7" y="26"/>
                    <a:pt x="87" y="26"/>
                    <a:pt x="87" y="26"/>
                  </a:cubicBezTo>
                  <a:lnTo>
                    <a:pt x="87" y="138"/>
                  </a:lnTo>
                  <a:close/>
                </a:path>
              </a:pathLst>
            </a:custGeom>
            <a:solidFill>
              <a:sysClr val="window" lastClr="FFFFFF"/>
            </a:solidFill>
            <a:ln w="9525">
              <a:noFill/>
            </a:ln>
          </p:spPr>
          <p:txBody>
            <a:bodyPr/>
            <a:lstStyle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04788" y="4933432"/>
            <a:ext cx="2163316" cy="935640"/>
            <a:chOff x="5014342" y="1187493"/>
            <a:chExt cx="2163316" cy="935640"/>
          </a:xfrm>
        </p:grpSpPr>
        <p:sp>
          <p:nvSpPr>
            <p:cNvPr id="17" name="TextBox 1210"/>
            <p:cNvSpPr/>
            <p:nvPr/>
          </p:nvSpPr>
          <p:spPr>
            <a:xfrm>
              <a:off x="5206013" y="1187493"/>
              <a:ext cx="1779975" cy="315471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algn="ctr" defTabSz="685800"/>
              <a:r>
                <a:rPr lang="zh-CN" altLang="en-US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014342" y="1472186"/>
              <a:ext cx="2163316" cy="65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053073" y="4933432"/>
            <a:ext cx="2163316" cy="935640"/>
            <a:chOff x="5014342" y="1187493"/>
            <a:chExt cx="2163316" cy="935640"/>
          </a:xfrm>
        </p:grpSpPr>
        <p:sp>
          <p:nvSpPr>
            <p:cNvPr id="20" name="TextBox 1210"/>
            <p:cNvSpPr/>
            <p:nvPr/>
          </p:nvSpPr>
          <p:spPr>
            <a:xfrm>
              <a:off x="5206013" y="1187493"/>
              <a:ext cx="1779975" cy="315471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algn="ctr" defTabSz="685800"/>
              <a:r>
                <a:rPr lang="zh-CN" altLang="en-US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5014342" y="1472186"/>
              <a:ext cx="2163316" cy="65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151315" y="4933432"/>
            <a:ext cx="2163316" cy="935640"/>
            <a:chOff x="5014342" y="1187493"/>
            <a:chExt cx="2163316" cy="935640"/>
          </a:xfrm>
        </p:grpSpPr>
        <p:sp>
          <p:nvSpPr>
            <p:cNvPr id="23" name="TextBox 1210"/>
            <p:cNvSpPr/>
            <p:nvPr/>
          </p:nvSpPr>
          <p:spPr>
            <a:xfrm>
              <a:off x="5206013" y="1187493"/>
              <a:ext cx="1779975" cy="315471"/>
            </a:xfrm>
            <a:prstGeom prst="rect">
              <a:avLst/>
            </a:prstGeom>
            <a:noFill/>
            <a:ln w="9525">
              <a:noFill/>
              <a:miter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none" lIns="68580" tIns="34290" rIns="68580" bIns="34290">
              <a:spAutoFit/>
            </a:bodyPr>
            <a:lstStyle/>
            <a:p>
              <a:pPr algn="ctr" defTabSz="685800"/>
              <a:r>
                <a:rPr lang="zh-CN" altLang="en-US" sz="1600" b="1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5014342" y="1472186"/>
              <a:ext cx="2163316" cy="65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94435" y="678179"/>
            <a:ext cx="4203131" cy="712836"/>
            <a:chOff x="3994433" y="678179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3994433" y="678179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ctr"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5754032" y="1391015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4697381" y="1043637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87906" y="5033763"/>
            <a:ext cx="2089828" cy="1118559"/>
            <a:chOff x="1484595" y="5033763"/>
            <a:chExt cx="2089828" cy="1118559"/>
          </a:xfrm>
        </p:grpSpPr>
        <p:sp>
          <p:nvSpPr>
            <p:cNvPr id="7" name="圆角矩形 6"/>
            <p:cNvSpPr/>
            <p:nvPr/>
          </p:nvSpPr>
          <p:spPr>
            <a:xfrm>
              <a:off x="1928192" y="5814392"/>
              <a:ext cx="1202634" cy="33793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添加标题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84595" y="5033763"/>
              <a:ext cx="2089828" cy="84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830026" y="5033763"/>
            <a:ext cx="2089828" cy="1118559"/>
            <a:chOff x="1484595" y="5033763"/>
            <a:chExt cx="2089828" cy="1118559"/>
          </a:xfrm>
        </p:grpSpPr>
        <p:sp>
          <p:nvSpPr>
            <p:cNvPr id="10" name="圆角矩形 9"/>
            <p:cNvSpPr/>
            <p:nvPr/>
          </p:nvSpPr>
          <p:spPr>
            <a:xfrm>
              <a:off x="1928192" y="5814392"/>
              <a:ext cx="1202634" cy="33793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添加标题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484595" y="5033763"/>
              <a:ext cx="2089828" cy="84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72146" y="5033763"/>
            <a:ext cx="2089828" cy="1118559"/>
            <a:chOff x="1484595" y="5033763"/>
            <a:chExt cx="2089828" cy="1118559"/>
          </a:xfrm>
        </p:grpSpPr>
        <p:sp>
          <p:nvSpPr>
            <p:cNvPr id="13" name="圆角矩形 12"/>
            <p:cNvSpPr/>
            <p:nvPr/>
          </p:nvSpPr>
          <p:spPr>
            <a:xfrm>
              <a:off x="1928192" y="5814392"/>
              <a:ext cx="1202634" cy="33793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添加标题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484595" y="5033763"/>
              <a:ext cx="2089828" cy="84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714267" y="5033763"/>
            <a:ext cx="2089828" cy="1118559"/>
            <a:chOff x="1484595" y="5033763"/>
            <a:chExt cx="2089828" cy="1118559"/>
          </a:xfrm>
        </p:grpSpPr>
        <p:sp>
          <p:nvSpPr>
            <p:cNvPr id="16" name="圆角矩形 15"/>
            <p:cNvSpPr/>
            <p:nvPr/>
          </p:nvSpPr>
          <p:spPr>
            <a:xfrm>
              <a:off x="1928192" y="5814392"/>
              <a:ext cx="1202634" cy="337930"/>
            </a:xfrm>
            <a:prstGeom prst="round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添加标题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484595" y="5033763"/>
              <a:ext cx="2089828" cy="844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5CA0B4"/>
                  </a:solidFill>
                </a14:hiddenFill>
              </a:ext>
            </a:extLst>
          </p:spPr>
          <p:txBody>
            <a:bodyPr wrap="square" lIns="68580" tIns="34290" rIns="68580" bIns="34290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</p:grp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1139" y="2134145"/>
            <a:ext cx="9729721" cy="266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35462" y="757820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522762" y="1943457"/>
            <a:ext cx="5612460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.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轻松设计高效办公。双击输入替换内容，优品</a:t>
            </a:r>
            <a:r>
              <a: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PPT</a:t>
            </a:r>
            <a:r>
              <a:rPr kumimoji="1" lang="zh-CN" altLang="en-US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轻松设计高效办公。</a:t>
            </a:r>
            <a:endParaRPr lang="en-US" altLang="zh-CN" sz="1050" spc="-150" dirty="0">
              <a:latin typeface="思源黑体 CN Light" panose="020B0300000000000000" pitchFamily="34" charset="-122"/>
              <a:ea typeface="思源黑体 CN Light" panose="020B0300000000000000" pitchFamily="34" charset="-122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7" name="图表 6"/>
          <p:cNvGraphicFramePr/>
          <p:nvPr/>
        </p:nvGraphicFramePr>
        <p:xfrm>
          <a:off x="1593830" y="2869414"/>
          <a:ext cx="4387870" cy="328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组合 7"/>
          <p:cNvGrpSpPr/>
          <p:nvPr/>
        </p:nvGrpSpPr>
        <p:grpSpPr>
          <a:xfrm>
            <a:off x="6873326" y="2774577"/>
            <a:ext cx="4092528" cy="1575135"/>
            <a:chOff x="6873326" y="2774577"/>
            <a:chExt cx="4092528" cy="1575135"/>
          </a:xfrm>
        </p:grpSpPr>
        <p:sp>
          <p:nvSpPr>
            <p:cNvPr id="9" name="文本框 8"/>
            <p:cNvSpPr txBox="1"/>
            <p:nvPr/>
          </p:nvSpPr>
          <p:spPr>
            <a:xfrm>
              <a:off x="6873326" y="3093984"/>
              <a:ext cx="4092528" cy="1255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endParaRPr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6873326" y="2774577"/>
              <a:ext cx="1985145" cy="346243"/>
            </a:xfrm>
            <a:prstGeom prst="rect">
              <a:avLst/>
            </a:prstGeom>
          </p:spPr>
          <p:txBody>
            <a:bodyPr wrap="none" lIns="68573" tIns="34287" rIns="68573" bIns="34287">
              <a:spAutoFit/>
            </a:bodyPr>
            <a:lstStyle/>
            <a:p>
              <a:pPr defTabSz="685800"/>
              <a:r>
                <a:rPr lang="zh-CN" altLang="en-US" b="1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01872" y="4630757"/>
            <a:ext cx="4535482" cy="461665"/>
            <a:chOff x="7001872" y="4630757"/>
            <a:chExt cx="4535482" cy="461665"/>
          </a:xfrm>
        </p:grpSpPr>
        <p:sp>
          <p:nvSpPr>
            <p:cNvPr id="12" name="椭圆 11"/>
            <p:cNvSpPr/>
            <p:nvPr/>
          </p:nvSpPr>
          <p:spPr>
            <a:xfrm>
              <a:off x="7001872" y="4726045"/>
              <a:ext cx="266700" cy="2667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444826" y="4630757"/>
              <a:ext cx="4092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0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标题内容</a:t>
              </a:r>
              <a:r>
                <a:rPr kumimoji="1" lang="en-US" altLang="zh-CN" sz="100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1</a:t>
              </a: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kumimoji="1" lang="en-US" altLang="zh-CN" sz="100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999694" y="5136320"/>
            <a:ext cx="4537660" cy="461665"/>
            <a:chOff x="6999694" y="5136320"/>
            <a:chExt cx="4537660" cy="461665"/>
          </a:xfrm>
        </p:grpSpPr>
        <p:sp>
          <p:nvSpPr>
            <p:cNvPr id="15" name="椭圆 14"/>
            <p:cNvSpPr/>
            <p:nvPr/>
          </p:nvSpPr>
          <p:spPr>
            <a:xfrm>
              <a:off x="6999694" y="5221641"/>
              <a:ext cx="266700" cy="266700"/>
            </a:xfrm>
            <a:prstGeom prst="ellipse">
              <a:avLst/>
            </a:prstGeom>
            <a:solidFill>
              <a:srgbClr val="294F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7444826" y="5136320"/>
              <a:ext cx="4092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0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标题内容</a:t>
              </a:r>
              <a:r>
                <a:rPr kumimoji="1" lang="en-US" altLang="zh-CN" sz="100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2</a:t>
              </a: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kumimoji="1" lang="en-US" altLang="zh-CN" sz="100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99694" y="5688802"/>
            <a:ext cx="4537660" cy="461665"/>
            <a:chOff x="6999694" y="5688802"/>
            <a:chExt cx="4537660" cy="461665"/>
          </a:xfrm>
        </p:grpSpPr>
        <p:sp>
          <p:nvSpPr>
            <p:cNvPr id="18" name="椭圆 17"/>
            <p:cNvSpPr/>
            <p:nvPr/>
          </p:nvSpPr>
          <p:spPr>
            <a:xfrm>
              <a:off x="6999694" y="5717237"/>
              <a:ext cx="266700" cy="2667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7444826" y="5688802"/>
              <a:ext cx="40925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0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标题内容</a:t>
              </a:r>
              <a:r>
                <a:rPr kumimoji="1" lang="en-US" altLang="zh-CN" sz="100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3</a:t>
              </a:r>
            </a:p>
            <a:p>
              <a:pPr algn="just"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0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kumimoji="1" lang="en-US" altLang="zh-CN" sz="100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73326" y="4193763"/>
            <a:ext cx="2617764" cy="468313"/>
            <a:chOff x="6873326" y="4193763"/>
            <a:chExt cx="2617764" cy="468313"/>
          </a:xfrm>
        </p:grpSpPr>
        <p:sp>
          <p:nvSpPr>
            <p:cNvPr id="21" name="文本框 20"/>
            <p:cNvSpPr txBox="1"/>
            <p:nvPr/>
          </p:nvSpPr>
          <p:spPr>
            <a:xfrm>
              <a:off x="6873326" y="4200411"/>
              <a:ext cx="1875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123,456,789</a:t>
              </a:r>
              <a:endParaRPr lang="zh-CN" altLang="en-US" sz="2400" spc="-15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731891" y="4193763"/>
              <a:ext cx="759199" cy="442751"/>
              <a:chOff x="9299201" y="4215300"/>
              <a:chExt cx="1045446" cy="609685"/>
            </a:xfrm>
          </p:grpSpPr>
          <p:sp>
            <p:nvSpPr>
              <p:cNvPr id="23" name="woman-avatar_53094"/>
              <p:cNvSpPr>
                <a:spLocks noChangeAspect="1"/>
              </p:cNvSpPr>
              <p:nvPr/>
            </p:nvSpPr>
            <p:spPr bwMode="auto">
              <a:xfrm>
                <a:off x="9870701" y="4215300"/>
                <a:ext cx="473946" cy="609685"/>
              </a:xfrm>
              <a:custGeom>
                <a:avLst/>
                <a:gdLst>
                  <a:gd name="T0" fmla="*/ 1182 w 5487"/>
                  <a:gd name="T1" fmla="*/ 3968 h 7069"/>
                  <a:gd name="T2" fmla="*/ 2714 w 5487"/>
                  <a:gd name="T3" fmla="*/ 4322 h 7069"/>
                  <a:gd name="T4" fmla="*/ 4246 w 5487"/>
                  <a:gd name="T5" fmla="*/ 3968 h 7069"/>
                  <a:gd name="T6" fmla="*/ 4757 w 5487"/>
                  <a:gd name="T7" fmla="*/ 2434 h 7069"/>
                  <a:gd name="T8" fmla="*/ 4760 w 5487"/>
                  <a:gd name="T9" fmla="*/ 2218 h 7069"/>
                  <a:gd name="T10" fmla="*/ 671 w 5487"/>
                  <a:gd name="T11" fmla="*/ 2218 h 7069"/>
                  <a:gd name="T12" fmla="*/ 671 w 5487"/>
                  <a:gd name="T13" fmla="*/ 2434 h 7069"/>
                  <a:gd name="T14" fmla="*/ 671 w 5487"/>
                  <a:gd name="T15" fmla="*/ 3342 h 7069"/>
                  <a:gd name="T16" fmla="*/ 2342 w 5487"/>
                  <a:gd name="T17" fmla="*/ 3966 h 7069"/>
                  <a:gd name="T18" fmla="*/ 1391 w 5487"/>
                  <a:gd name="T19" fmla="*/ 2597 h 7069"/>
                  <a:gd name="T20" fmla="*/ 1285 w 5487"/>
                  <a:gd name="T21" fmla="*/ 2504 h 7069"/>
                  <a:gd name="T22" fmla="*/ 1007 w 5487"/>
                  <a:gd name="T23" fmla="*/ 2183 h 7069"/>
                  <a:gd name="T24" fmla="*/ 1147 w 5487"/>
                  <a:gd name="T25" fmla="*/ 1746 h 7069"/>
                  <a:gd name="T26" fmla="*/ 1195 w 5487"/>
                  <a:gd name="T27" fmla="*/ 1744 h 7069"/>
                  <a:gd name="T28" fmla="*/ 1241 w 5487"/>
                  <a:gd name="T29" fmla="*/ 1749 h 7069"/>
                  <a:gd name="T30" fmla="*/ 2800 w 5487"/>
                  <a:gd name="T31" fmla="*/ 1301 h 7069"/>
                  <a:gd name="T32" fmla="*/ 4107 w 5487"/>
                  <a:gd name="T33" fmla="*/ 1747 h 7069"/>
                  <a:gd name="T34" fmla="*/ 4127 w 5487"/>
                  <a:gd name="T35" fmla="*/ 1753 h 7069"/>
                  <a:gd name="T36" fmla="*/ 4230 w 5487"/>
                  <a:gd name="T37" fmla="*/ 1743 h 7069"/>
                  <a:gd name="T38" fmla="*/ 4386 w 5487"/>
                  <a:gd name="T39" fmla="*/ 1832 h 7069"/>
                  <a:gd name="T40" fmla="*/ 4276 w 5487"/>
                  <a:gd name="T41" fmla="*/ 2433 h 7069"/>
                  <a:gd name="T42" fmla="*/ 4058 w 5487"/>
                  <a:gd name="T43" fmla="*/ 2515 h 7069"/>
                  <a:gd name="T44" fmla="*/ 3380 w 5487"/>
                  <a:gd name="T45" fmla="*/ 3751 h 7069"/>
                  <a:gd name="T46" fmla="*/ 2715 w 5487"/>
                  <a:gd name="T47" fmla="*/ 4065 h 7069"/>
                  <a:gd name="T48" fmla="*/ 3631 w 5487"/>
                  <a:gd name="T49" fmla="*/ 4822 h 7069"/>
                  <a:gd name="T50" fmla="*/ 2750 w 5487"/>
                  <a:gd name="T51" fmla="*/ 5288 h 7069"/>
                  <a:gd name="T52" fmla="*/ 2744 w 5487"/>
                  <a:gd name="T53" fmla="*/ 5285 h 7069"/>
                  <a:gd name="T54" fmla="*/ 2738 w 5487"/>
                  <a:gd name="T55" fmla="*/ 5288 h 7069"/>
                  <a:gd name="T56" fmla="*/ 1857 w 5487"/>
                  <a:gd name="T57" fmla="*/ 4822 h 7069"/>
                  <a:gd name="T58" fmla="*/ 0 w 5487"/>
                  <a:gd name="T59" fmla="*/ 5806 h 7069"/>
                  <a:gd name="T60" fmla="*/ 2739 w 5487"/>
                  <a:gd name="T61" fmla="*/ 7069 h 7069"/>
                  <a:gd name="T62" fmla="*/ 5487 w 5487"/>
                  <a:gd name="T63" fmla="*/ 7069 h 7069"/>
                  <a:gd name="T64" fmla="*/ 4219 w 5487"/>
                  <a:gd name="T65" fmla="*/ 4196 h 70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87" h="7069">
                    <a:moveTo>
                      <a:pt x="671" y="3342"/>
                    </a:moveTo>
                    <a:cubicBezTo>
                      <a:pt x="671" y="3689"/>
                      <a:pt x="899" y="3968"/>
                      <a:pt x="1182" y="3968"/>
                    </a:cubicBezTo>
                    <a:lnTo>
                      <a:pt x="1904" y="3968"/>
                    </a:lnTo>
                    <a:cubicBezTo>
                      <a:pt x="2143" y="4184"/>
                      <a:pt x="2418" y="4322"/>
                      <a:pt x="2714" y="4322"/>
                    </a:cubicBezTo>
                    <a:cubicBezTo>
                      <a:pt x="3010" y="4322"/>
                      <a:pt x="3284" y="4184"/>
                      <a:pt x="3523" y="3968"/>
                    </a:cubicBezTo>
                    <a:lnTo>
                      <a:pt x="4246" y="3968"/>
                    </a:lnTo>
                    <a:cubicBezTo>
                      <a:pt x="4528" y="3968"/>
                      <a:pt x="4757" y="3687"/>
                      <a:pt x="4757" y="3342"/>
                    </a:cubicBezTo>
                    <a:lnTo>
                      <a:pt x="4757" y="2434"/>
                    </a:lnTo>
                    <a:lnTo>
                      <a:pt x="4755" y="2434"/>
                    </a:lnTo>
                    <a:cubicBezTo>
                      <a:pt x="4758" y="2365"/>
                      <a:pt x="4760" y="2294"/>
                      <a:pt x="4760" y="2218"/>
                    </a:cubicBezTo>
                    <a:cubicBezTo>
                      <a:pt x="4760" y="993"/>
                      <a:pt x="3844" y="0"/>
                      <a:pt x="2715" y="0"/>
                    </a:cubicBezTo>
                    <a:cubicBezTo>
                      <a:pt x="1586" y="0"/>
                      <a:pt x="671" y="993"/>
                      <a:pt x="671" y="2218"/>
                    </a:cubicBezTo>
                    <a:cubicBezTo>
                      <a:pt x="671" y="2294"/>
                      <a:pt x="672" y="2365"/>
                      <a:pt x="675" y="2434"/>
                    </a:cubicBezTo>
                    <a:lnTo>
                      <a:pt x="671" y="2434"/>
                    </a:lnTo>
                    <a:lnTo>
                      <a:pt x="671" y="3342"/>
                    </a:lnTo>
                    <a:lnTo>
                      <a:pt x="671" y="3342"/>
                    </a:lnTo>
                    <a:close/>
                    <a:moveTo>
                      <a:pt x="2715" y="4065"/>
                    </a:moveTo>
                    <a:cubicBezTo>
                      <a:pt x="2587" y="4065"/>
                      <a:pt x="2461" y="4028"/>
                      <a:pt x="2342" y="3966"/>
                    </a:cubicBezTo>
                    <a:cubicBezTo>
                      <a:pt x="2242" y="3914"/>
                      <a:pt x="2146" y="3844"/>
                      <a:pt x="2055" y="3759"/>
                    </a:cubicBezTo>
                    <a:cubicBezTo>
                      <a:pt x="1752" y="3473"/>
                      <a:pt x="1510" y="3027"/>
                      <a:pt x="1391" y="2597"/>
                    </a:cubicBezTo>
                    <a:lnTo>
                      <a:pt x="1368" y="2515"/>
                    </a:lnTo>
                    <a:lnTo>
                      <a:pt x="1285" y="2504"/>
                    </a:lnTo>
                    <a:cubicBezTo>
                      <a:pt x="1241" y="2498"/>
                      <a:pt x="1195" y="2474"/>
                      <a:pt x="1150" y="2434"/>
                    </a:cubicBezTo>
                    <a:cubicBezTo>
                      <a:pt x="1089" y="2379"/>
                      <a:pt x="1035" y="2295"/>
                      <a:pt x="1007" y="2183"/>
                    </a:cubicBezTo>
                    <a:cubicBezTo>
                      <a:pt x="974" y="2053"/>
                      <a:pt x="986" y="1923"/>
                      <a:pt x="1040" y="1834"/>
                    </a:cubicBezTo>
                    <a:cubicBezTo>
                      <a:pt x="1059" y="1801"/>
                      <a:pt x="1094" y="1759"/>
                      <a:pt x="1147" y="1746"/>
                    </a:cubicBezTo>
                    <a:cubicBezTo>
                      <a:pt x="1155" y="1744"/>
                      <a:pt x="1164" y="1743"/>
                      <a:pt x="1174" y="1743"/>
                    </a:cubicBezTo>
                    <a:cubicBezTo>
                      <a:pt x="1182" y="1743"/>
                      <a:pt x="1189" y="1743"/>
                      <a:pt x="1195" y="1744"/>
                    </a:cubicBezTo>
                    <a:lnTo>
                      <a:pt x="1241" y="1749"/>
                    </a:lnTo>
                    <a:lnTo>
                      <a:pt x="1241" y="1749"/>
                    </a:lnTo>
                    <a:cubicBezTo>
                      <a:pt x="1446" y="2061"/>
                      <a:pt x="2022" y="1980"/>
                      <a:pt x="2527" y="1569"/>
                    </a:cubicBezTo>
                    <a:cubicBezTo>
                      <a:pt x="2630" y="1486"/>
                      <a:pt x="2721" y="1395"/>
                      <a:pt x="2800" y="1301"/>
                    </a:cubicBezTo>
                    <a:cubicBezTo>
                      <a:pt x="2995" y="1278"/>
                      <a:pt x="3205" y="1272"/>
                      <a:pt x="3407" y="1326"/>
                    </a:cubicBezTo>
                    <a:cubicBezTo>
                      <a:pt x="3855" y="1446"/>
                      <a:pt x="3982" y="1695"/>
                      <a:pt x="4107" y="1747"/>
                    </a:cubicBezTo>
                    <a:lnTo>
                      <a:pt x="4109" y="1755"/>
                    </a:lnTo>
                    <a:lnTo>
                      <a:pt x="4127" y="1753"/>
                    </a:lnTo>
                    <a:cubicBezTo>
                      <a:pt x="4149" y="1759"/>
                      <a:pt x="4173" y="1756"/>
                      <a:pt x="4200" y="1746"/>
                    </a:cubicBezTo>
                    <a:lnTo>
                      <a:pt x="4230" y="1743"/>
                    </a:lnTo>
                    <a:cubicBezTo>
                      <a:pt x="4248" y="1741"/>
                      <a:pt x="4265" y="1741"/>
                      <a:pt x="4279" y="1744"/>
                    </a:cubicBezTo>
                    <a:cubicBezTo>
                      <a:pt x="4333" y="1758"/>
                      <a:pt x="4367" y="1799"/>
                      <a:pt x="4386" y="1832"/>
                    </a:cubicBezTo>
                    <a:cubicBezTo>
                      <a:pt x="4440" y="1922"/>
                      <a:pt x="4452" y="2052"/>
                      <a:pt x="4419" y="2182"/>
                    </a:cubicBezTo>
                    <a:cubicBezTo>
                      <a:pt x="4391" y="2292"/>
                      <a:pt x="4336" y="2377"/>
                      <a:pt x="4276" y="2433"/>
                    </a:cubicBezTo>
                    <a:cubicBezTo>
                      <a:pt x="4231" y="2473"/>
                      <a:pt x="4185" y="2498"/>
                      <a:pt x="4141" y="2503"/>
                    </a:cubicBezTo>
                    <a:lnTo>
                      <a:pt x="4058" y="2515"/>
                    </a:lnTo>
                    <a:lnTo>
                      <a:pt x="4035" y="2597"/>
                    </a:lnTo>
                    <a:cubicBezTo>
                      <a:pt x="3917" y="3024"/>
                      <a:pt x="3680" y="3465"/>
                      <a:pt x="3380" y="3751"/>
                    </a:cubicBezTo>
                    <a:cubicBezTo>
                      <a:pt x="3287" y="3839"/>
                      <a:pt x="3189" y="3914"/>
                      <a:pt x="3084" y="3968"/>
                    </a:cubicBezTo>
                    <a:cubicBezTo>
                      <a:pt x="2969" y="4031"/>
                      <a:pt x="2844" y="4065"/>
                      <a:pt x="2715" y="4065"/>
                    </a:cubicBezTo>
                    <a:close/>
                    <a:moveTo>
                      <a:pt x="4219" y="4196"/>
                    </a:moveTo>
                    <a:cubicBezTo>
                      <a:pt x="4059" y="4468"/>
                      <a:pt x="3876" y="4698"/>
                      <a:pt x="3631" y="4822"/>
                    </a:cubicBezTo>
                    <a:cubicBezTo>
                      <a:pt x="3126" y="5080"/>
                      <a:pt x="2751" y="5289"/>
                      <a:pt x="2751" y="5289"/>
                    </a:cubicBezTo>
                    <a:lnTo>
                      <a:pt x="2750" y="5288"/>
                    </a:lnTo>
                    <a:lnTo>
                      <a:pt x="2750" y="5282"/>
                    </a:lnTo>
                    <a:lnTo>
                      <a:pt x="2744" y="5285"/>
                    </a:lnTo>
                    <a:lnTo>
                      <a:pt x="2738" y="5282"/>
                    </a:lnTo>
                    <a:lnTo>
                      <a:pt x="2738" y="5288"/>
                    </a:lnTo>
                    <a:lnTo>
                      <a:pt x="2736" y="5289"/>
                    </a:lnTo>
                    <a:cubicBezTo>
                      <a:pt x="2736" y="5289"/>
                      <a:pt x="2361" y="5080"/>
                      <a:pt x="1857" y="4822"/>
                    </a:cubicBezTo>
                    <a:cubicBezTo>
                      <a:pt x="1612" y="4697"/>
                      <a:pt x="1428" y="4468"/>
                      <a:pt x="1268" y="4196"/>
                    </a:cubicBezTo>
                    <a:cubicBezTo>
                      <a:pt x="522" y="4499"/>
                      <a:pt x="0" y="5198"/>
                      <a:pt x="0" y="5806"/>
                    </a:cubicBezTo>
                    <a:lnTo>
                      <a:pt x="0" y="7069"/>
                    </a:lnTo>
                    <a:lnTo>
                      <a:pt x="2739" y="7069"/>
                    </a:lnTo>
                    <a:lnTo>
                      <a:pt x="2750" y="7069"/>
                    </a:lnTo>
                    <a:lnTo>
                      <a:pt x="5487" y="7069"/>
                    </a:lnTo>
                    <a:lnTo>
                      <a:pt x="5487" y="5806"/>
                    </a:lnTo>
                    <a:cubicBezTo>
                      <a:pt x="5487" y="5197"/>
                      <a:pt x="4966" y="4501"/>
                      <a:pt x="4219" y="419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</p:sp>
          <p:sp>
            <p:nvSpPr>
              <p:cNvPr id="24" name="person-male-shape_36183"/>
              <p:cNvSpPr>
                <a:spLocks noChangeAspect="1"/>
              </p:cNvSpPr>
              <p:nvPr/>
            </p:nvSpPr>
            <p:spPr bwMode="auto">
              <a:xfrm>
                <a:off x="9299201" y="4215300"/>
                <a:ext cx="495406" cy="609685"/>
              </a:xfrm>
              <a:custGeom>
                <a:avLst/>
                <a:gdLst>
                  <a:gd name="connsiteX0" fmla="*/ 351932 w 473547"/>
                  <a:gd name="connsiteY0" fmla="*/ 309816 h 582783"/>
                  <a:gd name="connsiteX1" fmla="*/ 473547 w 473547"/>
                  <a:gd name="connsiteY1" fmla="*/ 581708 h 582783"/>
                  <a:gd name="connsiteX2" fmla="*/ 236773 w 473547"/>
                  <a:gd name="connsiteY2" fmla="*/ 582783 h 582783"/>
                  <a:gd name="connsiteX3" fmla="*/ 0 w 473547"/>
                  <a:gd name="connsiteY3" fmla="*/ 582783 h 582783"/>
                  <a:gd name="connsiteX4" fmla="*/ 121615 w 473547"/>
                  <a:gd name="connsiteY4" fmla="*/ 310891 h 582783"/>
                  <a:gd name="connsiteX5" fmla="*/ 131302 w 473547"/>
                  <a:gd name="connsiteY5" fmla="*/ 311965 h 582783"/>
                  <a:gd name="connsiteX6" fmla="*/ 190495 w 473547"/>
                  <a:gd name="connsiteY6" fmla="*/ 392566 h 582783"/>
                  <a:gd name="connsiteX7" fmla="*/ 236773 w 473547"/>
                  <a:gd name="connsiteY7" fmla="*/ 357102 h 582783"/>
                  <a:gd name="connsiteX8" fmla="*/ 236773 w 473547"/>
                  <a:gd name="connsiteY8" fmla="*/ 356027 h 582783"/>
                  <a:gd name="connsiteX9" fmla="*/ 281976 w 473547"/>
                  <a:gd name="connsiteY9" fmla="*/ 392566 h 582783"/>
                  <a:gd name="connsiteX10" fmla="*/ 342245 w 473547"/>
                  <a:gd name="connsiteY10" fmla="*/ 310891 h 582783"/>
                  <a:gd name="connsiteX11" fmla="*/ 351932 w 473547"/>
                  <a:gd name="connsiteY11" fmla="*/ 309816 h 582783"/>
                  <a:gd name="connsiteX12" fmla="*/ 204461 w 473547"/>
                  <a:gd name="connsiteY12" fmla="*/ 105551 h 582783"/>
                  <a:gd name="connsiteX13" fmla="*/ 106563 w 473547"/>
                  <a:gd name="connsiteY13" fmla="*/ 153925 h 582783"/>
                  <a:gd name="connsiteX14" fmla="*/ 106563 w 473547"/>
                  <a:gd name="connsiteY14" fmla="*/ 163600 h 582783"/>
                  <a:gd name="connsiteX15" fmla="*/ 237811 w 473547"/>
                  <a:gd name="connsiteY15" fmla="*/ 314096 h 582783"/>
                  <a:gd name="connsiteX16" fmla="*/ 371210 w 473547"/>
                  <a:gd name="connsiteY16" fmla="*/ 163600 h 582783"/>
                  <a:gd name="connsiteX17" fmla="*/ 371210 w 473547"/>
                  <a:gd name="connsiteY17" fmla="*/ 155000 h 582783"/>
                  <a:gd name="connsiteX18" fmla="*/ 204461 w 473547"/>
                  <a:gd name="connsiteY18" fmla="*/ 105551 h 582783"/>
                  <a:gd name="connsiteX19" fmla="*/ 261075 w 473547"/>
                  <a:gd name="connsiteY19" fmla="*/ 203 h 582783"/>
                  <a:gd name="connsiteX20" fmla="*/ 331405 w 473547"/>
                  <a:gd name="connsiteY20" fmla="*/ 17403 h 582783"/>
                  <a:gd name="connsiteX21" fmla="*/ 390574 w 473547"/>
                  <a:gd name="connsiteY21" fmla="*/ 147475 h 582783"/>
                  <a:gd name="connsiteX22" fmla="*/ 390574 w 473547"/>
                  <a:gd name="connsiteY22" fmla="*/ 151775 h 582783"/>
                  <a:gd name="connsiteX23" fmla="*/ 401332 w 473547"/>
                  <a:gd name="connsiteY23" fmla="*/ 166824 h 582783"/>
                  <a:gd name="connsiteX24" fmla="*/ 399180 w 473547"/>
                  <a:gd name="connsiteY24" fmla="*/ 192624 h 582783"/>
                  <a:gd name="connsiteX25" fmla="*/ 385195 w 473547"/>
                  <a:gd name="connsiteY25" fmla="*/ 206599 h 582783"/>
                  <a:gd name="connsiteX26" fmla="*/ 237811 w 473547"/>
                  <a:gd name="connsiteY26" fmla="*/ 334521 h 582783"/>
                  <a:gd name="connsiteX27" fmla="*/ 91502 w 473547"/>
                  <a:gd name="connsiteY27" fmla="*/ 205524 h 582783"/>
                  <a:gd name="connsiteX28" fmla="*/ 77516 w 473547"/>
                  <a:gd name="connsiteY28" fmla="*/ 192624 h 582783"/>
                  <a:gd name="connsiteX29" fmla="*/ 75365 w 473547"/>
                  <a:gd name="connsiteY29" fmla="*/ 165749 h 582783"/>
                  <a:gd name="connsiteX30" fmla="*/ 86123 w 473547"/>
                  <a:gd name="connsiteY30" fmla="*/ 150700 h 582783"/>
                  <a:gd name="connsiteX31" fmla="*/ 87199 w 473547"/>
                  <a:gd name="connsiteY31" fmla="*/ 146400 h 582783"/>
                  <a:gd name="connsiteX32" fmla="*/ 176490 w 473547"/>
                  <a:gd name="connsiteY32" fmla="*/ 16328 h 582783"/>
                  <a:gd name="connsiteX33" fmla="*/ 194779 w 473547"/>
                  <a:gd name="connsiteY33" fmla="*/ 18478 h 582783"/>
                  <a:gd name="connsiteX34" fmla="*/ 204461 w 473547"/>
                  <a:gd name="connsiteY34" fmla="*/ 8803 h 582783"/>
                  <a:gd name="connsiteX35" fmla="*/ 261075 w 473547"/>
                  <a:gd name="connsiteY35" fmla="*/ 203 h 58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73547" h="582783">
                    <a:moveTo>
                      <a:pt x="351932" y="309816"/>
                    </a:moveTo>
                    <a:cubicBezTo>
                      <a:pt x="466013" y="325936"/>
                      <a:pt x="473547" y="581708"/>
                      <a:pt x="473547" y="581708"/>
                    </a:cubicBezTo>
                    <a:lnTo>
                      <a:pt x="236773" y="582783"/>
                    </a:lnTo>
                    <a:lnTo>
                      <a:pt x="0" y="582783"/>
                    </a:lnTo>
                    <a:cubicBezTo>
                      <a:pt x="0" y="582783"/>
                      <a:pt x="7534" y="327011"/>
                      <a:pt x="121615" y="310891"/>
                    </a:cubicBezTo>
                    <a:cubicBezTo>
                      <a:pt x="124844" y="309816"/>
                      <a:pt x="128073" y="310891"/>
                      <a:pt x="131302" y="311965"/>
                    </a:cubicBezTo>
                    <a:lnTo>
                      <a:pt x="190495" y="392566"/>
                    </a:lnTo>
                    <a:lnTo>
                      <a:pt x="236773" y="357102"/>
                    </a:lnTo>
                    <a:lnTo>
                      <a:pt x="236773" y="356027"/>
                    </a:lnTo>
                    <a:lnTo>
                      <a:pt x="281976" y="392566"/>
                    </a:lnTo>
                    <a:lnTo>
                      <a:pt x="342245" y="310891"/>
                    </a:lnTo>
                    <a:cubicBezTo>
                      <a:pt x="345474" y="310891"/>
                      <a:pt x="348703" y="309816"/>
                      <a:pt x="351932" y="309816"/>
                    </a:cubicBezTo>
                    <a:close/>
                    <a:moveTo>
                      <a:pt x="204461" y="105551"/>
                    </a:moveTo>
                    <a:cubicBezTo>
                      <a:pt x="198006" y="118450"/>
                      <a:pt x="137761" y="142100"/>
                      <a:pt x="106563" y="153925"/>
                    </a:cubicBezTo>
                    <a:cubicBezTo>
                      <a:pt x="106563" y="157150"/>
                      <a:pt x="106563" y="160375"/>
                      <a:pt x="106563" y="163600"/>
                    </a:cubicBezTo>
                    <a:cubicBezTo>
                      <a:pt x="106563" y="234548"/>
                      <a:pt x="162505" y="314096"/>
                      <a:pt x="237811" y="314096"/>
                    </a:cubicBezTo>
                    <a:cubicBezTo>
                      <a:pt x="313116" y="314096"/>
                      <a:pt x="371210" y="232398"/>
                      <a:pt x="371210" y="163600"/>
                    </a:cubicBezTo>
                    <a:cubicBezTo>
                      <a:pt x="371210" y="160375"/>
                      <a:pt x="371210" y="158225"/>
                      <a:pt x="371210" y="155000"/>
                    </a:cubicBezTo>
                    <a:cubicBezTo>
                      <a:pt x="328178" y="149625"/>
                      <a:pt x="232431" y="133500"/>
                      <a:pt x="204461" y="105551"/>
                    </a:cubicBezTo>
                    <a:close/>
                    <a:moveTo>
                      <a:pt x="261075" y="203"/>
                    </a:moveTo>
                    <a:cubicBezTo>
                      <a:pt x="282456" y="1278"/>
                      <a:pt x="306124" y="6653"/>
                      <a:pt x="331405" y="17403"/>
                    </a:cubicBezTo>
                    <a:cubicBezTo>
                      <a:pt x="378740" y="37827"/>
                      <a:pt x="389498" y="86201"/>
                      <a:pt x="390574" y="147475"/>
                    </a:cubicBezTo>
                    <a:cubicBezTo>
                      <a:pt x="390574" y="148550"/>
                      <a:pt x="390574" y="149625"/>
                      <a:pt x="390574" y="151775"/>
                    </a:cubicBezTo>
                    <a:cubicBezTo>
                      <a:pt x="397029" y="153925"/>
                      <a:pt x="401332" y="159300"/>
                      <a:pt x="401332" y="166824"/>
                    </a:cubicBezTo>
                    <a:lnTo>
                      <a:pt x="399180" y="192624"/>
                    </a:lnTo>
                    <a:cubicBezTo>
                      <a:pt x="398105" y="200149"/>
                      <a:pt x="392726" y="205524"/>
                      <a:pt x="385195" y="206599"/>
                    </a:cubicBezTo>
                    <a:cubicBezTo>
                      <a:pt x="367982" y="273247"/>
                      <a:pt x="309889" y="334521"/>
                      <a:pt x="237811" y="334521"/>
                    </a:cubicBezTo>
                    <a:cubicBezTo>
                      <a:pt x="165732" y="334521"/>
                      <a:pt x="108715" y="272172"/>
                      <a:pt x="91502" y="205524"/>
                    </a:cubicBezTo>
                    <a:cubicBezTo>
                      <a:pt x="83971" y="205524"/>
                      <a:pt x="78592" y="200149"/>
                      <a:pt x="77516" y="192624"/>
                    </a:cubicBezTo>
                    <a:lnTo>
                      <a:pt x="75365" y="165749"/>
                    </a:lnTo>
                    <a:cubicBezTo>
                      <a:pt x="74289" y="159300"/>
                      <a:pt x="79668" y="152850"/>
                      <a:pt x="86123" y="150700"/>
                    </a:cubicBezTo>
                    <a:cubicBezTo>
                      <a:pt x="87199" y="149625"/>
                      <a:pt x="87199" y="147475"/>
                      <a:pt x="87199" y="146400"/>
                    </a:cubicBezTo>
                    <a:cubicBezTo>
                      <a:pt x="81820" y="93726"/>
                      <a:pt x="105487" y="27077"/>
                      <a:pt x="176490" y="16328"/>
                    </a:cubicBezTo>
                    <a:cubicBezTo>
                      <a:pt x="180793" y="15253"/>
                      <a:pt x="192627" y="19553"/>
                      <a:pt x="194779" y="18478"/>
                    </a:cubicBezTo>
                    <a:cubicBezTo>
                      <a:pt x="196930" y="16328"/>
                      <a:pt x="202309" y="9878"/>
                      <a:pt x="204461" y="8803"/>
                    </a:cubicBezTo>
                    <a:cubicBezTo>
                      <a:pt x="220598" y="2353"/>
                      <a:pt x="239693" y="-872"/>
                      <a:pt x="261075" y="203"/>
                    </a:cubicBezTo>
                    <a:close/>
                  </a:path>
                </a:pathLst>
              </a:custGeom>
              <a:solidFill>
                <a:srgbClr val="294F73"/>
              </a:solidFill>
              <a:ln>
                <a:noFill/>
              </a:ln>
            </p:spPr>
          </p:sp>
        </p:grp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9062" y="672460"/>
            <a:ext cx="4203131" cy="712836"/>
            <a:chOff x="716110" y="187653"/>
            <a:chExt cx="4203131" cy="712836"/>
          </a:xfrm>
        </p:grpSpPr>
        <p:sp>
          <p:nvSpPr>
            <p:cNvPr id="3" name="文本框 2"/>
            <p:cNvSpPr txBox="1"/>
            <p:nvPr/>
          </p:nvSpPr>
          <p:spPr>
            <a:xfrm>
              <a:off x="716110" y="187653"/>
              <a:ext cx="4203131" cy="43858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685800"/>
              <a:r>
                <a:rPr lang="zh-CN" altLang="en-US" sz="2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请在此处单击输入标题内容</a:t>
              </a: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774478" y="900489"/>
              <a:ext cx="683932" cy="0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miter lim="800000"/>
            </a:ln>
            <a:effectLst/>
          </p:spPr>
        </p:cxnSp>
        <p:sp>
          <p:nvSpPr>
            <p:cNvPr id="5" name="文本框 4"/>
            <p:cNvSpPr txBox="1"/>
            <p:nvPr/>
          </p:nvSpPr>
          <p:spPr>
            <a:xfrm>
              <a:off x="716110" y="553111"/>
              <a:ext cx="2797234" cy="312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dirty="0">
                  <a:latin typeface="Arial" panose="020B0604020202020204" pitchFamily="34" charset="0"/>
                  <a:ea typeface="微软雅黑 Light" panose="020B0502040204020203" charset="-122"/>
                  <a:cs typeface="Arial" panose="020B0604020202020204" pitchFamily="34" charset="0"/>
                  <a:sym typeface="+mn-lt"/>
                </a:rPr>
                <a:t>Add You Text Here Add You Text Here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20224" y="2339447"/>
            <a:ext cx="3075122" cy="2050081"/>
            <a:chOff x="1020224" y="2399407"/>
            <a:chExt cx="3075122" cy="2050081"/>
          </a:xfrm>
        </p:grpSpPr>
        <p:graphicFrame>
          <p:nvGraphicFramePr>
            <p:cNvPr id="7" name="图表 6"/>
            <p:cNvGraphicFramePr/>
            <p:nvPr/>
          </p:nvGraphicFramePr>
          <p:xfrm>
            <a:off x="1020224" y="2399407"/>
            <a:ext cx="3075122" cy="20500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文本框 7"/>
            <p:cNvSpPr txBox="1"/>
            <p:nvPr/>
          </p:nvSpPr>
          <p:spPr>
            <a:xfrm>
              <a:off x="1905014" y="3504012"/>
              <a:ext cx="1261884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kumimoji="1" lang="zh-CN" altLang="en-US" sz="14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Source Han Sans CN Heavy"/>
                </a:rPr>
                <a:t>输入标题内容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008408" y="2955311"/>
              <a:ext cx="10550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65</a:t>
              </a:r>
              <a:r>
                <a:rPr lang="en-US" altLang="zh-CN" sz="2400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%</a:t>
              </a:r>
              <a:endParaRPr lang="zh-CN" altLang="en-US" sz="2400" spc="-15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3344682" y="2335465"/>
            <a:ext cx="3253332" cy="2058045"/>
            <a:chOff x="3344682" y="2395425"/>
            <a:chExt cx="3253332" cy="2058045"/>
          </a:xfrm>
        </p:grpSpPr>
        <p:graphicFrame>
          <p:nvGraphicFramePr>
            <p:cNvPr id="11" name="图表 10"/>
            <p:cNvGraphicFramePr/>
            <p:nvPr/>
          </p:nvGraphicFramePr>
          <p:xfrm>
            <a:off x="3344682" y="2395425"/>
            <a:ext cx="3253332" cy="205804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4370907" y="3504012"/>
              <a:ext cx="1261884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kumimoji="1" lang="zh-CN" altLang="en-US" sz="14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Source Han Sans CN Heavy"/>
                </a:rPr>
                <a:t>输入标题内容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474301" y="2955311"/>
              <a:ext cx="10550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45</a:t>
              </a:r>
              <a:r>
                <a:rPr lang="en-US" altLang="zh-CN" sz="2400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%</a:t>
              </a:r>
              <a:endParaRPr lang="zh-CN" altLang="en-US" sz="2400" spc="-15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32668" y="2354401"/>
            <a:ext cx="3091263" cy="2020173"/>
            <a:chOff x="5732668" y="2414361"/>
            <a:chExt cx="3091263" cy="2020173"/>
          </a:xfrm>
        </p:grpSpPr>
        <p:graphicFrame>
          <p:nvGraphicFramePr>
            <p:cNvPr id="15" name="图表 14"/>
            <p:cNvGraphicFramePr/>
            <p:nvPr/>
          </p:nvGraphicFramePr>
          <p:xfrm>
            <a:off x="5732668" y="2414361"/>
            <a:ext cx="3091263" cy="2020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6" name="文本框 15"/>
            <p:cNvSpPr txBox="1"/>
            <p:nvPr/>
          </p:nvSpPr>
          <p:spPr>
            <a:xfrm>
              <a:off x="6733406" y="3518415"/>
              <a:ext cx="1261884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kumimoji="1" lang="zh-CN" altLang="en-US" sz="14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Source Han Sans CN Heavy"/>
                </a:rPr>
                <a:t>输入标题内容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836800" y="2969714"/>
              <a:ext cx="10550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50</a:t>
              </a:r>
              <a:r>
                <a:rPr lang="en-US" altLang="zh-CN" sz="2400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%</a:t>
              </a:r>
              <a:endParaRPr lang="zh-CN" altLang="en-US" sz="2400" spc="-15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168004" y="2363230"/>
            <a:ext cx="3003773" cy="2002515"/>
            <a:chOff x="8168004" y="2423190"/>
            <a:chExt cx="3003773" cy="2002515"/>
          </a:xfrm>
        </p:grpSpPr>
        <p:graphicFrame>
          <p:nvGraphicFramePr>
            <p:cNvPr id="19" name="图表 18"/>
            <p:cNvGraphicFramePr/>
            <p:nvPr/>
          </p:nvGraphicFramePr>
          <p:xfrm>
            <a:off x="8168004" y="2423190"/>
            <a:ext cx="3003773" cy="200251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0" name="文本框 19"/>
            <p:cNvSpPr txBox="1"/>
            <p:nvPr/>
          </p:nvSpPr>
          <p:spPr>
            <a:xfrm>
              <a:off x="9108263" y="3518415"/>
              <a:ext cx="1261884" cy="3508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kumimoji="1" lang="zh-CN" altLang="en-US" sz="1400" dirty="0">
                  <a:latin typeface="思源黑体 CN Heavy" panose="020B0A00000000000000" pitchFamily="34" charset="-122"/>
                  <a:ea typeface="思源黑体 CN Heavy" panose="020B0A00000000000000" pitchFamily="34" charset="-122"/>
                  <a:cs typeface="Source Han Sans CN Heavy"/>
                </a:rPr>
                <a:t>输入标题内容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9211657" y="2969714"/>
              <a:ext cx="105509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000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85</a:t>
              </a:r>
              <a:r>
                <a:rPr lang="en-US" altLang="zh-CN" sz="2400" spc="-150" dirty="0"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%</a:t>
              </a:r>
              <a:endParaRPr lang="zh-CN" altLang="en-US" sz="2400" spc="-150" dirty="0"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486166" y="4735441"/>
            <a:ext cx="9219668" cy="1468032"/>
            <a:chOff x="1486166" y="4735441"/>
            <a:chExt cx="9219668" cy="1468032"/>
          </a:xfrm>
        </p:grpSpPr>
        <p:sp>
          <p:nvSpPr>
            <p:cNvPr id="23" name="文本框 22"/>
            <p:cNvSpPr txBox="1"/>
            <p:nvPr/>
          </p:nvSpPr>
          <p:spPr>
            <a:xfrm>
              <a:off x="1486166" y="5141644"/>
              <a:ext cx="9219668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kumimoji="1"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轻松设计高效办公。双击输入替换内容，优品</a:t>
              </a:r>
              <a:r>
                <a:rPr kumimoji="1" lang="en-US" altLang="zh-CN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</a:t>
              </a:r>
              <a:r>
                <a:rPr kumimoji="1" lang="zh-CN" altLang="en-US" sz="1050" spc="-150" dirty="0"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轻松设计高效办公。</a:t>
              </a:r>
              <a:endParaRPr lang="en-US" altLang="zh-CN" sz="1050" spc="-150" dirty="0">
                <a:latin typeface="思源黑体 CN Light" panose="020B0300000000000000" pitchFamily="34" charset="-122"/>
                <a:ea typeface="思源黑体 CN Light" panose="020B0300000000000000" pitchFamily="34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486166" y="4735441"/>
              <a:ext cx="1985145" cy="346243"/>
            </a:xfrm>
            <a:prstGeom prst="rect">
              <a:avLst/>
            </a:prstGeom>
          </p:spPr>
          <p:txBody>
            <a:bodyPr wrap="none" lIns="68573" tIns="34287" rIns="68573" bIns="34287">
              <a:spAutoFit/>
            </a:bodyPr>
            <a:lstStyle/>
            <a:p>
              <a:pPr defTabSz="685800"/>
              <a:r>
                <a:rPr lang="zh-CN" altLang="en-US" b="1" dirty="0"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点击此处添加标题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蓝色 II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  <a:fontScheme name="微软雅黑 Arial">
    <a:majorFont>
      <a:latin typeface="Arial"/>
      <a:ea typeface="微软雅黑"/>
      <a:cs typeface=""/>
    </a:majorFont>
    <a:minorFont>
      <a:latin typeface="Arial"/>
      <a:ea typeface="微软雅黑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3668</Words>
  <Application>Microsoft Office PowerPoint</Application>
  <PresentationFormat>宽屏</PresentationFormat>
  <Paragraphs>263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FontAwesome</vt:lpstr>
      <vt:lpstr>思源黑体 CN Bold</vt:lpstr>
      <vt:lpstr>思源黑体 CN Heavy</vt:lpstr>
      <vt:lpstr>思源黑体 CN Light</vt:lpstr>
      <vt:lpstr>微软雅黑</vt:lpstr>
      <vt:lpstr>Arial</vt:lpstr>
      <vt:lpstr>Calibri</vt:lpstr>
      <vt:lpstr>Calibri Light</vt:lpstr>
      <vt:lpstr>Helvetica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43</cp:revision>
  <dcterms:created xsi:type="dcterms:W3CDTF">2018-09-17T11:33:00Z</dcterms:created>
  <dcterms:modified xsi:type="dcterms:W3CDTF">2021-01-05T05:07:49Z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